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14"/>
  </p:notesMasterIdLst>
  <p:sldIdLst>
    <p:sldId id="256" r:id="rId3"/>
    <p:sldId id="259" r:id="rId4"/>
    <p:sldId id="342" r:id="rId5"/>
    <p:sldId id="300" r:id="rId6"/>
    <p:sldId id="261" r:id="rId7"/>
    <p:sldId id="260" r:id="rId8"/>
    <p:sldId id="345" r:id="rId9"/>
    <p:sldId id="346" r:id="rId10"/>
    <p:sldId id="347" r:id="rId11"/>
    <p:sldId id="719" r:id="rId12"/>
    <p:sldId id="720" r:id="rId13"/>
    <p:sldId id="809" r:id="rId14"/>
    <p:sldId id="527" r:id="rId15"/>
    <p:sldId id="715" r:id="rId16"/>
    <p:sldId id="718" r:id="rId17"/>
    <p:sldId id="716" r:id="rId18"/>
    <p:sldId id="717" r:id="rId19"/>
    <p:sldId id="698" r:id="rId20"/>
    <p:sldId id="816" r:id="rId21"/>
    <p:sldId id="339" r:id="rId22"/>
    <p:sldId id="338" r:id="rId23"/>
    <p:sldId id="340" r:id="rId24"/>
    <p:sldId id="341" r:id="rId25"/>
    <p:sldId id="296" r:id="rId26"/>
    <p:sldId id="297" r:id="rId27"/>
    <p:sldId id="819" r:id="rId28"/>
    <p:sldId id="298" r:id="rId29"/>
    <p:sldId id="309" r:id="rId30"/>
    <p:sldId id="310" r:id="rId31"/>
    <p:sldId id="433" r:id="rId32"/>
    <p:sldId id="439" r:id="rId33"/>
    <p:sldId id="394" r:id="rId34"/>
    <p:sldId id="396" r:id="rId35"/>
    <p:sldId id="395" r:id="rId36"/>
    <p:sldId id="397" r:id="rId37"/>
    <p:sldId id="398" r:id="rId38"/>
    <p:sldId id="399" r:id="rId39"/>
    <p:sldId id="400" r:id="rId40"/>
    <p:sldId id="401" r:id="rId41"/>
    <p:sldId id="402" r:id="rId42"/>
    <p:sldId id="817" r:id="rId43"/>
    <p:sldId id="829" r:id="rId44"/>
    <p:sldId id="830" r:id="rId45"/>
    <p:sldId id="818" r:id="rId46"/>
    <p:sldId id="831" r:id="rId47"/>
    <p:sldId id="697" r:id="rId48"/>
    <p:sldId id="556" r:id="rId49"/>
    <p:sldId id="557" r:id="rId50"/>
    <p:sldId id="558" r:id="rId51"/>
    <p:sldId id="559" r:id="rId52"/>
    <p:sldId id="560" r:id="rId53"/>
    <p:sldId id="563" r:id="rId54"/>
    <p:sldId id="564" r:id="rId55"/>
    <p:sldId id="565" r:id="rId56"/>
    <p:sldId id="832" r:id="rId57"/>
    <p:sldId id="820" r:id="rId58"/>
    <p:sldId id="849" r:id="rId59"/>
    <p:sldId id="643" r:id="rId60"/>
    <p:sldId id="821" r:id="rId61"/>
    <p:sldId id="822" r:id="rId62"/>
    <p:sldId id="823" r:id="rId63"/>
    <p:sldId id="824" r:id="rId64"/>
    <p:sldId id="825" r:id="rId65"/>
    <p:sldId id="834" r:id="rId66"/>
    <p:sldId id="826" r:id="rId67"/>
    <p:sldId id="827" r:id="rId68"/>
    <p:sldId id="828" r:id="rId69"/>
    <p:sldId id="847" r:id="rId70"/>
    <p:sldId id="645" r:id="rId71"/>
    <p:sldId id="646" r:id="rId72"/>
    <p:sldId id="647" r:id="rId73"/>
    <p:sldId id="648" r:id="rId74"/>
    <p:sldId id="657" r:id="rId75"/>
    <p:sldId id="652" r:id="rId76"/>
    <p:sldId id="653" r:id="rId77"/>
    <p:sldId id="654" r:id="rId78"/>
    <p:sldId id="655" r:id="rId79"/>
    <p:sldId id="672" r:id="rId80"/>
    <p:sldId id="775" r:id="rId81"/>
    <p:sldId id="674" r:id="rId82"/>
    <p:sldId id="676" r:id="rId83"/>
    <p:sldId id="677" r:id="rId84"/>
    <p:sldId id="678" r:id="rId85"/>
    <p:sldId id="679" r:id="rId86"/>
    <p:sldId id="680" r:id="rId87"/>
    <p:sldId id="681" r:id="rId88"/>
    <p:sldId id="519" r:id="rId89"/>
    <p:sldId id="521" r:id="rId90"/>
    <p:sldId id="520" r:id="rId91"/>
    <p:sldId id="523" r:id="rId92"/>
    <p:sldId id="524" r:id="rId93"/>
    <p:sldId id="302" r:id="rId94"/>
    <p:sldId id="365" r:id="rId95"/>
    <p:sldId id="366" r:id="rId96"/>
    <p:sldId id="305" r:id="rId97"/>
    <p:sldId id="409" r:id="rId98"/>
    <p:sldId id="410" r:id="rId99"/>
    <p:sldId id="306" r:id="rId100"/>
    <p:sldId id="367" r:id="rId101"/>
    <p:sldId id="308" r:id="rId102"/>
    <p:sldId id="432" r:id="rId103"/>
    <p:sldId id="848" r:id="rId104"/>
    <p:sldId id="837" r:id="rId105"/>
    <p:sldId id="838" r:id="rId106"/>
    <p:sldId id="839" r:id="rId107"/>
    <p:sldId id="840" r:id="rId108"/>
    <p:sldId id="841" r:id="rId109"/>
    <p:sldId id="842" r:id="rId110"/>
    <p:sldId id="843" r:id="rId111"/>
    <p:sldId id="844" r:id="rId112"/>
    <p:sldId id="845" r:id="rId1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CCCCFF"/>
    <a:srgbClr val="CCFF33"/>
    <a:srgbClr val="FF99FF"/>
    <a:srgbClr val="CCECFF"/>
    <a:srgbClr val="CC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5A0D7-9D3F-E240-B1C5-4E605D4B3256}" v="52" dt="2024-03-10T14:24:0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0952"/>
  </p:normalViewPr>
  <p:slideViewPr>
    <p:cSldViewPr showGuides="1">
      <p:cViewPr varScale="1">
        <p:scale>
          <a:sx n="111" d="100"/>
          <a:sy n="111" d="100"/>
        </p:scale>
        <p:origin x="1920" y="208"/>
      </p:cViewPr>
      <p:guideLst>
        <p:guide orient="horz" pos="2167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19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8.xml"/><Relationship Id="rId2" Type="http://schemas.openxmlformats.org/officeDocument/2006/relationships/slide" Target="slides/slide45.xml"/><Relationship Id="rId1" Type="http://schemas.openxmlformats.org/officeDocument/2006/relationships/slide" Target="slides/slide42.xml"/><Relationship Id="rId4" Type="http://schemas.openxmlformats.org/officeDocument/2006/relationships/slide" Target="slides/slide10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huan Li" userId="31ef2ba0f36c268c" providerId="LiveId" clId="{D7A5A0D7-9D3F-E240-B1C5-4E605D4B3256}"/>
    <pc:docChg chg="undo custSel addSld delSld modSld sldOrd">
      <pc:chgData name="Youhuan Li" userId="31ef2ba0f36c268c" providerId="LiveId" clId="{D7A5A0D7-9D3F-E240-B1C5-4E605D4B3256}" dt="2024-03-10T14:32:42.853" v="2598" actId="13926"/>
      <pc:docMkLst>
        <pc:docMk/>
      </pc:docMkLst>
      <pc:sldChg chg="modSp mod">
        <pc:chgData name="Youhuan Li" userId="31ef2ba0f36c268c" providerId="LiveId" clId="{D7A5A0D7-9D3F-E240-B1C5-4E605D4B3256}" dt="2024-03-09T15:50:16.859" v="2520" actId="20577"/>
        <pc:sldMkLst>
          <pc:docMk/>
          <pc:sldMk cId="0" sldId="256"/>
        </pc:sldMkLst>
        <pc:spChg chg="mod">
          <ac:chgData name="Youhuan Li" userId="31ef2ba0f36c268c" providerId="LiveId" clId="{D7A5A0D7-9D3F-E240-B1C5-4E605D4B3256}" dt="2024-03-09T15:50:16.859" v="2520" actId="20577"/>
          <ac:spMkLst>
            <pc:docMk/>
            <pc:sldMk cId="0" sldId="256"/>
            <ac:spMk id="18433" creationId="{00000000-0000-0000-0000-000000000000}"/>
          </ac:spMkLst>
        </pc:spChg>
        <pc:spChg chg="mod">
          <ac:chgData name="Youhuan Li" userId="31ef2ba0f36c268c" providerId="LiveId" clId="{D7A5A0D7-9D3F-E240-B1C5-4E605D4B3256}" dt="2024-03-09T07:57:50.306" v="135" actId="404"/>
          <ac:spMkLst>
            <pc:docMk/>
            <pc:sldMk cId="0" sldId="256"/>
            <ac:spMk id="18434" creationId="{00000000-0000-0000-0000-000000000000}"/>
          </ac:spMkLst>
        </pc:spChg>
      </pc:sldChg>
      <pc:sldChg chg="add del mod modShow">
        <pc:chgData name="Youhuan Li" userId="31ef2ba0f36c268c" providerId="LiveId" clId="{D7A5A0D7-9D3F-E240-B1C5-4E605D4B3256}" dt="2024-03-09T10:14:05.138" v="155" actId="2696"/>
        <pc:sldMkLst>
          <pc:docMk/>
          <pc:sldMk cId="0" sldId="257"/>
        </pc:sldMkLst>
      </pc:sldChg>
      <pc:sldChg chg="add del">
        <pc:chgData name="Youhuan Li" userId="31ef2ba0f36c268c" providerId="LiveId" clId="{D7A5A0D7-9D3F-E240-B1C5-4E605D4B3256}" dt="2024-03-09T10:13:28.245" v="145"/>
        <pc:sldMkLst>
          <pc:docMk/>
          <pc:sldMk cId="1674988561" sldId="257"/>
        </pc:sldMkLst>
      </pc:sldChg>
      <pc:sldChg chg="add del">
        <pc:chgData name="Youhuan Li" userId="31ef2ba0f36c268c" providerId="LiveId" clId="{D7A5A0D7-9D3F-E240-B1C5-4E605D4B3256}" dt="2024-03-09T15:48:41.956" v="2484" actId="2696"/>
        <pc:sldMkLst>
          <pc:docMk/>
          <pc:sldMk cId="3755635626" sldId="257"/>
        </pc:sldMkLst>
      </pc:sldChg>
      <pc:sldChg chg="modSp add del mod">
        <pc:chgData name="Youhuan Li" userId="31ef2ba0f36c268c" providerId="LiveId" clId="{D7A5A0D7-9D3F-E240-B1C5-4E605D4B3256}" dt="2024-03-09T10:17:31.155" v="225" actId="20577"/>
        <pc:sldMkLst>
          <pc:docMk/>
          <pc:sldMk cId="0" sldId="259"/>
        </pc:sldMkLst>
        <pc:spChg chg="mod">
          <ac:chgData name="Youhuan Li" userId="31ef2ba0f36c268c" providerId="LiveId" clId="{D7A5A0D7-9D3F-E240-B1C5-4E605D4B3256}" dt="2024-03-09T10:17:31.155" v="225" actId="20577"/>
          <ac:spMkLst>
            <pc:docMk/>
            <pc:sldMk cId="0" sldId="259"/>
            <ac:spMk id="137218" creationId="{00000000-0000-0000-0000-000000000000}"/>
          </ac:spMkLst>
        </pc:spChg>
        <pc:spChg chg="mod">
          <ac:chgData name="Youhuan Li" userId="31ef2ba0f36c268c" providerId="LiveId" clId="{D7A5A0D7-9D3F-E240-B1C5-4E605D4B3256}" dt="2024-03-09T10:15:33.206" v="215" actId="20577"/>
          <ac:spMkLst>
            <pc:docMk/>
            <pc:sldMk cId="0" sldId="259"/>
            <ac:spMk id="137219" creationId="{00000000-0000-0000-0000-000000000000}"/>
          </ac:spMkLst>
        </pc:spChg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260"/>
        </pc:sldMkLst>
      </pc:sldChg>
      <pc:sldChg chg="add del">
        <pc:chgData name="Youhuan Li" userId="31ef2ba0f36c268c" providerId="LiveId" clId="{D7A5A0D7-9D3F-E240-B1C5-4E605D4B3256}" dt="2024-03-09T10:13:55.730" v="154"/>
        <pc:sldMkLst>
          <pc:docMk/>
          <pc:sldMk cId="0" sldId="261"/>
        </pc:sldMkLst>
      </pc:sldChg>
      <pc:sldChg chg="addSp modSp add mod">
        <pc:chgData name="Youhuan Li" userId="31ef2ba0f36c268c" providerId="LiveId" clId="{D7A5A0D7-9D3F-E240-B1C5-4E605D4B3256}" dt="2024-03-09T14:33:55.011" v="2090" actId="20577"/>
        <pc:sldMkLst>
          <pc:docMk/>
          <pc:sldMk cId="0" sldId="296"/>
        </pc:sldMkLst>
        <pc:spChg chg="add mod">
          <ac:chgData name="Youhuan Li" userId="31ef2ba0f36c268c" providerId="LiveId" clId="{D7A5A0D7-9D3F-E240-B1C5-4E605D4B3256}" dt="2024-03-09T14:16:17.580" v="1694" actId="20577"/>
          <ac:spMkLst>
            <pc:docMk/>
            <pc:sldMk cId="0" sldId="296"/>
            <ac:spMk id="3" creationId="{F3FA5B05-F96A-021A-E8FD-F4808BC3C824}"/>
          </ac:spMkLst>
        </pc:spChg>
        <pc:spChg chg="mod">
          <ac:chgData name="Youhuan Li" userId="31ef2ba0f36c268c" providerId="LiveId" clId="{D7A5A0D7-9D3F-E240-B1C5-4E605D4B3256}" dt="2024-03-09T14:33:55.011" v="2090" actId="20577"/>
          <ac:spMkLst>
            <pc:docMk/>
            <pc:sldMk cId="0" sldId="296"/>
            <ac:spMk id="66563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09T14:16:41.435" v="1720" actId="14100"/>
        <pc:sldMkLst>
          <pc:docMk/>
          <pc:sldMk cId="0" sldId="297"/>
        </pc:sldMkLst>
        <pc:spChg chg="mod">
          <ac:chgData name="Youhuan Li" userId="31ef2ba0f36c268c" providerId="LiveId" clId="{D7A5A0D7-9D3F-E240-B1C5-4E605D4B3256}" dt="2024-03-09T14:16:41.435" v="1720" actId="14100"/>
          <ac:spMkLst>
            <pc:docMk/>
            <pc:sldMk cId="0" sldId="297"/>
            <ac:spMk id="67587" creationId="{00000000-0000-0000-0000-000000000000}"/>
          </ac:spMkLst>
        </pc:spChg>
      </pc:sldChg>
      <pc:sldChg chg="addSp modSp add mod">
        <pc:chgData name="Youhuan Li" userId="31ef2ba0f36c268c" providerId="LiveId" clId="{D7A5A0D7-9D3F-E240-B1C5-4E605D4B3256}" dt="2024-03-09T14:18:07.469" v="1739" actId="1076"/>
        <pc:sldMkLst>
          <pc:docMk/>
          <pc:sldMk cId="0" sldId="298"/>
        </pc:sldMkLst>
        <pc:spChg chg="add mod">
          <ac:chgData name="Youhuan Li" userId="31ef2ba0f36c268c" providerId="LiveId" clId="{D7A5A0D7-9D3F-E240-B1C5-4E605D4B3256}" dt="2024-03-09T14:18:07.469" v="1739" actId="1076"/>
          <ac:spMkLst>
            <pc:docMk/>
            <pc:sldMk cId="0" sldId="298"/>
            <ac:spMk id="2" creationId="{88C73A21-90BB-AA51-CFC3-0BBFF5FDBD32}"/>
          </ac:spMkLst>
        </pc:spChg>
        <pc:spChg chg="mod">
          <ac:chgData name="Youhuan Li" userId="31ef2ba0f36c268c" providerId="LiveId" clId="{D7A5A0D7-9D3F-E240-B1C5-4E605D4B3256}" dt="2024-03-09T14:17:55.207" v="1737" actId="20577"/>
          <ac:spMkLst>
            <pc:docMk/>
            <pc:sldMk cId="0" sldId="298"/>
            <ac:spMk id="49155" creationId="{00000000-0000-0000-0000-000000000000}"/>
          </ac:spMkLst>
        </pc:spChg>
      </pc:sldChg>
      <pc:sldChg chg="addSp modSp add del mod">
        <pc:chgData name="Youhuan Li" userId="31ef2ba0f36c268c" providerId="LiveId" clId="{D7A5A0D7-9D3F-E240-B1C5-4E605D4B3256}" dt="2024-03-09T13:18:43.174" v="253" actId="1076"/>
        <pc:sldMkLst>
          <pc:docMk/>
          <pc:sldMk cId="0" sldId="300"/>
        </pc:sldMkLst>
        <pc:spChg chg="add mod">
          <ac:chgData name="Youhuan Li" userId="31ef2ba0f36c268c" providerId="LiveId" clId="{D7A5A0D7-9D3F-E240-B1C5-4E605D4B3256}" dt="2024-03-09T13:18:43.174" v="253" actId="1076"/>
          <ac:spMkLst>
            <pc:docMk/>
            <pc:sldMk cId="0" sldId="300"/>
            <ac:spMk id="3" creationId="{30356B44-5B7F-CC3A-B9D1-A07D852EFAF9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485573590" sldId="302"/>
        </pc:sldMkLst>
      </pc:sldChg>
      <pc:sldChg chg="modSp add mod">
        <pc:chgData name="Youhuan Li" userId="31ef2ba0f36c268c" providerId="LiveId" clId="{D7A5A0D7-9D3F-E240-B1C5-4E605D4B3256}" dt="2024-03-09T14:19:06.683" v="1747" actId="404"/>
        <pc:sldMkLst>
          <pc:docMk/>
          <pc:sldMk cId="485573590" sldId="302"/>
        </pc:sldMkLst>
        <pc:spChg chg="mod">
          <ac:chgData name="Youhuan Li" userId="31ef2ba0f36c268c" providerId="LiveId" clId="{D7A5A0D7-9D3F-E240-B1C5-4E605D4B3256}" dt="2024-03-09T14:19:06.683" v="1747" actId="404"/>
          <ac:spMkLst>
            <pc:docMk/>
            <pc:sldMk cId="485573590" sldId="302"/>
            <ac:spMk id="71683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4055557448" sldId="305"/>
        </pc:sldMkLst>
      </pc:sldChg>
      <pc:sldChg chg="modSp add mod">
        <pc:chgData name="Youhuan Li" userId="31ef2ba0f36c268c" providerId="LiveId" clId="{D7A5A0D7-9D3F-E240-B1C5-4E605D4B3256}" dt="2024-03-09T14:19:17.264" v="1750"/>
        <pc:sldMkLst>
          <pc:docMk/>
          <pc:sldMk cId="4055557448" sldId="305"/>
        </pc:sldMkLst>
        <pc:spChg chg="mod">
          <ac:chgData name="Youhuan Li" userId="31ef2ba0f36c268c" providerId="LiveId" clId="{D7A5A0D7-9D3F-E240-B1C5-4E605D4B3256}" dt="2024-03-09T14:19:17.264" v="1750"/>
          <ac:spMkLst>
            <pc:docMk/>
            <pc:sldMk cId="4055557448" sldId="305"/>
            <ac:spMk id="74755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1889697153" sldId="306"/>
        </pc:sldMkLst>
      </pc:sldChg>
      <pc:sldChg chg="modSp add mod">
        <pc:chgData name="Youhuan Li" userId="31ef2ba0f36c268c" providerId="LiveId" clId="{D7A5A0D7-9D3F-E240-B1C5-4E605D4B3256}" dt="2024-03-09T14:19:26.463" v="1753"/>
        <pc:sldMkLst>
          <pc:docMk/>
          <pc:sldMk cId="1889697153" sldId="306"/>
        </pc:sldMkLst>
        <pc:spChg chg="mod">
          <ac:chgData name="Youhuan Li" userId="31ef2ba0f36c268c" providerId="LiveId" clId="{D7A5A0D7-9D3F-E240-B1C5-4E605D4B3256}" dt="2024-03-09T14:19:26.463" v="1753"/>
          <ac:spMkLst>
            <pc:docMk/>
            <pc:sldMk cId="1889697153" sldId="306"/>
            <ac:spMk id="77827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3047137839" sldId="308"/>
        </pc:sldMkLst>
      </pc:sldChg>
      <pc:sldChg chg="modSp add mod">
        <pc:chgData name="Youhuan Li" userId="31ef2ba0f36c268c" providerId="LiveId" clId="{D7A5A0D7-9D3F-E240-B1C5-4E605D4B3256}" dt="2024-03-09T14:19:31.883" v="1755"/>
        <pc:sldMkLst>
          <pc:docMk/>
          <pc:sldMk cId="3047137839" sldId="308"/>
        </pc:sldMkLst>
        <pc:spChg chg="mod">
          <ac:chgData name="Youhuan Li" userId="31ef2ba0f36c268c" providerId="LiveId" clId="{D7A5A0D7-9D3F-E240-B1C5-4E605D4B3256}" dt="2024-03-09T14:19:31.883" v="1755"/>
          <ac:spMkLst>
            <pc:docMk/>
            <pc:sldMk cId="3047137839" sldId="308"/>
            <ac:spMk id="79875" creationId="{00000000-0000-0000-0000-000000000000}"/>
          </ac:spMkLst>
        </pc:spChg>
      </pc:sldChg>
      <pc:sldChg chg="addSp delSp modSp add mod modNotesTx">
        <pc:chgData name="Youhuan Li" userId="31ef2ba0f36c268c" providerId="LiveId" clId="{D7A5A0D7-9D3F-E240-B1C5-4E605D4B3256}" dt="2024-03-09T14:21:55.617" v="1901" actId="20577"/>
        <pc:sldMkLst>
          <pc:docMk/>
          <pc:sldMk cId="0" sldId="309"/>
        </pc:sldMkLst>
        <pc:spChg chg="add del mod">
          <ac:chgData name="Youhuan Li" userId="31ef2ba0f36c268c" providerId="LiveId" clId="{D7A5A0D7-9D3F-E240-B1C5-4E605D4B3256}" dt="2024-03-09T14:21:21.946" v="1884"/>
          <ac:spMkLst>
            <pc:docMk/>
            <pc:sldMk cId="0" sldId="309"/>
            <ac:spMk id="2" creationId="{9DA3D747-F46F-7821-E546-2F8AFC12F6CD}"/>
          </ac:spMkLst>
        </pc:spChg>
        <pc:spChg chg="add mod">
          <ac:chgData name="Youhuan Li" userId="31ef2ba0f36c268c" providerId="LiveId" clId="{D7A5A0D7-9D3F-E240-B1C5-4E605D4B3256}" dt="2024-03-09T14:21:55.617" v="1901" actId="20577"/>
          <ac:spMkLst>
            <pc:docMk/>
            <pc:sldMk cId="0" sldId="309"/>
            <ac:spMk id="4" creationId="{2FCECF51-0B28-3665-EA45-E44B2F34C1C1}"/>
          </ac:spMkLst>
        </pc:spChg>
        <pc:spChg chg="mod">
          <ac:chgData name="Youhuan Li" userId="31ef2ba0f36c268c" providerId="LiveId" clId="{D7A5A0D7-9D3F-E240-B1C5-4E605D4B3256}" dt="2024-03-09T14:19:51.902" v="1756" actId="1076"/>
          <ac:spMkLst>
            <pc:docMk/>
            <pc:sldMk cId="0" sldId="309"/>
            <ac:spMk id="46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09T14:27:16.883" v="2033" actId="20577"/>
        <pc:sldMkLst>
          <pc:docMk/>
          <pc:sldMk cId="0" sldId="310"/>
        </pc:sldMkLst>
        <pc:spChg chg="mod">
          <ac:chgData name="Youhuan Li" userId="31ef2ba0f36c268c" providerId="LiveId" clId="{D7A5A0D7-9D3F-E240-B1C5-4E605D4B3256}" dt="2024-03-09T14:27:16.883" v="2033" actId="20577"/>
          <ac:spMkLst>
            <pc:docMk/>
            <pc:sldMk cId="0" sldId="310"/>
            <ac:spMk id="61443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09T14:15:49.666" v="1671" actId="20577"/>
        <pc:sldMkLst>
          <pc:docMk/>
          <pc:sldMk cId="0" sldId="338"/>
        </pc:sldMkLst>
        <pc:spChg chg="mod">
          <ac:chgData name="Youhuan Li" userId="31ef2ba0f36c268c" providerId="LiveId" clId="{D7A5A0D7-9D3F-E240-B1C5-4E605D4B3256}" dt="2024-03-09T14:15:49.666" v="1671" actId="20577"/>
          <ac:spMkLst>
            <pc:docMk/>
            <pc:sldMk cId="0" sldId="338"/>
            <ac:spMk id="63491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09T14:15:41.764" v="1657" actId="20577"/>
        <pc:sldMkLst>
          <pc:docMk/>
          <pc:sldMk cId="0" sldId="339"/>
        </pc:sldMkLst>
        <pc:spChg chg="mod">
          <ac:chgData name="Youhuan Li" userId="31ef2ba0f36c268c" providerId="LiveId" clId="{D7A5A0D7-9D3F-E240-B1C5-4E605D4B3256}" dt="2024-03-09T14:15:41.764" v="1657" actId="20577"/>
          <ac:spMkLst>
            <pc:docMk/>
            <pc:sldMk cId="0" sldId="339"/>
            <ac:spMk id="62467" creationId="{00000000-0000-0000-0000-000000000000}"/>
          </ac:spMkLst>
        </pc:spChg>
      </pc:sldChg>
      <pc:sldChg chg="add">
        <pc:chgData name="Youhuan Li" userId="31ef2ba0f36c268c" providerId="LiveId" clId="{D7A5A0D7-9D3F-E240-B1C5-4E605D4B3256}" dt="2024-03-09T14:15:21.845" v="1616"/>
        <pc:sldMkLst>
          <pc:docMk/>
          <pc:sldMk cId="0" sldId="340"/>
        </pc:sldMkLst>
      </pc:sldChg>
      <pc:sldChg chg="add">
        <pc:chgData name="Youhuan Li" userId="31ef2ba0f36c268c" providerId="LiveId" clId="{D7A5A0D7-9D3F-E240-B1C5-4E605D4B3256}" dt="2024-03-09T14:15:21.845" v="1616"/>
        <pc:sldMkLst>
          <pc:docMk/>
          <pc:sldMk cId="0" sldId="341"/>
        </pc:sldMkLst>
      </pc:sldChg>
      <pc:sldChg chg="add del">
        <pc:chgData name="Youhuan Li" userId="31ef2ba0f36c268c" providerId="LiveId" clId="{D7A5A0D7-9D3F-E240-B1C5-4E605D4B3256}" dt="2024-03-09T10:15:00.803" v="163"/>
        <pc:sldMkLst>
          <pc:docMk/>
          <pc:sldMk cId="0" sldId="342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345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346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347"/>
        </pc:sldMkLst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1788338634" sldId="365"/>
        </pc:sldMkLst>
      </pc:sldChg>
      <pc:sldChg chg="modSp add mod">
        <pc:chgData name="Youhuan Li" userId="31ef2ba0f36c268c" providerId="LiveId" clId="{D7A5A0D7-9D3F-E240-B1C5-4E605D4B3256}" dt="2024-03-09T14:19:11.290" v="1748"/>
        <pc:sldMkLst>
          <pc:docMk/>
          <pc:sldMk cId="1788338634" sldId="365"/>
        </pc:sldMkLst>
        <pc:spChg chg="mod">
          <ac:chgData name="Youhuan Li" userId="31ef2ba0f36c268c" providerId="LiveId" clId="{D7A5A0D7-9D3F-E240-B1C5-4E605D4B3256}" dt="2024-03-09T14:19:11.290" v="1748"/>
          <ac:spMkLst>
            <pc:docMk/>
            <pc:sldMk cId="1788338634" sldId="365"/>
            <ac:spMk id="72707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4123758734" sldId="366"/>
        </pc:sldMkLst>
      </pc:sldChg>
      <pc:sldChg chg="modSp add mod">
        <pc:chgData name="Youhuan Li" userId="31ef2ba0f36c268c" providerId="LiveId" clId="{D7A5A0D7-9D3F-E240-B1C5-4E605D4B3256}" dt="2024-03-09T14:19:14.794" v="1749"/>
        <pc:sldMkLst>
          <pc:docMk/>
          <pc:sldMk cId="4123758734" sldId="366"/>
        </pc:sldMkLst>
        <pc:spChg chg="mod">
          <ac:chgData name="Youhuan Li" userId="31ef2ba0f36c268c" providerId="LiveId" clId="{D7A5A0D7-9D3F-E240-B1C5-4E605D4B3256}" dt="2024-03-09T14:19:14.794" v="1749"/>
          <ac:spMkLst>
            <pc:docMk/>
            <pc:sldMk cId="4123758734" sldId="366"/>
            <ac:spMk id="73731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3515154244" sldId="367"/>
        </pc:sldMkLst>
      </pc:sldChg>
      <pc:sldChg chg="modSp add mod">
        <pc:chgData name="Youhuan Li" userId="31ef2ba0f36c268c" providerId="LiveId" clId="{D7A5A0D7-9D3F-E240-B1C5-4E605D4B3256}" dt="2024-03-09T14:19:29.624" v="1754"/>
        <pc:sldMkLst>
          <pc:docMk/>
          <pc:sldMk cId="3515154244" sldId="367"/>
        </pc:sldMkLst>
        <pc:spChg chg="mod">
          <ac:chgData name="Youhuan Li" userId="31ef2ba0f36c268c" providerId="LiveId" clId="{D7A5A0D7-9D3F-E240-B1C5-4E605D4B3256}" dt="2024-03-09T14:19:29.624" v="1754"/>
          <ac:spMkLst>
            <pc:docMk/>
            <pc:sldMk cId="3515154244" sldId="367"/>
            <ac:spMk id="78851" creationId="{00000000-0000-0000-0000-000000000000}"/>
          </ac:spMkLst>
        </pc:spChg>
      </pc:sldChg>
      <pc:sldChg chg="delSp modSp add mod">
        <pc:chgData name="Youhuan Li" userId="31ef2ba0f36c268c" providerId="LiveId" clId="{D7A5A0D7-9D3F-E240-B1C5-4E605D4B3256}" dt="2024-03-09T14:33:28.446" v="2072" actId="478"/>
        <pc:sldMkLst>
          <pc:docMk/>
          <pc:sldMk cId="0" sldId="394"/>
        </pc:sldMkLst>
        <pc:spChg chg="mod">
          <ac:chgData name="Youhuan Li" userId="31ef2ba0f36c268c" providerId="LiveId" clId="{D7A5A0D7-9D3F-E240-B1C5-4E605D4B3256}" dt="2024-03-09T14:33:26.102" v="2071" actId="20577"/>
          <ac:spMkLst>
            <pc:docMk/>
            <pc:sldMk cId="0" sldId="394"/>
            <ac:spMk id="226307" creationId="{00000000-0000-0000-0000-000000000000}"/>
          </ac:spMkLst>
        </pc:spChg>
        <pc:graphicFrameChg chg="del">
          <ac:chgData name="Youhuan Li" userId="31ef2ba0f36c268c" providerId="LiveId" clId="{D7A5A0D7-9D3F-E240-B1C5-4E605D4B3256}" dt="2024-03-09T14:33:28.446" v="2072" actId="478"/>
          <ac:graphicFrameMkLst>
            <pc:docMk/>
            <pc:sldMk cId="0" sldId="394"/>
            <ac:graphicFrameMk id="8194" creationId="{00000000-0000-0000-0000-000000000000}"/>
          </ac:graphicFrameMkLst>
        </pc:graphicFrameChg>
      </pc:sldChg>
      <pc:sldChg chg="add">
        <pc:chgData name="Youhuan Li" userId="31ef2ba0f36c268c" providerId="LiveId" clId="{D7A5A0D7-9D3F-E240-B1C5-4E605D4B3256}" dt="2024-03-09T14:15:21.845" v="1616"/>
        <pc:sldMkLst>
          <pc:docMk/>
          <pc:sldMk cId="0" sldId="395"/>
        </pc:sldMkLst>
      </pc:sldChg>
      <pc:sldChg chg="add">
        <pc:chgData name="Youhuan Li" userId="31ef2ba0f36c268c" providerId="LiveId" clId="{D7A5A0D7-9D3F-E240-B1C5-4E605D4B3256}" dt="2024-03-09T14:15:21.845" v="1616"/>
        <pc:sldMkLst>
          <pc:docMk/>
          <pc:sldMk cId="0" sldId="396"/>
        </pc:sldMkLst>
      </pc:sldChg>
      <pc:sldChg chg="modSp add mod">
        <pc:chgData name="Youhuan Li" userId="31ef2ba0f36c268c" providerId="LiveId" clId="{D7A5A0D7-9D3F-E240-B1C5-4E605D4B3256}" dt="2024-03-09T14:35:06.190" v="2093" actId="207"/>
        <pc:sldMkLst>
          <pc:docMk/>
          <pc:sldMk cId="0" sldId="397"/>
        </pc:sldMkLst>
        <pc:spChg chg="mod">
          <ac:chgData name="Youhuan Li" userId="31ef2ba0f36c268c" providerId="LiveId" clId="{D7A5A0D7-9D3F-E240-B1C5-4E605D4B3256}" dt="2024-03-09T14:35:06.190" v="2093" actId="207"/>
          <ac:spMkLst>
            <pc:docMk/>
            <pc:sldMk cId="0" sldId="397"/>
            <ac:spMk id="229379" creationId="{00000000-0000-0000-0000-000000000000}"/>
          </ac:spMkLst>
        </pc:spChg>
      </pc:sldChg>
      <pc:sldChg chg="add">
        <pc:chgData name="Youhuan Li" userId="31ef2ba0f36c268c" providerId="LiveId" clId="{D7A5A0D7-9D3F-E240-B1C5-4E605D4B3256}" dt="2024-03-09T14:15:21.845" v="1616"/>
        <pc:sldMkLst>
          <pc:docMk/>
          <pc:sldMk cId="0" sldId="398"/>
        </pc:sldMkLst>
      </pc:sldChg>
      <pc:sldChg chg="modSp add mod">
        <pc:chgData name="Youhuan Li" userId="31ef2ba0f36c268c" providerId="LiveId" clId="{D7A5A0D7-9D3F-E240-B1C5-4E605D4B3256}" dt="2024-03-09T14:36:08.989" v="2115" actId="20577"/>
        <pc:sldMkLst>
          <pc:docMk/>
          <pc:sldMk cId="0" sldId="399"/>
        </pc:sldMkLst>
        <pc:spChg chg="mod">
          <ac:chgData name="Youhuan Li" userId="31ef2ba0f36c268c" providerId="LiveId" clId="{D7A5A0D7-9D3F-E240-B1C5-4E605D4B3256}" dt="2024-03-09T14:36:08.989" v="2115" actId="20577"/>
          <ac:spMkLst>
            <pc:docMk/>
            <pc:sldMk cId="0" sldId="399"/>
            <ac:spMk id="231427" creationId="{00000000-0000-0000-0000-000000000000}"/>
          </ac:spMkLst>
        </pc:spChg>
      </pc:sldChg>
      <pc:sldChg chg="addSp modSp add mod">
        <pc:chgData name="Youhuan Li" userId="31ef2ba0f36c268c" providerId="LiveId" clId="{D7A5A0D7-9D3F-E240-B1C5-4E605D4B3256}" dt="2024-03-09T14:40:36.356" v="2200" actId="13926"/>
        <pc:sldMkLst>
          <pc:docMk/>
          <pc:sldMk cId="0" sldId="400"/>
        </pc:sldMkLst>
        <pc:spChg chg="add mod">
          <ac:chgData name="Youhuan Li" userId="31ef2ba0f36c268c" providerId="LiveId" clId="{D7A5A0D7-9D3F-E240-B1C5-4E605D4B3256}" dt="2024-03-09T14:39:36.782" v="2196" actId="14100"/>
          <ac:spMkLst>
            <pc:docMk/>
            <pc:sldMk cId="0" sldId="400"/>
            <ac:spMk id="3" creationId="{E1037BCB-34AC-9034-812E-3C8430EF6E7D}"/>
          </ac:spMkLst>
        </pc:spChg>
        <pc:spChg chg="mod">
          <ac:chgData name="Youhuan Li" userId="31ef2ba0f36c268c" providerId="LiveId" clId="{D7A5A0D7-9D3F-E240-B1C5-4E605D4B3256}" dt="2024-03-09T14:40:36.356" v="2200" actId="13926"/>
          <ac:spMkLst>
            <pc:docMk/>
            <pc:sldMk cId="0" sldId="400"/>
            <ac:spMk id="232451" creationId="{00000000-0000-0000-0000-000000000000}"/>
          </ac:spMkLst>
        </pc:spChg>
      </pc:sldChg>
      <pc:sldChg chg="addSp delSp modSp add mod addAnim delAnim">
        <pc:chgData name="Youhuan Li" userId="31ef2ba0f36c268c" providerId="LiveId" clId="{D7A5A0D7-9D3F-E240-B1C5-4E605D4B3256}" dt="2024-03-09T14:44:13.179" v="2266" actId="20577"/>
        <pc:sldMkLst>
          <pc:docMk/>
          <pc:sldMk cId="0" sldId="401"/>
        </pc:sldMkLst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0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1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2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3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4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5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6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47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4:09.732" v="2258" actId="20577"/>
          <ac:spMkLst>
            <pc:docMk/>
            <pc:sldMk cId="0" sldId="401"/>
            <ac:spMk id="91148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4:13.179" v="2266" actId="20577"/>
          <ac:spMkLst>
            <pc:docMk/>
            <pc:sldMk cId="0" sldId="401"/>
            <ac:spMk id="91149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50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91151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01.135" v="2206" actId="404"/>
          <ac:spMkLst>
            <pc:docMk/>
            <pc:sldMk cId="0" sldId="401"/>
            <ac:spMk id="233492" creationId="{00000000-0000-0000-0000-000000000000}"/>
          </ac:spMkLst>
        </pc:spChg>
      </pc:sldChg>
      <pc:sldChg chg="addSp delSp modSp add mod addAnim delAnim">
        <pc:chgData name="Youhuan Li" userId="31ef2ba0f36c268c" providerId="LiveId" clId="{D7A5A0D7-9D3F-E240-B1C5-4E605D4B3256}" dt="2024-03-09T14:44:20.814" v="2282" actId="20577"/>
        <pc:sldMkLst>
          <pc:docMk/>
          <pc:sldMk cId="0" sldId="402"/>
        </pc:sldMkLst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66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67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68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69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0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1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2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3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4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5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6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4:17.409" v="2274" actId="20577"/>
          <ac:spMkLst>
            <pc:docMk/>
            <pc:sldMk cId="0" sldId="402"/>
            <ac:spMk id="92177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4:20.814" v="2282" actId="20577"/>
          <ac:spMkLst>
            <pc:docMk/>
            <pc:sldMk cId="0" sldId="402"/>
            <ac:spMk id="92178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79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80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81" creationId="{00000000-0000-0000-0000-000000000000}"/>
          </ac:spMkLst>
        </pc:spChg>
        <pc:spChg chg="mod">
          <ac:chgData name="Youhuan Li" userId="31ef2ba0f36c268c" providerId="LiveId" clId="{D7A5A0D7-9D3F-E240-B1C5-4E605D4B3256}" dt="2024-03-09T14:42:10.902" v="2208" actId="404"/>
          <ac:spMkLst>
            <pc:docMk/>
            <pc:sldMk cId="0" sldId="402"/>
            <ac:spMk id="92182" creationId="{00000000-0000-0000-0000-000000000000}"/>
          </ac:spMkLst>
        </pc:spChg>
        <pc:spChg chg="add del mod">
          <ac:chgData name="Youhuan Li" userId="31ef2ba0f36c268c" providerId="LiveId" clId="{D7A5A0D7-9D3F-E240-B1C5-4E605D4B3256}" dt="2024-03-09T14:42:21.252" v="2210" actId="1076"/>
          <ac:spMkLst>
            <pc:docMk/>
            <pc:sldMk cId="0" sldId="402"/>
            <ac:spMk id="234523" creationId="{00000000-0000-0000-0000-000000000000}"/>
          </ac:spMkLst>
        </pc:spChg>
        <pc:grpChg chg="add del mod">
          <ac:chgData name="Youhuan Li" userId="31ef2ba0f36c268c" providerId="LiveId" clId="{D7A5A0D7-9D3F-E240-B1C5-4E605D4B3256}" dt="2024-03-09T14:42:10.902" v="2208" actId="404"/>
          <ac:grpSpMkLst>
            <pc:docMk/>
            <pc:sldMk cId="0" sldId="402"/>
            <ac:grpSpMk id="92164" creationId="{00000000-0000-0000-0000-000000000000}"/>
          </ac:grpSpMkLst>
        </pc:grpChg>
      </pc:sldChg>
      <pc:sldChg chg="modSp add mod">
        <pc:chgData name="Youhuan Li" userId="31ef2ba0f36c268c" providerId="LiveId" clId="{D7A5A0D7-9D3F-E240-B1C5-4E605D4B3256}" dt="2024-03-09T14:19:20.083" v="1751"/>
        <pc:sldMkLst>
          <pc:docMk/>
          <pc:sldMk cId="784821900" sldId="409"/>
        </pc:sldMkLst>
        <pc:spChg chg="mod">
          <ac:chgData name="Youhuan Li" userId="31ef2ba0f36c268c" providerId="LiveId" clId="{D7A5A0D7-9D3F-E240-B1C5-4E605D4B3256}" dt="2024-03-09T14:19:20.083" v="1751"/>
          <ac:spMkLst>
            <pc:docMk/>
            <pc:sldMk cId="784821900" sldId="409"/>
            <ac:spMk id="75779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784821900" sldId="409"/>
        </pc:sldMkLst>
      </pc:sldChg>
      <pc:sldChg chg="add del">
        <pc:chgData name="Youhuan Li" userId="31ef2ba0f36c268c" providerId="LiveId" clId="{D7A5A0D7-9D3F-E240-B1C5-4E605D4B3256}" dt="2024-03-09T14:18:48.892" v="1741" actId="2696"/>
        <pc:sldMkLst>
          <pc:docMk/>
          <pc:sldMk cId="1034367930" sldId="410"/>
        </pc:sldMkLst>
      </pc:sldChg>
      <pc:sldChg chg="modSp add mod">
        <pc:chgData name="Youhuan Li" userId="31ef2ba0f36c268c" providerId="LiveId" clId="{D7A5A0D7-9D3F-E240-B1C5-4E605D4B3256}" dt="2024-03-09T14:19:23.088" v="1752"/>
        <pc:sldMkLst>
          <pc:docMk/>
          <pc:sldMk cId="1034367930" sldId="410"/>
        </pc:sldMkLst>
        <pc:spChg chg="mod">
          <ac:chgData name="Youhuan Li" userId="31ef2ba0f36c268c" providerId="LiveId" clId="{D7A5A0D7-9D3F-E240-B1C5-4E605D4B3256}" dt="2024-03-09T14:19:23.088" v="1752"/>
          <ac:spMkLst>
            <pc:docMk/>
            <pc:sldMk cId="1034367930" sldId="410"/>
            <ac:spMk id="76803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4:22:21.469" v="1902" actId="2696"/>
        <pc:sldMkLst>
          <pc:docMk/>
          <pc:sldMk cId="3816494596" sldId="432"/>
        </pc:sldMkLst>
      </pc:sldChg>
      <pc:sldChg chg="modSp add mod">
        <pc:chgData name="Youhuan Li" userId="31ef2ba0f36c268c" providerId="LiveId" clId="{D7A5A0D7-9D3F-E240-B1C5-4E605D4B3256}" dt="2024-03-09T14:22:31.895" v="1907" actId="20577"/>
        <pc:sldMkLst>
          <pc:docMk/>
          <pc:sldMk cId="3816494596" sldId="432"/>
        </pc:sldMkLst>
        <pc:spChg chg="mod">
          <ac:chgData name="Youhuan Li" userId="31ef2ba0f36c268c" providerId="LiveId" clId="{D7A5A0D7-9D3F-E240-B1C5-4E605D4B3256}" dt="2024-03-09T14:22:31.895" v="1907" actId="20577"/>
          <ac:spMkLst>
            <pc:docMk/>
            <pc:sldMk cId="3816494596" sldId="432"/>
            <ac:spMk id="82946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09T14:32:09.686" v="2070" actId="404"/>
        <pc:sldMkLst>
          <pc:docMk/>
          <pc:sldMk cId="0" sldId="433"/>
        </pc:sldMkLst>
        <pc:spChg chg="mod">
          <ac:chgData name="Youhuan Li" userId="31ef2ba0f36c268c" providerId="LiveId" clId="{D7A5A0D7-9D3F-E240-B1C5-4E605D4B3256}" dt="2024-03-09T14:32:09.686" v="2070" actId="404"/>
          <ac:spMkLst>
            <pc:docMk/>
            <pc:sldMk cId="0" sldId="433"/>
            <ac:spMk id="6" creationId="{00000000-0000-0000-0000-000000000000}"/>
          </ac:spMkLst>
        </pc:spChg>
      </pc:sldChg>
      <pc:sldChg chg="modSp add mod setBg">
        <pc:chgData name="Youhuan Li" userId="31ef2ba0f36c268c" providerId="LiveId" clId="{D7A5A0D7-9D3F-E240-B1C5-4E605D4B3256}" dt="2024-03-09T14:34:10.255" v="2091" actId="20577"/>
        <pc:sldMkLst>
          <pc:docMk/>
          <pc:sldMk cId="0" sldId="439"/>
        </pc:sldMkLst>
        <pc:spChg chg="mod">
          <ac:chgData name="Youhuan Li" userId="31ef2ba0f36c268c" providerId="LiveId" clId="{D7A5A0D7-9D3F-E240-B1C5-4E605D4B3256}" dt="2024-03-09T14:34:10.255" v="2091" actId="20577"/>
          <ac:spMkLst>
            <pc:docMk/>
            <pc:sldMk cId="0" sldId="439"/>
            <ac:spMk id="5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0:14:24.603" v="159"/>
        <pc:sldMkLst>
          <pc:docMk/>
          <pc:sldMk cId="131228340" sldId="519"/>
        </pc:sldMkLst>
      </pc:sldChg>
      <pc:sldChg chg="addSp modSp add">
        <pc:chgData name="Youhuan Li" userId="31ef2ba0f36c268c" providerId="LiveId" clId="{D7A5A0D7-9D3F-E240-B1C5-4E605D4B3256}" dt="2024-03-09T15:49:23.344" v="2497"/>
        <pc:sldMkLst>
          <pc:docMk/>
          <pc:sldMk cId="1600014449" sldId="519"/>
        </pc:sldMkLst>
        <pc:spChg chg="add mod">
          <ac:chgData name="Youhuan Li" userId="31ef2ba0f36c268c" providerId="LiveId" clId="{D7A5A0D7-9D3F-E240-B1C5-4E605D4B3256}" dt="2024-03-09T15:49:23.344" v="2497"/>
          <ac:spMkLst>
            <pc:docMk/>
            <pc:sldMk cId="1600014449" sldId="519"/>
            <ac:spMk id="2" creationId="{AFEFBC90-4EDA-8C85-509E-E19BCA51EA33}"/>
          </ac:spMkLst>
        </pc:spChg>
        <pc:graphicFrameChg chg="mod">
          <ac:chgData name="Youhuan Li" userId="31ef2ba0f36c268c" providerId="LiveId" clId="{D7A5A0D7-9D3F-E240-B1C5-4E605D4B3256}" dt="2024-03-09T15:48:54.077" v="2486" actId="14100"/>
          <ac:graphicFrameMkLst>
            <pc:docMk/>
            <pc:sldMk cId="1600014449" sldId="519"/>
            <ac:graphicFrameMk id="1026" creationId="{00000000-0000-0000-0000-000000000000}"/>
          </ac:graphicFrameMkLst>
        </pc:graphicFrameChg>
      </pc:sldChg>
      <pc:sldChg chg="add del">
        <pc:chgData name="Youhuan Li" userId="31ef2ba0f36c268c" providerId="LiveId" clId="{D7A5A0D7-9D3F-E240-B1C5-4E605D4B3256}" dt="2024-03-09T10:14:16.336" v="157" actId="2696"/>
        <pc:sldMkLst>
          <pc:docMk/>
          <pc:sldMk cId="1600014449" sldId="519"/>
        </pc:sldMkLst>
      </pc:sldChg>
      <pc:sldChg chg="add del">
        <pc:chgData name="Youhuan Li" userId="31ef2ba0f36c268c" providerId="LiveId" clId="{D7A5A0D7-9D3F-E240-B1C5-4E605D4B3256}" dt="2024-03-09T10:14:24.603" v="159"/>
        <pc:sldMkLst>
          <pc:docMk/>
          <pc:sldMk cId="3355953168" sldId="520"/>
        </pc:sldMkLst>
      </pc:sldChg>
      <pc:sldChg chg="add del">
        <pc:chgData name="Youhuan Li" userId="31ef2ba0f36c268c" providerId="LiveId" clId="{D7A5A0D7-9D3F-E240-B1C5-4E605D4B3256}" dt="2024-03-09T10:14:16.336" v="157" actId="2696"/>
        <pc:sldMkLst>
          <pc:docMk/>
          <pc:sldMk cId="4108004743" sldId="520"/>
        </pc:sldMkLst>
      </pc:sldChg>
      <pc:sldChg chg="addSp modSp add">
        <pc:chgData name="Youhuan Li" userId="31ef2ba0f36c268c" providerId="LiveId" clId="{D7A5A0D7-9D3F-E240-B1C5-4E605D4B3256}" dt="2024-03-09T15:49:19.442" v="2495"/>
        <pc:sldMkLst>
          <pc:docMk/>
          <pc:sldMk cId="4108004743" sldId="520"/>
        </pc:sldMkLst>
        <pc:spChg chg="add mod">
          <ac:chgData name="Youhuan Li" userId="31ef2ba0f36c268c" providerId="LiveId" clId="{D7A5A0D7-9D3F-E240-B1C5-4E605D4B3256}" dt="2024-03-09T15:49:19.442" v="2495"/>
          <ac:spMkLst>
            <pc:docMk/>
            <pc:sldMk cId="4108004743" sldId="520"/>
            <ac:spMk id="2" creationId="{476FB47D-6A56-20E9-74C0-762712DB7843}"/>
          </ac:spMkLst>
        </pc:spChg>
      </pc:sldChg>
      <pc:sldChg chg="add del">
        <pc:chgData name="Youhuan Li" userId="31ef2ba0f36c268c" providerId="LiveId" clId="{D7A5A0D7-9D3F-E240-B1C5-4E605D4B3256}" dt="2024-03-09T10:14:24.603" v="159"/>
        <pc:sldMkLst>
          <pc:docMk/>
          <pc:sldMk cId="1334865964" sldId="521"/>
        </pc:sldMkLst>
      </pc:sldChg>
      <pc:sldChg chg="add del">
        <pc:chgData name="Youhuan Li" userId="31ef2ba0f36c268c" providerId="LiveId" clId="{D7A5A0D7-9D3F-E240-B1C5-4E605D4B3256}" dt="2024-03-09T10:14:16.336" v="157" actId="2696"/>
        <pc:sldMkLst>
          <pc:docMk/>
          <pc:sldMk cId="4139964687" sldId="521"/>
        </pc:sldMkLst>
      </pc:sldChg>
      <pc:sldChg chg="addSp modSp add">
        <pc:chgData name="Youhuan Li" userId="31ef2ba0f36c268c" providerId="LiveId" clId="{D7A5A0D7-9D3F-E240-B1C5-4E605D4B3256}" dt="2024-03-09T15:49:21.112" v="2496"/>
        <pc:sldMkLst>
          <pc:docMk/>
          <pc:sldMk cId="4139964687" sldId="521"/>
        </pc:sldMkLst>
        <pc:spChg chg="add mod">
          <ac:chgData name="Youhuan Li" userId="31ef2ba0f36c268c" providerId="LiveId" clId="{D7A5A0D7-9D3F-E240-B1C5-4E605D4B3256}" dt="2024-03-09T15:49:21.112" v="2496"/>
          <ac:spMkLst>
            <pc:docMk/>
            <pc:sldMk cId="4139964687" sldId="521"/>
            <ac:spMk id="2" creationId="{8556461B-B8B9-424E-E444-E59195B5BE96}"/>
          </ac:spMkLst>
        </pc:spChg>
      </pc:sldChg>
      <pc:sldChg chg="add del">
        <pc:chgData name="Youhuan Li" userId="31ef2ba0f36c268c" providerId="LiveId" clId="{D7A5A0D7-9D3F-E240-B1C5-4E605D4B3256}" dt="2024-03-09T10:14:24.603" v="159"/>
        <pc:sldMkLst>
          <pc:docMk/>
          <pc:sldMk cId="180683945" sldId="523"/>
        </pc:sldMkLst>
      </pc:sldChg>
      <pc:sldChg chg="add del">
        <pc:chgData name="Youhuan Li" userId="31ef2ba0f36c268c" providerId="LiveId" clId="{D7A5A0D7-9D3F-E240-B1C5-4E605D4B3256}" dt="2024-03-09T10:14:16.336" v="157" actId="2696"/>
        <pc:sldMkLst>
          <pc:docMk/>
          <pc:sldMk cId="2255136420" sldId="523"/>
        </pc:sldMkLst>
      </pc:sldChg>
      <pc:sldChg chg="addSp modSp add">
        <pc:chgData name="Youhuan Li" userId="31ef2ba0f36c268c" providerId="LiveId" clId="{D7A5A0D7-9D3F-E240-B1C5-4E605D4B3256}" dt="2024-03-09T15:49:17.739" v="2494"/>
        <pc:sldMkLst>
          <pc:docMk/>
          <pc:sldMk cId="2255136420" sldId="523"/>
        </pc:sldMkLst>
        <pc:spChg chg="add mod">
          <ac:chgData name="Youhuan Li" userId="31ef2ba0f36c268c" providerId="LiveId" clId="{D7A5A0D7-9D3F-E240-B1C5-4E605D4B3256}" dt="2024-03-09T15:49:17.739" v="2494"/>
          <ac:spMkLst>
            <pc:docMk/>
            <pc:sldMk cId="2255136420" sldId="523"/>
            <ac:spMk id="2" creationId="{7E566D00-0053-D85F-8E37-4328DB9DFCF0}"/>
          </ac:spMkLst>
        </pc:spChg>
      </pc:sldChg>
      <pc:sldChg chg="add del">
        <pc:chgData name="Youhuan Li" userId="31ef2ba0f36c268c" providerId="LiveId" clId="{D7A5A0D7-9D3F-E240-B1C5-4E605D4B3256}" dt="2024-03-09T10:14:24.603" v="159"/>
        <pc:sldMkLst>
          <pc:docMk/>
          <pc:sldMk cId="1973535610" sldId="524"/>
        </pc:sldMkLst>
      </pc:sldChg>
      <pc:sldChg chg="add del">
        <pc:chgData name="Youhuan Li" userId="31ef2ba0f36c268c" providerId="LiveId" clId="{D7A5A0D7-9D3F-E240-B1C5-4E605D4B3256}" dt="2024-03-09T10:14:16.336" v="157" actId="2696"/>
        <pc:sldMkLst>
          <pc:docMk/>
          <pc:sldMk cId="4217621045" sldId="524"/>
        </pc:sldMkLst>
      </pc:sldChg>
      <pc:sldChg chg="addSp delSp modSp add mod">
        <pc:chgData name="Youhuan Li" userId="31ef2ba0f36c268c" providerId="LiveId" clId="{D7A5A0D7-9D3F-E240-B1C5-4E605D4B3256}" dt="2024-03-09T15:49:14.887" v="2493" actId="1076"/>
        <pc:sldMkLst>
          <pc:docMk/>
          <pc:sldMk cId="4217621045" sldId="524"/>
        </pc:sldMkLst>
        <pc:spChg chg="add del mod">
          <ac:chgData name="Youhuan Li" userId="31ef2ba0f36c268c" providerId="LiveId" clId="{D7A5A0D7-9D3F-E240-B1C5-4E605D4B3256}" dt="2024-03-09T15:49:08.170" v="2490" actId="22"/>
          <ac:spMkLst>
            <pc:docMk/>
            <pc:sldMk cId="4217621045" sldId="524"/>
            <ac:spMk id="3" creationId="{E0458E4D-BB07-18D2-50BB-7A7A18558EFB}"/>
          </ac:spMkLst>
        </pc:spChg>
        <pc:spChg chg="add mod">
          <ac:chgData name="Youhuan Li" userId="31ef2ba0f36c268c" providerId="LiveId" clId="{D7A5A0D7-9D3F-E240-B1C5-4E605D4B3256}" dt="2024-03-09T15:49:14.887" v="2493" actId="1076"/>
          <ac:spMkLst>
            <pc:docMk/>
            <pc:sldMk cId="4217621045" sldId="524"/>
            <ac:spMk id="5" creationId="{989B9C18-14DA-EB57-603B-19E1E38D827A}"/>
          </ac:spMkLst>
        </pc:spChg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527"/>
        </pc:sldMkLst>
      </pc:sldChg>
      <pc:sldChg chg="modSp mod">
        <pc:chgData name="Youhuan Li" userId="31ef2ba0f36c268c" providerId="LiveId" clId="{D7A5A0D7-9D3F-E240-B1C5-4E605D4B3256}" dt="2024-03-09T15:19:36.899" v="2310" actId="20577"/>
        <pc:sldMkLst>
          <pc:docMk/>
          <pc:sldMk cId="0" sldId="560"/>
        </pc:sldMkLst>
        <pc:spChg chg="mod">
          <ac:chgData name="Youhuan Li" userId="31ef2ba0f36c268c" providerId="LiveId" clId="{D7A5A0D7-9D3F-E240-B1C5-4E605D4B3256}" dt="2024-03-09T15:19:36.899" v="2310" actId="20577"/>
          <ac:spMkLst>
            <pc:docMk/>
            <pc:sldMk cId="0" sldId="560"/>
            <ac:spMk id="45058" creationId="{00000000-0000-0000-0000-000000000000}"/>
          </ac:spMkLst>
        </pc:spChg>
      </pc:sldChg>
      <pc:sldChg chg="modSp mod">
        <pc:chgData name="Youhuan Li" userId="31ef2ba0f36c268c" providerId="LiveId" clId="{D7A5A0D7-9D3F-E240-B1C5-4E605D4B3256}" dt="2024-03-09T15:20:34.648" v="2317" actId="20577"/>
        <pc:sldMkLst>
          <pc:docMk/>
          <pc:sldMk cId="0" sldId="563"/>
        </pc:sldMkLst>
        <pc:spChg chg="mod">
          <ac:chgData name="Youhuan Li" userId="31ef2ba0f36c268c" providerId="LiveId" clId="{D7A5A0D7-9D3F-E240-B1C5-4E605D4B3256}" dt="2024-03-09T15:20:34.648" v="2317" actId="20577"/>
          <ac:spMkLst>
            <pc:docMk/>
            <pc:sldMk cId="0" sldId="563"/>
            <ac:spMk id="48129" creationId="{00000000-0000-0000-0000-000000000000}"/>
          </ac:spMkLst>
        </pc:spChg>
      </pc:sldChg>
      <pc:sldChg chg="modSp mod">
        <pc:chgData name="Youhuan Li" userId="31ef2ba0f36c268c" providerId="LiveId" clId="{D7A5A0D7-9D3F-E240-B1C5-4E605D4B3256}" dt="2024-03-09T15:26:55.246" v="2322" actId="20577"/>
        <pc:sldMkLst>
          <pc:docMk/>
          <pc:sldMk cId="0" sldId="565"/>
        </pc:sldMkLst>
        <pc:spChg chg="mod">
          <ac:chgData name="Youhuan Li" userId="31ef2ba0f36c268c" providerId="LiveId" clId="{D7A5A0D7-9D3F-E240-B1C5-4E605D4B3256}" dt="2024-03-09T15:26:55.246" v="2322" actId="20577"/>
          <ac:spMkLst>
            <pc:docMk/>
            <pc:sldMk cId="0" sldId="565"/>
            <ac:spMk id="69635" creationId="{00000000-0000-0000-0000-000000000000}"/>
          </ac:spMkLst>
        </pc:spChg>
      </pc:sldChg>
      <pc:sldChg chg="modSp mod">
        <pc:chgData name="Youhuan Li" userId="31ef2ba0f36c268c" providerId="LiveId" clId="{D7A5A0D7-9D3F-E240-B1C5-4E605D4B3256}" dt="2024-03-09T15:28:27.730" v="2348" actId="404"/>
        <pc:sldMkLst>
          <pc:docMk/>
          <pc:sldMk cId="0" sldId="646"/>
        </pc:sldMkLst>
        <pc:spChg chg="mod">
          <ac:chgData name="Youhuan Li" userId="31ef2ba0f36c268c" providerId="LiveId" clId="{D7A5A0D7-9D3F-E240-B1C5-4E605D4B3256}" dt="2024-03-09T15:28:27.730" v="2348" actId="404"/>
          <ac:spMkLst>
            <pc:docMk/>
            <pc:sldMk cId="0" sldId="646"/>
            <ac:spMk id="54274" creationId="{00000000-0000-0000-0000-000000000000}"/>
          </ac:spMkLst>
        </pc:spChg>
      </pc:sldChg>
      <pc:sldChg chg="addSp modSp mod">
        <pc:chgData name="Youhuan Li" userId="31ef2ba0f36c268c" providerId="LiveId" clId="{D7A5A0D7-9D3F-E240-B1C5-4E605D4B3256}" dt="2024-03-09T15:30:01.533" v="2463" actId="20577"/>
        <pc:sldMkLst>
          <pc:docMk/>
          <pc:sldMk cId="0" sldId="647"/>
        </pc:sldMkLst>
        <pc:spChg chg="add mod">
          <ac:chgData name="Youhuan Li" userId="31ef2ba0f36c268c" providerId="LiveId" clId="{D7A5A0D7-9D3F-E240-B1C5-4E605D4B3256}" dt="2024-03-09T15:30:01.533" v="2463" actId="20577"/>
          <ac:spMkLst>
            <pc:docMk/>
            <pc:sldMk cId="0" sldId="647"/>
            <ac:spMk id="3" creationId="{C0D1245D-3074-4C39-4568-6D9393077B55}"/>
          </ac:spMkLst>
        </pc:spChg>
        <pc:spChg chg="mod">
          <ac:chgData name="Youhuan Li" userId="31ef2ba0f36c268c" providerId="LiveId" clId="{D7A5A0D7-9D3F-E240-B1C5-4E605D4B3256}" dt="2024-03-09T15:29:28.356" v="2351" actId="14100"/>
          <ac:spMkLst>
            <pc:docMk/>
            <pc:sldMk cId="0" sldId="647"/>
            <ac:spMk id="55298" creationId="{00000000-0000-0000-0000-000000000000}"/>
          </ac:spMkLst>
        </pc:spChg>
      </pc:sldChg>
      <pc:sldChg chg="del mod modShow">
        <pc:chgData name="Youhuan Li" userId="31ef2ba0f36c268c" providerId="LiveId" clId="{D7A5A0D7-9D3F-E240-B1C5-4E605D4B3256}" dt="2024-03-09T15:31:46.897" v="2465" actId="2696"/>
        <pc:sldMkLst>
          <pc:docMk/>
          <pc:sldMk cId="0" sldId="651"/>
        </pc:sldMkLst>
      </pc:sldChg>
      <pc:sldChg chg="modSp mod">
        <pc:chgData name="Youhuan Li" userId="31ef2ba0f36c268c" providerId="LiveId" clId="{D7A5A0D7-9D3F-E240-B1C5-4E605D4B3256}" dt="2024-03-09T15:32:16.280" v="2467" actId="13926"/>
        <pc:sldMkLst>
          <pc:docMk/>
          <pc:sldMk cId="0" sldId="652"/>
        </pc:sldMkLst>
        <pc:spChg chg="mod">
          <ac:chgData name="Youhuan Li" userId="31ef2ba0f36c268c" providerId="LiveId" clId="{D7A5A0D7-9D3F-E240-B1C5-4E605D4B3256}" dt="2024-03-09T15:32:16.280" v="2467" actId="13926"/>
          <ac:spMkLst>
            <pc:docMk/>
            <pc:sldMk cId="0" sldId="652"/>
            <ac:spMk id="58370" creationId="{00000000-0000-0000-0000-000000000000}"/>
          </ac:spMkLst>
        </pc:spChg>
      </pc:sldChg>
      <pc:sldChg chg="addSp modSp mod">
        <pc:chgData name="Youhuan Li" userId="31ef2ba0f36c268c" providerId="LiveId" clId="{D7A5A0D7-9D3F-E240-B1C5-4E605D4B3256}" dt="2024-03-09T15:45:45.949" v="2478"/>
        <pc:sldMkLst>
          <pc:docMk/>
          <pc:sldMk cId="0" sldId="654"/>
        </pc:sldMkLst>
        <pc:spChg chg="mod">
          <ac:chgData name="Youhuan Li" userId="31ef2ba0f36c268c" providerId="LiveId" clId="{D7A5A0D7-9D3F-E240-B1C5-4E605D4B3256}" dt="2024-03-09T15:45:45.949" v="2478"/>
          <ac:spMkLst>
            <pc:docMk/>
            <pc:sldMk cId="0" sldId="654"/>
            <ac:spMk id="60418" creationId="{00000000-0000-0000-0000-000000000000}"/>
          </ac:spMkLst>
        </pc:spChg>
        <pc:picChg chg="add mod">
          <ac:chgData name="Youhuan Li" userId="31ef2ba0f36c268c" providerId="LiveId" clId="{D7A5A0D7-9D3F-E240-B1C5-4E605D4B3256}" dt="2024-03-09T15:44:36.545" v="2474" actId="1440"/>
          <ac:picMkLst>
            <pc:docMk/>
            <pc:sldMk cId="0" sldId="654"/>
            <ac:picMk id="3" creationId="{1B1F477D-8B49-EC10-B671-6BD12537B427}"/>
          </ac:picMkLst>
        </pc:picChg>
      </pc:sldChg>
      <pc:sldChg chg="modSp mod">
        <pc:chgData name="Youhuan Li" userId="31ef2ba0f36c268c" providerId="LiveId" clId="{D7A5A0D7-9D3F-E240-B1C5-4E605D4B3256}" dt="2024-03-09T15:48:26.893" v="2483" actId="1076"/>
        <pc:sldMkLst>
          <pc:docMk/>
          <pc:sldMk cId="0" sldId="680"/>
        </pc:sldMkLst>
        <pc:spChg chg="mod">
          <ac:chgData name="Youhuan Li" userId="31ef2ba0f36c268c" providerId="LiveId" clId="{D7A5A0D7-9D3F-E240-B1C5-4E605D4B3256}" dt="2024-03-09T15:48:26.893" v="2483" actId="1076"/>
          <ac:spMkLst>
            <pc:docMk/>
            <pc:sldMk cId="0" sldId="680"/>
            <ac:spMk id="108547" creationId="{00000000-0000-0000-0000-000000000000}"/>
          </ac:spMkLst>
        </pc:spChg>
      </pc:sldChg>
      <pc:sldChg chg="add">
        <pc:chgData name="Youhuan Li" userId="31ef2ba0f36c268c" providerId="LiveId" clId="{D7A5A0D7-9D3F-E240-B1C5-4E605D4B3256}" dt="2024-03-10T13:37:56.028" v="2521"/>
        <pc:sldMkLst>
          <pc:docMk/>
          <pc:sldMk cId="0" sldId="698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715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716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717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718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719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720"/>
        </pc:sldMkLst>
      </pc:sldChg>
      <pc:sldChg chg="del">
        <pc:chgData name="Youhuan Li" userId="31ef2ba0f36c268c" providerId="LiveId" clId="{D7A5A0D7-9D3F-E240-B1C5-4E605D4B3256}" dt="2024-03-09T07:56:10.546" v="0" actId="2696"/>
        <pc:sldMkLst>
          <pc:docMk/>
          <pc:sldMk cId="0" sldId="783"/>
        </pc:sldMkLst>
      </pc:sldChg>
      <pc:sldChg chg="add">
        <pc:chgData name="Youhuan Li" userId="31ef2ba0f36c268c" providerId="LiveId" clId="{D7A5A0D7-9D3F-E240-B1C5-4E605D4B3256}" dt="2024-03-09T13:35:48.790" v="254"/>
        <pc:sldMkLst>
          <pc:docMk/>
          <pc:sldMk cId="0" sldId="809"/>
        </pc:sldMkLst>
      </pc:sldChg>
      <pc:sldChg chg="add del mod modShow">
        <pc:chgData name="Youhuan Li" userId="31ef2ba0f36c268c" providerId="LiveId" clId="{D7A5A0D7-9D3F-E240-B1C5-4E605D4B3256}" dt="2024-03-09T10:14:05.138" v="155" actId="2696"/>
        <pc:sldMkLst>
          <pc:docMk/>
          <pc:sldMk cId="0" sldId="815"/>
        </pc:sldMkLst>
      </pc:sldChg>
      <pc:sldChg chg="add del">
        <pc:chgData name="Youhuan Li" userId="31ef2ba0f36c268c" providerId="LiveId" clId="{D7A5A0D7-9D3F-E240-B1C5-4E605D4B3256}" dt="2024-03-09T15:48:47.654" v="2485" actId="2696"/>
        <pc:sldMkLst>
          <pc:docMk/>
          <pc:sldMk cId="3100646142" sldId="815"/>
        </pc:sldMkLst>
      </pc:sldChg>
      <pc:sldChg chg="add del">
        <pc:chgData name="Youhuan Li" userId="31ef2ba0f36c268c" providerId="LiveId" clId="{D7A5A0D7-9D3F-E240-B1C5-4E605D4B3256}" dt="2024-03-09T10:13:28.245" v="145"/>
        <pc:sldMkLst>
          <pc:docMk/>
          <pc:sldMk cId="3506008655" sldId="815"/>
        </pc:sldMkLst>
      </pc:sldChg>
      <pc:sldChg chg="add del">
        <pc:chgData name="Youhuan Li" userId="31ef2ba0f36c268c" providerId="LiveId" clId="{D7A5A0D7-9D3F-E240-B1C5-4E605D4B3256}" dt="2024-03-09T10:13:28.245" v="145"/>
        <pc:sldMkLst>
          <pc:docMk/>
          <pc:sldMk cId="2079051909" sldId="816"/>
        </pc:sldMkLst>
      </pc:sldChg>
      <pc:sldChg chg="addSp modSp add mod ord modShow">
        <pc:chgData name="Youhuan Li" userId="31ef2ba0f36c268c" providerId="LiveId" clId="{D7A5A0D7-9D3F-E240-B1C5-4E605D4B3256}" dt="2024-03-09T14:07:21.485" v="1615" actId="20578"/>
        <pc:sldMkLst>
          <pc:docMk/>
          <pc:sldMk cId="3159246712" sldId="816"/>
        </pc:sldMkLst>
        <pc:spChg chg="add mod">
          <ac:chgData name="Youhuan Li" userId="31ef2ba0f36c268c" providerId="LiveId" clId="{D7A5A0D7-9D3F-E240-B1C5-4E605D4B3256}" dt="2024-03-09T14:06:12.246" v="1541" actId="1076"/>
          <ac:spMkLst>
            <pc:docMk/>
            <pc:sldMk cId="3159246712" sldId="816"/>
            <ac:spMk id="3" creationId="{D5598EAA-3F08-253D-4595-976849C8C8EC}"/>
          </ac:spMkLst>
        </pc:spChg>
        <pc:spChg chg="add mod">
          <ac:chgData name="Youhuan Li" userId="31ef2ba0f36c268c" providerId="LiveId" clId="{D7A5A0D7-9D3F-E240-B1C5-4E605D4B3256}" dt="2024-03-09T14:06:55.163" v="1614" actId="20577"/>
          <ac:spMkLst>
            <pc:docMk/>
            <pc:sldMk cId="3159246712" sldId="816"/>
            <ac:spMk id="5" creationId="{58D8CFBF-73CD-FBB4-30E2-CD443B41FC5A}"/>
          </ac:spMkLst>
        </pc:spChg>
        <pc:spChg chg="mod">
          <ac:chgData name="Youhuan Li" userId="31ef2ba0f36c268c" providerId="LiveId" clId="{D7A5A0D7-9D3F-E240-B1C5-4E605D4B3256}" dt="2024-03-09T14:05:21.099" v="1415" actId="120"/>
          <ac:spMkLst>
            <pc:docMk/>
            <pc:sldMk cId="3159246712" sldId="816"/>
            <ac:spMk id="136194" creationId="{00000000-0000-0000-0000-000000000000}"/>
          </ac:spMkLst>
        </pc:spChg>
      </pc:sldChg>
      <pc:sldChg chg="add del mod modShow">
        <pc:chgData name="Youhuan Li" userId="31ef2ba0f36c268c" providerId="LiveId" clId="{D7A5A0D7-9D3F-E240-B1C5-4E605D4B3256}" dt="2024-03-09T10:14:05.138" v="155" actId="2696"/>
        <pc:sldMkLst>
          <pc:docMk/>
          <pc:sldMk cId="3159246712" sldId="816"/>
        </pc:sldMkLst>
      </pc:sldChg>
      <pc:sldChg chg="add del">
        <pc:chgData name="Youhuan Li" userId="31ef2ba0f36c268c" providerId="LiveId" clId="{D7A5A0D7-9D3F-E240-B1C5-4E605D4B3256}" dt="2024-03-09T14:04:31.722" v="1407" actId="2696"/>
        <pc:sldMkLst>
          <pc:docMk/>
          <pc:sldMk cId="4000566294" sldId="816"/>
        </pc:sldMkLst>
      </pc:sldChg>
      <pc:sldChg chg="modSp add mod ord">
        <pc:chgData name="Youhuan Li" userId="31ef2ba0f36c268c" providerId="LiveId" clId="{D7A5A0D7-9D3F-E240-B1C5-4E605D4B3256}" dt="2024-03-09T14:45:01.120" v="2289" actId="20578"/>
        <pc:sldMkLst>
          <pc:docMk/>
          <pc:sldMk cId="431403841" sldId="817"/>
        </pc:sldMkLst>
        <pc:spChg chg="mod">
          <ac:chgData name="Youhuan Li" userId="31ef2ba0f36c268c" providerId="LiveId" clId="{D7A5A0D7-9D3F-E240-B1C5-4E605D4B3256}" dt="2024-03-09T14:44:56.965" v="2288" actId="20577"/>
          <ac:spMkLst>
            <pc:docMk/>
            <pc:sldMk cId="431403841" sldId="817"/>
            <ac:spMk id="43034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0:13:40.285" v="149"/>
        <pc:sldMkLst>
          <pc:docMk/>
          <pc:sldMk cId="568208343" sldId="818"/>
        </pc:sldMkLst>
      </pc:sldChg>
      <pc:sldChg chg="modSp add del mod">
        <pc:chgData name="Youhuan Li" userId="31ef2ba0f36c268c" providerId="LiveId" clId="{D7A5A0D7-9D3F-E240-B1C5-4E605D4B3256}" dt="2024-03-09T14:23:10.947" v="1908" actId="2696"/>
        <pc:sldMkLst>
          <pc:docMk/>
          <pc:sldMk cId="1000815411" sldId="818"/>
        </pc:sldMkLst>
        <pc:spChg chg="mod">
          <ac:chgData name="Youhuan Li" userId="31ef2ba0f36c268c" providerId="LiveId" clId="{D7A5A0D7-9D3F-E240-B1C5-4E605D4B3256}" dt="2024-03-09T13:53:41.015" v="261" actId="20577"/>
          <ac:spMkLst>
            <pc:docMk/>
            <pc:sldMk cId="1000815411" sldId="818"/>
            <ac:spMk id="761858" creationId="{00000000-0000-0000-0000-000000000000}"/>
          </ac:spMkLst>
        </pc:spChg>
        <pc:spChg chg="mod">
          <ac:chgData name="Youhuan Li" userId="31ef2ba0f36c268c" providerId="LiveId" clId="{D7A5A0D7-9D3F-E240-B1C5-4E605D4B3256}" dt="2024-03-09T14:02:32.311" v="1406" actId="404"/>
          <ac:spMkLst>
            <pc:docMk/>
            <pc:sldMk cId="1000815411" sldId="818"/>
            <ac:spMk id="761859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0:08:19.131" v="141" actId="2696"/>
        <pc:sldMkLst>
          <pc:docMk/>
          <pc:sldMk cId="1812860233" sldId="818"/>
        </pc:sldMkLst>
      </pc:sldChg>
      <pc:sldChg chg="add del">
        <pc:chgData name="Youhuan Li" userId="31ef2ba0f36c268c" providerId="LiveId" clId="{D7A5A0D7-9D3F-E240-B1C5-4E605D4B3256}" dt="2024-03-09T10:13:45.261" v="151"/>
        <pc:sldMkLst>
          <pc:docMk/>
          <pc:sldMk cId="1866567458" sldId="818"/>
        </pc:sldMkLst>
      </pc:sldChg>
      <pc:sldChg chg="modSp add mod">
        <pc:chgData name="Youhuan Li" userId="31ef2ba0f36c268c" providerId="LiveId" clId="{D7A5A0D7-9D3F-E240-B1C5-4E605D4B3256}" dt="2024-03-10T14:19:02.332" v="2533" actId="20577"/>
        <pc:sldMkLst>
          <pc:docMk/>
          <pc:sldMk cId="3784189692" sldId="818"/>
        </pc:sldMkLst>
        <pc:spChg chg="mod">
          <ac:chgData name="Youhuan Li" userId="31ef2ba0f36c268c" providerId="LiveId" clId="{D7A5A0D7-9D3F-E240-B1C5-4E605D4B3256}" dt="2024-03-10T14:19:02.332" v="2533" actId="20577"/>
          <ac:spMkLst>
            <pc:docMk/>
            <pc:sldMk cId="3784189692" sldId="818"/>
            <ac:spMk id="761858" creationId="{00000000-0000-0000-0000-000000000000}"/>
          </ac:spMkLst>
        </pc:spChg>
        <pc:spChg chg="mod">
          <ac:chgData name="Youhuan Li" userId="31ef2ba0f36c268c" providerId="LiveId" clId="{D7A5A0D7-9D3F-E240-B1C5-4E605D4B3256}" dt="2024-03-10T14:18:21.539" v="2529" actId="20577"/>
          <ac:spMkLst>
            <pc:docMk/>
            <pc:sldMk cId="3784189692" sldId="818"/>
            <ac:spMk id="761859" creationId="{00000000-0000-0000-0000-000000000000}"/>
          </ac:spMkLst>
        </pc:spChg>
      </pc:sldChg>
      <pc:sldChg chg="add">
        <pc:chgData name="Youhuan Li" userId="31ef2ba0f36c268c" providerId="LiveId" clId="{D7A5A0D7-9D3F-E240-B1C5-4E605D4B3256}" dt="2024-03-09T14:15:21.845" v="1616"/>
        <pc:sldMkLst>
          <pc:docMk/>
          <pc:sldMk cId="0" sldId="819"/>
        </pc:sldMkLst>
      </pc:sldChg>
      <pc:sldChg chg="add del">
        <pc:chgData name="Youhuan Li" userId="31ef2ba0f36c268c" providerId="LiveId" clId="{D7A5A0D7-9D3F-E240-B1C5-4E605D4B3256}" dt="2024-03-09T10:13:40.285" v="149"/>
        <pc:sldMkLst>
          <pc:docMk/>
          <pc:sldMk cId="3716013419" sldId="819"/>
        </pc:sldMkLst>
      </pc:sldChg>
      <pc:sldChg chg="add del">
        <pc:chgData name="Youhuan Li" userId="31ef2ba0f36c268c" providerId="LiveId" clId="{D7A5A0D7-9D3F-E240-B1C5-4E605D4B3256}" dt="2024-03-09T10:13:45.261" v="151"/>
        <pc:sldMkLst>
          <pc:docMk/>
          <pc:sldMk cId="4171058311" sldId="819"/>
        </pc:sldMkLst>
      </pc:sldChg>
      <pc:sldChg chg="modSp add del mod">
        <pc:chgData name="Youhuan Li" userId="31ef2ba0f36c268c" providerId="LiveId" clId="{D7A5A0D7-9D3F-E240-B1C5-4E605D4B3256}" dt="2024-03-10T14:22:59.334" v="2539"/>
        <pc:sldMkLst>
          <pc:docMk/>
          <pc:sldMk cId="0" sldId="820"/>
        </pc:sldMkLst>
        <pc:spChg chg="mod">
          <ac:chgData name="Youhuan Li" userId="31ef2ba0f36c268c" providerId="LiveId" clId="{D7A5A0D7-9D3F-E240-B1C5-4E605D4B3256}" dt="2024-03-09T14:17:39.050" v="1731" actId="14100"/>
          <ac:spMkLst>
            <pc:docMk/>
            <pc:sldMk cId="0" sldId="820"/>
            <ac:spMk id="51203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09T10:13:40.285" v="149"/>
        <pc:sldMkLst>
          <pc:docMk/>
          <pc:sldMk cId="1198588160" sldId="820"/>
        </pc:sldMkLst>
      </pc:sldChg>
      <pc:sldChg chg="add del">
        <pc:chgData name="Youhuan Li" userId="31ef2ba0f36c268c" providerId="LiveId" clId="{D7A5A0D7-9D3F-E240-B1C5-4E605D4B3256}" dt="2024-03-09T10:13:45.261" v="151"/>
        <pc:sldMkLst>
          <pc:docMk/>
          <pc:sldMk cId="3590769147" sldId="820"/>
        </pc:sldMkLst>
      </pc:sldChg>
      <pc:sldChg chg="addSp modSp add del mod">
        <pc:chgData name="Youhuan Li" userId="31ef2ba0f36c268c" providerId="LiveId" clId="{D7A5A0D7-9D3F-E240-B1C5-4E605D4B3256}" dt="2024-03-10T14:26:48.708" v="2567" actId="13926"/>
        <pc:sldMkLst>
          <pc:docMk/>
          <pc:sldMk cId="0" sldId="821"/>
        </pc:sldMkLst>
        <pc:spChg chg="add mod">
          <ac:chgData name="Youhuan Li" userId="31ef2ba0f36c268c" providerId="LiveId" clId="{D7A5A0D7-9D3F-E240-B1C5-4E605D4B3256}" dt="2024-03-10T14:26:26.153" v="2566" actId="13926"/>
          <ac:spMkLst>
            <pc:docMk/>
            <pc:sldMk cId="0" sldId="821"/>
            <ac:spMk id="3" creationId="{6320A1DF-2926-66B3-C4D5-A0A88F279397}"/>
          </ac:spMkLst>
        </pc:spChg>
        <pc:spChg chg="mod">
          <ac:chgData name="Youhuan Li" userId="31ef2ba0f36c268c" providerId="LiveId" clId="{D7A5A0D7-9D3F-E240-B1C5-4E605D4B3256}" dt="2024-03-10T14:26:48.708" v="2567" actId="13926"/>
          <ac:spMkLst>
            <pc:docMk/>
            <pc:sldMk cId="0" sldId="821"/>
            <ac:spMk id="192516" creationId="{00000000-0000-0000-0000-000000000000}"/>
          </ac:spMkLst>
        </pc:spChg>
        <pc:spChg chg="mod">
          <ac:chgData name="Youhuan Li" userId="31ef2ba0f36c268c" providerId="LiveId" clId="{D7A5A0D7-9D3F-E240-B1C5-4E605D4B3256}" dt="2024-03-10T14:26:17.813" v="2564" actId="1076"/>
          <ac:spMkLst>
            <pc:docMk/>
            <pc:sldMk cId="0" sldId="821"/>
            <ac:spMk id="192517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10T14:23:37.605" v="2542"/>
        <pc:sldMkLst>
          <pc:docMk/>
          <pc:sldMk cId="0" sldId="822"/>
        </pc:sldMkLst>
      </pc:sldChg>
      <pc:sldChg chg="modSp add del mod">
        <pc:chgData name="Youhuan Li" userId="31ef2ba0f36c268c" providerId="LiveId" clId="{D7A5A0D7-9D3F-E240-B1C5-4E605D4B3256}" dt="2024-03-10T14:27:57.317" v="2582" actId="20577"/>
        <pc:sldMkLst>
          <pc:docMk/>
          <pc:sldMk cId="0" sldId="823"/>
        </pc:sldMkLst>
        <pc:spChg chg="mod">
          <ac:chgData name="Youhuan Li" userId="31ef2ba0f36c268c" providerId="LiveId" clId="{D7A5A0D7-9D3F-E240-B1C5-4E605D4B3256}" dt="2024-03-10T14:27:57.317" v="2582" actId="20577"/>
          <ac:spMkLst>
            <pc:docMk/>
            <pc:sldMk cId="0" sldId="823"/>
            <ac:spMk id="292866" creationId="{00000000-0000-0000-0000-000000000000}"/>
          </ac:spMkLst>
        </pc:spChg>
      </pc:sldChg>
      <pc:sldChg chg="modSp add del mod">
        <pc:chgData name="Youhuan Li" userId="31ef2ba0f36c268c" providerId="LiveId" clId="{D7A5A0D7-9D3F-E240-B1C5-4E605D4B3256}" dt="2024-03-10T14:28:05.828" v="2585" actId="20577"/>
        <pc:sldMkLst>
          <pc:docMk/>
          <pc:sldMk cId="0" sldId="824"/>
        </pc:sldMkLst>
        <pc:spChg chg="mod">
          <ac:chgData name="Youhuan Li" userId="31ef2ba0f36c268c" providerId="LiveId" clId="{D7A5A0D7-9D3F-E240-B1C5-4E605D4B3256}" dt="2024-03-10T14:28:05.828" v="2585" actId="20577"/>
          <ac:spMkLst>
            <pc:docMk/>
            <pc:sldMk cId="0" sldId="824"/>
            <ac:spMk id="293890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10T14:23:37.605" v="2542"/>
        <pc:sldMkLst>
          <pc:docMk/>
          <pc:sldMk cId="0" sldId="825"/>
        </pc:sldMkLst>
      </pc:sldChg>
      <pc:sldChg chg="add del">
        <pc:chgData name="Youhuan Li" userId="31ef2ba0f36c268c" providerId="LiveId" clId="{D7A5A0D7-9D3F-E240-B1C5-4E605D4B3256}" dt="2024-03-10T14:23:37.605" v="2542"/>
        <pc:sldMkLst>
          <pc:docMk/>
          <pc:sldMk cId="0" sldId="826"/>
        </pc:sldMkLst>
      </pc:sldChg>
      <pc:sldChg chg="add del">
        <pc:chgData name="Youhuan Li" userId="31ef2ba0f36c268c" providerId="LiveId" clId="{D7A5A0D7-9D3F-E240-B1C5-4E605D4B3256}" dt="2024-03-10T14:23:37.605" v="2542"/>
        <pc:sldMkLst>
          <pc:docMk/>
          <pc:sldMk cId="0" sldId="827"/>
        </pc:sldMkLst>
      </pc:sldChg>
      <pc:sldChg chg="modSp add del mod">
        <pc:chgData name="Youhuan Li" userId="31ef2ba0f36c268c" providerId="LiveId" clId="{D7A5A0D7-9D3F-E240-B1C5-4E605D4B3256}" dt="2024-03-10T14:32:31.841" v="2597" actId="20577"/>
        <pc:sldMkLst>
          <pc:docMk/>
          <pc:sldMk cId="0" sldId="828"/>
        </pc:sldMkLst>
        <pc:spChg chg="mod">
          <ac:chgData name="Youhuan Li" userId="31ef2ba0f36c268c" providerId="LiveId" clId="{D7A5A0D7-9D3F-E240-B1C5-4E605D4B3256}" dt="2024-03-10T14:32:31.841" v="2597" actId="20577"/>
          <ac:spMkLst>
            <pc:docMk/>
            <pc:sldMk cId="0" sldId="828"/>
            <ac:spMk id="196611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10T14:18:55.659" v="2532"/>
        <pc:sldMkLst>
          <pc:docMk/>
          <pc:sldMk cId="0" sldId="829"/>
        </pc:sldMkLst>
      </pc:sldChg>
      <pc:sldChg chg="add del">
        <pc:chgData name="Youhuan Li" userId="31ef2ba0f36c268c" providerId="LiveId" clId="{D7A5A0D7-9D3F-E240-B1C5-4E605D4B3256}" dt="2024-03-10T14:18:55.659" v="2532"/>
        <pc:sldMkLst>
          <pc:docMk/>
          <pc:sldMk cId="0" sldId="830"/>
        </pc:sldMkLst>
      </pc:sldChg>
      <pc:sldChg chg="add">
        <pc:chgData name="Youhuan Li" userId="31ef2ba0f36c268c" providerId="LiveId" clId="{D7A5A0D7-9D3F-E240-B1C5-4E605D4B3256}" dt="2024-03-10T14:19:17.625" v="2534"/>
        <pc:sldMkLst>
          <pc:docMk/>
          <pc:sldMk cId="0" sldId="831"/>
        </pc:sldMkLst>
      </pc:sldChg>
      <pc:sldChg chg="add del">
        <pc:chgData name="Youhuan Li" userId="31ef2ba0f36c268c" providerId="LiveId" clId="{D7A5A0D7-9D3F-E240-B1C5-4E605D4B3256}" dt="2024-03-10T14:22:59.334" v="2539"/>
        <pc:sldMkLst>
          <pc:docMk/>
          <pc:sldMk cId="0" sldId="832"/>
        </pc:sldMkLst>
      </pc:sldChg>
      <pc:sldChg chg="add del">
        <pc:chgData name="Youhuan Li" userId="31ef2ba0f36c268c" providerId="LiveId" clId="{D7A5A0D7-9D3F-E240-B1C5-4E605D4B3256}" dt="2024-03-10T14:23:37.605" v="2542"/>
        <pc:sldMkLst>
          <pc:docMk/>
          <pc:sldMk cId="0" sldId="834"/>
        </pc:sldMkLst>
      </pc:sldChg>
      <pc:sldChg chg="modSp add mod">
        <pc:chgData name="Youhuan Li" userId="31ef2ba0f36c268c" providerId="LiveId" clId="{D7A5A0D7-9D3F-E240-B1C5-4E605D4B3256}" dt="2024-03-10T14:24:14.630" v="2547"/>
        <pc:sldMkLst>
          <pc:docMk/>
          <pc:sldMk cId="0" sldId="837"/>
        </pc:sldMkLst>
        <pc:spChg chg="mod">
          <ac:chgData name="Youhuan Li" userId="31ef2ba0f36c268c" providerId="LiveId" clId="{D7A5A0D7-9D3F-E240-B1C5-4E605D4B3256}" dt="2024-03-10T14:24:14.630" v="2547"/>
          <ac:spMkLst>
            <pc:docMk/>
            <pc:sldMk cId="0" sldId="837"/>
            <ac:spMk id="2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17.316" v="2548"/>
        <pc:sldMkLst>
          <pc:docMk/>
          <pc:sldMk cId="0" sldId="838"/>
        </pc:sldMkLst>
        <pc:spChg chg="mod">
          <ac:chgData name="Youhuan Li" userId="31ef2ba0f36c268c" providerId="LiveId" clId="{D7A5A0D7-9D3F-E240-B1C5-4E605D4B3256}" dt="2024-03-10T14:24:17.316" v="2548"/>
          <ac:spMkLst>
            <pc:docMk/>
            <pc:sldMk cId="0" sldId="838"/>
            <ac:spMk id="1005570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20.108" v="2549"/>
        <pc:sldMkLst>
          <pc:docMk/>
          <pc:sldMk cId="0" sldId="839"/>
        </pc:sldMkLst>
        <pc:spChg chg="mod">
          <ac:chgData name="Youhuan Li" userId="31ef2ba0f36c268c" providerId="LiveId" clId="{D7A5A0D7-9D3F-E240-B1C5-4E605D4B3256}" dt="2024-03-10T14:24:20.108" v="2549"/>
          <ac:spMkLst>
            <pc:docMk/>
            <pc:sldMk cId="0" sldId="839"/>
            <ac:spMk id="1006594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22.266" v="2550"/>
        <pc:sldMkLst>
          <pc:docMk/>
          <pc:sldMk cId="0" sldId="840"/>
        </pc:sldMkLst>
        <pc:spChg chg="mod">
          <ac:chgData name="Youhuan Li" userId="31ef2ba0f36c268c" providerId="LiveId" clId="{D7A5A0D7-9D3F-E240-B1C5-4E605D4B3256}" dt="2024-03-10T14:24:22.266" v="2550"/>
          <ac:spMkLst>
            <pc:docMk/>
            <pc:sldMk cId="0" sldId="840"/>
            <ac:spMk id="1051650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24.708" v="2551"/>
        <pc:sldMkLst>
          <pc:docMk/>
          <pc:sldMk cId="0" sldId="841"/>
        </pc:sldMkLst>
        <pc:spChg chg="mod">
          <ac:chgData name="Youhuan Li" userId="31ef2ba0f36c268c" providerId="LiveId" clId="{D7A5A0D7-9D3F-E240-B1C5-4E605D4B3256}" dt="2024-03-10T14:24:24.708" v="2551"/>
          <ac:spMkLst>
            <pc:docMk/>
            <pc:sldMk cId="0" sldId="841"/>
            <ac:spMk id="2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27.682" v="2552"/>
        <pc:sldMkLst>
          <pc:docMk/>
          <pc:sldMk cId="0" sldId="842"/>
        </pc:sldMkLst>
        <pc:spChg chg="mod">
          <ac:chgData name="Youhuan Li" userId="31ef2ba0f36c268c" providerId="LiveId" clId="{D7A5A0D7-9D3F-E240-B1C5-4E605D4B3256}" dt="2024-03-10T14:24:27.682" v="2552"/>
          <ac:spMkLst>
            <pc:docMk/>
            <pc:sldMk cId="0" sldId="842"/>
            <ac:spMk id="2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29.893" v="2553"/>
        <pc:sldMkLst>
          <pc:docMk/>
          <pc:sldMk cId="0" sldId="843"/>
        </pc:sldMkLst>
        <pc:spChg chg="mod">
          <ac:chgData name="Youhuan Li" userId="31ef2ba0f36c268c" providerId="LiveId" clId="{D7A5A0D7-9D3F-E240-B1C5-4E605D4B3256}" dt="2024-03-10T14:24:29.893" v="2553"/>
          <ac:spMkLst>
            <pc:docMk/>
            <pc:sldMk cId="0" sldId="843"/>
            <ac:spMk id="1051650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32.337" v="2554"/>
        <pc:sldMkLst>
          <pc:docMk/>
          <pc:sldMk cId="0" sldId="844"/>
        </pc:sldMkLst>
        <pc:spChg chg="mod">
          <ac:chgData name="Youhuan Li" userId="31ef2ba0f36c268c" providerId="LiveId" clId="{D7A5A0D7-9D3F-E240-B1C5-4E605D4B3256}" dt="2024-03-10T14:24:32.337" v="2554"/>
          <ac:spMkLst>
            <pc:docMk/>
            <pc:sldMk cId="0" sldId="844"/>
            <ac:spMk id="2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34.902" v="2555"/>
        <pc:sldMkLst>
          <pc:docMk/>
          <pc:sldMk cId="0" sldId="845"/>
        </pc:sldMkLst>
        <pc:spChg chg="mod">
          <ac:chgData name="Youhuan Li" userId="31ef2ba0f36c268c" providerId="LiveId" clId="{D7A5A0D7-9D3F-E240-B1C5-4E605D4B3256}" dt="2024-03-10T14:24:34.902" v="2555"/>
          <ac:spMkLst>
            <pc:docMk/>
            <pc:sldMk cId="0" sldId="845"/>
            <ac:spMk id="2" creationId="{00000000-0000-0000-0000-000000000000}"/>
          </ac:spMkLst>
        </pc:spChg>
      </pc:sldChg>
      <pc:sldChg chg="modSp add del mod">
        <pc:chgData name="Youhuan Li" userId="31ef2ba0f36c268c" providerId="LiveId" clId="{D7A5A0D7-9D3F-E240-B1C5-4E605D4B3256}" dt="2024-03-10T14:32:42.853" v="2598" actId="13926"/>
        <pc:sldMkLst>
          <pc:docMk/>
          <pc:sldMk cId="0" sldId="847"/>
        </pc:sldMkLst>
        <pc:spChg chg="mod">
          <ac:chgData name="Youhuan Li" userId="31ef2ba0f36c268c" providerId="LiveId" clId="{D7A5A0D7-9D3F-E240-B1C5-4E605D4B3256}" dt="2024-03-10T14:32:42.853" v="2598" actId="13926"/>
          <ac:spMkLst>
            <pc:docMk/>
            <pc:sldMk cId="0" sldId="847"/>
            <ac:spMk id="102403" creationId="{00000000-0000-0000-0000-000000000000}"/>
          </ac:spMkLst>
        </pc:spChg>
      </pc:sldChg>
      <pc:sldChg chg="modSp add mod">
        <pc:chgData name="Youhuan Li" userId="31ef2ba0f36c268c" providerId="LiveId" clId="{D7A5A0D7-9D3F-E240-B1C5-4E605D4B3256}" dt="2024-03-10T14:24:11.950" v="2546"/>
        <pc:sldMkLst>
          <pc:docMk/>
          <pc:sldMk cId="0" sldId="848"/>
        </pc:sldMkLst>
        <pc:spChg chg="mod">
          <ac:chgData name="Youhuan Li" userId="31ef2ba0f36c268c" providerId="LiveId" clId="{D7A5A0D7-9D3F-E240-B1C5-4E605D4B3256}" dt="2024-03-10T14:24:11.950" v="2546"/>
          <ac:spMkLst>
            <pc:docMk/>
            <pc:sldMk cId="0" sldId="848"/>
            <ac:spMk id="103426" creationId="{00000000-0000-0000-0000-000000000000}"/>
          </ac:spMkLst>
        </pc:spChg>
      </pc:sldChg>
      <pc:sldChg chg="add del">
        <pc:chgData name="Youhuan Li" userId="31ef2ba0f36c268c" providerId="LiveId" clId="{D7A5A0D7-9D3F-E240-B1C5-4E605D4B3256}" dt="2024-03-10T14:22:59.334" v="2539"/>
        <pc:sldMkLst>
          <pc:docMk/>
          <pc:sldMk cId="0" sldId="8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1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88F71A-9EF9-4CD3-BA0E-DCA7CD30078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6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5BD9C-E00A-4071-AD62-FF44679F0903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7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15B22-9E20-4083-A31E-CCA2815EF34D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9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92849-6E4F-497B-985B-81D072A09CB7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00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8F571-DE15-4825-B5E9-9C1C0F37487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1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01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A0874-6164-49AB-9747-4A97687CD358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2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02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7AE98-77DA-4F1F-9EA1-31FD6341A440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37B0C-F76B-4823-A2B9-C0FE96695178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766FE-A8BD-4C3C-91A1-C4B35939AAC3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99EE1-C74A-4C06-AC7F-486DDABF263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0D947-022C-4A23-842F-E041BA012233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2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694E50-5405-46BF-88C0-AA175BB7E54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358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3556E-8DF9-4E0A-8F2C-8601B6A592A8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C29D2-EAA4-4D52-8708-7A6D63F394A1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1D950-03B7-4006-8332-586F0A23B92E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E3BEC-93E8-4AAF-B9E8-42077F5243B5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3BBEC-C79A-4AD8-87E4-E3CDCCDF4506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91CCA-35A4-4D94-94D9-58676C382E62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9C8C6-1636-428E-8F24-19C760649158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6B655-34E2-470B-B7D2-8675A6247853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06D65-D710-4322-9DD5-9E911A38E450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3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490B5-014B-4DA2-818E-F54152BB060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0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0E6D0-10BD-4545-B224-B464CDC51BC5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41</a:t>
            </a:fld>
            <a:endParaRPr lang="en-US" altLang="zh-CN" sz="1300" b="0" dirty="0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1989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2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2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01C91-52E3-483C-9730-C3889DDA3CF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2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302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7AE98-77DA-4F1F-9EA1-31FD6341A44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809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0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5E979-E4EA-45E1-A7B9-041A9526DBE5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3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3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E008A-0338-44C9-BE7C-18B343BB683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5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5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9073E-42BD-49C0-9050-4129945CB15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58</a:t>
            </a:fld>
            <a:endParaRPr lang="en-US" altLang="zh-CN" sz="1300" b="0" dirty="0"/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6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6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55BC93-A805-4210-AD79-330E613786E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7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7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1EC062-4B7C-433D-AD43-FB5F9734FFF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5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D79EC-7C6A-4FB8-8FF2-429AED95F93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8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8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EE3FAD-9F4D-4244-BC42-4CE87D4979D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9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49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B44AD9-9C0E-4789-A0ED-B44B97D3AD2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50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207839-0B44-4BC9-A413-5148A40581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C52989-38CE-48D7-9719-B4AF836B6D9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1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51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98A821-8C1D-41C3-9CDB-E8B00D53E5A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2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52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76D92B-BECA-41B4-907F-FBC7F43F6B4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3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453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31D75-EC2D-44E0-9F72-9D67ACEA86D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5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2B37CB-D474-4F66-A17B-9D80EE87430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81</a:t>
            </a:fld>
            <a:endParaRPr lang="en-US" altLang="zh-CN" sz="1200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6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39C1FF-7814-4870-8F28-0A2C9237A5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3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1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1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F4F5E-F732-43A2-9BEF-910189DAA73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7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CC455-8242-4479-980D-3966CB9D19D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3449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8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DBB17B-53C0-4854-AB0A-CDD1A39C795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8074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89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8EA4E8-6453-49D7-9E75-0E620E0C703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5794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0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B2045-9F63-4736-A40B-E6DFC6C3395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0037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CA550-382B-44C4-B8AA-AA0492B9FE86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43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BF629-4332-4892-882E-A59B4239A238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362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6B56A-2DD6-4C43-A4ED-AD003073A527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2351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53A10-08B6-45C7-A994-2957C43B21CA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226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6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87AF3-C5B8-4DDB-B3D1-D71DDB403BD3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5BE52-6164-4CAD-806E-BFEFA27A1144}" type="slidenum">
              <a:rPr lang="en-US" altLang="zh-CN" smtClean="0">
                <a:ea typeface="宋体" charset="-122"/>
              </a:rPr>
              <a:pPr/>
              <a:t>103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2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131E7-7910-43A1-8918-7F5EF9B3F697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BBAE0-BB75-426D-94C8-1565753089EE}" type="slidenum">
              <a:rPr lang="en-US" altLang="zh-CN" smtClean="0">
                <a:ea typeface="宋体" charset="-122"/>
              </a:rPr>
              <a:pPr/>
              <a:t>104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4FF15-E6EC-432E-933C-6BED1F8D5A3D}" type="slidenum">
              <a:rPr lang="en-US" altLang="zh-CN" smtClean="0">
                <a:ea typeface="宋体" charset="-122"/>
              </a:rPr>
              <a:pPr/>
              <a:t>105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07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D0419-6DEB-45F1-B3F6-65E5BB8490FA}" type="slidenum">
              <a:rPr lang="en-US" altLang="zh-CN" smtClean="0">
                <a:ea typeface="宋体" charset="-122"/>
              </a:rPr>
              <a:pPr/>
              <a:t>106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C895E-BA92-42FB-94F3-0E8177FA002C}" type="slidenum">
              <a:rPr lang="en-US" altLang="zh-CN" smtClean="0">
                <a:ea typeface="宋体" charset="-122"/>
              </a:rPr>
              <a:pPr/>
              <a:t>107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A8F89-8311-4453-8D75-2D2E2D45D933}" type="slidenum">
              <a:rPr lang="en-US" altLang="zh-CN" smtClean="0">
                <a:ea typeface="宋体" charset="-122"/>
              </a:rPr>
              <a:pPr/>
              <a:t>108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10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158A5-BF00-4B24-A3C9-F41E860AD10B}" type="slidenum">
              <a:rPr lang="en-US" altLang="zh-CN" smtClean="0">
                <a:ea typeface="宋体" charset="-122"/>
              </a:rPr>
              <a:pPr/>
              <a:t>109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C63AB-A28A-4695-9C14-04635246E386}" type="slidenum">
              <a:rPr lang="en-US" altLang="zh-CN" smtClean="0">
                <a:ea typeface="宋体" charset="-122"/>
              </a:rPr>
              <a:pPr/>
              <a:t>110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9603B-423A-441A-A75B-6A6A6FC7DC58}" type="slidenum">
              <a:rPr lang="en-US" altLang="zh-CN" smtClean="0">
                <a:ea typeface="宋体" charset="-122"/>
              </a:rPr>
              <a:pPr/>
              <a:t>111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3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3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251D-F343-4EFE-AA5A-3EFB2C1DF22D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4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4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74D5F-AE3A-4717-9E19-A443CB347FE2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5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95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8BD4A-6F68-4021-A8E0-7F9095DE31AB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38100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24300"/>
            <a:ext cx="38100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100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7724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2502ED-3FE6-4434-9A85-F319541CE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64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4D49-9DFE-4953-B9B0-2022EBA7B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91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04F0-5A19-42F2-B871-A93893742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86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71C7-0589-44EB-B0B6-4C769239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846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A625-3DB9-4172-AA35-75F13DE36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9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5FE-147E-4836-9ACC-8DDFD72CE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608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6BB0F-21B4-4BC4-8C87-3D1E2F8AE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05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9B82-EFD7-443F-BEDD-73280914D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567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EF11-D64B-4A52-AAD0-B04201FC8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71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A1A1A-9A0D-4A33-B641-8D687CB20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785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8040-135F-498E-B9CF-60EF5E1C9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36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7772400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  <p:sp>
        <p:nvSpPr>
          <p:cNvPr id="1031" name="Line 7"/>
          <p:cNvSpPr/>
          <p:nvPr userDrawn="1"/>
        </p:nvSpPr>
        <p:spPr>
          <a:xfrm>
            <a:off x="457200" y="1371600"/>
            <a:ext cx="8305800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E589A5DB-AAA5-4632-9FD9-A1C246CA9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47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/>
          </p:cNvSpPr>
          <p:nvPr>
            <p:ph type="title"/>
          </p:nvPr>
        </p:nvSpPr>
        <p:spPr>
          <a:xfrm>
            <a:off x="228600" y="1600200"/>
            <a:ext cx="8382000" cy="2133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数据库定义功能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一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创建表、三级模式、视图、存储过程</a:t>
            </a:r>
            <a:endParaRPr lang="en-US" altLang="zh-CN" b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434" name="Rectangle 5"/>
          <p:cNvSpPr>
            <a:spLocks noGrp="1"/>
          </p:cNvSpPr>
          <p:nvPr>
            <p:ph idx="1"/>
          </p:nvPr>
        </p:nvSpPr>
        <p:spPr>
          <a:xfrm>
            <a:off x="381000" y="3962400"/>
            <a:ext cx="8305800" cy="2772410"/>
          </a:xfrm>
        </p:spPr>
        <p:txBody>
          <a:bodyPr wrap="square" lIns="91440" tIns="45720" rIns="91440" bIns="45720" anchor="t"/>
          <a:lstStyle/>
          <a:p>
            <a:pPr algn="ctr" eaLnBrk="1" hangingPunct="1"/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信息科学与工程学院</a:t>
            </a:r>
            <a:endParaRPr lang="en-US" altLang="zh-CN" sz="2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/>
            <a:endParaRPr lang="en-US" altLang="zh-CN" sz="2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李友焕</a:t>
            </a:r>
            <a:endParaRPr lang="en-US" altLang="zh-CN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/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2024.03</a:t>
            </a:r>
          </a:p>
        </p:txBody>
      </p:sp>
      <p:grpSp>
        <p:nvGrpSpPr>
          <p:cNvPr id="18435" name="Group 6"/>
          <p:cNvGrpSpPr/>
          <p:nvPr/>
        </p:nvGrpSpPr>
        <p:grpSpPr>
          <a:xfrm>
            <a:off x="6629400" y="4876800"/>
            <a:ext cx="1524000" cy="1714500"/>
            <a:chOff x="4734" y="3198"/>
            <a:chExt cx="960" cy="1080"/>
          </a:xfrm>
        </p:grpSpPr>
        <p:sp>
          <p:nvSpPr>
            <p:cNvPr id="18436" name="Freeform 7"/>
            <p:cNvSpPr/>
            <p:nvPr/>
          </p:nvSpPr>
          <p:spPr>
            <a:xfrm>
              <a:off x="4734" y="3942"/>
              <a:ext cx="960" cy="336"/>
            </a:xfrm>
            <a:custGeom>
              <a:avLst/>
              <a:gdLst/>
              <a:ahLst/>
              <a:cxnLst>
                <a:cxn ang="0">
                  <a:pos x="36" y="4"/>
                </a:cxn>
                <a:cxn ang="0">
                  <a:pos x="29" y="9"/>
                </a:cxn>
                <a:cxn ang="0">
                  <a:pos x="24" y="31"/>
                </a:cxn>
                <a:cxn ang="0">
                  <a:pos x="17" y="48"/>
                </a:cxn>
                <a:cxn ang="0">
                  <a:pos x="11" y="52"/>
                </a:cxn>
                <a:cxn ang="0">
                  <a:pos x="5" y="60"/>
                </a:cxn>
                <a:cxn ang="0">
                  <a:pos x="0" y="83"/>
                </a:cxn>
                <a:cxn ang="0">
                  <a:pos x="0" y="109"/>
                </a:cxn>
                <a:cxn ang="0">
                  <a:pos x="2" y="136"/>
                </a:cxn>
                <a:cxn ang="0">
                  <a:pos x="9" y="139"/>
                </a:cxn>
                <a:cxn ang="0">
                  <a:pos x="15" y="131"/>
                </a:cxn>
                <a:cxn ang="0">
                  <a:pos x="20" y="139"/>
                </a:cxn>
                <a:cxn ang="0">
                  <a:pos x="25" y="165"/>
                </a:cxn>
                <a:cxn ang="0">
                  <a:pos x="32" y="182"/>
                </a:cxn>
                <a:cxn ang="0">
                  <a:pos x="39" y="182"/>
                </a:cxn>
                <a:cxn ang="0">
                  <a:pos x="46" y="179"/>
                </a:cxn>
                <a:cxn ang="0">
                  <a:pos x="52" y="192"/>
                </a:cxn>
                <a:cxn ang="0">
                  <a:pos x="58" y="209"/>
                </a:cxn>
                <a:cxn ang="0">
                  <a:pos x="67" y="214"/>
                </a:cxn>
                <a:cxn ang="0">
                  <a:pos x="82" y="214"/>
                </a:cxn>
                <a:cxn ang="0">
                  <a:pos x="89" y="209"/>
                </a:cxn>
                <a:cxn ang="0">
                  <a:pos x="95" y="204"/>
                </a:cxn>
                <a:cxn ang="0">
                  <a:pos x="101" y="196"/>
                </a:cxn>
                <a:cxn ang="0">
                  <a:pos x="108" y="192"/>
                </a:cxn>
                <a:cxn ang="0">
                  <a:pos x="114" y="196"/>
                </a:cxn>
                <a:cxn ang="0">
                  <a:pos x="120" y="204"/>
                </a:cxn>
                <a:cxn ang="0">
                  <a:pos x="131" y="214"/>
                </a:cxn>
                <a:cxn ang="0">
                  <a:pos x="143" y="214"/>
                </a:cxn>
                <a:cxn ang="0">
                  <a:pos x="153" y="209"/>
                </a:cxn>
                <a:cxn ang="0">
                  <a:pos x="159" y="192"/>
                </a:cxn>
                <a:cxn ang="0">
                  <a:pos x="166" y="175"/>
                </a:cxn>
                <a:cxn ang="0">
                  <a:pos x="173" y="165"/>
                </a:cxn>
                <a:cxn ang="0">
                  <a:pos x="180" y="161"/>
                </a:cxn>
                <a:cxn ang="0">
                  <a:pos x="182" y="148"/>
                </a:cxn>
                <a:cxn ang="0">
                  <a:pos x="178" y="122"/>
                </a:cxn>
                <a:cxn ang="0">
                  <a:pos x="182" y="96"/>
                </a:cxn>
                <a:cxn ang="0">
                  <a:pos x="182" y="69"/>
                </a:cxn>
                <a:cxn ang="0">
                  <a:pos x="176" y="48"/>
                </a:cxn>
                <a:cxn ang="0">
                  <a:pos x="170" y="48"/>
                </a:cxn>
                <a:cxn ang="0">
                  <a:pos x="164" y="48"/>
                </a:cxn>
                <a:cxn ang="0">
                  <a:pos x="158" y="43"/>
                </a:cxn>
                <a:cxn ang="0">
                  <a:pos x="151" y="40"/>
                </a:cxn>
                <a:cxn ang="0">
                  <a:pos x="145" y="43"/>
                </a:cxn>
                <a:cxn ang="0">
                  <a:pos x="139" y="35"/>
                </a:cxn>
                <a:cxn ang="0">
                  <a:pos x="133" y="18"/>
                </a:cxn>
                <a:cxn ang="0">
                  <a:pos x="127" y="13"/>
                </a:cxn>
                <a:cxn ang="0">
                  <a:pos x="120" y="4"/>
                </a:cxn>
                <a:cxn ang="0">
                  <a:pos x="113" y="13"/>
                </a:cxn>
                <a:cxn ang="0">
                  <a:pos x="106" y="18"/>
                </a:cxn>
                <a:cxn ang="0">
                  <a:pos x="100" y="18"/>
                </a:cxn>
                <a:cxn ang="0">
                  <a:pos x="94" y="13"/>
                </a:cxn>
                <a:cxn ang="0">
                  <a:pos x="88" y="4"/>
                </a:cxn>
                <a:cxn ang="0">
                  <a:pos x="81" y="4"/>
                </a:cxn>
                <a:cxn ang="0">
                  <a:pos x="75" y="13"/>
                </a:cxn>
                <a:cxn ang="0">
                  <a:pos x="69" y="18"/>
                </a:cxn>
                <a:cxn ang="0">
                  <a:pos x="61" y="4"/>
                </a:cxn>
                <a:cxn ang="0">
                  <a:pos x="55" y="0"/>
                </a:cxn>
                <a:cxn ang="0">
                  <a:pos x="48" y="0"/>
                </a:cxn>
                <a:cxn ang="0">
                  <a:pos x="40" y="7"/>
                </a:cxn>
                <a:cxn ang="0">
                  <a:pos x="34" y="35"/>
                </a:cxn>
                <a:cxn ang="0">
                  <a:pos x="29" y="43"/>
                </a:cxn>
                <a:cxn ang="0">
                  <a:pos x="27" y="33"/>
                </a:cxn>
              </a:cxnLst>
              <a:rect l="0" t="0" r="0" b="0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/>
                </a:gs>
                <a:gs pos="100000">
                  <a:srgbClr val="CC9900"/>
                </a:gs>
              </a:gsLst>
              <a:lin ang="5400000" scaled="1"/>
              <a:tileRect/>
            </a:gradFill>
            <a:ln w="12700" cap="rnd" cmpd="sng">
              <a:solidFill>
                <a:srgbClr val="9966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37" name="Group 8"/>
            <p:cNvGrpSpPr/>
            <p:nvPr/>
          </p:nvGrpSpPr>
          <p:grpSpPr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18438" name="Group 9"/>
              <p:cNvGrpSpPr/>
              <p:nvPr/>
            </p:nvGrpSpPr>
            <p:grpSpPr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18439" name="Freeform 10"/>
                <p:cNvSpPr/>
                <p:nvPr/>
              </p:nvSpPr>
              <p:spPr>
                <a:xfrm>
                  <a:off x="1733" y="1329"/>
                  <a:ext cx="76" cy="621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1" y="269"/>
                    </a:cxn>
                    <a:cxn ang="0">
                      <a:pos x="22" y="442"/>
                    </a:cxn>
                    <a:cxn ang="0">
                      <a:pos x="30" y="570"/>
                    </a:cxn>
                    <a:cxn ang="0">
                      <a:pos x="28" y="620"/>
                    </a:cxn>
                    <a:cxn ang="0">
                      <a:pos x="44" y="620"/>
                    </a:cxn>
                    <a:cxn ang="0">
                      <a:pos x="49" y="546"/>
                    </a:cxn>
                    <a:cxn ang="0">
                      <a:pos x="52" y="434"/>
                    </a:cxn>
                    <a:cxn ang="0">
                      <a:pos x="58" y="329"/>
                    </a:cxn>
                    <a:cxn ang="0">
                      <a:pos x="61" y="250"/>
                    </a:cxn>
                    <a:cxn ang="0">
                      <a:pos x="67" y="135"/>
                    </a:cxn>
                    <a:cxn ang="0">
                      <a:pos x="75" y="36"/>
                    </a:cxn>
                    <a:cxn ang="0">
                      <a:pos x="70" y="11"/>
                    </a:cxn>
                    <a:cxn ang="0">
                      <a:pos x="62" y="0"/>
                    </a:cxn>
                    <a:cxn ang="0">
                      <a:pos x="53" y="121"/>
                    </a:cxn>
                    <a:cxn ang="0">
                      <a:pos x="45" y="224"/>
                    </a:cxn>
                    <a:cxn ang="0">
                      <a:pos x="43" y="305"/>
                    </a:cxn>
                    <a:cxn ang="0">
                      <a:pos x="40" y="390"/>
                    </a:cxn>
                    <a:cxn ang="0">
                      <a:pos x="34" y="475"/>
                    </a:cxn>
                    <a:cxn ang="0">
                      <a:pos x="25" y="327"/>
                    </a:cxn>
                    <a:cxn ang="0">
                      <a:pos x="15" y="187"/>
                    </a:cxn>
                    <a:cxn ang="0">
                      <a:pos x="0" y="54"/>
                    </a:cxn>
                  </a:cxnLst>
                  <a:rect l="0" t="0" r="0" b="0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0" name="Freeform 11"/>
                <p:cNvSpPr/>
                <p:nvPr/>
              </p:nvSpPr>
              <p:spPr>
                <a:xfrm>
                  <a:off x="1790" y="1583"/>
                  <a:ext cx="120" cy="349"/>
                </a:xfrm>
                <a:custGeom>
                  <a:avLst/>
                  <a:gdLst/>
                  <a:ahLst/>
                  <a:cxnLst>
                    <a:cxn ang="0">
                      <a:pos x="0" y="161"/>
                    </a:cxn>
                    <a:cxn ang="0">
                      <a:pos x="10" y="232"/>
                    </a:cxn>
                    <a:cxn ang="0">
                      <a:pos x="20" y="289"/>
                    </a:cxn>
                    <a:cxn ang="0">
                      <a:pos x="26" y="331"/>
                    </a:cxn>
                    <a:cxn ang="0">
                      <a:pos x="25" y="348"/>
                    </a:cxn>
                    <a:cxn ang="0">
                      <a:pos x="39" y="348"/>
                    </a:cxn>
                    <a:cxn ang="0">
                      <a:pos x="43" y="323"/>
                    </a:cxn>
                    <a:cxn ang="0">
                      <a:pos x="45" y="286"/>
                    </a:cxn>
                    <a:cxn ang="0">
                      <a:pos x="51" y="252"/>
                    </a:cxn>
                    <a:cxn ang="0">
                      <a:pos x="54" y="226"/>
                    </a:cxn>
                    <a:cxn ang="0">
                      <a:pos x="59" y="188"/>
                    </a:cxn>
                    <a:cxn ang="0">
                      <a:pos x="66" y="156"/>
                    </a:cxn>
                    <a:cxn ang="0">
                      <a:pos x="71" y="127"/>
                    </a:cxn>
                    <a:cxn ang="0">
                      <a:pos x="77" y="96"/>
                    </a:cxn>
                    <a:cxn ang="0">
                      <a:pos x="86" y="66"/>
                    </a:cxn>
                    <a:cxn ang="0">
                      <a:pos x="96" y="40"/>
                    </a:cxn>
                    <a:cxn ang="0">
                      <a:pos x="113" y="15"/>
                    </a:cxn>
                    <a:cxn ang="0">
                      <a:pos x="119" y="5"/>
                    </a:cxn>
                    <a:cxn ang="0">
                      <a:pos x="112" y="0"/>
                    </a:cxn>
                    <a:cxn ang="0">
                      <a:pos x="101" y="10"/>
                    </a:cxn>
                    <a:cxn ang="0">
                      <a:pos x="86" y="33"/>
                    </a:cxn>
                    <a:cxn ang="0">
                      <a:pos x="75" y="57"/>
                    </a:cxn>
                    <a:cxn ang="0">
                      <a:pos x="66" y="81"/>
                    </a:cxn>
                    <a:cxn ang="0">
                      <a:pos x="60" y="113"/>
                    </a:cxn>
                    <a:cxn ang="0">
                      <a:pos x="55" y="144"/>
                    </a:cxn>
                    <a:cxn ang="0">
                      <a:pos x="47" y="184"/>
                    </a:cxn>
                    <a:cxn ang="0">
                      <a:pos x="40" y="217"/>
                    </a:cxn>
                    <a:cxn ang="0">
                      <a:pos x="37" y="244"/>
                    </a:cxn>
                    <a:cxn ang="0">
                      <a:pos x="36" y="272"/>
                    </a:cxn>
                    <a:cxn ang="0">
                      <a:pos x="30" y="300"/>
                    </a:cxn>
                    <a:cxn ang="0">
                      <a:pos x="22" y="251"/>
                    </a:cxn>
                    <a:cxn ang="0">
                      <a:pos x="13" y="205"/>
                    </a:cxn>
                    <a:cxn ang="0">
                      <a:pos x="0" y="161"/>
                    </a:cxn>
                  </a:cxnLst>
                  <a:rect l="0" t="0" r="0" b="0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1" name="Freeform 12"/>
                <p:cNvSpPr/>
                <p:nvPr/>
              </p:nvSpPr>
              <p:spPr>
                <a:xfrm>
                  <a:off x="1685" y="1239"/>
                  <a:ext cx="266" cy="391"/>
                </a:xfrm>
                <a:custGeom>
                  <a:avLst/>
                  <a:gdLst/>
                  <a:ahLst/>
                  <a:cxnLst>
                    <a:cxn ang="0">
                      <a:pos x="107" y="123"/>
                    </a:cxn>
                    <a:cxn ang="0">
                      <a:pos x="116" y="135"/>
                    </a:cxn>
                    <a:cxn ang="0">
                      <a:pos x="163" y="114"/>
                    </a:cxn>
                    <a:cxn ang="0">
                      <a:pos x="211" y="81"/>
                    </a:cxn>
                    <a:cxn ang="0">
                      <a:pos x="233" y="46"/>
                    </a:cxn>
                    <a:cxn ang="0">
                      <a:pos x="220" y="76"/>
                    </a:cxn>
                    <a:cxn ang="0">
                      <a:pos x="183" y="109"/>
                    </a:cxn>
                    <a:cxn ang="0">
                      <a:pos x="142" y="138"/>
                    </a:cxn>
                    <a:cxn ang="0">
                      <a:pos x="102" y="159"/>
                    </a:cxn>
                    <a:cxn ang="0">
                      <a:pos x="119" y="178"/>
                    </a:cxn>
                    <a:cxn ang="0">
                      <a:pos x="155" y="180"/>
                    </a:cxn>
                    <a:cxn ang="0">
                      <a:pos x="202" y="187"/>
                    </a:cxn>
                    <a:cxn ang="0">
                      <a:pos x="239" y="204"/>
                    </a:cxn>
                    <a:cxn ang="0">
                      <a:pos x="251" y="215"/>
                    </a:cxn>
                    <a:cxn ang="0">
                      <a:pos x="213" y="204"/>
                    </a:cxn>
                    <a:cxn ang="0">
                      <a:pos x="162" y="198"/>
                    </a:cxn>
                    <a:cxn ang="0">
                      <a:pos x="114" y="195"/>
                    </a:cxn>
                    <a:cxn ang="0">
                      <a:pos x="88" y="203"/>
                    </a:cxn>
                    <a:cxn ang="0">
                      <a:pos x="93" y="248"/>
                    </a:cxn>
                    <a:cxn ang="0">
                      <a:pos x="93" y="307"/>
                    </a:cxn>
                    <a:cxn ang="0">
                      <a:pos x="77" y="354"/>
                    </a:cxn>
                    <a:cxn ang="0">
                      <a:pos x="46" y="390"/>
                    </a:cxn>
                    <a:cxn ang="0">
                      <a:pos x="50" y="346"/>
                    </a:cxn>
                    <a:cxn ang="0">
                      <a:pos x="61" y="299"/>
                    </a:cxn>
                    <a:cxn ang="0">
                      <a:pos x="67" y="238"/>
                    </a:cxn>
                    <a:cxn ang="0">
                      <a:pos x="64" y="198"/>
                    </a:cxn>
                    <a:cxn ang="0">
                      <a:pos x="48" y="221"/>
                    </a:cxn>
                    <a:cxn ang="0">
                      <a:pos x="39" y="273"/>
                    </a:cxn>
                    <a:cxn ang="0">
                      <a:pos x="32" y="325"/>
                    </a:cxn>
                    <a:cxn ang="0">
                      <a:pos x="10" y="364"/>
                    </a:cxn>
                    <a:cxn ang="0">
                      <a:pos x="2" y="364"/>
                    </a:cxn>
                    <a:cxn ang="0">
                      <a:pos x="2" y="324"/>
                    </a:cxn>
                    <a:cxn ang="0">
                      <a:pos x="17" y="287"/>
                    </a:cxn>
                    <a:cxn ang="0">
                      <a:pos x="34" y="239"/>
                    </a:cxn>
                    <a:cxn ang="0">
                      <a:pos x="42" y="204"/>
                    </a:cxn>
                    <a:cxn ang="0">
                      <a:pos x="26" y="182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13" y="161"/>
                    </a:cxn>
                    <a:cxn ang="0">
                      <a:pos x="13" y="138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4" y="122"/>
                    </a:cxn>
                    <a:cxn ang="0">
                      <a:pos x="53" y="157"/>
                    </a:cxn>
                    <a:cxn ang="0">
                      <a:pos x="55" y="130"/>
                    </a:cxn>
                    <a:cxn ang="0">
                      <a:pos x="24" y="91"/>
                    </a:cxn>
                    <a:cxn ang="0">
                      <a:pos x="2" y="65"/>
                    </a:cxn>
                    <a:cxn ang="0">
                      <a:pos x="2" y="65"/>
                    </a:cxn>
                    <a:cxn ang="0">
                      <a:pos x="2" y="48"/>
                    </a:cxn>
                    <a:cxn ang="0">
                      <a:pos x="30" y="87"/>
                    </a:cxn>
                    <a:cxn ang="0">
                      <a:pos x="61" y="138"/>
                    </a:cxn>
                    <a:cxn ang="0">
                      <a:pos x="80" y="127"/>
                    </a:cxn>
                    <a:cxn ang="0">
                      <a:pos x="106" y="87"/>
                    </a:cxn>
                    <a:cxn ang="0">
                      <a:pos x="139" y="39"/>
                    </a:cxn>
                    <a:cxn ang="0">
                      <a:pos x="165" y="6"/>
                    </a:cxn>
                    <a:cxn ang="0">
                      <a:pos x="163" y="29"/>
                    </a:cxn>
                    <a:cxn ang="0">
                      <a:pos x="137" y="76"/>
                    </a:cxn>
                  </a:cxnLst>
                  <a:rect l="0" t="0" r="0" b="0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442" name="Group 13"/>
                <p:cNvGrpSpPr/>
                <p:nvPr/>
              </p:nvGrpSpPr>
              <p:grpSpPr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18443" name="Freeform 14"/>
                  <p:cNvSpPr/>
                  <p:nvPr/>
                </p:nvSpPr>
                <p:spPr>
                  <a:xfrm>
                    <a:off x="1751" y="1466"/>
                    <a:ext cx="440" cy="342"/>
                  </a:xfrm>
                  <a:custGeom>
                    <a:avLst/>
                    <a:gdLst/>
                    <a:ahLst/>
                    <a:cxnLst>
                      <a:cxn ang="0">
                        <a:pos x="167" y="42"/>
                      </a:cxn>
                      <a:cxn ang="0">
                        <a:pos x="202" y="14"/>
                      </a:cxn>
                      <a:cxn ang="0">
                        <a:pos x="245" y="3"/>
                      </a:cxn>
                      <a:cxn ang="0">
                        <a:pos x="292" y="2"/>
                      </a:cxn>
                      <a:cxn ang="0">
                        <a:pos x="304" y="7"/>
                      </a:cxn>
                      <a:cxn ang="0">
                        <a:pos x="272" y="15"/>
                      </a:cxn>
                      <a:cxn ang="0">
                        <a:pos x="236" y="26"/>
                      </a:cxn>
                      <a:cxn ang="0">
                        <a:pos x="195" y="55"/>
                      </a:cxn>
                      <a:cxn ang="0">
                        <a:pos x="191" y="94"/>
                      </a:cxn>
                      <a:cxn ang="0">
                        <a:pos x="252" y="70"/>
                      </a:cxn>
                      <a:cxn ang="0">
                        <a:pos x="301" y="67"/>
                      </a:cxn>
                      <a:cxn ang="0">
                        <a:pos x="354" y="72"/>
                      </a:cxn>
                      <a:cxn ang="0">
                        <a:pos x="416" y="79"/>
                      </a:cxn>
                      <a:cxn ang="0">
                        <a:pos x="417" y="80"/>
                      </a:cxn>
                      <a:cxn ang="0">
                        <a:pos x="357" y="83"/>
                      </a:cxn>
                      <a:cxn ang="0">
                        <a:pos x="302" y="84"/>
                      </a:cxn>
                      <a:cxn ang="0">
                        <a:pos x="254" y="90"/>
                      </a:cxn>
                      <a:cxn ang="0">
                        <a:pos x="200" y="103"/>
                      </a:cxn>
                      <a:cxn ang="0">
                        <a:pos x="222" y="123"/>
                      </a:cxn>
                      <a:cxn ang="0">
                        <a:pos x="238" y="142"/>
                      </a:cxn>
                      <a:cxn ang="0">
                        <a:pos x="184" y="125"/>
                      </a:cxn>
                      <a:cxn ang="0">
                        <a:pos x="173" y="136"/>
                      </a:cxn>
                      <a:cxn ang="0">
                        <a:pos x="232" y="145"/>
                      </a:cxn>
                      <a:cxn ang="0">
                        <a:pos x="282" y="157"/>
                      </a:cxn>
                      <a:cxn ang="0">
                        <a:pos x="321" y="190"/>
                      </a:cxn>
                      <a:cxn ang="0">
                        <a:pos x="351" y="234"/>
                      </a:cxn>
                      <a:cxn ang="0">
                        <a:pos x="344" y="242"/>
                      </a:cxn>
                      <a:cxn ang="0">
                        <a:pos x="304" y="214"/>
                      </a:cxn>
                      <a:cxn ang="0">
                        <a:pos x="259" y="183"/>
                      </a:cxn>
                      <a:cxn ang="0">
                        <a:pos x="211" y="162"/>
                      </a:cxn>
                      <a:cxn ang="0">
                        <a:pos x="180" y="155"/>
                      </a:cxn>
                      <a:cxn ang="0">
                        <a:pos x="206" y="189"/>
                      </a:cxn>
                      <a:cxn ang="0">
                        <a:pos x="238" y="234"/>
                      </a:cxn>
                      <a:cxn ang="0">
                        <a:pos x="256" y="275"/>
                      </a:cxn>
                      <a:cxn ang="0">
                        <a:pos x="255" y="313"/>
                      </a:cxn>
                      <a:cxn ang="0">
                        <a:pos x="232" y="271"/>
                      </a:cxn>
                      <a:cxn ang="0">
                        <a:pos x="208" y="226"/>
                      </a:cxn>
                      <a:cxn ang="0">
                        <a:pos x="181" y="185"/>
                      </a:cxn>
                      <a:cxn ang="0">
                        <a:pos x="157" y="149"/>
                      </a:cxn>
                      <a:cxn ang="0">
                        <a:pos x="115" y="170"/>
                      </a:cxn>
                      <a:cxn ang="0">
                        <a:pos x="80" y="221"/>
                      </a:cxn>
                      <a:cxn ang="0">
                        <a:pos x="51" y="273"/>
                      </a:cxn>
                      <a:cxn ang="0">
                        <a:pos x="18" y="321"/>
                      </a:cxn>
                      <a:cxn ang="0">
                        <a:pos x="8" y="315"/>
                      </a:cxn>
                      <a:cxn ang="0">
                        <a:pos x="47" y="255"/>
                      </a:cxn>
                      <a:cxn ang="0">
                        <a:pos x="82" y="208"/>
                      </a:cxn>
                      <a:cxn ang="0">
                        <a:pos x="112" y="162"/>
                      </a:cxn>
                      <a:cxn ang="0">
                        <a:pos x="139" y="126"/>
                      </a:cxn>
                      <a:cxn ang="0">
                        <a:pos x="99" y="83"/>
                      </a:cxn>
                      <a:cxn ang="0">
                        <a:pos x="43" y="60"/>
                      </a:cxn>
                      <a:cxn ang="0">
                        <a:pos x="20" y="47"/>
                      </a:cxn>
                      <a:cxn ang="0">
                        <a:pos x="63" y="61"/>
                      </a:cxn>
                      <a:cxn ang="0">
                        <a:pos x="122" y="90"/>
                      </a:cxn>
                    </a:cxnLst>
                    <a:rect l="0" t="0" r="0" b="0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4" name="Freeform 15"/>
                  <p:cNvSpPr/>
                  <p:nvPr/>
                </p:nvSpPr>
                <p:spPr>
                  <a:xfrm>
                    <a:off x="1900" y="1641"/>
                    <a:ext cx="39" cy="193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5" y="9"/>
                      </a:cxn>
                      <a:cxn ang="0">
                        <a:pos x="28" y="15"/>
                      </a:cxn>
                      <a:cxn ang="0">
                        <a:pos x="34" y="24"/>
                      </a:cxn>
                      <a:cxn ang="0">
                        <a:pos x="36" y="33"/>
                      </a:cxn>
                      <a:cxn ang="0">
                        <a:pos x="37" y="43"/>
                      </a:cxn>
                      <a:cxn ang="0">
                        <a:pos x="37" y="56"/>
                      </a:cxn>
                      <a:cxn ang="0">
                        <a:pos x="38" y="64"/>
                      </a:cxn>
                      <a:cxn ang="0">
                        <a:pos x="37" y="75"/>
                      </a:cxn>
                      <a:cxn ang="0">
                        <a:pos x="36" y="86"/>
                      </a:cxn>
                      <a:cxn ang="0">
                        <a:pos x="34" y="97"/>
                      </a:cxn>
                      <a:cxn ang="0">
                        <a:pos x="31" y="113"/>
                      </a:cxn>
                      <a:cxn ang="0">
                        <a:pos x="29" y="122"/>
                      </a:cxn>
                      <a:cxn ang="0">
                        <a:pos x="24" y="132"/>
                      </a:cxn>
                      <a:cxn ang="0">
                        <a:pos x="18" y="144"/>
                      </a:cxn>
                      <a:cxn ang="0">
                        <a:pos x="12" y="155"/>
                      </a:cxn>
                      <a:cxn ang="0">
                        <a:pos x="7" y="165"/>
                      </a:cxn>
                      <a:cxn ang="0">
                        <a:pos x="3" y="174"/>
                      </a:cxn>
                      <a:cxn ang="0">
                        <a:pos x="0" y="192"/>
                      </a:cxn>
                      <a:cxn ang="0">
                        <a:pos x="1" y="174"/>
                      </a:cxn>
                      <a:cxn ang="0">
                        <a:pos x="3" y="162"/>
                      </a:cxn>
                      <a:cxn ang="0">
                        <a:pos x="4" y="151"/>
                      </a:cxn>
                      <a:cxn ang="0">
                        <a:pos x="5" y="139"/>
                      </a:cxn>
                      <a:cxn ang="0">
                        <a:pos x="7" y="124"/>
                      </a:cxn>
                      <a:cxn ang="0">
                        <a:pos x="10" y="113"/>
                      </a:cxn>
                      <a:cxn ang="0">
                        <a:pos x="12" y="102"/>
                      </a:cxn>
                      <a:cxn ang="0">
                        <a:pos x="15" y="93"/>
                      </a:cxn>
                      <a:cxn ang="0">
                        <a:pos x="18" y="82"/>
                      </a:cxn>
                      <a:cxn ang="0">
                        <a:pos x="20" y="72"/>
                      </a:cxn>
                      <a:cxn ang="0">
                        <a:pos x="22" y="61"/>
                      </a:cxn>
                      <a:cxn ang="0">
                        <a:pos x="23" y="52"/>
                      </a:cxn>
                      <a:cxn ang="0">
                        <a:pos x="24" y="41"/>
                      </a:cxn>
                      <a:cxn ang="0">
                        <a:pos x="24" y="30"/>
                      </a:cxn>
                      <a:cxn ang="0">
                        <a:pos x="24" y="15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0" b="0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5" name="Freeform 16"/>
                  <p:cNvSpPr/>
                  <p:nvPr/>
                </p:nvSpPr>
                <p:spPr>
                  <a:xfrm>
                    <a:off x="1716" y="1535"/>
                    <a:ext cx="171" cy="50"/>
                  </a:xfrm>
                  <a:custGeom>
                    <a:avLst/>
                    <a:gdLst/>
                    <a:ahLst/>
                    <a:cxnLst>
                      <a:cxn ang="0">
                        <a:pos x="170" y="49"/>
                      </a:cxn>
                      <a:cxn ang="0">
                        <a:pos x="167" y="40"/>
                      </a:cxn>
                      <a:cxn ang="0">
                        <a:pos x="163" y="33"/>
                      </a:cxn>
                      <a:cxn ang="0">
                        <a:pos x="160" y="31"/>
                      </a:cxn>
                      <a:cxn ang="0">
                        <a:pos x="153" y="29"/>
                      </a:cxn>
                      <a:cxn ang="0">
                        <a:pos x="147" y="27"/>
                      </a:cxn>
                      <a:cxn ang="0">
                        <a:pos x="140" y="29"/>
                      </a:cxn>
                      <a:cxn ang="0">
                        <a:pos x="132" y="30"/>
                      </a:cxn>
                      <a:cxn ang="0">
                        <a:pos x="123" y="27"/>
                      </a:cxn>
                      <a:cxn ang="0">
                        <a:pos x="111" y="22"/>
                      </a:cxn>
                      <a:cxn ang="0">
                        <a:pos x="100" y="18"/>
                      </a:cxn>
                      <a:cxn ang="0">
                        <a:pos x="92" y="16"/>
                      </a:cxn>
                      <a:cxn ang="0">
                        <a:pos x="80" y="12"/>
                      </a:cxn>
                      <a:cxn ang="0">
                        <a:pos x="67" y="8"/>
                      </a:cxn>
                      <a:cxn ang="0">
                        <a:pos x="55" y="5"/>
                      </a:cxn>
                      <a:cxn ang="0">
                        <a:pos x="42" y="1"/>
                      </a:cxn>
                      <a:cxn ang="0">
                        <a:pos x="28" y="1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1"/>
                      </a:cxn>
                      <a:cxn ang="0">
                        <a:pos x="5" y="11"/>
                      </a:cxn>
                      <a:cxn ang="0">
                        <a:pos x="12" y="12"/>
                      </a:cxn>
                      <a:cxn ang="0">
                        <a:pos x="19" y="12"/>
                      </a:cxn>
                      <a:cxn ang="0">
                        <a:pos x="23" y="11"/>
                      </a:cxn>
                      <a:cxn ang="0">
                        <a:pos x="30" y="11"/>
                      </a:cxn>
                      <a:cxn ang="0">
                        <a:pos x="39" y="11"/>
                      </a:cxn>
                      <a:cxn ang="0">
                        <a:pos x="51" y="11"/>
                      </a:cxn>
                      <a:cxn ang="0">
                        <a:pos x="61" y="12"/>
                      </a:cxn>
                      <a:cxn ang="0">
                        <a:pos x="71" y="14"/>
                      </a:cxn>
                      <a:cxn ang="0">
                        <a:pos x="81" y="15"/>
                      </a:cxn>
                      <a:cxn ang="0">
                        <a:pos x="91" y="16"/>
                      </a:cxn>
                      <a:cxn ang="0">
                        <a:pos x="99" y="19"/>
                      </a:cxn>
                      <a:cxn ang="0">
                        <a:pos x="108" y="23"/>
                      </a:cxn>
                      <a:cxn ang="0">
                        <a:pos x="116" y="27"/>
                      </a:cxn>
                      <a:cxn ang="0">
                        <a:pos x="125" y="31"/>
                      </a:cxn>
                      <a:cxn ang="0">
                        <a:pos x="129" y="32"/>
                      </a:cxn>
                      <a:cxn ang="0">
                        <a:pos x="134" y="31"/>
                      </a:cxn>
                      <a:cxn ang="0">
                        <a:pos x="140" y="34"/>
                      </a:cxn>
                      <a:cxn ang="0">
                        <a:pos x="146" y="37"/>
                      </a:cxn>
                      <a:cxn ang="0">
                        <a:pos x="152" y="40"/>
                      </a:cxn>
                      <a:cxn ang="0">
                        <a:pos x="161" y="44"/>
                      </a:cxn>
                      <a:cxn ang="0">
                        <a:pos x="167" y="46"/>
                      </a:cxn>
                      <a:cxn ang="0">
                        <a:pos x="170" y="49"/>
                      </a:cxn>
                    </a:cxnLst>
                    <a:rect l="0" t="0" r="0" b="0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6" name="Freeform 17"/>
                  <p:cNvSpPr/>
                  <p:nvPr/>
                </p:nvSpPr>
                <p:spPr>
                  <a:xfrm>
                    <a:off x="1707" y="1563"/>
                    <a:ext cx="177" cy="21"/>
                  </a:xfrm>
                  <a:custGeom>
                    <a:avLst/>
                    <a:gdLst/>
                    <a:ahLst/>
                    <a:cxnLst>
                      <a:cxn ang="0">
                        <a:pos x="176" y="20"/>
                      </a:cxn>
                      <a:cxn ang="0">
                        <a:pos x="171" y="18"/>
                      </a:cxn>
                      <a:cxn ang="0">
                        <a:pos x="166" y="16"/>
                      </a:cxn>
                      <a:cxn ang="0">
                        <a:pos x="161" y="13"/>
                      </a:cxn>
                      <a:cxn ang="0">
                        <a:pos x="155" y="12"/>
                      </a:cxn>
                      <a:cxn ang="0">
                        <a:pos x="149" y="10"/>
                      </a:cxn>
                      <a:cxn ang="0">
                        <a:pos x="141" y="6"/>
                      </a:cxn>
                      <a:cxn ang="0">
                        <a:pos x="134" y="3"/>
                      </a:cxn>
                      <a:cxn ang="0">
                        <a:pos x="128" y="2"/>
                      </a:cxn>
                      <a:cxn ang="0">
                        <a:pos x="120" y="3"/>
                      </a:cxn>
                      <a:cxn ang="0">
                        <a:pos x="110" y="5"/>
                      </a:cxn>
                      <a:cxn ang="0">
                        <a:pos x="106" y="5"/>
                      </a:cxn>
                      <a:cxn ang="0">
                        <a:pos x="93" y="3"/>
                      </a:cxn>
                      <a:cxn ang="0">
                        <a:pos x="78" y="1"/>
                      </a:cxn>
                      <a:cxn ang="0">
                        <a:pos x="69" y="0"/>
                      </a:cxn>
                      <a:cxn ang="0">
                        <a:pos x="57" y="0"/>
                      </a:cxn>
                      <a:cxn ang="0">
                        <a:pos x="44" y="0"/>
                      </a:cxn>
                      <a:cxn ang="0">
                        <a:pos x="36" y="1"/>
                      </a:cxn>
                      <a:cxn ang="0">
                        <a:pos x="27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7" y="11"/>
                      </a:cxn>
                      <a:cxn ang="0">
                        <a:pos x="4" y="15"/>
                      </a:cxn>
                      <a:cxn ang="0">
                        <a:pos x="0" y="17"/>
                      </a:cxn>
                      <a:cxn ang="0">
                        <a:pos x="7" y="16"/>
                      </a:cxn>
                      <a:cxn ang="0">
                        <a:pos x="15" y="14"/>
                      </a:cxn>
                      <a:cxn ang="0">
                        <a:pos x="22" y="12"/>
                      </a:cxn>
                      <a:cxn ang="0">
                        <a:pos x="29" y="11"/>
                      </a:cxn>
                      <a:cxn ang="0">
                        <a:pos x="37" y="10"/>
                      </a:cxn>
                      <a:cxn ang="0">
                        <a:pos x="50" y="10"/>
                      </a:cxn>
                      <a:cxn ang="0">
                        <a:pos x="63" y="8"/>
                      </a:cxn>
                      <a:cxn ang="0">
                        <a:pos x="79" y="8"/>
                      </a:cxn>
                      <a:cxn ang="0">
                        <a:pos x="94" y="7"/>
                      </a:cxn>
                      <a:cxn ang="0">
                        <a:pos x="108" y="6"/>
                      </a:cxn>
                      <a:cxn ang="0">
                        <a:pos x="120" y="7"/>
                      </a:cxn>
                      <a:cxn ang="0">
                        <a:pos x="129" y="10"/>
                      </a:cxn>
                      <a:cxn ang="0">
                        <a:pos x="138" y="12"/>
                      </a:cxn>
                      <a:cxn ang="0">
                        <a:pos x="148" y="14"/>
                      </a:cxn>
                      <a:cxn ang="0">
                        <a:pos x="159" y="17"/>
                      </a:cxn>
                      <a:cxn ang="0">
                        <a:pos x="167" y="18"/>
                      </a:cxn>
                      <a:cxn ang="0">
                        <a:pos x="176" y="20"/>
                      </a:cxn>
                    </a:cxnLst>
                    <a:rect l="0" t="0" r="0" b="0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47" name="Freeform 18"/>
                <p:cNvSpPr/>
                <p:nvPr/>
              </p:nvSpPr>
              <p:spPr>
                <a:xfrm>
                  <a:off x="1691" y="1023"/>
                  <a:ext cx="261" cy="374"/>
                </a:xfrm>
                <a:custGeom>
                  <a:avLst/>
                  <a:gdLst/>
                  <a:ahLst/>
                  <a:cxnLst>
                    <a:cxn ang="0">
                      <a:pos x="82" y="162"/>
                    </a:cxn>
                    <a:cxn ang="0">
                      <a:pos x="90" y="154"/>
                    </a:cxn>
                    <a:cxn ang="0">
                      <a:pos x="76" y="104"/>
                    </a:cxn>
                    <a:cxn ang="0">
                      <a:pos x="54" y="56"/>
                    </a:cxn>
                    <a:cxn ang="0">
                      <a:pos x="31" y="33"/>
                    </a:cxn>
                    <a:cxn ang="0">
                      <a:pos x="51" y="45"/>
                    </a:cxn>
                    <a:cxn ang="0">
                      <a:pos x="72" y="84"/>
                    </a:cxn>
                    <a:cxn ang="0">
                      <a:pos x="92" y="126"/>
                    </a:cxn>
                    <a:cxn ang="0">
                      <a:pos x="106" y="168"/>
                    </a:cxn>
                    <a:cxn ang="0">
                      <a:pos x="118" y="150"/>
                    </a:cxn>
                    <a:cxn ang="0">
                      <a:pos x="121" y="114"/>
                    </a:cxn>
                    <a:cxn ang="0">
                      <a:pos x="125" y="65"/>
                    </a:cxn>
                    <a:cxn ang="0">
                      <a:pos x="136" y="26"/>
                    </a:cxn>
                    <a:cxn ang="0">
                      <a:pos x="143" y="12"/>
                    </a:cxn>
                    <a:cxn ang="0">
                      <a:pos x="136" y="53"/>
                    </a:cxn>
                    <a:cxn ang="0">
                      <a:pos x="132" y="106"/>
                    </a:cxn>
                    <a:cxn ang="0">
                      <a:pos x="130" y="155"/>
                    </a:cxn>
                    <a:cxn ang="0">
                      <a:pos x="136" y="183"/>
                    </a:cxn>
                    <a:cxn ang="0">
                      <a:pos x="166" y="177"/>
                    </a:cxn>
                    <a:cxn ang="0">
                      <a:pos x="205" y="178"/>
                    </a:cxn>
                    <a:cxn ang="0">
                      <a:pos x="236" y="193"/>
                    </a:cxn>
                    <a:cxn ang="0">
                      <a:pos x="260" y="227"/>
                    </a:cxn>
                    <a:cxn ang="0">
                      <a:pos x="231" y="222"/>
                    </a:cxn>
                    <a:cxn ang="0">
                      <a:pos x="200" y="211"/>
                    </a:cxn>
                    <a:cxn ang="0">
                      <a:pos x="159" y="204"/>
                    </a:cxn>
                    <a:cxn ang="0">
                      <a:pos x="132" y="208"/>
                    </a:cxn>
                    <a:cxn ang="0">
                      <a:pos x="147" y="224"/>
                    </a:cxn>
                    <a:cxn ang="0">
                      <a:pos x="182" y="233"/>
                    </a:cxn>
                    <a:cxn ang="0">
                      <a:pos x="217" y="240"/>
                    </a:cxn>
                    <a:cxn ang="0">
                      <a:pos x="243" y="264"/>
                    </a:cxn>
                    <a:cxn ang="0">
                      <a:pos x="256" y="297"/>
                    </a:cxn>
                    <a:cxn ang="0">
                      <a:pos x="224" y="277"/>
                    </a:cxn>
                    <a:cxn ang="0">
                      <a:pos x="191" y="256"/>
                    </a:cxn>
                    <a:cxn ang="0">
                      <a:pos x="160" y="238"/>
                    </a:cxn>
                    <a:cxn ang="0">
                      <a:pos x="136" y="230"/>
                    </a:cxn>
                    <a:cxn ang="0">
                      <a:pos x="121" y="246"/>
                    </a:cxn>
                    <a:cxn ang="0">
                      <a:pos x="135" y="290"/>
                    </a:cxn>
                    <a:cxn ang="0">
                      <a:pos x="145" y="342"/>
                    </a:cxn>
                    <a:cxn ang="0">
                      <a:pos x="127" y="346"/>
                    </a:cxn>
                    <a:cxn ang="0">
                      <a:pos x="116" y="290"/>
                    </a:cxn>
                    <a:cxn ang="0">
                      <a:pos x="101" y="256"/>
                    </a:cxn>
                    <a:cxn ang="0">
                      <a:pos x="83" y="274"/>
                    </a:cxn>
                    <a:cxn ang="0">
                      <a:pos x="64" y="309"/>
                    </a:cxn>
                    <a:cxn ang="0">
                      <a:pos x="44" y="360"/>
                    </a:cxn>
                    <a:cxn ang="0">
                      <a:pos x="51" y="314"/>
                    </a:cxn>
                    <a:cxn ang="0">
                      <a:pos x="69" y="272"/>
                    </a:cxn>
                    <a:cxn ang="0">
                      <a:pos x="91" y="238"/>
                    </a:cxn>
                    <a:cxn ang="0">
                      <a:pos x="99" y="212"/>
                    </a:cxn>
                    <a:cxn ang="0">
                      <a:pos x="77" y="226"/>
                    </a:cxn>
                    <a:cxn ang="0">
                      <a:pos x="52" y="261"/>
                    </a:cxn>
                    <a:cxn ang="0">
                      <a:pos x="28" y="301"/>
                    </a:cxn>
                    <a:cxn ang="0">
                      <a:pos x="24" y="288"/>
                    </a:cxn>
                    <a:cxn ang="0">
                      <a:pos x="42" y="262"/>
                    </a:cxn>
                    <a:cxn ang="0">
                      <a:pos x="71" y="229"/>
                    </a:cxn>
                    <a:cxn ang="0">
                      <a:pos x="101" y="206"/>
                    </a:cxn>
                    <a:cxn ang="0">
                      <a:pos x="73" y="180"/>
                    </a:cxn>
                    <a:cxn ang="0">
                      <a:pos x="46" y="148"/>
                    </a:cxn>
                    <a:cxn ang="0">
                      <a:pos x="17" y="118"/>
                    </a:cxn>
                    <a:cxn ang="0">
                      <a:pos x="3" y="98"/>
                    </a:cxn>
                    <a:cxn ang="0">
                      <a:pos x="32" y="115"/>
                    </a:cxn>
                    <a:cxn ang="0">
                      <a:pos x="64" y="145"/>
                    </a:cxn>
                  </a:cxnLst>
                  <a:rect l="0" t="0" r="0" b="0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8" name="Group 19"/>
              <p:cNvGrpSpPr/>
              <p:nvPr/>
            </p:nvGrpSpPr>
            <p:grpSpPr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18449" name="Group 20"/>
                <p:cNvGrpSpPr/>
                <p:nvPr/>
              </p:nvGrpSpPr>
              <p:grpSpPr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18450" name="Freeform 21"/>
                  <p:cNvSpPr/>
                  <p:nvPr/>
                </p:nvSpPr>
                <p:spPr>
                  <a:xfrm>
                    <a:off x="2392" y="1373"/>
                    <a:ext cx="92" cy="638"/>
                  </a:xfrm>
                  <a:custGeom>
                    <a:avLst/>
                    <a:gdLst/>
                    <a:ahLst/>
                    <a:cxnLst>
                      <a:cxn ang="0">
                        <a:pos x="91" y="296"/>
                      </a:cxn>
                      <a:cxn ang="0">
                        <a:pos x="83" y="425"/>
                      </a:cxn>
                      <a:cxn ang="0">
                        <a:pos x="75" y="529"/>
                      </a:cxn>
                      <a:cxn ang="0">
                        <a:pos x="70" y="606"/>
                      </a:cxn>
                      <a:cxn ang="0">
                        <a:pos x="71" y="637"/>
                      </a:cxn>
                      <a:cxn ang="0">
                        <a:pos x="60" y="637"/>
                      </a:cxn>
                      <a:cxn ang="0">
                        <a:pos x="57" y="592"/>
                      </a:cxn>
                      <a:cxn ang="0">
                        <a:pos x="55" y="524"/>
                      </a:cxn>
                      <a:cxn ang="0">
                        <a:pos x="51" y="461"/>
                      </a:cxn>
                      <a:cxn ang="0">
                        <a:pos x="49" y="414"/>
                      </a:cxn>
                      <a:cxn ang="0">
                        <a:pos x="45" y="345"/>
                      </a:cxn>
                      <a:cxn ang="0">
                        <a:pos x="40" y="285"/>
                      </a:cxn>
                      <a:cxn ang="0">
                        <a:pos x="35" y="233"/>
                      </a:cxn>
                      <a:cxn ang="0">
                        <a:pos x="31" y="177"/>
                      </a:cxn>
                      <a:cxn ang="0">
                        <a:pos x="24" y="121"/>
                      </a:cxn>
                      <a:cxn ang="0">
                        <a:pos x="17" y="74"/>
                      </a:cxn>
                      <a:cxn ang="0">
                        <a:pos x="4" y="28"/>
                      </a:cxn>
                      <a:cxn ang="0">
                        <a:pos x="0" y="10"/>
                      </a:cxn>
                      <a:cxn ang="0">
                        <a:pos x="5" y="0"/>
                      </a:cxn>
                      <a:cxn ang="0">
                        <a:pos x="13" y="18"/>
                      </a:cxn>
                      <a:cxn ang="0">
                        <a:pos x="24" y="61"/>
                      </a:cxn>
                      <a:cxn ang="0">
                        <a:pos x="33" y="104"/>
                      </a:cxn>
                      <a:cxn ang="0">
                        <a:pos x="40" y="150"/>
                      </a:cxn>
                      <a:cxn ang="0">
                        <a:pos x="44" y="208"/>
                      </a:cxn>
                      <a:cxn ang="0">
                        <a:pos x="48" y="263"/>
                      </a:cxn>
                      <a:cxn ang="0">
                        <a:pos x="55" y="337"/>
                      </a:cxn>
                      <a:cxn ang="0">
                        <a:pos x="59" y="398"/>
                      </a:cxn>
                      <a:cxn ang="0">
                        <a:pos x="61" y="447"/>
                      </a:cxn>
                      <a:cxn ang="0">
                        <a:pos x="63" y="498"/>
                      </a:cxn>
                      <a:cxn ang="0">
                        <a:pos x="68" y="550"/>
                      </a:cxn>
                      <a:cxn ang="0">
                        <a:pos x="73" y="460"/>
                      </a:cxn>
                      <a:cxn ang="0">
                        <a:pos x="80" y="376"/>
                      </a:cxn>
                      <a:cxn ang="0">
                        <a:pos x="91" y="296"/>
                      </a:cxn>
                    </a:cxnLst>
                    <a:rect l="0" t="0" r="0" b="0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1" name="Freeform 22"/>
                  <p:cNvSpPr/>
                  <p:nvPr/>
                </p:nvSpPr>
                <p:spPr>
                  <a:xfrm>
                    <a:off x="2247" y="1201"/>
                    <a:ext cx="246" cy="466"/>
                  </a:xfrm>
                  <a:custGeom>
                    <a:avLst/>
                    <a:gdLst/>
                    <a:ahLst/>
                    <a:cxnLst>
                      <a:cxn ang="0">
                        <a:pos x="136" y="67"/>
                      </a:cxn>
                      <a:cxn ang="0">
                        <a:pos x="105" y="12"/>
                      </a:cxn>
                      <a:cxn ang="0">
                        <a:pos x="55" y="1"/>
                      </a:cxn>
                      <a:cxn ang="0">
                        <a:pos x="58" y="12"/>
                      </a:cxn>
                      <a:cxn ang="0">
                        <a:pos x="96" y="39"/>
                      </a:cxn>
                      <a:cxn ang="0">
                        <a:pos x="130" y="134"/>
                      </a:cxn>
                      <a:cxn ang="0">
                        <a:pos x="73" y="85"/>
                      </a:cxn>
                      <a:cxn ang="0">
                        <a:pos x="32" y="75"/>
                      </a:cxn>
                      <a:cxn ang="0">
                        <a:pos x="7" y="103"/>
                      </a:cxn>
                      <a:cxn ang="0">
                        <a:pos x="38" y="103"/>
                      </a:cxn>
                      <a:cxn ang="0">
                        <a:pos x="108" y="129"/>
                      </a:cxn>
                      <a:cxn ang="0">
                        <a:pos x="104" y="146"/>
                      </a:cxn>
                      <a:cxn ang="0">
                        <a:pos x="92" y="171"/>
                      </a:cxn>
                      <a:cxn ang="0">
                        <a:pos x="126" y="170"/>
                      </a:cxn>
                      <a:cxn ang="0">
                        <a:pos x="69" y="193"/>
                      </a:cxn>
                      <a:cxn ang="0">
                        <a:pos x="37" y="233"/>
                      </a:cxn>
                      <a:cxn ang="0">
                        <a:pos x="6" y="325"/>
                      </a:cxn>
                      <a:cxn ang="0">
                        <a:pos x="72" y="231"/>
                      </a:cxn>
                      <a:cxn ang="0">
                        <a:pos x="118" y="194"/>
                      </a:cxn>
                      <a:cxn ang="0">
                        <a:pos x="94" y="269"/>
                      </a:cxn>
                      <a:cxn ang="0">
                        <a:pos x="76" y="338"/>
                      </a:cxn>
                      <a:cxn ang="0">
                        <a:pos x="71" y="408"/>
                      </a:cxn>
                      <a:cxn ang="0">
                        <a:pos x="98" y="303"/>
                      </a:cxn>
                      <a:cxn ang="0">
                        <a:pos x="124" y="236"/>
                      </a:cxn>
                      <a:cxn ang="0">
                        <a:pos x="125" y="214"/>
                      </a:cxn>
                      <a:cxn ang="0">
                        <a:pos x="118" y="323"/>
                      </a:cxn>
                      <a:cxn ang="0">
                        <a:pos x="138" y="439"/>
                      </a:cxn>
                      <a:cxn ang="0">
                        <a:pos x="128" y="313"/>
                      </a:cxn>
                      <a:cxn ang="0">
                        <a:pos x="127" y="223"/>
                      </a:cxn>
                      <a:cxn ang="0">
                        <a:pos x="147" y="189"/>
                      </a:cxn>
                      <a:cxn ang="0">
                        <a:pos x="188" y="298"/>
                      </a:cxn>
                      <a:cxn ang="0">
                        <a:pos x="223" y="411"/>
                      </a:cxn>
                      <a:cxn ang="0">
                        <a:pos x="193" y="292"/>
                      </a:cxn>
                      <a:cxn ang="0">
                        <a:pos x="160" y="190"/>
                      </a:cxn>
                      <a:cxn ang="0">
                        <a:pos x="164" y="121"/>
                      </a:cxn>
                      <a:cxn ang="0">
                        <a:pos x="194" y="130"/>
                      </a:cxn>
                      <a:cxn ang="0">
                        <a:pos x="240" y="125"/>
                      </a:cxn>
                      <a:cxn ang="0">
                        <a:pos x="216" y="122"/>
                      </a:cxn>
                      <a:cxn ang="0">
                        <a:pos x="163" y="144"/>
                      </a:cxn>
                      <a:cxn ang="0">
                        <a:pos x="194" y="109"/>
                      </a:cxn>
                      <a:cxn ang="0">
                        <a:pos x="244" y="101"/>
                      </a:cxn>
                      <a:cxn ang="0">
                        <a:pos x="229" y="88"/>
                      </a:cxn>
                      <a:cxn ang="0">
                        <a:pos x="163" y="138"/>
                      </a:cxn>
                      <a:cxn ang="0">
                        <a:pos x="172" y="99"/>
                      </a:cxn>
                      <a:cxn ang="0">
                        <a:pos x="226" y="61"/>
                      </a:cxn>
                      <a:cxn ang="0">
                        <a:pos x="188" y="82"/>
                      </a:cxn>
                      <a:cxn ang="0">
                        <a:pos x="147" y="109"/>
                      </a:cxn>
                    </a:cxnLst>
                    <a:rect l="0" t="0" r="0" b="0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452" name="Group 23"/>
                <p:cNvGrpSpPr/>
                <p:nvPr/>
              </p:nvGrpSpPr>
              <p:grpSpPr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18453" name="Freeform 24"/>
                  <p:cNvSpPr/>
                  <p:nvPr/>
                </p:nvSpPr>
                <p:spPr>
                  <a:xfrm>
                    <a:off x="2164" y="1525"/>
                    <a:ext cx="130" cy="496"/>
                  </a:xfrm>
                  <a:custGeom>
                    <a:avLst/>
                    <a:gdLst/>
                    <a:ahLst/>
                    <a:cxnLst>
                      <a:cxn ang="0">
                        <a:pos x="129" y="230"/>
                      </a:cxn>
                      <a:cxn ang="0">
                        <a:pos x="118" y="330"/>
                      </a:cxn>
                      <a:cxn ang="0">
                        <a:pos x="107" y="411"/>
                      </a:cxn>
                      <a:cxn ang="0">
                        <a:pos x="100" y="471"/>
                      </a:cxn>
                      <a:cxn ang="0">
                        <a:pos x="101" y="495"/>
                      </a:cxn>
                      <a:cxn ang="0">
                        <a:pos x="86" y="495"/>
                      </a:cxn>
                      <a:cxn ang="0">
                        <a:pos x="81" y="460"/>
                      </a:cxn>
                      <a:cxn ang="0">
                        <a:pos x="79" y="408"/>
                      </a:cxn>
                      <a:cxn ang="0">
                        <a:pos x="73" y="358"/>
                      </a:cxn>
                      <a:cxn ang="0">
                        <a:pos x="70" y="321"/>
                      </a:cxn>
                      <a:cxn ang="0">
                        <a:pos x="64" y="268"/>
                      </a:cxn>
                      <a:cxn ang="0">
                        <a:pos x="56" y="222"/>
                      </a:cxn>
                      <a:cxn ang="0">
                        <a:pos x="51" y="181"/>
                      </a:cxn>
                      <a:cxn ang="0">
                        <a:pos x="45" y="137"/>
                      </a:cxn>
                      <a:cxn ang="0">
                        <a:pos x="35" y="94"/>
                      </a:cxn>
                      <a:cxn ang="0">
                        <a:pos x="24" y="57"/>
                      </a:cxn>
                      <a:cxn ang="0">
                        <a:pos x="6" y="21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19" y="14"/>
                      </a:cxn>
                      <a:cxn ang="0">
                        <a:pos x="35" y="47"/>
                      </a:cxn>
                      <a:cxn ang="0">
                        <a:pos x="47" y="81"/>
                      </a:cxn>
                      <a:cxn ang="0">
                        <a:pos x="56" y="116"/>
                      </a:cxn>
                      <a:cxn ang="0">
                        <a:pos x="63" y="161"/>
                      </a:cxn>
                      <a:cxn ang="0">
                        <a:pos x="69" y="204"/>
                      </a:cxn>
                      <a:cxn ang="0">
                        <a:pos x="77" y="262"/>
                      </a:cxn>
                      <a:cxn ang="0">
                        <a:pos x="84" y="309"/>
                      </a:cxn>
                      <a:cxn ang="0">
                        <a:pos x="87" y="347"/>
                      </a:cxn>
                      <a:cxn ang="0">
                        <a:pos x="90" y="386"/>
                      </a:cxn>
                      <a:cxn ang="0">
                        <a:pos x="96" y="427"/>
                      </a:cxn>
                      <a:cxn ang="0">
                        <a:pos x="104" y="357"/>
                      </a:cxn>
                      <a:cxn ang="0">
                        <a:pos x="114" y="292"/>
                      </a:cxn>
                      <a:cxn ang="0">
                        <a:pos x="129" y="230"/>
                      </a:cxn>
                    </a:cxnLst>
                    <a:rect l="0" t="0" r="0" b="0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54" name="Freeform 25"/>
                  <p:cNvSpPr/>
                  <p:nvPr/>
                </p:nvSpPr>
                <p:spPr>
                  <a:xfrm>
                    <a:off x="2204" y="1606"/>
                    <a:ext cx="229" cy="358"/>
                  </a:xfrm>
                  <a:custGeom>
                    <a:avLst/>
                    <a:gdLst/>
                    <a:ahLst/>
                    <a:cxnLst>
                      <a:cxn ang="0">
                        <a:pos x="60" y="58"/>
                      </a:cxn>
                      <a:cxn ang="0">
                        <a:pos x="67" y="44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70" y="2"/>
                      </a:cxn>
                      <a:cxn ang="0">
                        <a:pos x="82" y="66"/>
                      </a:cxn>
                      <a:cxn ang="0">
                        <a:pos x="94" y="39"/>
                      </a:cxn>
                      <a:cxn ang="0">
                        <a:pos x="101" y="5"/>
                      </a:cxn>
                      <a:cxn ang="0">
                        <a:pos x="104" y="5"/>
                      </a:cxn>
                      <a:cxn ang="0">
                        <a:pos x="103" y="5"/>
                      </a:cxn>
                      <a:cxn ang="0">
                        <a:pos x="104" y="5"/>
                      </a:cxn>
                      <a:cxn ang="0">
                        <a:pos x="102" y="5"/>
                      </a:cxn>
                      <a:cxn ang="0">
                        <a:pos x="103" y="5"/>
                      </a:cxn>
                      <a:cxn ang="0">
                        <a:pos x="105" y="47"/>
                      </a:cxn>
                      <a:cxn ang="0">
                        <a:pos x="111" y="88"/>
                      </a:cxn>
                      <a:cxn ang="0">
                        <a:pos x="139" y="79"/>
                      </a:cxn>
                      <a:cxn ang="0">
                        <a:pos x="176" y="81"/>
                      </a:cxn>
                      <a:cxn ang="0">
                        <a:pos x="205" y="104"/>
                      </a:cxn>
                      <a:cxn ang="0">
                        <a:pos x="228" y="155"/>
                      </a:cxn>
                      <a:cxn ang="0">
                        <a:pos x="200" y="147"/>
                      </a:cxn>
                      <a:cxn ang="0">
                        <a:pos x="171" y="131"/>
                      </a:cxn>
                      <a:cxn ang="0">
                        <a:pos x="132" y="121"/>
                      </a:cxn>
                      <a:cxn ang="0">
                        <a:pos x="107" y="125"/>
                      </a:cxn>
                      <a:cxn ang="0">
                        <a:pos x="122" y="150"/>
                      </a:cxn>
                      <a:cxn ang="0">
                        <a:pos x="154" y="165"/>
                      </a:cxn>
                      <a:cxn ang="0">
                        <a:pos x="187" y="175"/>
                      </a:cxn>
                      <a:cxn ang="0">
                        <a:pos x="212" y="212"/>
                      </a:cxn>
                      <a:cxn ang="0">
                        <a:pos x="224" y="262"/>
                      </a:cxn>
                      <a:cxn ang="0">
                        <a:pos x="194" y="231"/>
                      </a:cxn>
                      <a:cxn ang="0">
                        <a:pos x="163" y="199"/>
                      </a:cxn>
                      <a:cxn ang="0">
                        <a:pos x="133" y="172"/>
                      </a:cxn>
                      <a:cxn ang="0">
                        <a:pos x="111" y="159"/>
                      </a:cxn>
                      <a:cxn ang="0">
                        <a:pos x="97" y="185"/>
                      </a:cxn>
                      <a:cxn ang="0">
                        <a:pos x="115" y="245"/>
                      </a:cxn>
                      <a:cxn ang="0">
                        <a:pos x="132" y="312"/>
                      </a:cxn>
                      <a:cxn ang="0">
                        <a:pos x="114" y="328"/>
                      </a:cxn>
                      <a:cxn ang="0">
                        <a:pos x="95" y="236"/>
                      </a:cxn>
                      <a:cxn ang="0">
                        <a:pos x="78" y="179"/>
                      </a:cxn>
                      <a:cxn ang="0">
                        <a:pos x="73" y="197"/>
                      </a:cxn>
                      <a:cxn ang="0">
                        <a:pos x="74" y="186"/>
                      </a:cxn>
                      <a:cxn ang="0">
                        <a:pos x="70" y="206"/>
                      </a:cxn>
                      <a:cxn ang="0">
                        <a:pos x="51" y="257"/>
                      </a:cxn>
                      <a:cxn ang="0">
                        <a:pos x="32" y="322"/>
                      </a:cxn>
                      <a:cxn ang="0">
                        <a:pos x="28" y="304"/>
                      </a:cxn>
                      <a:cxn ang="0">
                        <a:pos x="38" y="249"/>
                      </a:cxn>
                      <a:cxn ang="0">
                        <a:pos x="59" y="189"/>
                      </a:cxn>
                      <a:cxn ang="0">
                        <a:pos x="82" y="143"/>
                      </a:cxn>
                      <a:cxn ang="0">
                        <a:pos x="65" y="139"/>
                      </a:cxn>
                      <a:cxn ang="0">
                        <a:pos x="40" y="189"/>
                      </a:cxn>
                      <a:cxn ang="0">
                        <a:pos x="18" y="243"/>
                      </a:cxn>
                      <a:cxn ang="0">
                        <a:pos x="2" y="278"/>
                      </a:cxn>
                      <a:cxn ang="0">
                        <a:pos x="13" y="229"/>
                      </a:cxn>
                      <a:cxn ang="0">
                        <a:pos x="37" y="179"/>
                      </a:cxn>
                      <a:cxn ang="0">
                        <a:pos x="70" y="130"/>
                      </a:cxn>
                      <a:cxn ang="0">
                        <a:pos x="62" y="99"/>
                      </a:cxn>
                      <a:cxn ang="0">
                        <a:pos x="37" y="59"/>
                      </a:cxn>
                      <a:cxn ang="0">
                        <a:pos x="11" y="12"/>
                      </a:cxn>
                      <a:cxn ang="0">
                        <a:pos x="14" y="5"/>
                      </a:cxn>
                      <a:cxn ang="0">
                        <a:pos x="27" y="5"/>
                      </a:cxn>
                      <a:cxn ang="0">
                        <a:pos x="31" y="10"/>
                      </a:cxn>
                    </a:cxnLst>
                    <a:rect l="0" t="0" r="0" b="0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55" name="Group 26"/>
                  <p:cNvGrpSpPr/>
                  <p:nvPr/>
                </p:nvGrpSpPr>
                <p:grpSpPr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18456" name="Freeform 27"/>
                    <p:cNvSpPr/>
                    <p:nvPr/>
                  </p:nvSpPr>
                  <p:spPr>
                    <a:xfrm>
                      <a:off x="2030" y="1419"/>
                      <a:ext cx="420" cy="326"/>
                    </a:xfrm>
                    <a:custGeom>
                      <a:avLst/>
                      <a:gdLst/>
                      <a:ahLst/>
                      <a:cxnLst>
                        <a:cxn ang="0">
                          <a:pos x="159" y="41"/>
                        </a:cxn>
                        <a:cxn ang="0">
                          <a:pos x="193" y="13"/>
                        </a:cxn>
                        <a:cxn ang="0">
                          <a:pos x="233" y="2"/>
                        </a:cxn>
                        <a:cxn ang="0">
                          <a:pos x="279" y="2"/>
                        </a:cxn>
                        <a:cxn ang="0">
                          <a:pos x="290" y="6"/>
                        </a:cxn>
                        <a:cxn ang="0">
                          <a:pos x="260" y="14"/>
                        </a:cxn>
                        <a:cxn ang="0">
                          <a:pos x="225" y="25"/>
                        </a:cxn>
                        <a:cxn ang="0">
                          <a:pos x="186" y="52"/>
                        </a:cxn>
                        <a:cxn ang="0">
                          <a:pos x="183" y="89"/>
                        </a:cxn>
                        <a:cxn ang="0">
                          <a:pos x="240" y="66"/>
                        </a:cxn>
                        <a:cxn ang="0">
                          <a:pos x="288" y="64"/>
                        </a:cxn>
                        <a:cxn ang="0">
                          <a:pos x="338" y="69"/>
                        </a:cxn>
                        <a:cxn ang="0">
                          <a:pos x="397" y="75"/>
                        </a:cxn>
                        <a:cxn ang="0">
                          <a:pos x="398" y="76"/>
                        </a:cxn>
                        <a:cxn ang="0">
                          <a:pos x="341" y="79"/>
                        </a:cxn>
                        <a:cxn ang="0">
                          <a:pos x="288" y="80"/>
                        </a:cxn>
                        <a:cxn ang="0">
                          <a:pos x="242" y="86"/>
                        </a:cxn>
                        <a:cxn ang="0">
                          <a:pos x="191" y="98"/>
                        </a:cxn>
                        <a:cxn ang="0">
                          <a:pos x="212" y="118"/>
                        </a:cxn>
                        <a:cxn ang="0">
                          <a:pos x="227" y="136"/>
                        </a:cxn>
                        <a:cxn ang="0">
                          <a:pos x="175" y="119"/>
                        </a:cxn>
                        <a:cxn ang="0">
                          <a:pos x="165" y="129"/>
                        </a:cxn>
                        <a:cxn ang="0">
                          <a:pos x="221" y="138"/>
                        </a:cxn>
                        <a:cxn ang="0">
                          <a:pos x="269" y="150"/>
                        </a:cxn>
                        <a:cxn ang="0">
                          <a:pos x="306" y="181"/>
                        </a:cxn>
                        <a:cxn ang="0">
                          <a:pos x="335" y="223"/>
                        </a:cxn>
                        <a:cxn ang="0">
                          <a:pos x="329" y="231"/>
                        </a:cxn>
                        <a:cxn ang="0">
                          <a:pos x="290" y="204"/>
                        </a:cxn>
                        <a:cxn ang="0">
                          <a:pos x="248" y="174"/>
                        </a:cxn>
                        <a:cxn ang="0">
                          <a:pos x="202" y="154"/>
                        </a:cxn>
                        <a:cxn ang="0">
                          <a:pos x="173" y="148"/>
                        </a:cxn>
                        <a:cxn ang="0">
                          <a:pos x="196" y="181"/>
                        </a:cxn>
                        <a:cxn ang="0">
                          <a:pos x="227" y="223"/>
                        </a:cxn>
                        <a:cxn ang="0">
                          <a:pos x="244" y="262"/>
                        </a:cxn>
                        <a:cxn ang="0">
                          <a:pos x="243" y="299"/>
                        </a:cxn>
                        <a:cxn ang="0">
                          <a:pos x="222" y="259"/>
                        </a:cxn>
                        <a:cxn ang="0">
                          <a:pos x="199" y="215"/>
                        </a:cxn>
                        <a:cxn ang="0">
                          <a:pos x="173" y="177"/>
                        </a:cxn>
                        <a:cxn ang="0">
                          <a:pos x="150" y="142"/>
                        </a:cxn>
                        <a:cxn ang="0">
                          <a:pos x="109" y="162"/>
                        </a:cxn>
                        <a:cxn ang="0">
                          <a:pos x="77" y="210"/>
                        </a:cxn>
                        <a:cxn ang="0">
                          <a:pos x="49" y="260"/>
                        </a:cxn>
                        <a:cxn ang="0">
                          <a:pos x="18" y="306"/>
                        </a:cxn>
                        <a:cxn ang="0">
                          <a:pos x="8" y="301"/>
                        </a:cxn>
                        <a:cxn ang="0">
                          <a:pos x="45" y="243"/>
                        </a:cxn>
                        <a:cxn ang="0">
                          <a:pos x="78" y="198"/>
                        </a:cxn>
                        <a:cxn ang="0">
                          <a:pos x="107" y="154"/>
                        </a:cxn>
                        <a:cxn ang="0">
                          <a:pos x="132" y="120"/>
                        </a:cxn>
                        <a:cxn ang="0">
                          <a:pos x="95" y="79"/>
                        </a:cxn>
                        <a:cxn ang="0">
                          <a:pos x="42" y="57"/>
                        </a:cxn>
                        <a:cxn ang="0">
                          <a:pos x="19" y="45"/>
                        </a:cxn>
                        <a:cxn ang="0">
                          <a:pos x="60" y="58"/>
                        </a:cxn>
                        <a:cxn ang="0">
                          <a:pos x="116" y="86"/>
                        </a:cxn>
                      </a:cxnLst>
                      <a:rect l="0" t="0" r="0" b="0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7" name="Freeform 28"/>
                    <p:cNvSpPr/>
                    <p:nvPr/>
                  </p:nvSpPr>
                  <p:spPr>
                    <a:xfrm>
                      <a:off x="2175" y="1587"/>
                      <a:ext cx="38" cy="181"/>
                    </a:xfrm>
                    <a:custGeom>
                      <a:avLst/>
                      <a:gdLst/>
                      <a:ahLst/>
                      <a:cxnLst>
                        <a:cxn ang="0">
                          <a:pos x="20" y="0"/>
                        </a:cxn>
                        <a:cxn ang="0">
                          <a:pos x="24" y="8"/>
                        </a:cxn>
                        <a:cxn ang="0">
                          <a:pos x="27" y="14"/>
                        </a:cxn>
                        <a:cxn ang="0">
                          <a:pos x="33" y="22"/>
                        </a:cxn>
                        <a:cxn ang="0">
                          <a:pos x="35" y="30"/>
                        </a:cxn>
                        <a:cxn ang="0">
                          <a:pos x="36" y="41"/>
                        </a:cxn>
                        <a:cxn ang="0">
                          <a:pos x="36" y="53"/>
                        </a:cxn>
                        <a:cxn ang="0">
                          <a:pos x="37" y="61"/>
                        </a:cxn>
                        <a:cxn ang="0">
                          <a:pos x="36" y="70"/>
                        </a:cxn>
                        <a:cxn ang="0">
                          <a:pos x="35" y="81"/>
                        </a:cxn>
                        <a:cxn ang="0">
                          <a:pos x="33" y="91"/>
                        </a:cxn>
                        <a:cxn ang="0">
                          <a:pos x="30" y="106"/>
                        </a:cxn>
                        <a:cxn ang="0">
                          <a:pos x="28" y="114"/>
                        </a:cxn>
                        <a:cxn ang="0">
                          <a:pos x="23" y="124"/>
                        </a:cxn>
                        <a:cxn ang="0">
                          <a:pos x="17" y="135"/>
                        </a:cxn>
                        <a:cxn ang="0">
                          <a:pos x="12" y="145"/>
                        </a:cxn>
                        <a:cxn ang="0">
                          <a:pos x="7" y="155"/>
                        </a:cxn>
                        <a:cxn ang="0">
                          <a:pos x="3" y="163"/>
                        </a:cxn>
                        <a:cxn ang="0">
                          <a:pos x="0" y="180"/>
                        </a:cxn>
                        <a:cxn ang="0">
                          <a:pos x="1" y="163"/>
                        </a:cxn>
                        <a:cxn ang="0">
                          <a:pos x="3" y="152"/>
                        </a:cxn>
                        <a:cxn ang="0">
                          <a:pos x="4" y="141"/>
                        </a:cxn>
                        <a:cxn ang="0">
                          <a:pos x="5" y="130"/>
                        </a:cxn>
                        <a:cxn ang="0">
                          <a:pos x="7" y="116"/>
                        </a:cxn>
                        <a:cxn ang="0">
                          <a:pos x="9" y="106"/>
                        </a:cxn>
                        <a:cxn ang="0">
                          <a:pos x="12" y="96"/>
                        </a:cxn>
                        <a:cxn ang="0">
                          <a:pos x="15" y="87"/>
                        </a:cxn>
                        <a:cxn ang="0">
                          <a:pos x="17" y="77"/>
                        </a:cxn>
                        <a:cxn ang="0">
                          <a:pos x="20" y="67"/>
                        </a:cxn>
                        <a:cxn ang="0">
                          <a:pos x="21" y="57"/>
                        </a:cxn>
                        <a:cxn ang="0">
                          <a:pos x="22" y="49"/>
                        </a:cxn>
                        <a:cxn ang="0">
                          <a:pos x="23" y="39"/>
                        </a:cxn>
                        <a:cxn ang="0">
                          <a:pos x="23" y="28"/>
                        </a:cxn>
                        <a:cxn ang="0">
                          <a:pos x="23" y="14"/>
                        </a:cxn>
                        <a:cxn ang="0">
                          <a:pos x="22" y="8"/>
                        </a:cxn>
                        <a:cxn ang="0">
                          <a:pos x="20" y="0"/>
                        </a:cxn>
                      </a:cxnLst>
                      <a:rect l="0" t="0" r="0" b="0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8" name="Freeform 29"/>
                    <p:cNvSpPr/>
                    <p:nvPr/>
                  </p:nvSpPr>
                  <p:spPr>
                    <a:xfrm>
                      <a:off x="1991" y="1486"/>
                      <a:ext cx="168" cy="48"/>
                    </a:xfrm>
                    <a:custGeom>
                      <a:avLst/>
                      <a:gdLst/>
                      <a:ahLst/>
                      <a:cxnLst>
                        <a:cxn ang="0">
                          <a:pos x="167" y="47"/>
                        </a:cxn>
                        <a:cxn ang="0">
                          <a:pos x="164" y="38"/>
                        </a:cxn>
                        <a:cxn ang="0">
                          <a:pos x="160" y="31"/>
                        </a:cxn>
                        <a:cxn ang="0">
                          <a:pos x="157" y="30"/>
                        </a:cxn>
                        <a:cxn ang="0">
                          <a:pos x="150" y="28"/>
                        </a:cxn>
                        <a:cxn ang="0">
                          <a:pos x="144" y="26"/>
                        </a:cxn>
                        <a:cxn ang="0">
                          <a:pos x="137" y="28"/>
                        </a:cxn>
                        <a:cxn ang="0">
                          <a:pos x="130" y="29"/>
                        </a:cxn>
                        <a:cxn ang="0">
                          <a:pos x="121" y="25"/>
                        </a:cxn>
                        <a:cxn ang="0">
                          <a:pos x="109" y="21"/>
                        </a:cxn>
                        <a:cxn ang="0">
                          <a:pos x="98" y="17"/>
                        </a:cxn>
                        <a:cxn ang="0">
                          <a:pos x="91" y="15"/>
                        </a:cxn>
                        <a:cxn ang="0">
                          <a:pos x="78" y="12"/>
                        </a:cxn>
                        <a:cxn ang="0">
                          <a:pos x="66" y="8"/>
                        </a:cxn>
                        <a:cxn ang="0">
                          <a:pos x="54" y="4"/>
                        </a:cxn>
                        <a:cxn ang="0">
                          <a:pos x="41" y="1"/>
                        </a:cxn>
                        <a:cxn ang="0">
                          <a:pos x="28" y="0"/>
                        </a:cxn>
                        <a:cxn ang="0">
                          <a:pos x="15" y="0"/>
                        </a:cxn>
                        <a:cxn ang="0">
                          <a:pos x="12" y="1"/>
                        </a:cxn>
                        <a:cxn ang="0">
                          <a:pos x="7" y="4"/>
                        </a:cxn>
                        <a:cxn ang="0">
                          <a:pos x="3" y="7"/>
                        </a:cxn>
                        <a:cxn ang="0">
                          <a:pos x="0" y="10"/>
                        </a:cxn>
                        <a:cxn ang="0">
                          <a:pos x="5" y="10"/>
                        </a:cxn>
                        <a:cxn ang="0">
                          <a:pos x="12" y="11"/>
                        </a:cxn>
                        <a:cxn ang="0">
                          <a:pos x="18" y="12"/>
                        </a:cxn>
                        <a:cxn ang="0">
                          <a:pos x="23" y="11"/>
                        </a:cxn>
                        <a:cxn ang="0">
                          <a:pos x="29" y="10"/>
                        </a:cxn>
                        <a:cxn ang="0">
                          <a:pos x="38" y="10"/>
                        </a:cxn>
                        <a:cxn ang="0">
                          <a:pos x="50" y="10"/>
                        </a:cxn>
                        <a:cxn ang="0">
                          <a:pos x="60" y="12"/>
                        </a:cxn>
                        <a:cxn ang="0">
                          <a:pos x="70" y="13"/>
                        </a:cxn>
                        <a:cxn ang="0">
                          <a:pos x="79" y="15"/>
                        </a:cxn>
                        <a:cxn ang="0">
                          <a:pos x="89" y="16"/>
                        </a:cxn>
                        <a:cxn ang="0">
                          <a:pos x="98" y="18"/>
                        </a:cxn>
                        <a:cxn ang="0">
                          <a:pos x="106" y="22"/>
                        </a:cxn>
                        <a:cxn ang="0">
                          <a:pos x="114" y="26"/>
                        </a:cxn>
                        <a:cxn ang="0">
                          <a:pos x="123" y="30"/>
                        </a:cxn>
                        <a:cxn ang="0">
                          <a:pos x="127" y="30"/>
                        </a:cxn>
                        <a:cxn ang="0">
                          <a:pos x="131" y="30"/>
                        </a:cxn>
                        <a:cxn ang="0">
                          <a:pos x="137" y="33"/>
                        </a:cxn>
                        <a:cxn ang="0">
                          <a:pos x="144" y="36"/>
                        </a:cxn>
                        <a:cxn ang="0">
                          <a:pos x="150" y="38"/>
                        </a:cxn>
                        <a:cxn ang="0">
                          <a:pos x="158" y="42"/>
                        </a:cxn>
                        <a:cxn ang="0">
                          <a:pos x="164" y="45"/>
                        </a:cxn>
                        <a:cxn ang="0">
                          <a:pos x="167" y="47"/>
                        </a:cxn>
                      </a:cxnLst>
                      <a:rect l="0" t="0" r="0" b="0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9" name="Freeform 30"/>
                    <p:cNvSpPr/>
                    <p:nvPr/>
                  </p:nvSpPr>
                  <p:spPr>
                    <a:xfrm>
                      <a:off x="1985" y="1514"/>
                      <a:ext cx="173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172" y="19"/>
                        </a:cxn>
                        <a:cxn ang="0">
                          <a:pos x="167" y="17"/>
                        </a:cxn>
                        <a:cxn ang="0">
                          <a:pos x="163" y="15"/>
                        </a:cxn>
                        <a:cxn ang="0">
                          <a:pos x="157" y="13"/>
                        </a:cxn>
                        <a:cxn ang="0">
                          <a:pos x="152" y="11"/>
                        </a:cxn>
                        <a:cxn ang="0">
                          <a:pos x="146" y="9"/>
                        </a:cxn>
                        <a:cxn ang="0">
                          <a:pos x="138" y="6"/>
                        </a:cxn>
                        <a:cxn ang="0">
                          <a:pos x="131" y="2"/>
                        </a:cxn>
                        <a:cxn ang="0">
                          <a:pos x="125" y="2"/>
                        </a:cxn>
                        <a:cxn ang="0">
                          <a:pos x="118" y="3"/>
                        </a:cxn>
                        <a:cxn ang="0">
                          <a:pos x="108" y="5"/>
                        </a:cxn>
                        <a:cxn ang="0">
                          <a:pos x="103" y="5"/>
                        </a:cxn>
                        <a:cxn ang="0">
                          <a:pos x="91" y="3"/>
                        </a:cxn>
                        <a:cxn ang="0">
                          <a:pos x="77" y="1"/>
                        </a:cxn>
                        <a:cxn ang="0">
                          <a:pos x="67" y="0"/>
                        </a:cxn>
                        <a:cxn ang="0">
                          <a:pos x="55" y="0"/>
                        </a:cxn>
                        <a:cxn ang="0">
                          <a:pos x="43" y="0"/>
                        </a:cxn>
                        <a:cxn ang="0">
                          <a:pos x="35" y="1"/>
                        </a:cxn>
                        <a:cxn ang="0">
                          <a:pos x="26" y="2"/>
                        </a:cxn>
                        <a:cxn ang="0">
                          <a:pos x="18" y="3"/>
                        </a:cxn>
                        <a:cxn ang="0">
                          <a:pos x="9" y="4"/>
                        </a:cxn>
                        <a:cxn ang="0">
                          <a:pos x="8" y="8"/>
                        </a:cxn>
                        <a:cxn ang="0">
                          <a:pos x="6" y="11"/>
                        </a:cxn>
                        <a:cxn ang="0">
                          <a:pos x="4" y="14"/>
                        </a:cxn>
                        <a:cxn ang="0">
                          <a:pos x="0" y="16"/>
                        </a:cxn>
                        <a:cxn ang="0">
                          <a:pos x="7" y="15"/>
                        </a:cxn>
                        <a:cxn ang="0">
                          <a:pos x="15" y="13"/>
                        </a:cxn>
                        <a:cxn ang="0">
                          <a:pos x="21" y="12"/>
                        </a:cxn>
                        <a:cxn ang="0">
                          <a:pos x="29" y="11"/>
                        </a:cxn>
                        <a:cxn ang="0">
                          <a:pos x="36" y="10"/>
                        </a:cxn>
                        <a:cxn ang="0">
                          <a:pos x="49" y="9"/>
                        </a:cxn>
                        <a:cxn ang="0">
                          <a:pos x="62" y="8"/>
                        </a:cxn>
                        <a:cxn ang="0">
                          <a:pos x="77" y="7"/>
                        </a:cxn>
                        <a:cxn ang="0">
                          <a:pos x="92" y="6"/>
                        </a:cxn>
                        <a:cxn ang="0">
                          <a:pos x="106" y="6"/>
                        </a:cxn>
                        <a:cxn ang="0">
                          <a:pos x="118" y="7"/>
                        </a:cxn>
                        <a:cxn ang="0">
                          <a:pos x="126" y="9"/>
                        </a:cxn>
                        <a:cxn ang="0">
                          <a:pos x="135" y="11"/>
                        </a:cxn>
                        <a:cxn ang="0">
                          <a:pos x="145" y="13"/>
                        </a:cxn>
                        <a:cxn ang="0">
                          <a:pos x="155" y="16"/>
                        </a:cxn>
                        <a:cxn ang="0">
                          <a:pos x="163" y="17"/>
                        </a:cxn>
                        <a:cxn ang="0">
                          <a:pos x="172" y="19"/>
                        </a:cxn>
                      </a:cxnLst>
                      <a:rect l="0" t="0" r="0" b="0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8460" name="Group 31"/>
            <p:cNvGrpSpPr/>
            <p:nvPr/>
          </p:nvGrpSpPr>
          <p:grpSpPr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18461" name="Group 32"/>
              <p:cNvGrpSpPr/>
              <p:nvPr/>
            </p:nvGrpSpPr>
            <p:grpSpPr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18462" name="Freeform 33"/>
                <p:cNvSpPr/>
                <p:nvPr/>
              </p:nvSpPr>
              <p:spPr>
                <a:xfrm>
                  <a:off x="260" y="4288"/>
                  <a:ext cx="147" cy="478"/>
                </a:xfrm>
                <a:custGeom>
                  <a:avLst/>
                  <a:gdLst/>
                  <a:ahLst/>
                  <a:cxnLst>
                    <a:cxn ang="0">
                      <a:pos x="49" y="188"/>
                    </a:cxn>
                    <a:cxn ang="0">
                      <a:pos x="131" y="472"/>
                    </a:cxn>
                    <a:cxn ang="0">
                      <a:pos x="135" y="475"/>
                    </a:cxn>
                    <a:cxn ang="0">
                      <a:pos x="139" y="477"/>
                    </a:cxn>
                    <a:cxn ang="0">
                      <a:pos x="142" y="475"/>
                    </a:cxn>
                    <a:cxn ang="0">
                      <a:pos x="144" y="472"/>
                    </a:cxn>
                    <a:cxn ang="0">
                      <a:pos x="146" y="468"/>
                    </a:cxn>
                    <a:cxn ang="0">
                      <a:pos x="146" y="463"/>
                    </a:cxn>
                    <a:cxn ang="0">
                      <a:pos x="143" y="455"/>
                    </a:cxn>
                    <a:cxn ang="0">
                      <a:pos x="61" y="176"/>
                    </a:cxn>
                    <a:cxn ang="0">
                      <a:pos x="9" y="5"/>
                    </a:cxn>
                    <a:cxn ang="0">
                      <a:pos x="6" y="2"/>
                    </a:cxn>
                    <a:cxn ang="0">
                      <a:pos x="4" y="1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49" y="188"/>
                    </a:cxn>
                  </a:cxnLst>
                  <a:rect l="0" t="0" r="0" b="0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Freeform 34"/>
                <p:cNvSpPr/>
                <p:nvPr/>
              </p:nvSpPr>
              <p:spPr>
                <a:xfrm>
                  <a:off x="259" y="4289"/>
                  <a:ext cx="146" cy="477"/>
                </a:xfrm>
                <a:custGeom>
                  <a:avLst/>
                  <a:gdLst/>
                  <a:ahLst/>
                  <a:cxnLst>
                    <a:cxn ang="0">
                      <a:pos x="50" y="186"/>
                    </a:cxn>
                    <a:cxn ang="0">
                      <a:pos x="131" y="471"/>
                    </a:cxn>
                    <a:cxn ang="0">
                      <a:pos x="133" y="474"/>
                    </a:cxn>
                    <a:cxn ang="0">
                      <a:pos x="138" y="476"/>
                    </a:cxn>
                    <a:cxn ang="0">
                      <a:pos x="141" y="474"/>
                    </a:cxn>
                    <a:cxn ang="0">
                      <a:pos x="144" y="473"/>
                    </a:cxn>
                    <a:cxn ang="0">
                      <a:pos x="145" y="467"/>
                    </a:cxn>
                    <a:cxn ang="0">
                      <a:pos x="145" y="462"/>
                    </a:cxn>
                    <a:cxn ang="0">
                      <a:pos x="143" y="454"/>
                    </a:cxn>
                    <a:cxn ang="0">
                      <a:pos x="61" y="174"/>
                    </a:cxn>
                    <a:cxn ang="0">
                      <a:pos x="9" y="4"/>
                    </a:cxn>
                    <a:cxn ang="0">
                      <a:pos x="6" y="2"/>
                    </a:cxn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0" y="5"/>
                    </a:cxn>
                    <a:cxn ang="0">
                      <a:pos x="0" y="9"/>
                    </a:cxn>
                    <a:cxn ang="0">
                      <a:pos x="50" y="186"/>
                    </a:cxn>
                  </a:cxnLst>
                  <a:rect l="0" t="0" r="0" b="0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64" name="Group 35"/>
              <p:cNvGrpSpPr/>
              <p:nvPr/>
            </p:nvGrpSpPr>
            <p:grpSpPr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18465" name="Freeform 36"/>
                <p:cNvSpPr/>
                <p:nvPr/>
              </p:nvSpPr>
              <p:spPr>
                <a:xfrm>
                  <a:off x="191" y="4304"/>
                  <a:ext cx="273" cy="276"/>
                </a:xfrm>
                <a:custGeom>
                  <a:avLst/>
                  <a:gdLst/>
                  <a:ahLst/>
                  <a:cxnLst>
                    <a:cxn ang="0">
                      <a:pos x="43" y="32"/>
                    </a:cxn>
                    <a:cxn ang="0">
                      <a:pos x="69" y="13"/>
                    </a:cxn>
                    <a:cxn ang="0">
                      <a:pos x="92" y="4"/>
                    </a:cxn>
                    <a:cxn ang="0">
                      <a:pos x="123" y="0"/>
                    </a:cxn>
                    <a:cxn ang="0">
                      <a:pos x="154" y="9"/>
                    </a:cxn>
                    <a:cxn ang="0">
                      <a:pos x="194" y="36"/>
                    </a:cxn>
                    <a:cxn ang="0">
                      <a:pos x="232" y="75"/>
                    </a:cxn>
                    <a:cxn ang="0">
                      <a:pos x="265" y="128"/>
                    </a:cxn>
                    <a:cxn ang="0">
                      <a:pos x="268" y="156"/>
                    </a:cxn>
                    <a:cxn ang="0">
                      <a:pos x="261" y="146"/>
                    </a:cxn>
                    <a:cxn ang="0">
                      <a:pos x="253" y="138"/>
                    </a:cxn>
                    <a:cxn ang="0">
                      <a:pos x="242" y="133"/>
                    </a:cxn>
                    <a:cxn ang="0">
                      <a:pos x="232" y="132"/>
                    </a:cxn>
                    <a:cxn ang="0">
                      <a:pos x="220" y="133"/>
                    </a:cxn>
                    <a:cxn ang="0">
                      <a:pos x="209" y="137"/>
                    </a:cxn>
                    <a:cxn ang="0">
                      <a:pos x="201" y="144"/>
                    </a:cxn>
                    <a:cxn ang="0">
                      <a:pos x="193" y="155"/>
                    </a:cxn>
                    <a:cxn ang="0">
                      <a:pos x="187" y="167"/>
                    </a:cxn>
                    <a:cxn ang="0">
                      <a:pos x="184" y="181"/>
                    </a:cxn>
                    <a:cxn ang="0">
                      <a:pos x="186" y="196"/>
                    </a:cxn>
                    <a:cxn ang="0">
                      <a:pos x="166" y="150"/>
                    </a:cxn>
                    <a:cxn ang="0">
                      <a:pos x="99" y="225"/>
                    </a:cxn>
                    <a:cxn ang="0">
                      <a:pos x="99" y="231"/>
                    </a:cxn>
                    <a:cxn ang="0">
                      <a:pos x="92" y="221"/>
                    </a:cxn>
                    <a:cxn ang="0">
                      <a:pos x="83" y="212"/>
                    </a:cxn>
                    <a:cxn ang="0">
                      <a:pos x="73" y="207"/>
                    </a:cxn>
                    <a:cxn ang="0">
                      <a:pos x="63" y="204"/>
                    </a:cxn>
                    <a:cxn ang="0">
                      <a:pos x="53" y="206"/>
                    </a:cxn>
                    <a:cxn ang="0">
                      <a:pos x="43" y="208"/>
                    </a:cxn>
                    <a:cxn ang="0">
                      <a:pos x="33" y="214"/>
                    </a:cxn>
                    <a:cxn ang="0">
                      <a:pos x="25" y="222"/>
                    </a:cxn>
                    <a:cxn ang="0">
                      <a:pos x="19" y="231"/>
                    </a:cxn>
                    <a:cxn ang="0">
                      <a:pos x="15" y="243"/>
                    </a:cxn>
                    <a:cxn ang="0">
                      <a:pos x="14" y="258"/>
                    </a:cxn>
                    <a:cxn ang="0">
                      <a:pos x="17" y="275"/>
                    </a:cxn>
                    <a:cxn ang="0">
                      <a:pos x="3" y="229"/>
                    </a:cxn>
                    <a:cxn ang="0">
                      <a:pos x="0" y="173"/>
                    </a:cxn>
                    <a:cxn ang="0">
                      <a:pos x="4" y="119"/>
                    </a:cxn>
                    <a:cxn ang="0">
                      <a:pos x="30" y="48"/>
                    </a:cxn>
                  </a:cxnLst>
                  <a:rect l="0" t="0" r="0" b="0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6" name="Freeform 37"/>
                <p:cNvSpPr/>
                <p:nvPr/>
              </p:nvSpPr>
              <p:spPr>
                <a:xfrm>
                  <a:off x="112" y="4295"/>
                  <a:ext cx="439" cy="321"/>
                </a:xfrm>
                <a:custGeom>
                  <a:avLst/>
                  <a:gdLst/>
                  <a:ahLst/>
                  <a:cxnLst>
                    <a:cxn ang="0">
                      <a:pos x="146" y="22"/>
                    </a:cxn>
                    <a:cxn ang="0">
                      <a:pos x="113" y="43"/>
                    </a:cxn>
                    <a:cxn ang="0">
                      <a:pos x="83" y="67"/>
                    </a:cxn>
                    <a:cxn ang="0">
                      <a:pos x="57" y="96"/>
                    </a:cxn>
                    <a:cxn ang="0">
                      <a:pos x="31" y="134"/>
                    </a:cxn>
                    <a:cxn ang="0">
                      <a:pos x="12" y="177"/>
                    </a:cxn>
                    <a:cxn ang="0">
                      <a:pos x="1" y="227"/>
                    </a:cxn>
                    <a:cxn ang="0">
                      <a:pos x="0" y="278"/>
                    </a:cxn>
                    <a:cxn ang="0">
                      <a:pos x="9" y="320"/>
                    </a:cxn>
                    <a:cxn ang="0">
                      <a:pos x="10" y="282"/>
                    </a:cxn>
                    <a:cxn ang="0">
                      <a:pos x="29" y="258"/>
                    </a:cxn>
                    <a:cxn ang="0">
                      <a:pos x="55" y="250"/>
                    </a:cxn>
                    <a:cxn ang="0">
                      <a:pos x="81" y="260"/>
                    </a:cxn>
                    <a:cxn ang="0">
                      <a:pos x="94" y="276"/>
                    </a:cxn>
                    <a:cxn ang="0">
                      <a:pos x="84" y="229"/>
                    </a:cxn>
                    <a:cxn ang="0">
                      <a:pos x="81" y="178"/>
                    </a:cxn>
                    <a:cxn ang="0">
                      <a:pos x="85" y="129"/>
                    </a:cxn>
                    <a:cxn ang="0">
                      <a:pos x="96" y="91"/>
                    </a:cxn>
                    <a:cxn ang="0">
                      <a:pos x="113" y="57"/>
                    </a:cxn>
                    <a:cxn ang="0">
                      <a:pos x="138" y="30"/>
                    </a:cxn>
                    <a:cxn ang="0">
                      <a:pos x="149" y="30"/>
                    </a:cxn>
                    <a:cxn ang="0">
                      <a:pos x="146" y="71"/>
                    </a:cxn>
                    <a:cxn ang="0">
                      <a:pos x="150" y="116"/>
                    </a:cxn>
                    <a:cxn ang="0">
                      <a:pos x="161" y="172"/>
                    </a:cxn>
                    <a:cxn ang="0">
                      <a:pos x="174" y="220"/>
                    </a:cxn>
                    <a:cxn ang="0">
                      <a:pos x="179" y="231"/>
                    </a:cxn>
                    <a:cxn ang="0">
                      <a:pos x="189" y="196"/>
                    </a:cxn>
                    <a:cxn ang="0">
                      <a:pos x="217" y="178"/>
                    </a:cxn>
                    <a:cxn ang="0">
                      <a:pos x="247" y="184"/>
                    </a:cxn>
                    <a:cxn ang="0">
                      <a:pos x="262" y="198"/>
                    </a:cxn>
                    <a:cxn ang="0">
                      <a:pos x="248" y="158"/>
                    </a:cxn>
                    <a:cxn ang="0">
                      <a:pos x="231" y="115"/>
                    </a:cxn>
                    <a:cxn ang="0">
                      <a:pos x="211" y="75"/>
                    </a:cxn>
                    <a:cxn ang="0">
                      <a:pos x="192" y="44"/>
                    </a:cxn>
                    <a:cxn ang="0">
                      <a:pos x="170" y="20"/>
                    </a:cxn>
                    <a:cxn ang="0">
                      <a:pos x="183" y="12"/>
                    </a:cxn>
                    <a:cxn ang="0">
                      <a:pos x="217" y="14"/>
                    </a:cxn>
                    <a:cxn ang="0">
                      <a:pos x="251" y="30"/>
                    </a:cxn>
                    <a:cxn ang="0">
                      <a:pos x="278" y="52"/>
                    </a:cxn>
                    <a:cxn ang="0">
                      <a:pos x="303" y="80"/>
                    </a:cxn>
                    <a:cxn ang="0">
                      <a:pos x="324" y="112"/>
                    </a:cxn>
                    <a:cxn ang="0">
                      <a:pos x="341" y="149"/>
                    </a:cxn>
                    <a:cxn ang="0">
                      <a:pos x="350" y="157"/>
                    </a:cxn>
                    <a:cxn ang="0">
                      <a:pos x="360" y="125"/>
                    </a:cxn>
                    <a:cxn ang="0">
                      <a:pos x="383" y="106"/>
                    </a:cxn>
                    <a:cxn ang="0">
                      <a:pos x="407" y="106"/>
                    </a:cxn>
                    <a:cxn ang="0">
                      <a:pos x="430" y="125"/>
                    </a:cxn>
                    <a:cxn ang="0">
                      <a:pos x="430" y="116"/>
                    </a:cxn>
                    <a:cxn ang="0">
                      <a:pos x="411" y="83"/>
                    </a:cxn>
                    <a:cxn ang="0">
                      <a:pos x="387" y="53"/>
                    </a:cxn>
                    <a:cxn ang="0">
                      <a:pos x="356" y="29"/>
                    </a:cxn>
                    <a:cxn ang="0">
                      <a:pos x="324" y="13"/>
                    </a:cxn>
                    <a:cxn ang="0">
                      <a:pos x="291" y="4"/>
                    </a:cxn>
                    <a:cxn ang="0">
                      <a:pos x="256" y="0"/>
                    </a:cxn>
                    <a:cxn ang="0">
                      <a:pos x="217" y="1"/>
                    </a:cxn>
                    <a:cxn ang="0">
                      <a:pos x="180" y="9"/>
                    </a:cxn>
                  </a:cxnLst>
                  <a:rect l="0" t="0" r="0" b="0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467" name="Group 38"/>
          <p:cNvGrpSpPr/>
          <p:nvPr/>
        </p:nvGrpSpPr>
        <p:grpSpPr>
          <a:xfrm>
            <a:off x="457200" y="762000"/>
            <a:ext cx="1055688" cy="815975"/>
            <a:chOff x="20" y="0"/>
            <a:chExt cx="665" cy="514"/>
          </a:xfrm>
        </p:grpSpPr>
        <p:sp>
          <p:nvSpPr>
            <p:cNvPr id="2087" name="Oval 39"/>
            <p:cNvSpPr>
              <a:spLocks noChangeArrowheads="1"/>
            </p:cNvSpPr>
            <p:nvPr/>
          </p:nvSpPr>
          <p:spPr bwMode="ltGray">
            <a:xfrm>
              <a:off x="90" y="0"/>
              <a:ext cx="528" cy="492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tint val="7019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9" name="Freeform 40"/>
            <p:cNvSpPr/>
            <p:nvPr/>
          </p:nvSpPr>
          <p:spPr>
            <a:xfrm>
              <a:off x="20" y="213"/>
              <a:ext cx="246" cy="94"/>
            </a:xfrm>
            <a:custGeom>
              <a:avLst/>
              <a:gdLst/>
              <a:ahLst/>
              <a:cxnLst>
                <a:cxn ang="0">
                  <a:pos x="7" y="52"/>
                </a:cxn>
                <a:cxn ang="0">
                  <a:pos x="22" y="48"/>
                </a:cxn>
                <a:cxn ang="0">
                  <a:pos x="38" y="48"/>
                </a:cxn>
                <a:cxn ang="0">
                  <a:pos x="53" y="50"/>
                </a:cxn>
                <a:cxn ang="0">
                  <a:pos x="69" y="54"/>
                </a:cxn>
                <a:cxn ang="0">
                  <a:pos x="84" y="59"/>
                </a:cxn>
                <a:cxn ang="0">
                  <a:pos x="99" y="65"/>
                </a:cxn>
                <a:cxn ang="0">
                  <a:pos x="113" y="72"/>
                </a:cxn>
                <a:cxn ang="0">
                  <a:pos x="124" y="66"/>
                </a:cxn>
                <a:cxn ang="0">
                  <a:pos x="136" y="48"/>
                </a:cxn>
                <a:cxn ang="0">
                  <a:pos x="150" y="35"/>
                </a:cxn>
                <a:cxn ang="0">
                  <a:pos x="166" y="24"/>
                </a:cxn>
                <a:cxn ang="0">
                  <a:pos x="183" y="16"/>
                </a:cxn>
                <a:cxn ang="0">
                  <a:pos x="201" y="9"/>
                </a:cxn>
                <a:cxn ang="0">
                  <a:pos x="219" y="5"/>
                </a:cxn>
                <a:cxn ang="0">
                  <a:pos x="237" y="1"/>
                </a:cxn>
                <a:cxn ang="0">
                  <a:pos x="237" y="3"/>
                </a:cxn>
                <a:cxn ang="0">
                  <a:pos x="222" y="11"/>
                </a:cxn>
                <a:cxn ang="0">
                  <a:pos x="207" y="19"/>
                </a:cxn>
                <a:cxn ang="0">
                  <a:pos x="191" y="28"/>
                </a:cxn>
                <a:cxn ang="0">
                  <a:pos x="177" y="39"/>
                </a:cxn>
                <a:cxn ang="0">
                  <a:pos x="163" y="51"/>
                </a:cxn>
                <a:cxn ang="0">
                  <a:pos x="152" y="64"/>
                </a:cxn>
                <a:cxn ang="0">
                  <a:pos x="142" y="79"/>
                </a:cxn>
                <a:cxn ang="0">
                  <a:pos x="135" y="90"/>
                </a:cxn>
                <a:cxn ang="0">
                  <a:pos x="130" y="93"/>
                </a:cxn>
                <a:cxn ang="0">
                  <a:pos x="123" y="90"/>
                </a:cxn>
                <a:cxn ang="0">
                  <a:pos x="116" y="87"/>
                </a:cxn>
                <a:cxn ang="0">
                  <a:pos x="107" y="84"/>
                </a:cxn>
                <a:cxn ang="0">
                  <a:pos x="93" y="78"/>
                </a:cxn>
                <a:cxn ang="0">
                  <a:pos x="79" y="71"/>
                </a:cxn>
                <a:cxn ang="0">
                  <a:pos x="63" y="64"/>
                </a:cxn>
                <a:cxn ang="0">
                  <a:pos x="47" y="58"/>
                </a:cxn>
                <a:cxn ang="0">
                  <a:pos x="31" y="54"/>
                </a:cxn>
                <a:cxn ang="0">
                  <a:pos x="17" y="52"/>
                </a:cxn>
                <a:cxn ang="0">
                  <a:pos x="5" y="53"/>
                </a:cxn>
              </a:cxnLst>
              <a:rect l="0" t="0" r="0" b="0"/>
              <a:pathLst>
                <a:path w="246" h="94">
                  <a:moveTo>
                    <a:pt x="0" y="55"/>
                  </a:moveTo>
                  <a:lnTo>
                    <a:pt x="7" y="52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50"/>
                  </a:lnTo>
                  <a:lnTo>
                    <a:pt x="61" y="51"/>
                  </a:lnTo>
                  <a:lnTo>
                    <a:pt x="69" y="54"/>
                  </a:lnTo>
                  <a:lnTo>
                    <a:pt x="76" y="56"/>
                  </a:lnTo>
                  <a:lnTo>
                    <a:pt x="84" y="59"/>
                  </a:lnTo>
                  <a:lnTo>
                    <a:pt x="92" y="62"/>
                  </a:lnTo>
                  <a:lnTo>
                    <a:pt x="99" y="65"/>
                  </a:lnTo>
                  <a:lnTo>
                    <a:pt x="106" y="68"/>
                  </a:lnTo>
                  <a:lnTo>
                    <a:pt x="113" y="72"/>
                  </a:lnTo>
                  <a:lnTo>
                    <a:pt x="119" y="75"/>
                  </a:lnTo>
                  <a:lnTo>
                    <a:pt x="124" y="66"/>
                  </a:lnTo>
                  <a:lnTo>
                    <a:pt x="130" y="56"/>
                  </a:lnTo>
                  <a:lnTo>
                    <a:pt x="136" y="48"/>
                  </a:lnTo>
                  <a:lnTo>
                    <a:pt x="143" y="42"/>
                  </a:lnTo>
                  <a:lnTo>
                    <a:pt x="150" y="35"/>
                  </a:lnTo>
                  <a:lnTo>
                    <a:pt x="158" y="29"/>
                  </a:lnTo>
                  <a:lnTo>
                    <a:pt x="166" y="24"/>
                  </a:lnTo>
                  <a:lnTo>
                    <a:pt x="175" y="20"/>
                  </a:lnTo>
                  <a:lnTo>
                    <a:pt x="183" y="16"/>
                  </a:lnTo>
                  <a:lnTo>
                    <a:pt x="193" y="13"/>
                  </a:lnTo>
                  <a:lnTo>
                    <a:pt x="201" y="9"/>
                  </a:lnTo>
                  <a:lnTo>
                    <a:pt x="210" y="7"/>
                  </a:lnTo>
                  <a:lnTo>
                    <a:pt x="219" y="5"/>
                  </a:lnTo>
                  <a:lnTo>
                    <a:pt x="228" y="3"/>
                  </a:lnTo>
                  <a:lnTo>
                    <a:pt x="237" y="1"/>
                  </a:lnTo>
                  <a:lnTo>
                    <a:pt x="245" y="0"/>
                  </a:lnTo>
                  <a:lnTo>
                    <a:pt x="237" y="3"/>
                  </a:lnTo>
                  <a:lnTo>
                    <a:pt x="230" y="7"/>
                  </a:lnTo>
                  <a:lnTo>
                    <a:pt x="222" y="11"/>
                  </a:lnTo>
                  <a:lnTo>
                    <a:pt x="214" y="15"/>
                  </a:lnTo>
                  <a:lnTo>
                    <a:pt x="207" y="19"/>
                  </a:lnTo>
                  <a:lnTo>
                    <a:pt x="199" y="24"/>
                  </a:lnTo>
                  <a:lnTo>
                    <a:pt x="191" y="28"/>
                  </a:lnTo>
                  <a:lnTo>
                    <a:pt x="185" y="33"/>
                  </a:lnTo>
                  <a:lnTo>
                    <a:pt x="177" y="39"/>
                  </a:lnTo>
                  <a:lnTo>
                    <a:pt x="170" y="44"/>
                  </a:lnTo>
                  <a:lnTo>
                    <a:pt x="163" y="51"/>
                  </a:lnTo>
                  <a:lnTo>
                    <a:pt x="158" y="57"/>
                  </a:lnTo>
                  <a:lnTo>
                    <a:pt x="152" y="64"/>
                  </a:lnTo>
                  <a:lnTo>
                    <a:pt x="146" y="71"/>
                  </a:lnTo>
                  <a:lnTo>
                    <a:pt x="142" y="79"/>
                  </a:lnTo>
                  <a:lnTo>
                    <a:pt x="138" y="87"/>
                  </a:lnTo>
                  <a:lnTo>
                    <a:pt x="135" y="90"/>
                  </a:lnTo>
                  <a:lnTo>
                    <a:pt x="133" y="92"/>
                  </a:lnTo>
                  <a:lnTo>
                    <a:pt x="130" y="93"/>
                  </a:lnTo>
                  <a:lnTo>
                    <a:pt x="127" y="91"/>
                  </a:lnTo>
                  <a:lnTo>
                    <a:pt x="123" y="90"/>
                  </a:lnTo>
                  <a:lnTo>
                    <a:pt x="120" y="89"/>
                  </a:lnTo>
                  <a:lnTo>
                    <a:pt x="116" y="87"/>
                  </a:lnTo>
                  <a:lnTo>
                    <a:pt x="113" y="86"/>
                  </a:lnTo>
                  <a:lnTo>
                    <a:pt x="107" y="84"/>
                  </a:lnTo>
                  <a:lnTo>
                    <a:pt x="101" y="80"/>
                  </a:lnTo>
                  <a:lnTo>
                    <a:pt x="93" y="78"/>
                  </a:lnTo>
                  <a:lnTo>
                    <a:pt x="87" y="74"/>
                  </a:lnTo>
                  <a:lnTo>
                    <a:pt x="79" y="71"/>
                  </a:lnTo>
                  <a:lnTo>
                    <a:pt x="71" y="67"/>
                  </a:lnTo>
                  <a:lnTo>
                    <a:pt x="63" y="64"/>
                  </a:lnTo>
                  <a:lnTo>
                    <a:pt x="55" y="61"/>
                  </a:lnTo>
                  <a:lnTo>
                    <a:pt x="47" y="58"/>
                  </a:lnTo>
                  <a:lnTo>
                    <a:pt x="39" y="55"/>
                  </a:lnTo>
                  <a:lnTo>
                    <a:pt x="31" y="54"/>
                  </a:lnTo>
                  <a:lnTo>
                    <a:pt x="24" y="52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5" y="53"/>
                  </a:lnTo>
                  <a:lnTo>
                    <a:pt x="0" y="55"/>
                  </a:lnTo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41"/>
            <p:cNvSpPr/>
            <p:nvPr/>
          </p:nvSpPr>
          <p:spPr>
            <a:xfrm>
              <a:off x="390" y="402"/>
              <a:ext cx="295" cy="112"/>
            </a:xfrm>
            <a:custGeom>
              <a:avLst/>
              <a:gdLst/>
              <a:ahLst/>
              <a:cxnLst>
                <a:cxn ang="0">
                  <a:pos x="8" y="62"/>
                </a:cxn>
                <a:cxn ang="0">
                  <a:pos x="26" y="57"/>
                </a:cxn>
                <a:cxn ang="0">
                  <a:pos x="45" y="57"/>
                </a:cxn>
                <a:cxn ang="0">
                  <a:pos x="63" y="59"/>
                </a:cxn>
                <a:cxn ang="0">
                  <a:pos x="82" y="64"/>
                </a:cxn>
                <a:cxn ang="0">
                  <a:pos x="100" y="70"/>
                </a:cxn>
                <a:cxn ang="0">
                  <a:pos x="118" y="77"/>
                </a:cxn>
                <a:cxn ang="0">
                  <a:pos x="135" y="85"/>
                </a:cxn>
                <a:cxn ang="0">
                  <a:pos x="148" y="78"/>
                </a:cxn>
                <a:cxn ang="0">
                  <a:pos x="163" y="57"/>
                </a:cxn>
                <a:cxn ang="0">
                  <a:pos x="180" y="41"/>
                </a:cxn>
                <a:cxn ang="0">
                  <a:pos x="199" y="28"/>
                </a:cxn>
                <a:cxn ang="0">
                  <a:pos x="219" y="19"/>
                </a:cxn>
                <a:cxn ang="0">
                  <a:pos x="241" y="10"/>
                </a:cxn>
                <a:cxn ang="0">
                  <a:pos x="262" y="5"/>
                </a:cxn>
                <a:cxn ang="0">
                  <a:pos x="284" y="1"/>
                </a:cxn>
                <a:cxn ang="0">
                  <a:pos x="284" y="3"/>
                </a:cxn>
                <a:cxn ang="0">
                  <a:pos x="266" y="13"/>
                </a:cxn>
                <a:cxn ang="0">
                  <a:pos x="248" y="22"/>
                </a:cxn>
                <a:cxn ang="0">
                  <a:pos x="229" y="33"/>
                </a:cxn>
                <a:cxn ang="0">
                  <a:pos x="212" y="46"/>
                </a:cxn>
                <a:cxn ang="0">
                  <a:pos x="195" y="60"/>
                </a:cxn>
                <a:cxn ang="0">
                  <a:pos x="182" y="76"/>
                </a:cxn>
                <a:cxn ang="0">
                  <a:pos x="170" y="94"/>
                </a:cxn>
                <a:cxn ang="0">
                  <a:pos x="162" y="107"/>
                </a:cxn>
                <a:cxn ang="0">
                  <a:pos x="156" y="111"/>
                </a:cxn>
                <a:cxn ang="0">
                  <a:pos x="147" y="107"/>
                </a:cxn>
                <a:cxn ang="0">
                  <a:pos x="139" y="103"/>
                </a:cxn>
                <a:cxn ang="0">
                  <a:pos x="128" y="100"/>
                </a:cxn>
                <a:cxn ang="0">
                  <a:pos x="111" y="93"/>
                </a:cxn>
                <a:cxn ang="0">
                  <a:pos x="94" y="84"/>
                </a:cxn>
                <a:cxn ang="0">
                  <a:pos x="75" y="76"/>
                </a:cxn>
                <a:cxn ang="0">
                  <a:pos x="56" y="69"/>
                </a:cxn>
                <a:cxn ang="0">
                  <a:pos x="37" y="64"/>
                </a:cxn>
                <a:cxn ang="0">
                  <a:pos x="20" y="62"/>
                </a:cxn>
                <a:cxn ang="0">
                  <a:pos x="6" y="63"/>
                </a:cxn>
              </a:cxnLst>
              <a:rect l="0" t="0" r="0" b="0"/>
              <a:pathLst>
                <a:path w="295" h="112">
                  <a:moveTo>
                    <a:pt x="0" y="65"/>
                  </a:moveTo>
                  <a:lnTo>
                    <a:pt x="8" y="62"/>
                  </a:lnTo>
                  <a:lnTo>
                    <a:pt x="16" y="59"/>
                  </a:lnTo>
                  <a:lnTo>
                    <a:pt x="26" y="57"/>
                  </a:lnTo>
                  <a:lnTo>
                    <a:pt x="36" y="57"/>
                  </a:lnTo>
                  <a:lnTo>
                    <a:pt x="45" y="57"/>
                  </a:lnTo>
                  <a:lnTo>
                    <a:pt x="54" y="57"/>
                  </a:lnTo>
                  <a:lnTo>
                    <a:pt x="63" y="59"/>
                  </a:lnTo>
                  <a:lnTo>
                    <a:pt x="73" y="60"/>
                  </a:lnTo>
                  <a:lnTo>
                    <a:pt x="82" y="64"/>
                  </a:lnTo>
                  <a:lnTo>
                    <a:pt x="91" y="66"/>
                  </a:lnTo>
                  <a:lnTo>
                    <a:pt x="100" y="70"/>
                  </a:lnTo>
                  <a:lnTo>
                    <a:pt x="110" y="74"/>
                  </a:lnTo>
                  <a:lnTo>
                    <a:pt x="118" y="77"/>
                  </a:lnTo>
                  <a:lnTo>
                    <a:pt x="127" y="81"/>
                  </a:lnTo>
                  <a:lnTo>
                    <a:pt x="135" y="85"/>
                  </a:lnTo>
                  <a:lnTo>
                    <a:pt x="142" y="89"/>
                  </a:lnTo>
                  <a:lnTo>
                    <a:pt x="148" y="78"/>
                  </a:lnTo>
                  <a:lnTo>
                    <a:pt x="156" y="66"/>
                  </a:lnTo>
                  <a:lnTo>
                    <a:pt x="163" y="57"/>
                  </a:lnTo>
                  <a:lnTo>
                    <a:pt x="171" y="50"/>
                  </a:lnTo>
                  <a:lnTo>
                    <a:pt x="180" y="41"/>
                  </a:lnTo>
                  <a:lnTo>
                    <a:pt x="189" y="34"/>
                  </a:lnTo>
                  <a:lnTo>
                    <a:pt x="199" y="28"/>
                  </a:lnTo>
                  <a:lnTo>
                    <a:pt x="210" y="23"/>
                  </a:lnTo>
                  <a:lnTo>
                    <a:pt x="219" y="19"/>
                  </a:lnTo>
                  <a:lnTo>
                    <a:pt x="231" y="15"/>
                  </a:lnTo>
                  <a:lnTo>
                    <a:pt x="241" y="10"/>
                  </a:lnTo>
                  <a:lnTo>
                    <a:pt x="252" y="8"/>
                  </a:lnTo>
                  <a:lnTo>
                    <a:pt x="262" y="5"/>
                  </a:lnTo>
                  <a:lnTo>
                    <a:pt x="273" y="3"/>
                  </a:lnTo>
                  <a:lnTo>
                    <a:pt x="284" y="1"/>
                  </a:lnTo>
                  <a:lnTo>
                    <a:pt x="294" y="0"/>
                  </a:lnTo>
                  <a:lnTo>
                    <a:pt x="284" y="3"/>
                  </a:lnTo>
                  <a:lnTo>
                    <a:pt x="276" y="8"/>
                  </a:lnTo>
                  <a:lnTo>
                    <a:pt x="266" y="13"/>
                  </a:lnTo>
                  <a:lnTo>
                    <a:pt x="256" y="17"/>
                  </a:lnTo>
                  <a:lnTo>
                    <a:pt x="248" y="22"/>
                  </a:lnTo>
                  <a:lnTo>
                    <a:pt x="238" y="28"/>
                  </a:lnTo>
                  <a:lnTo>
                    <a:pt x="229" y="33"/>
                  </a:lnTo>
                  <a:lnTo>
                    <a:pt x="222" y="39"/>
                  </a:lnTo>
                  <a:lnTo>
                    <a:pt x="212" y="46"/>
                  </a:lnTo>
                  <a:lnTo>
                    <a:pt x="204" y="52"/>
                  </a:lnTo>
                  <a:lnTo>
                    <a:pt x="195" y="60"/>
                  </a:lnTo>
                  <a:lnTo>
                    <a:pt x="189" y="68"/>
                  </a:lnTo>
                  <a:lnTo>
                    <a:pt x="182" y="76"/>
                  </a:lnTo>
                  <a:lnTo>
                    <a:pt x="175" y="84"/>
                  </a:lnTo>
                  <a:lnTo>
                    <a:pt x="170" y="94"/>
                  </a:lnTo>
                  <a:lnTo>
                    <a:pt x="165" y="103"/>
                  </a:lnTo>
                  <a:lnTo>
                    <a:pt x="162" y="107"/>
                  </a:lnTo>
                  <a:lnTo>
                    <a:pt x="159" y="109"/>
                  </a:lnTo>
                  <a:lnTo>
                    <a:pt x="156" y="111"/>
                  </a:lnTo>
                  <a:lnTo>
                    <a:pt x="152" y="108"/>
                  </a:lnTo>
                  <a:lnTo>
                    <a:pt x="147" y="107"/>
                  </a:lnTo>
                  <a:lnTo>
                    <a:pt x="144" y="106"/>
                  </a:lnTo>
                  <a:lnTo>
                    <a:pt x="139" y="103"/>
                  </a:lnTo>
                  <a:lnTo>
                    <a:pt x="135" y="102"/>
                  </a:lnTo>
                  <a:lnTo>
                    <a:pt x="128" y="100"/>
                  </a:lnTo>
                  <a:lnTo>
                    <a:pt x="121" y="95"/>
                  </a:lnTo>
                  <a:lnTo>
                    <a:pt x="111" y="93"/>
                  </a:lnTo>
                  <a:lnTo>
                    <a:pt x="104" y="88"/>
                  </a:lnTo>
                  <a:lnTo>
                    <a:pt x="94" y="84"/>
                  </a:lnTo>
                  <a:lnTo>
                    <a:pt x="85" y="79"/>
                  </a:lnTo>
                  <a:lnTo>
                    <a:pt x="75" y="76"/>
                  </a:lnTo>
                  <a:lnTo>
                    <a:pt x="66" y="72"/>
                  </a:lnTo>
                  <a:lnTo>
                    <a:pt x="56" y="69"/>
                  </a:lnTo>
                  <a:lnTo>
                    <a:pt x="46" y="65"/>
                  </a:lnTo>
                  <a:lnTo>
                    <a:pt x="37" y="64"/>
                  </a:lnTo>
                  <a:lnTo>
                    <a:pt x="28" y="62"/>
                  </a:lnTo>
                  <a:lnTo>
                    <a:pt x="20" y="62"/>
                  </a:lnTo>
                  <a:lnTo>
                    <a:pt x="12" y="62"/>
                  </a:lnTo>
                  <a:lnTo>
                    <a:pt x="6" y="63"/>
                  </a:lnTo>
                  <a:lnTo>
                    <a:pt x="0" y="65"/>
                  </a:lnTo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graphicFrame>
        <p:nvGraphicFramePr>
          <p:cNvPr id="763907" name="Group 3"/>
          <p:cNvGraphicFramePr>
            <a:graphicFrameLocks noGrp="1"/>
          </p:cNvGraphicFramePr>
          <p:nvPr/>
        </p:nvGraphicFramePr>
        <p:xfrm>
          <a:off x="395288" y="1844675"/>
          <a:ext cx="8445500" cy="4190367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sysobjects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name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sysname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对象名。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对象标识号。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xtype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char(2)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对象类型。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所有者对象的用户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crdate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datetime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对象的创建日期。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schema_ver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版本号，该版本号在每次表的架构更改时都增加。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4D251-6B36-4360-8C87-B566B206DC61}" type="slidenum">
              <a:rPr lang="zh-CN" altLang="en-US" smtClean="0"/>
              <a:pPr/>
              <a:t>100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</a:t>
            </a:r>
            <a:r>
              <a:rPr lang="zh-CN" altLang="en-US" b="0" dirty="0"/>
              <a:t>结构数据模型示例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zh-CN" altLang="en-US" sz="3200" dirty="0"/>
              <a:t>网状模型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6488" cy="5105400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华文新魏" pitchFamily="2" charset="-122"/>
              </a:rPr>
              <a:t>优点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表达的联系种类丰富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性能良好，存取效率高</a:t>
            </a:r>
          </a:p>
          <a:p>
            <a:pPr lvl="1" eaLnBrk="1" hangingPunct="1"/>
            <a:r>
              <a:rPr lang="zh-CN" altLang="en-US">
                <a:latin typeface="华文新魏" pitchFamily="2" charset="-122"/>
              </a:rPr>
              <a:t>缺点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结构复杂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语言复杂</a:t>
            </a:r>
          </a:p>
          <a:p>
            <a:pPr lvl="1" eaLnBrk="1" hangingPunct="1"/>
            <a:r>
              <a:rPr lang="en-US" altLang="zh-CN">
                <a:latin typeface="华文新魏" pitchFamily="2" charset="-122"/>
              </a:rPr>
              <a:t>DBTG</a:t>
            </a:r>
            <a:r>
              <a:rPr lang="zh-CN" altLang="en-US">
                <a:latin typeface="华文新魏" pitchFamily="2" charset="-122"/>
              </a:rPr>
              <a:t>报告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1969年，由美国</a:t>
            </a:r>
            <a:r>
              <a:rPr lang="en-US" altLang="zh-CN">
                <a:latin typeface="华文新魏" pitchFamily="2" charset="-122"/>
              </a:rPr>
              <a:t>CODASYC（Conference On Data System Language，</a:t>
            </a:r>
            <a:r>
              <a:rPr lang="zh-CN" altLang="en-US">
                <a:latin typeface="华文新魏" pitchFamily="2" charset="-122"/>
              </a:rPr>
              <a:t>数据系统语言协商会）下属的</a:t>
            </a:r>
            <a:r>
              <a:rPr lang="en-US" altLang="zh-CN">
                <a:latin typeface="华文新魏" pitchFamily="2" charset="-122"/>
              </a:rPr>
              <a:t>DBTG（Data Base Task Group）</a:t>
            </a:r>
            <a:r>
              <a:rPr lang="zh-CN" altLang="en-US">
                <a:latin typeface="华文新魏" pitchFamily="2" charset="-122"/>
              </a:rPr>
              <a:t>组提出，确立了网状数据库系统的概念、方法、技术</a:t>
            </a:r>
          </a:p>
        </p:txBody>
      </p:sp>
    </p:spTree>
    <p:extLst>
      <p:ext uri="{BB962C8B-B14F-4D97-AF65-F5344CB8AC3E}">
        <p14:creationId xmlns:p14="http://schemas.microsoft.com/office/powerpoint/2010/main" val="30471378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附：结构数据模型示例</a:t>
            </a:r>
            <a:r>
              <a:rPr lang="zh-CN" altLang="en-US" sz="3200" b="0" dirty="0">
                <a:latin typeface="Times New Roman" pitchFamily="18" charset="0"/>
              </a:rPr>
              <a:t>——对象</a:t>
            </a:r>
            <a:r>
              <a:rPr lang="zh-CN" altLang="en-US" sz="3200" b="0" dirty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用嵌套表表示复杂实体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我的类型我定义</a:t>
            </a: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309CB-B4A3-4330-B976-162B6DBEEAF9}" type="slidenum">
              <a:rPr lang="zh-CN" altLang="en-US" smtClean="0"/>
              <a:pPr/>
              <a:t>101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63" y="2643188"/>
          <a:ext cx="8215370" cy="3214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6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doc_id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author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keywords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title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06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doc01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Gediminas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Adomavicius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, Alexander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Tuzhilin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Recommender systems, collaborative filtering, rating estimation methods, 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Toward the Next Generation of Recommender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Systems: A Survey of the State-of-the-Art and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Possible Extensions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945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附：</a:t>
            </a:r>
            <a:r>
              <a:rPr lang="zh-CN" altLang="en-US" dirty="0"/>
              <a:t>物化视图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/>
              <a:t>应用示例</a:t>
            </a: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/>
              <a:t>一个零售数据库，存储</a:t>
            </a:r>
            <a:r>
              <a:rPr lang="en-US" altLang="zh-CN"/>
              <a:t>terabytes</a:t>
            </a:r>
            <a:r>
              <a:rPr lang="zh-CN" altLang="en-US"/>
              <a:t>数量级的几个月的销售数据。而诸如</a:t>
            </a:r>
            <a:r>
              <a:rPr lang="zh-CN" altLang="en-US" u="sng"/>
              <a:t>某个商店的某件商品的销售总量</a:t>
            </a:r>
            <a:r>
              <a:rPr lang="zh-CN" altLang="en-US"/>
              <a:t>这样的查询，每天可能要被零售商、仓库管理员、市场部人员执行若干次。这时可以将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商品的销售总量查询结果</a:t>
            </a:r>
            <a:r>
              <a:rPr lang="zh-CN" altLang="en-US"/>
              <a:t>定义为物化视图</a:t>
            </a:r>
          </a:p>
          <a:p>
            <a:pPr lvl="1" eaLnBrk="1" hangingPunct="1">
              <a:lnSpc>
                <a:spcPct val="115000"/>
              </a:lnSpc>
              <a:defRPr/>
            </a:pPr>
            <a:r>
              <a:rPr lang="zh-CN" altLang="en-US"/>
              <a:t>一个处理定单与产品的事务系统，大量的查询需要</a:t>
            </a:r>
            <a:r>
              <a:rPr lang="zh-CN" altLang="en-US" u="sng"/>
              <a:t>连接定单与产品</a:t>
            </a:r>
            <a:r>
              <a:rPr lang="zh-CN" altLang="en-US"/>
              <a:t>表，可以将</a:t>
            </a:r>
            <a:r>
              <a:rPr lang="zh-CN" alt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定单与产品表的连接结果</a:t>
            </a:r>
            <a:r>
              <a:rPr lang="zh-CN" altLang="en-US"/>
              <a:t>定义为物化视图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附：</a:t>
            </a:r>
            <a:r>
              <a:rPr lang="zh-CN" altLang="en-US" dirty="0"/>
              <a:t>物化视图</a:t>
            </a:r>
          </a:p>
        </p:txBody>
      </p:sp>
      <p:pic>
        <p:nvPicPr>
          <p:cNvPr id="39939" name="内容占位符 3"/>
          <p:cNvPicPr>
            <a:picLocks noGrp="1"/>
          </p:cNvPicPr>
          <p:nvPr>
            <p:ph idx="1"/>
          </p:nvPr>
        </p:nvPicPr>
        <p:blipFill>
          <a:blip r:embed="rId3" cstate="print"/>
          <a:srcRect l="23399" t="22688" r="24936" b="4832"/>
          <a:stretch>
            <a:fillRect/>
          </a:stretch>
        </p:blipFill>
        <p:spPr>
          <a:xfrm>
            <a:off x="2643188" y="1071563"/>
            <a:ext cx="4500562" cy="5643562"/>
          </a:xfr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附：</a:t>
            </a:r>
            <a:r>
              <a:rPr lang="zh-CN" altLang="en-US" dirty="0"/>
              <a:t>物化视图：</a:t>
            </a:r>
            <a:r>
              <a:rPr lang="en-US" altLang="zh-CN" sz="3200" dirty="0"/>
              <a:t>SQL Server</a:t>
            </a:r>
            <a:endParaRPr lang="en-US" altLang="zh-CN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8313" y="2143125"/>
            <a:ext cx="8135937" cy="3121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create view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Product_Totals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solidFill>
                  <a:schemeClr val="folHlink"/>
                </a:solidFill>
                <a:effectLst/>
              </a:rPr>
              <a:t>with schemabinding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as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select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productid, total_volume=sum(unitPrice * Quantity),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	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total_qty =</a:t>
            </a:r>
            <a:r>
              <a:rPr lang="en-US" altLang="zh-CN" sz="2400">
                <a:effectLst/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sum(Quantity), number =</a:t>
            </a:r>
            <a:r>
              <a:rPr lang="en-US" altLang="zh-CN" sz="2400">
                <a:effectLst/>
              </a:rPr>
              <a:t> </a:t>
            </a:r>
            <a:r>
              <a:rPr lang="en-US" altLang="zh-CN" sz="2400">
                <a:solidFill>
                  <a:schemeClr val="folHlink"/>
                </a:solidFill>
                <a:effectLst/>
              </a:rPr>
              <a:t>count_big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(*)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from 	</a:t>
            </a:r>
            <a:r>
              <a:rPr lang="en-US" altLang="zh-CN" sz="2400">
                <a:solidFill>
                  <a:schemeClr val="folHlink"/>
                </a:solidFill>
                <a:effectLst/>
              </a:rPr>
              <a:t>dbo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."order details"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group by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productid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66725" y="5592763"/>
            <a:ext cx="7345363" cy="101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lang="en-US" altLang="zh-CN" sz="2400">
                <a:effectLst/>
              </a:rPr>
              <a:t>create unique clustered index 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PV_IDX</a:t>
            </a:r>
            <a:r>
              <a:rPr lang="en-US" altLang="zh-CN" sz="2400">
                <a:effectLst/>
              </a:rPr>
              <a:t> </a:t>
            </a:r>
          </a:p>
          <a:p>
            <a:pPr marL="342900" indent="-342900" algn="just"/>
            <a:r>
              <a:rPr lang="en-US" altLang="zh-CN" sz="2400">
                <a:effectLst/>
              </a:rPr>
              <a:t>on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Product_Totals(productid)</a:t>
            </a:r>
          </a:p>
        </p:txBody>
      </p:sp>
      <p:sp>
        <p:nvSpPr>
          <p:cNvPr id="6" name="矩形 5"/>
          <p:cNvSpPr/>
          <p:nvPr/>
        </p:nvSpPr>
        <p:spPr>
          <a:xfrm>
            <a:off x="3357554" y="1214422"/>
            <a:ext cx="2268570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视图索引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附：</a:t>
            </a:r>
            <a:r>
              <a:rPr lang="zh-CN" altLang="en-US" dirty="0"/>
              <a:t>物化视图：</a:t>
            </a:r>
            <a:r>
              <a:rPr lang="en-US" altLang="zh-CN" sz="3200" dirty="0"/>
              <a:t>SQL Server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9750" y="2744788"/>
            <a:ext cx="8208963" cy="1570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lang="en-US" altLang="zh-CN" sz="2400">
                <a:effectLst/>
              </a:rPr>
              <a:t>create table t1(a int , b int , c as a/b)</a:t>
            </a:r>
          </a:p>
          <a:p>
            <a:pPr marL="342900" indent="-342900" algn="just"/>
            <a:r>
              <a:rPr lang="en-US" altLang="zh-CN" sz="2400">
                <a:effectLst/>
              </a:rPr>
              <a:t>insert into t1 values(2,0)</a:t>
            </a:r>
          </a:p>
          <a:p>
            <a:pPr marL="342900" indent="-342900" algn="just"/>
            <a:r>
              <a:rPr lang="en-US" altLang="zh-CN" sz="2400">
                <a:effectLst/>
              </a:rPr>
              <a:t>create index i1 on t1(c)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9750" y="4872038"/>
            <a:ext cx="8208963" cy="101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lang="en-US" altLang="zh-CN" sz="2400">
                <a:effectLst/>
              </a:rPr>
              <a:t>create table t2(a int , b datatime , c as dataname(mm , b)</a:t>
            </a:r>
          </a:p>
          <a:p>
            <a:pPr marL="342900" indent="-342900" algn="just"/>
            <a:r>
              <a:rPr lang="en-US" altLang="zh-CN" sz="2400">
                <a:effectLst/>
              </a:rPr>
              <a:t>create index i2 on t2(c)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5984" y="1292354"/>
            <a:ext cx="4859023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在计算列上创建索引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附：</a:t>
            </a:r>
            <a:r>
              <a:rPr lang="zh-CN" altLang="en-US" dirty="0"/>
              <a:t>物化视图：</a:t>
            </a:r>
            <a:r>
              <a:rPr lang="en-US" altLang="zh-CN" sz="3200" dirty="0"/>
              <a:t>Oracle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612775" y="1412875"/>
            <a:ext cx="8135938" cy="35639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create materialized view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my_grade_aggs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bulid immediate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refresh on commit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enable query rewrite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as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select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	    S#, avg(GRADE)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from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	    SC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group by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S#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612775" y="5335588"/>
            <a:ext cx="8135938" cy="1347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select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	    S#, avg(GRADE)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from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	    SC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where   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 S# = s1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附：</a:t>
            </a:r>
            <a:r>
              <a:rPr lang="zh-CN" altLang="en-US" dirty="0">
                <a:solidFill>
                  <a:srgbClr val="333399"/>
                </a:solidFill>
              </a:rPr>
              <a:t>物化视图：</a:t>
            </a:r>
            <a:r>
              <a:rPr lang="en-US" altLang="zh-CN" sz="3200" dirty="0">
                <a:solidFill>
                  <a:srgbClr val="333399"/>
                </a:solidFill>
              </a:rPr>
              <a:t>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   create materialized view </a:t>
            </a:r>
            <a:r>
              <a:rPr lang="en-US" altLang="zh-CN" sz="2400" dirty="0">
                <a:solidFill>
                  <a:srgbClr val="FF0000"/>
                </a:solidFill>
              </a:rPr>
              <a:t>SALES_SUMMARY</a:t>
            </a:r>
            <a:r>
              <a:rPr lang="en-US" altLang="zh-CN" sz="2400" dirty="0"/>
              <a:t> as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	select 	SALES.CUST_ID, TIME.MONTH,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		 SUM(SALES_AMOUNT) AMT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	from 	SALES, TIME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	where SALES.TIME_ID = TIME.TIME_ID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		group by SALES.CUST_ID, TIME.MONTH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附：</a:t>
            </a:r>
            <a:r>
              <a:rPr lang="zh-CN" altLang="en-US" dirty="0">
                <a:solidFill>
                  <a:srgbClr val="333399"/>
                </a:solidFill>
              </a:rPr>
              <a:t>物化视图：</a:t>
            </a:r>
            <a:r>
              <a:rPr lang="en-US" altLang="zh-CN" sz="3200" dirty="0">
                <a:solidFill>
                  <a:srgbClr val="333399"/>
                </a:solidFill>
              </a:rPr>
              <a:t>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	select 	CUSTOMER.CUST_NAME, TIME.MONTH,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	 		SUM(SALES.SALES_AMOUNT)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	from 	SALES, CUSTOMER, TIME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	where 	SALES.CUST_ID = CUST.CUST_ID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		and 	SALES.TIME_ID = TIME.TIME_ID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	group by 	CUSTOMER.CUST_NAME, TIME.MONTH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重写后的查询为：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select 	CUSTOMER.CUST_NAME, 	SALES_SUMMARY.MONTH, 	SALES_SUMMARY.AMT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from 	CUSTOMER, </a:t>
            </a:r>
            <a:r>
              <a:rPr lang="en-US" altLang="zh-CN" sz="2400" dirty="0">
                <a:solidFill>
                  <a:srgbClr val="FF0000"/>
                </a:solidFill>
              </a:rPr>
              <a:t>SALES_SUMMARY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dirty="0"/>
              <a:t>where CUSTOMER.CUST_ID = SALES_SUMMARY.CUST_ID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附：</a:t>
            </a:r>
            <a:r>
              <a:rPr lang="zh-CN" altLang="en-US" dirty="0"/>
              <a:t>物化视图：</a:t>
            </a:r>
            <a:r>
              <a:rPr lang="en-US" altLang="zh-CN" sz="3200" dirty="0"/>
              <a:t>Oracle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12775" y="1412875"/>
            <a:ext cx="8135938" cy="4413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create materialized view sales_mv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as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select 	    sales.cust_id, sum(sales.sales_amount),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		    time_hierachy.mmyyyy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from 	    sales, time_hierarchy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where	    sales.trans_date = time_hierarchy.day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group by sales.cust_id, time_hierarchy.mmyyyy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基本表的定义</a:t>
            </a:r>
          </a:p>
        </p:txBody>
      </p:sp>
      <p:graphicFrame>
        <p:nvGraphicFramePr>
          <p:cNvPr id="764931" name="Group 3"/>
          <p:cNvGraphicFramePr>
            <a:graphicFrameLocks noGrp="1"/>
          </p:cNvGraphicFramePr>
          <p:nvPr/>
        </p:nvGraphicFramePr>
        <p:xfrm>
          <a:off x="179388" y="1341438"/>
          <a:ext cx="8901112" cy="5307013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syscolumns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列名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数据类型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描述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name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sysname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列名或过程参数的名称。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该列所属的表对象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xtype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tinyint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中的物理存储类型。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xusertype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扩展的用户定义数据类型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length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中的最大物理存储长度。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offset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该列所在行的偏移量；如果为负，表示可变长度行。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type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tinyint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中的物理存储类型。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usertype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中的用户定义数据类型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isnullable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表示该列是否允许空值：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附：</a:t>
            </a:r>
            <a:r>
              <a:rPr lang="zh-CN" altLang="en-US" dirty="0">
                <a:solidFill>
                  <a:srgbClr val="333399"/>
                </a:solidFill>
              </a:rPr>
              <a:t>物化视图：</a:t>
            </a:r>
            <a:r>
              <a:rPr lang="en-US" altLang="zh-CN" sz="3200" dirty="0">
                <a:solidFill>
                  <a:srgbClr val="333399"/>
                </a:solidFill>
              </a:rPr>
              <a:t>Oracle</a:t>
            </a:r>
            <a:endParaRPr lang="zh-CN" altLang="en-US" dirty="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500063" y="1285875"/>
            <a:ext cx="8350250" cy="2530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select 	    sum(sales.sales_amount), time_hierachy.mmyyyy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from 	    sales, time_hierarchy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where	    sales.trans_date = time_hierarchy.day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group by time_hierarchy.</a:t>
            </a:r>
            <a:r>
              <a:rPr lang="en-US" altLang="zh-CN" sz="2400">
                <a:solidFill>
                  <a:srgbClr val="FF0000"/>
                </a:solidFill>
                <a:effectLst/>
                <a:ea typeface="宋体" charset="-122"/>
              </a:rPr>
              <a:t>mmyyyy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00063" y="4214813"/>
            <a:ext cx="8350250" cy="25304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select 	    sum(sales.sales_amount), time_hierachy.qty_yyyy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from 	    sales, time_hierarchy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where	    sales.trans_date = time_hierarchy.day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effectLst/>
                <a:ea typeface="宋体" charset="-122"/>
              </a:rPr>
              <a:t>group by time_hierarchy.</a:t>
            </a:r>
            <a:r>
              <a:rPr lang="en-US" altLang="zh-CN" sz="2400">
                <a:solidFill>
                  <a:srgbClr val="FF0000"/>
                </a:solidFill>
                <a:effectLst/>
                <a:ea typeface="宋体" charset="-122"/>
              </a:rPr>
              <a:t>qty_yyyy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附：</a:t>
            </a:r>
            <a:r>
              <a:rPr lang="zh-CN" altLang="en-US" dirty="0">
                <a:solidFill>
                  <a:srgbClr val="333399"/>
                </a:solidFill>
              </a:rPr>
              <a:t>物化视图：</a:t>
            </a:r>
            <a:r>
              <a:rPr lang="en-US" altLang="zh-CN" sz="3200" dirty="0">
                <a:solidFill>
                  <a:srgbClr val="333399"/>
                </a:solidFill>
              </a:rPr>
              <a:t>Oracle</a:t>
            </a:r>
            <a:endParaRPr lang="zh-CN" altLang="en-US" dirty="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500063" y="1357313"/>
            <a:ext cx="8350250" cy="5337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create     dimension time_hierarchy_dim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level  day 		is  time_hierarchy.day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level  mmyyyy	is  time_hierarchy.mmyyyy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level  qty_yyyy	is  time_hierarchy.qty_yyyy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level  yyyy		is  time_hierarchy.yyyy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hierarchy time_rollup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(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day		child of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mmyyyy	 child of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qty_yyyy	 child of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	yyyy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2400">
                <a:effectLst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基本表的定义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INFORMATION_SCHEMA.SCHEMATA</a:t>
            </a:r>
          </a:p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INFORMATION_SCHEMA.TABLES</a:t>
            </a:r>
          </a:p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INFORMATION_SCHEMA.COLUMNS</a:t>
            </a:r>
          </a:p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INFORMATION_SCHEMA.CHECK_CONSTRAINTS </a:t>
            </a:r>
          </a:p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INFORMATION_SCHEMA.VIEWS</a:t>
            </a:r>
          </a:p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INFORMATION_SCHEMA.DOMAINS</a:t>
            </a:r>
          </a:p>
          <a:p>
            <a:r>
              <a:rPr lang="en-US" altLang="zh-CN" sz="2800" dirty="0">
                <a:latin typeface="Tempus Sans ITC" pitchFamily="82" charset="0"/>
                <a:ea typeface="Ebrima" pitchFamily="2" charset="0"/>
                <a:cs typeface="Ebrima" pitchFamily="2" charset="0"/>
              </a:rPr>
              <a:t>……</a:t>
            </a:r>
          </a:p>
          <a:p>
            <a:endParaRPr lang="zh-CN" altLang="en-US" sz="2800" dirty="0">
              <a:latin typeface="Tempus Sans ITC" pitchFamily="82" charset="0"/>
              <a:cs typeface="Ebrima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//</a:t>
            </a:r>
            <a:r>
              <a:rPr lang="zh-CN" altLang="en-US" sz="2400">
                <a:solidFill>
                  <a:srgbClr val="CC0000"/>
                </a:solidFill>
              </a:rPr>
              <a:t>创建对象的前缀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use S_C_S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if EXISTS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	(select	name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	from	sysobjects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	where	ID = OBJECT_ID('S')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drop table 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create table S(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>
                <a:solidFill>
                  <a:srgbClr val="CC0000"/>
                </a:solidFill>
              </a:rPr>
              <a:t>//</a:t>
            </a:r>
            <a:r>
              <a:rPr lang="zh-CN" altLang="en-US" sz="2400">
                <a:solidFill>
                  <a:srgbClr val="CC0000"/>
                </a:solidFill>
              </a:rPr>
              <a:t>察看属性列信息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select name, xtype, xusertype, length, offset, type, usertype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from syscolumns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/>
              <a:t>where ID = OBJECT_ID ('S')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修改基本表定义（</a:t>
            </a:r>
            <a:r>
              <a:rPr lang="en-US" altLang="zh-CN"/>
              <a:t>ALTER</a:t>
            </a:r>
            <a:r>
              <a:rPr lang="zh-CN" altLang="en-US"/>
              <a:t>）</a:t>
            </a:r>
          </a:p>
          <a:p>
            <a:pPr lvl="1" eaLnBrk="1" hangingPunct="1">
              <a:defRPr/>
            </a:pPr>
            <a:r>
              <a:rPr lang="zh-CN" altLang="en-US"/>
              <a:t>更改、添加、除去列和约束 </a:t>
            </a:r>
          </a:p>
          <a:p>
            <a:pPr lvl="1" eaLnBrk="1" hangingPunct="1">
              <a:defRPr/>
            </a:pPr>
            <a:r>
              <a:rPr lang="zh-CN" altLang="en-US"/>
              <a:t>格式：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	</a:t>
            </a:r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 table</a:t>
            </a:r>
            <a:r>
              <a:rPr lang="en-US" altLang="zh-CN"/>
              <a:t>  </a:t>
            </a:r>
            <a:r>
              <a:rPr lang="zh-CN" altLang="en-US"/>
              <a:t>表名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		</a:t>
            </a:r>
            <a:r>
              <a:rPr lang="en-US" altLang="zh-CN"/>
              <a:t>[</a:t>
            </a:r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</a:t>
            </a:r>
            <a:r>
              <a:rPr lang="en-US" altLang="zh-CN"/>
              <a:t>  </a:t>
            </a:r>
            <a:r>
              <a:rPr lang="zh-CN" altLang="en-US"/>
              <a:t>子句</a:t>
            </a:r>
            <a:r>
              <a:rPr lang="en-US" altLang="zh-CN"/>
              <a:t>]	</a:t>
            </a:r>
            <a:r>
              <a:rPr lang="zh-CN" altLang="en-US"/>
              <a:t>增加新列和约束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		</a:t>
            </a:r>
            <a:r>
              <a:rPr lang="en-US" altLang="zh-CN"/>
              <a:t>[</a:t>
            </a:r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</a:t>
            </a:r>
            <a:r>
              <a:rPr lang="zh-CN" altLang="en-US"/>
              <a:t>子句</a:t>
            </a:r>
            <a:r>
              <a:rPr lang="en-US" altLang="zh-CN"/>
              <a:t>]	</a:t>
            </a:r>
            <a:r>
              <a:rPr lang="zh-CN" altLang="en-US"/>
              <a:t>删除列和约束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		</a:t>
            </a:r>
            <a:r>
              <a:rPr lang="en-US" altLang="zh-CN"/>
              <a:t>[</a:t>
            </a:r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modify </a:t>
            </a:r>
            <a:r>
              <a:rPr lang="en-US" altLang="zh-CN"/>
              <a:t> </a:t>
            </a:r>
            <a:r>
              <a:rPr lang="zh-CN" altLang="en-US"/>
              <a:t>子句</a:t>
            </a:r>
            <a:r>
              <a:rPr lang="en-US" altLang="zh-CN"/>
              <a:t>]	</a:t>
            </a:r>
            <a:r>
              <a:rPr lang="zh-CN" altLang="en-US"/>
              <a:t>修改列定义	</a:t>
            </a:r>
          </a:p>
          <a:p>
            <a:pPr lvl="1" eaLnBrk="1" hangingPunct="1">
              <a:defRPr/>
            </a:pPr>
            <a:endParaRPr lang="zh-CN" altLang="en-US"/>
          </a:p>
          <a:p>
            <a:pPr lvl="1" eaLnBrk="1" hangingPunct="1">
              <a:defRPr/>
            </a:pPr>
            <a:r>
              <a:rPr lang="zh-CN" altLang="en-US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 b="1" i="1"/>
              <a:t>alter table</a:t>
            </a:r>
            <a:r>
              <a:rPr lang="en-US" altLang="zh-CN" i="1"/>
              <a:t>  S </a:t>
            </a:r>
            <a:r>
              <a:rPr lang="en-US" altLang="zh-CN" b="1" i="1"/>
              <a:t>add </a:t>
            </a:r>
            <a:r>
              <a:rPr lang="en-US" altLang="zh-CN" i="1"/>
              <a:t>LOCATION  char[30]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762888" name="Rectangle 8"/>
          <p:cNvSpPr>
            <a:spLocks noChangeArrowheads="1"/>
          </p:cNvSpPr>
          <p:nvPr/>
        </p:nvSpPr>
        <p:spPr bwMode="auto">
          <a:xfrm>
            <a:off x="711200" y="1268760"/>
            <a:ext cx="7716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alter table</a:t>
            </a:r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S 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add </a:t>
            </a:r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resume  char[100] </a:t>
            </a:r>
            <a:r>
              <a:rPr lang="en-US" altLang="zh-CN" sz="2800" b="1" i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not null</a:t>
            </a:r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750888" y="1988840"/>
            <a:ext cx="7629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alter table</a:t>
            </a:r>
            <a:r>
              <a:rPr lang="en-US" altLang="zh-CN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S </a:t>
            </a:r>
            <a:r>
              <a:rPr lang="en-US" altLang="zh-CN" sz="28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alter column </a:t>
            </a:r>
            <a:r>
              <a:rPr lang="en-US" altLang="zh-CN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resume  char[80]</a:t>
            </a:r>
            <a:endParaRPr lang="en-US" altLang="zh-CN" sz="2800" b="1" i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1966913" y="2621856"/>
            <a:ext cx="4806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如何定义两个相互参照的表？</a:t>
            </a:r>
          </a:p>
        </p:txBody>
      </p:sp>
      <p:graphicFrame>
        <p:nvGraphicFramePr>
          <p:cNvPr id="762910" name="Group 30"/>
          <p:cNvGraphicFramePr>
            <a:graphicFrameLocks noGrp="1"/>
          </p:cNvGraphicFramePr>
          <p:nvPr/>
        </p:nvGraphicFramePr>
        <p:xfrm>
          <a:off x="539750" y="3717032"/>
          <a:ext cx="3910013" cy="1036320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2927" name="Group 47"/>
          <p:cNvGraphicFramePr>
            <a:graphicFrameLocks noGrp="1"/>
          </p:cNvGraphicFramePr>
          <p:nvPr/>
        </p:nvGraphicFramePr>
        <p:xfrm>
          <a:off x="4822825" y="3717032"/>
          <a:ext cx="3925888" cy="1036320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MGR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62928" name="AutoShape 48"/>
          <p:cNvCxnSpPr>
            <a:cxnSpLocks noChangeShapeType="1"/>
          </p:cNvCxnSpPr>
          <p:nvPr/>
        </p:nvCxnSpPr>
        <p:spPr bwMode="auto">
          <a:xfrm rot="5400000" flipV="1">
            <a:off x="4625182" y="2881213"/>
            <a:ext cx="1587" cy="1673225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2929" name="AutoShape 49"/>
          <p:cNvCxnSpPr>
            <a:cxnSpLocks noChangeShapeType="1"/>
          </p:cNvCxnSpPr>
          <p:nvPr/>
        </p:nvCxnSpPr>
        <p:spPr bwMode="auto">
          <a:xfrm rot="-5400000" flipH="1" flipV="1">
            <a:off x="4639469" y="257076"/>
            <a:ext cx="1587" cy="6921500"/>
          </a:xfrm>
          <a:prstGeom prst="curvedConnector3">
            <a:avLst>
              <a:gd name="adj1" fmla="val -293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1091" y="4883676"/>
            <a:ext cx="747852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 algn="just">
              <a:defRPr/>
            </a:pPr>
            <a:r>
              <a:rPr lang="en-US" altLang="zh-CN" sz="2400" i="1" dirty="0">
                <a:solidFill>
                  <a:schemeClr val="folHlink"/>
                </a:solidFill>
                <a:effectLst/>
                <a:ea typeface="隶书" pitchFamily="49" charset="-122"/>
              </a:rPr>
              <a:t>create table </a:t>
            </a:r>
            <a:r>
              <a:rPr lang="en-US" altLang="zh-CN" sz="2400" i="1" dirty="0" err="1">
                <a:solidFill>
                  <a:schemeClr val="folHlink"/>
                </a:solidFill>
                <a:effectLst/>
                <a:ea typeface="隶书" pitchFamily="49" charset="-122"/>
              </a:rPr>
              <a:t>emp</a:t>
            </a:r>
            <a:r>
              <a:rPr lang="en-US" altLang="zh-CN" sz="2400" i="1" dirty="0">
                <a:solidFill>
                  <a:schemeClr val="folHlink"/>
                </a:solidFill>
                <a:effectLst/>
                <a:ea typeface="隶书" pitchFamily="49" charset="-122"/>
              </a:rPr>
              <a:t>(E# primary key…)</a:t>
            </a:r>
          </a:p>
          <a:p>
            <a:pPr marL="342900" indent="-342900" algn="just">
              <a:defRPr/>
            </a:pPr>
            <a:r>
              <a:rPr lang="en-US" altLang="zh-CN" sz="2400" i="1" dirty="0">
                <a:solidFill>
                  <a:schemeClr val="folHlink"/>
                </a:solidFill>
                <a:effectLst/>
                <a:ea typeface="隶书" pitchFamily="49" charset="-122"/>
              </a:rPr>
              <a:t>create table dept(D# primary key, MGR foreign key…)</a:t>
            </a:r>
          </a:p>
          <a:p>
            <a:pPr marL="342900" indent="-342900" algn="just">
              <a:defRPr/>
            </a:pPr>
            <a:r>
              <a:rPr lang="en-US" altLang="zh-CN" sz="2400" i="1" dirty="0">
                <a:solidFill>
                  <a:schemeClr val="folHlink"/>
                </a:solidFill>
                <a:effectLst/>
                <a:ea typeface="隶书" pitchFamily="49" charset="-122"/>
              </a:rPr>
              <a:t>alter table </a:t>
            </a:r>
            <a:r>
              <a:rPr lang="en-US" altLang="zh-CN" sz="2400" i="1" dirty="0" err="1">
                <a:solidFill>
                  <a:schemeClr val="folHlink"/>
                </a:solidFill>
                <a:effectLst/>
                <a:ea typeface="隶书" pitchFamily="49" charset="-122"/>
              </a:rPr>
              <a:t>emp</a:t>
            </a:r>
            <a:r>
              <a:rPr lang="en-US" altLang="zh-CN" sz="2400" i="1" dirty="0">
                <a:solidFill>
                  <a:schemeClr val="folHlink"/>
                </a:solidFill>
                <a:effectLst/>
                <a:ea typeface="隶书" pitchFamily="49" charset="-122"/>
              </a:rPr>
              <a:t> add constraint D# foreign key…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2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2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2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2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8" grpId="0"/>
      <p:bldP spid="762889" grpId="0"/>
      <p:bldP spid="76289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撤消基本表定义（</a:t>
            </a:r>
            <a:r>
              <a:rPr lang="en-US" altLang="zh-CN" dirty="0"/>
              <a:t>drop</a:t>
            </a:r>
            <a:r>
              <a:rPr lang="zh-CN" altLang="en-US" dirty="0"/>
              <a:t>）</a:t>
            </a:r>
          </a:p>
          <a:p>
            <a:pPr lvl="1" eaLnBrk="1" hangingPunct="1">
              <a:defRPr/>
            </a:pPr>
            <a:r>
              <a:rPr lang="zh-CN" altLang="en-US" dirty="0"/>
              <a:t>格式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 table</a:t>
            </a:r>
            <a:r>
              <a:rPr lang="en-US" altLang="zh-CN" dirty="0"/>
              <a:t>  </a:t>
            </a:r>
            <a:r>
              <a:rPr lang="zh-CN" altLang="en-US" dirty="0"/>
              <a:t>表名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华文行楷" pitchFamily="2" charset="-122"/>
              </a:rPr>
              <a:t>DANGER</a:t>
            </a:r>
            <a:endParaRPr lang="en-US" altLang="zh-CN" dirty="0">
              <a:solidFill>
                <a:srgbClr val="FF3300"/>
              </a:solidFill>
              <a:latin typeface="Monotype Corsiva" pitchFamily="66" charset="0"/>
              <a:ea typeface="华文行楷" pitchFamily="2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删除表定义及该表的所有数据、索引、触发器、约束和权限规范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任何引用已除去表的视图或存储过程必须通过 </a:t>
            </a:r>
            <a:r>
              <a:rPr lang="en-US" altLang="zh-CN" dirty="0"/>
              <a:t>drop view</a:t>
            </a:r>
            <a:r>
              <a:rPr lang="zh-CN" altLang="en-US" dirty="0"/>
              <a:t>或</a:t>
            </a:r>
            <a:r>
              <a:rPr lang="en-US" altLang="zh-CN" dirty="0"/>
              <a:t>drop procedure</a:t>
            </a:r>
            <a:r>
              <a:rPr lang="zh-CN" altLang="en-US" dirty="0"/>
              <a:t>语句显式除去</a:t>
            </a:r>
          </a:p>
          <a:p>
            <a:pPr lvl="1" eaLnBrk="1" hangingPunct="1">
              <a:defRPr/>
            </a:pPr>
            <a:r>
              <a:rPr lang="en-US" altLang="zh-CN" dirty="0"/>
              <a:t>drop table</a:t>
            </a:r>
            <a:r>
              <a:rPr lang="zh-CN" altLang="en-US" dirty="0"/>
              <a:t>不能用于除去由</a:t>
            </a:r>
            <a:r>
              <a:rPr lang="en-US" altLang="zh-CN" dirty="0"/>
              <a:t>foreign key</a:t>
            </a:r>
            <a:r>
              <a:rPr lang="zh-CN" altLang="en-US" dirty="0"/>
              <a:t>约束引用的表。必须先除去引用的</a:t>
            </a:r>
            <a:r>
              <a:rPr lang="en-US" altLang="zh-CN" dirty="0"/>
              <a:t>foreign key</a:t>
            </a:r>
            <a:r>
              <a:rPr lang="zh-CN" altLang="en-US" dirty="0"/>
              <a:t>约束或引用的表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740650" y="2133600"/>
          <a:ext cx="990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016520" imgH="3945240" progId="">
                  <p:embed/>
                </p:oleObj>
              </mc:Choice>
              <mc:Fallback>
                <p:oleObj name="剪辑" r:id="rId3" imgW="4016520" imgH="3945240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133600"/>
                        <a:ext cx="9906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临时表的定义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临时表</a:t>
            </a:r>
          </a:p>
          <a:p>
            <a:pPr lvl="1" eaLnBrk="1" hangingPunct="1">
              <a:defRPr/>
            </a:pPr>
            <a:r>
              <a:rPr lang="zh-CN" altLang="en-US"/>
              <a:t>草稿簿，试验中间的数据处理</a:t>
            </a:r>
          </a:p>
          <a:p>
            <a:pPr lvl="1" eaLnBrk="1" hangingPunct="1">
              <a:defRPr/>
            </a:pPr>
            <a:r>
              <a:rPr lang="zh-CN" altLang="en-US"/>
              <a:t>只记录回滚信息，不记录重做信息</a:t>
            </a:r>
          </a:p>
          <a:p>
            <a:pPr lvl="1" eaLnBrk="1" hangingPunct="1">
              <a:defRPr/>
            </a:pPr>
            <a:r>
              <a:rPr lang="zh-CN" altLang="en-US"/>
              <a:t>临时表上的数据更新比其他表快</a:t>
            </a:r>
            <a:r>
              <a:rPr lang="en-US" altLang="zh-CN"/>
              <a:t>4</a:t>
            </a:r>
            <a:r>
              <a:rPr lang="zh-CN" altLang="en-US"/>
              <a:t>倍</a:t>
            </a:r>
          </a:p>
          <a:p>
            <a:pPr eaLnBrk="1" hangingPunct="1">
              <a:defRPr/>
            </a:pPr>
            <a:r>
              <a:rPr lang="zh-CN" altLang="en-US"/>
              <a:t>私有临时表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</a:rPr>
              <a:t>create table</a:t>
            </a:r>
            <a:r>
              <a:rPr lang="en-US" altLang="zh-CN"/>
              <a:t> </a:t>
            </a:r>
            <a:r>
              <a:rPr lang="en-US" altLang="zh-CN">
                <a:solidFill>
                  <a:schemeClr val="hlink"/>
                </a:solidFill>
              </a:rPr>
              <a:t>#</a:t>
            </a:r>
            <a:r>
              <a:rPr lang="en-US" altLang="zh-CN"/>
              <a:t>my_table</a:t>
            </a:r>
          </a:p>
          <a:p>
            <a:pPr eaLnBrk="1" hangingPunct="1">
              <a:defRPr/>
            </a:pPr>
            <a:r>
              <a:rPr lang="zh-CN" altLang="en-US"/>
              <a:t>全局临时表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</a:rPr>
              <a:t>create table</a:t>
            </a:r>
            <a:r>
              <a:rPr lang="en-US" altLang="zh-CN"/>
              <a:t> </a:t>
            </a:r>
            <a:r>
              <a:rPr lang="en-US" altLang="zh-CN">
                <a:solidFill>
                  <a:schemeClr val="hlink"/>
                </a:solidFill>
              </a:rPr>
              <a:t>##</a:t>
            </a:r>
            <a:r>
              <a:rPr lang="en-US" altLang="zh-CN"/>
              <a:t>my_table</a:t>
            </a:r>
          </a:p>
          <a:p>
            <a:pPr eaLnBrk="1" hangingPunct="1">
              <a:defRPr/>
            </a:pPr>
            <a:r>
              <a:rPr lang="en-US" altLang="zh-CN"/>
              <a:t>tempdb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>
                <a:solidFill>
                  <a:schemeClr val="folHlink"/>
                </a:solidFill>
              </a:rPr>
              <a:t>create table</a:t>
            </a:r>
            <a:r>
              <a:rPr lang="en-US" altLang="zh-CN"/>
              <a:t> my_table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课堂练习</a:t>
            </a:r>
          </a:p>
        </p:txBody>
      </p:sp>
      <p:sp>
        <p:nvSpPr>
          <p:cNvPr id="30793" name="Rectangle 74"/>
          <p:cNvSpPr/>
          <p:nvPr/>
        </p:nvSpPr>
        <p:spPr>
          <a:xfrm>
            <a:off x="179070" y="1358900"/>
            <a:ext cx="16764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144459" name="Group 7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560" y="2204720"/>
          <a:ext cx="9046210" cy="2830830"/>
        </p:xfrm>
        <a:graphic>
          <a:graphicData uri="http://schemas.openxmlformats.org/drawingml/2006/table">
            <a:tbl>
              <a:tblPr/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1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credit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dtuy_tno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dno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A240608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2004213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2001007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21" name="Text Box 102"/>
          <p:cNvSpPr txBox="1"/>
          <p:nvPr/>
        </p:nvSpPr>
        <p:spPr>
          <a:xfrm>
            <a:off x="1187450" y="5805170"/>
            <a:ext cx="61233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写出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Course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表的模式定义语句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/>
          </p:cNvSpPr>
          <p:nvPr>
            <p:ph type="title"/>
          </p:nvPr>
        </p:nvSpPr>
        <p:spPr>
          <a:xfrm>
            <a:off x="810895" y="10731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数据库特征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6194" name="Rectangle 3"/>
          <p:cNvSpPr>
            <a:spLocks noGrp="1"/>
          </p:cNvSpPr>
          <p:nvPr>
            <p:ph type="body"/>
          </p:nvPr>
        </p:nvSpPr>
        <p:spPr>
          <a:xfrm>
            <a:off x="125095" y="1478915"/>
            <a:ext cx="8893175" cy="5125720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数据库中的表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有三性：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专一性，全局性，联系性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algn="l"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用户业务数据表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也有三性：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局部性、综合性、多样性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0" eaLnBrk="1" hangingPunct="1">
              <a:lnSpc>
                <a:spcPct val="170000"/>
              </a:lnSpc>
              <a:buClr>
                <a:srgbClr val="FF0000"/>
              </a:buClr>
              <a:buFont typeface="Wingdings" panose="05000000000000000000" charset="0"/>
              <a:buChar char="l"/>
              <a:tabLst>
                <a:tab pos="4000500" algn="l"/>
              </a:tab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彼此不一致；</a:t>
            </a:r>
          </a:p>
          <a:p>
            <a:pPr algn="l" defTabSz="0" eaLnBrk="1" hangingPunct="1">
              <a:lnSpc>
                <a:spcPct val="170000"/>
              </a:lnSpc>
              <a:buClr>
                <a:srgbClr val="FF0000"/>
              </a:buClr>
              <a:buFont typeface="Wingdings" panose="05000000000000000000" charset="0"/>
              <a:buChar char="l"/>
              <a:tabLst>
                <a:tab pos="4000500" algn="l"/>
              </a:tabLst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须要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专业知识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：对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关系模型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数据库特性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关系代数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SQL语法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透彻理解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algn="l" defTabSz="0" eaLnBrk="1" hangingPunct="1">
              <a:lnSpc>
                <a:spcPct val="170000"/>
              </a:lnSpc>
              <a:buClr>
                <a:srgbClr val="FF0000"/>
              </a:buClr>
              <a:buFont typeface="Wingdings" panose="05000000000000000000" charset="0"/>
              <a:buChar char="l"/>
              <a:tabLst>
                <a:tab pos="4000500" algn="l"/>
              </a:tabLs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数据库中的表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用户业务数据表：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对非专业用户有难度；</a:t>
            </a:r>
          </a:p>
          <a:p>
            <a:pPr algn="l" defTabSz="0" eaLnBrk="1" hangingPunct="1">
              <a:lnSpc>
                <a:spcPct val="170000"/>
              </a:lnSpc>
              <a:buClr>
                <a:schemeClr val="tx1"/>
              </a:buClr>
              <a:buNone/>
              <a:tabLst>
                <a:tab pos="4000500" algn="l"/>
              </a:tabLst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98EAA-3F08-253D-4595-976849C8C8EC}"/>
              </a:ext>
            </a:extLst>
          </p:cNvPr>
          <p:cNvSpPr txBox="1"/>
          <p:nvPr/>
        </p:nvSpPr>
        <p:spPr>
          <a:xfrm>
            <a:off x="154699" y="5589240"/>
            <a:ext cx="5667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能不能尽可能地多建用户可能用到的表，这样用户就可以少写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查询？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D8CFBF-73CD-FBB4-30E2-CD443B41FC5A}"/>
              </a:ext>
            </a:extLst>
          </p:cNvPr>
          <p:cNvSpPr txBox="1"/>
          <p:nvPr/>
        </p:nvSpPr>
        <p:spPr>
          <a:xfrm>
            <a:off x="4283968" y="60368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不可以，冗余繁杂将大幅削减系统效率！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92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860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sz="3600" dirty="0"/>
              <a:t>特点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02688" cy="5486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一体化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集</a:t>
            </a:r>
            <a:r>
              <a:rPr lang="en-US" altLang="zh-CN" sz="2400" dirty="0"/>
              <a:t>DDL(</a:t>
            </a:r>
            <a:r>
              <a:rPr lang="zh-CN" altLang="en-US" sz="2400" dirty="0"/>
              <a:t>定义），</a:t>
            </a:r>
            <a:r>
              <a:rPr lang="en-US" altLang="zh-CN" sz="2400" dirty="0"/>
              <a:t>DML</a:t>
            </a:r>
            <a:r>
              <a:rPr lang="zh-CN" altLang="en-US" sz="2400" dirty="0"/>
              <a:t>（操作），</a:t>
            </a:r>
            <a:r>
              <a:rPr lang="en-US" altLang="zh-CN" sz="2400" dirty="0"/>
              <a:t>DCL</a:t>
            </a:r>
            <a:r>
              <a:rPr lang="zh-CN" altLang="en-US" sz="2400" dirty="0"/>
              <a:t>（控制）于一体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单一的结构</a:t>
            </a:r>
            <a:r>
              <a:rPr lang="en-US" altLang="zh-CN" sz="2400" dirty="0"/>
              <a:t>----</a:t>
            </a:r>
            <a:r>
              <a:rPr lang="zh-CN" altLang="en-US" sz="2400" dirty="0"/>
              <a:t>关系，带来了数据操作符的统一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/>
              <a:t>面向集合的操作方式</a:t>
            </a:r>
          </a:p>
          <a:p>
            <a:pPr lvl="1"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dirty="0"/>
              <a:t>一次一集合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800" dirty="0"/>
              <a:t>高度非过程化</a:t>
            </a:r>
          </a:p>
          <a:p>
            <a:pPr lvl="1" algn="l" eaLnBrk="1" hangingPunct="1">
              <a:lnSpc>
                <a:spcPct val="110000"/>
              </a:lnSpc>
              <a:defRPr/>
            </a:pPr>
            <a:r>
              <a:rPr lang="zh-CN" altLang="en-US" sz="2400" dirty="0"/>
              <a:t>用户只需提出“做什么”，无须告诉“怎么做”，不必了解存取路径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800" dirty="0"/>
              <a:t>两种使用方式，统一的语法结构</a:t>
            </a:r>
          </a:p>
          <a:p>
            <a:pPr lvl="1" algn="l" eaLnBrk="1" hangingPunct="1">
              <a:lnSpc>
                <a:spcPct val="110000"/>
              </a:lnSpc>
              <a:defRPr/>
            </a:pPr>
            <a:r>
              <a:rPr lang="en-US" altLang="zh-CN" sz="2400" dirty="0"/>
              <a:t>SQL</a:t>
            </a:r>
            <a:r>
              <a:rPr lang="zh-CN" altLang="en-US" sz="2400" dirty="0"/>
              <a:t>既是自含式</a:t>
            </a:r>
            <a:r>
              <a:rPr lang="en-US" altLang="zh-CN" sz="2400" dirty="0"/>
              <a:t>(</a:t>
            </a:r>
            <a:r>
              <a:rPr lang="zh-CN" altLang="en-US" sz="2400" dirty="0"/>
              <a:t>用户使用</a:t>
            </a:r>
            <a:r>
              <a:rPr lang="en-US" altLang="zh-CN" sz="2400" dirty="0"/>
              <a:t>)</a:t>
            </a:r>
            <a:r>
              <a:rPr lang="zh-CN" altLang="en-US" sz="2400" dirty="0"/>
              <a:t>的，又是嵌入式的</a:t>
            </a:r>
            <a:r>
              <a:rPr lang="en-US" altLang="zh-CN" sz="2400" dirty="0"/>
              <a:t>(</a:t>
            </a:r>
            <a:r>
              <a:rPr lang="zh-CN" altLang="en-US" sz="2400" dirty="0"/>
              <a:t>程序员使用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800" dirty="0"/>
              <a:t>语言简洁，易学易用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655DA-753C-45F8-84B5-24537A437B85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6246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额外补充：数据抽象</a:t>
            </a:r>
            <a:endParaRPr lang="zh-CN" altLang="en-US" dirty="0"/>
          </a:p>
        </p:txBody>
      </p:sp>
      <p:sp>
        <p:nvSpPr>
          <p:cNvPr id="62468" name="Oval 1028"/>
          <p:cNvSpPr>
            <a:spLocks noChangeArrowheads="1"/>
          </p:cNvSpPr>
          <p:nvPr/>
        </p:nvSpPr>
        <p:spPr bwMode="auto">
          <a:xfrm>
            <a:off x="4111625" y="1700213"/>
            <a:ext cx="2189163" cy="877887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2200">
                <a:solidFill>
                  <a:srgbClr val="000000"/>
                </a:solidFill>
                <a:latin typeface="宋体" pitchFamily="2" charset="-122"/>
                <a:ea typeface="华文隶书" pitchFamily="2" charset="-122"/>
              </a:rPr>
              <a:t>现实世界</a:t>
            </a:r>
            <a:endParaRPr lang="zh-CN" altLang="en-US" sz="2200">
              <a:latin typeface="Times New Roman" pitchFamily="18" charset="0"/>
            </a:endParaRPr>
          </a:p>
        </p:txBody>
      </p:sp>
      <p:sp>
        <p:nvSpPr>
          <p:cNvPr id="162821" name="Oval 1029"/>
          <p:cNvSpPr>
            <a:spLocks noChangeArrowheads="1"/>
          </p:cNvSpPr>
          <p:nvPr/>
        </p:nvSpPr>
        <p:spPr bwMode="auto">
          <a:xfrm>
            <a:off x="6156325" y="3698875"/>
            <a:ext cx="2189163" cy="879475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2200">
                <a:solidFill>
                  <a:srgbClr val="000000"/>
                </a:solidFill>
                <a:latin typeface="宋体" pitchFamily="2" charset="-122"/>
                <a:ea typeface="华文隶书" pitchFamily="2" charset="-122"/>
              </a:rPr>
              <a:t>信息世界</a:t>
            </a:r>
            <a:endParaRPr lang="zh-CN" altLang="en-US" sz="2200">
              <a:latin typeface="Times New Roman" pitchFamily="18" charset="0"/>
            </a:endParaRPr>
          </a:p>
        </p:txBody>
      </p:sp>
      <p:sp>
        <p:nvSpPr>
          <p:cNvPr id="62470" name="Oval 1030"/>
          <p:cNvSpPr>
            <a:spLocks noChangeArrowheads="1"/>
          </p:cNvSpPr>
          <p:nvPr/>
        </p:nvSpPr>
        <p:spPr bwMode="auto">
          <a:xfrm>
            <a:off x="4211638" y="5645150"/>
            <a:ext cx="2289175" cy="879475"/>
          </a:xfrm>
          <a:prstGeom prst="ellipse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zh-CN" altLang="en-US" sz="2200">
                <a:solidFill>
                  <a:srgbClr val="000000"/>
                </a:solidFill>
                <a:latin typeface="宋体" pitchFamily="2" charset="-122"/>
                <a:ea typeface="华文隶书" pitchFamily="2" charset="-122"/>
              </a:rPr>
              <a:t>计算机世界</a:t>
            </a:r>
            <a:endParaRPr lang="zh-CN" altLang="en-US" sz="2200">
              <a:latin typeface="Times New Roman" pitchFamily="18" charset="0"/>
            </a:endParaRP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7046913" y="2852738"/>
            <a:ext cx="1341437" cy="698500"/>
            <a:chOff x="3985" y="1797"/>
            <a:chExt cx="845" cy="440"/>
          </a:xfrm>
        </p:grpSpPr>
        <p:sp>
          <p:nvSpPr>
            <p:cNvPr id="62480" name="Freeform 1031"/>
            <p:cNvSpPr>
              <a:spLocks/>
            </p:cNvSpPr>
            <p:nvPr/>
          </p:nvSpPr>
          <p:spPr bwMode="auto">
            <a:xfrm flipH="1">
              <a:off x="3985" y="1797"/>
              <a:ext cx="210" cy="440"/>
            </a:xfrm>
            <a:custGeom>
              <a:avLst/>
              <a:gdLst>
                <a:gd name="T0" fmla="*/ 0 w 153"/>
                <a:gd name="T1" fmla="*/ 221 h 450"/>
                <a:gd name="T2" fmla="*/ 16186 w 153"/>
                <a:gd name="T3" fmla="*/ 221 h 450"/>
                <a:gd name="T4" fmla="*/ 16186 w 153"/>
                <a:gd name="T5" fmla="*/ 0 h 450"/>
                <a:gd name="T6" fmla="*/ 46768 w 153"/>
                <a:gd name="T7" fmla="*/ 0 h 450"/>
                <a:gd name="T8" fmla="*/ 46768 w 153"/>
                <a:gd name="T9" fmla="*/ 221 h 450"/>
                <a:gd name="T10" fmla="*/ 62617 w 153"/>
                <a:gd name="T11" fmla="*/ 221 h 450"/>
                <a:gd name="T12" fmla="*/ 30762 w 153"/>
                <a:gd name="T13" fmla="*/ 293 h 450"/>
                <a:gd name="T14" fmla="*/ 0 w 153"/>
                <a:gd name="T15" fmla="*/ 221 h 4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0"/>
                <a:gd name="T26" fmla="*/ 153 w 153"/>
                <a:gd name="T27" fmla="*/ 450 h 4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0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0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2481" name="Rectangle 1033"/>
            <p:cNvSpPr>
              <a:spLocks noChangeArrowheads="1"/>
            </p:cNvSpPr>
            <p:nvPr/>
          </p:nvSpPr>
          <p:spPr bwMode="auto">
            <a:xfrm>
              <a:off x="4302" y="1944"/>
              <a:ext cx="52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概念化</a:t>
              </a:r>
              <a:endParaRPr lang="zh-CN" altLang="en-US" sz="2200">
                <a:latin typeface="Times New Roman" pitchFamily="18" charset="0"/>
                <a:ea typeface="华文隶书" pitchFamily="2" charset="-122"/>
              </a:endParaRPr>
            </a:p>
          </p:txBody>
        </p:sp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7019925" y="4672013"/>
            <a:ext cx="1343025" cy="701675"/>
            <a:chOff x="4422" y="2881"/>
            <a:chExt cx="846" cy="442"/>
          </a:xfrm>
        </p:grpSpPr>
        <p:sp>
          <p:nvSpPr>
            <p:cNvPr id="62478" name="Freeform 1032"/>
            <p:cNvSpPr>
              <a:spLocks/>
            </p:cNvSpPr>
            <p:nvPr/>
          </p:nvSpPr>
          <p:spPr bwMode="auto">
            <a:xfrm>
              <a:off x="4422" y="2881"/>
              <a:ext cx="221" cy="442"/>
            </a:xfrm>
            <a:custGeom>
              <a:avLst/>
              <a:gdLst>
                <a:gd name="T0" fmla="*/ 0 w 153"/>
                <a:gd name="T1" fmla="*/ 230 h 451"/>
                <a:gd name="T2" fmla="*/ 41908 w 153"/>
                <a:gd name="T3" fmla="*/ 230 h 451"/>
                <a:gd name="T4" fmla="*/ 41908 w 153"/>
                <a:gd name="T5" fmla="*/ 0 h 451"/>
                <a:gd name="T6" fmla="*/ 123595 w 153"/>
                <a:gd name="T7" fmla="*/ 0 h 451"/>
                <a:gd name="T8" fmla="*/ 123595 w 153"/>
                <a:gd name="T9" fmla="*/ 230 h 451"/>
                <a:gd name="T10" fmla="*/ 165616 w 153"/>
                <a:gd name="T11" fmla="*/ 230 h 451"/>
                <a:gd name="T12" fmla="*/ 80679 w 153"/>
                <a:gd name="T13" fmla="*/ 307 h 451"/>
                <a:gd name="T14" fmla="*/ 0 w 153"/>
                <a:gd name="T15" fmla="*/ 230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1"/>
                <a:gd name="T26" fmla="*/ 153 w 153"/>
                <a:gd name="T27" fmla="*/ 451 h 4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1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1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2479" name="Rectangle 1034"/>
            <p:cNvSpPr>
              <a:spLocks noChangeArrowheads="1"/>
            </p:cNvSpPr>
            <p:nvPr/>
          </p:nvSpPr>
          <p:spPr bwMode="auto">
            <a:xfrm>
              <a:off x="4740" y="3013"/>
              <a:ext cx="52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形式化</a:t>
              </a:r>
              <a:endParaRPr lang="zh-CN" altLang="en-US" sz="2200">
                <a:latin typeface="Times New Roman" pitchFamily="18" charset="0"/>
                <a:ea typeface="华文隶书" pitchFamily="2" charset="-122"/>
              </a:endParaRPr>
            </a:p>
          </p:txBody>
        </p:sp>
      </p:grpSp>
      <p:sp>
        <p:nvSpPr>
          <p:cNvPr id="62473" name="AutoShape 1035"/>
          <p:cNvSpPr>
            <a:spLocks noChangeArrowheads="1"/>
          </p:cNvSpPr>
          <p:nvPr/>
        </p:nvSpPr>
        <p:spPr bwMode="auto">
          <a:xfrm>
            <a:off x="2273300" y="1989138"/>
            <a:ext cx="1219200" cy="503237"/>
          </a:xfrm>
          <a:prstGeom prst="wedgeRoundRectCallout">
            <a:avLst>
              <a:gd name="adj1" fmla="val 101042"/>
              <a:gd name="adj2" fmla="val -5204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200">
                <a:latin typeface="Times New Roman" pitchFamily="18" charset="0"/>
                <a:ea typeface="华文隶书" pitchFamily="2" charset="-122"/>
              </a:rPr>
              <a:t>用户</a:t>
            </a:r>
          </a:p>
        </p:txBody>
      </p:sp>
      <p:sp>
        <p:nvSpPr>
          <p:cNvPr id="62474" name="AutoShape 1036"/>
          <p:cNvSpPr>
            <a:spLocks noChangeArrowheads="1"/>
          </p:cNvSpPr>
          <p:nvPr/>
        </p:nvSpPr>
        <p:spPr bwMode="auto">
          <a:xfrm>
            <a:off x="2047875" y="5734050"/>
            <a:ext cx="1371600" cy="522288"/>
          </a:xfrm>
          <a:prstGeom prst="wedgeRoundRectCallout">
            <a:avLst>
              <a:gd name="adj1" fmla="val 105208"/>
              <a:gd name="adj2" fmla="val 35713"/>
              <a:gd name="adj3" fmla="val 16667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200">
                <a:latin typeface="Times New Roman" pitchFamily="18" charset="0"/>
                <a:ea typeface="华文隶书" pitchFamily="2" charset="-122"/>
              </a:rPr>
              <a:t>计算机</a:t>
            </a:r>
          </a:p>
        </p:txBody>
      </p:sp>
      <p:pic>
        <p:nvPicPr>
          <p:cNvPr id="62475" name="Picture 1037" descr="j023473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515778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038" descr="BD19542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619250"/>
            <a:ext cx="1733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33" name="Freeform 1041"/>
          <p:cNvSpPr>
            <a:spLocks/>
          </p:cNvSpPr>
          <p:nvPr/>
        </p:nvSpPr>
        <p:spPr bwMode="auto">
          <a:xfrm>
            <a:off x="5003800" y="2995613"/>
            <a:ext cx="647700" cy="2378075"/>
          </a:xfrm>
          <a:custGeom>
            <a:avLst/>
            <a:gdLst>
              <a:gd name="T0" fmla="*/ 0 w 153"/>
              <a:gd name="T1" fmla="*/ 2147483647 h 451"/>
              <a:gd name="T2" fmla="*/ 2147483647 w 153"/>
              <a:gd name="T3" fmla="*/ 2147483647 h 451"/>
              <a:gd name="T4" fmla="*/ 2147483647 w 153"/>
              <a:gd name="T5" fmla="*/ 0 h 451"/>
              <a:gd name="T6" fmla="*/ 2147483647 w 153"/>
              <a:gd name="T7" fmla="*/ 0 h 451"/>
              <a:gd name="T8" fmla="*/ 2147483647 w 153"/>
              <a:gd name="T9" fmla="*/ 2147483647 h 451"/>
              <a:gd name="T10" fmla="*/ 2147483647 w 153"/>
              <a:gd name="T11" fmla="*/ 2147483647 h 451"/>
              <a:gd name="T12" fmla="*/ 2147483647 w 153"/>
              <a:gd name="T13" fmla="*/ 2147483647 h 451"/>
              <a:gd name="T14" fmla="*/ 0 w 153"/>
              <a:gd name="T15" fmla="*/ 2147483647 h 4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3"/>
              <a:gd name="T25" fmla="*/ 0 h 451"/>
              <a:gd name="T26" fmla="*/ 153 w 153"/>
              <a:gd name="T27" fmla="*/ 451 h 4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3" h="451">
                <a:moveTo>
                  <a:pt x="0" y="338"/>
                </a:moveTo>
                <a:lnTo>
                  <a:pt x="39" y="338"/>
                </a:lnTo>
                <a:lnTo>
                  <a:pt x="39" y="0"/>
                </a:lnTo>
                <a:lnTo>
                  <a:pt x="114" y="0"/>
                </a:lnTo>
                <a:lnTo>
                  <a:pt x="114" y="338"/>
                </a:lnTo>
                <a:lnTo>
                  <a:pt x="153" y="338"/>
                </a:lnTo>
                <a:lnTo>
                  <a:pt x="75" y="451"/>
                </a:lnTo>
                <a:lnTo>
                  <a:pt x="0" y="338"/>
                </a:lnTo>
                <a:close/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6358E-6 L -0.2184 -3.0635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 0.00162 L -0.22586 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3 -0.00139 L -0.21858 -6.93642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/>
      <p:bldP spid="162821" grpId="1" animBg="1"/>
      <p:bldP spid="162833" grpId="0" animBg="1"/>
      <p:bldP spid="1628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9380E-CC2D-4660-89C7-27D5FCB45570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634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额外补充：数据抽象</a:t>
            </a:r>
            <a:endParaRPr lang="zh-CN" altLang="en-US" dirty="0"/>
          </a:p>
        </p:txBody>
      </p:sp>
      <p:sp>
        <p:nvSpPr>
          <p:cNvPr id="161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行楷" pitchFamily="2" charset="-122"/>
              </a:rPr>
              <a:t>信息世界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数据库系统是面向计算机的，而应用是面向现实世界的，两个世界存在着很大差异，要直接将现实世界中的语义映射到计算机世界是十分困难的，因此引入一个信息世界作为现实世界通向计算机实现的桥梁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一方面，信息世界是对现实世界的抽象，从纷繁的现实世界中抽取出能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</a:rPr>
              <a:t>反映现实本质的概念和基本关系</a:t>
            </a:r>
            <a:r>
              <a:rPr lang="zh-CN" altLang="en-US" dirty="0">
                <a:latin typeface="华文新魏" pitchFamily="2" charset="-122"/>
              </a:rPr>
              <a:t>;另一方面，信息世界中的概念和关系，要以一定的方式映射到计算机世界中去，在计算机系统上最终实现。信息世界起到了承上启下的作用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2FF14-F30A-41F4-802F-9923A0D91335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数据模型定义</a:t>
            </a:r>
            <a:endParaRPr lang="zh-CN" altLang="en-US"/>
          </a:p>
        </p:txBody>
      </p:sp>
      <p:sp>
        <p:nvSpPr>
          <p:cNvPr id="64516" name="Rectangle 1027"/>
          <p:cNvSpPr>
            <a:spLocks noChangeArrowheads="1"/>
          </p:cNvSpPr>
          <p:nvPr/>
        </p:nvSpPr>
        <p:spPr bwMode="auto">
          <a:xfrm>
            <a:off x="381000" y="2328863"/>
            <a:ext cx="2209800" cy="2928937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488C4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latin typeface="Arial Narrow" pitchFamily="34" charset="0"/>
                <a:ea typeface="隶书" pitchFamily="49" charset="-122"/>
              </a:rPr>
              <a:t>数据模型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Arial Narrow" pitchFamily="34" charset="0"/>
                <a:ea typeface="隶书" pitchFamily="49" charset="-122"/>
              </a:rPr>
              <a:t>是数据库系统中用于提供信息表示和操作手段的形式构架</a:t>
            </a:r>
          </a:p>
        </p:txBody>
      </p:sp>
      <p:grpSp>
        <p:nvGrpSpPr>
          <p:cNvPr id="64517" name="Group 1028"/>
          <p:cNvGrpSpPr>
            <a:grpSpLocks/>
          </p:cNvGrpSpPr>
          <p:nvPr/>
        </p:nvGrpSpPr>
        <p:grpSpPr bwMode="auto">
          <a:xfrm>
            <a:off x="3048000" y="1676400"/>
            <a:ext cx="3352800" cy="4876800"/>
            <a:chOff x="1344" y="1056"/>
            <a:chExt cx="2112" cy="3072"/>
          </a:xfrm>
        </p:grpSpPr>
        <p:sp>
          <p:nvSpPr>
            <p:cNvPr id="64524" name="Oval 1029"/>
            <p:cNvSpPr>
              <a:spLocks noChangeArrowheads="1"/>
            </p:cNvSpPr>
            <p:nvPr/>
          </p:nvSpPr>
          <p:spPr bwMode="auto">
            <a:xfrm>
              <a:off x="1704" y="1056"/>
              <a:ext cx="1368" cy="57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800">
                  <a:latin typeface="宋体" pitchFamily="2" charset="-122"/>
                  <a:ea typeface="华文隶书" pitchFamily="2" charset="-122"/>
                </a:rPr>
                <a:t>应用</a:t>
              </a:r>
              <a:endParaRPr lang="zh-CN" altLang="en-US" sz="2800">
                <a:latin typeface="Times New Roman" pitchFamily="18" charset="0"/>
                <a:ea typeface="华文隶书" pitchFamily="2" charset="-122"/>
              </a:endParaRPr>
            </a:p>
          </p:txBody>
        </p:sp>
        <p:sp>
          <p:nvSpPr>
            <p:cNvPr id="64525" name="Oval 1030"/>
            <p:cNvSpPr>
              <a:spLocks noChangeArrowheads="1"/>
            </p:cNvSpPr>
            <p:nvPr/>
          </p:nvSpPr>
          <p:spPr bwMode="auto">
            <a:xfrm>
              <a:off x="1344" y="2156"/>
              <a:ext cx="2112" cy="67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800">
                  <a:latin typeface="宋体" pitchFamily="2" charset="-122"/>
                  <a:ea typeface="华文隶书" pitchFamily="2" charset="-122"/>
                </a:rPr>
                <a:t>概念数据模型</a:t>
              </a:r>
              <a:endParaRPr lang="zh-CN" altLang="en-US" sz="2800">
                <a:latin typeface="Times New Roman" pitchFamily="18" charset="0"/>
                <a:ea typeface="华文隶书" pitchFamily="2" charset="-122"/>
              </a:endParaRPr>
            </a:p>
          </p:txBody>
        </p:sp>
        <p:sp>
          <p:nvSpPr>
            <p:cNvPr id="64526" name="Oval 1031"/>
            <p:cNvSpPr>
              <a:spLocks noChangeArrowheads="1"/>
            </p:cNvSpPr>
            <p:nvPr/>
          </p:nvSpPr>
          <p:spPr bwMode="auto">
            <a:xfrm>
              <a:off x="1344" y="3356"/>
              <a:ext cx="2064" cy="772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800">
                  <a:latin typeface="宋体" pitchFamily="2" charset="-122"/>
                  <a:ea typeface="华文隶书" pitchFamily="2" charset="-122"/>
                </a:rPr>
                <a:t>结构数据模型</a:t>
              </a:r>
              <a:endParaRPr lang="zh-CN" altLang="en-US" sz="2800">
                <a:latin typeface="Times New Roman" pitchFamily="18" charset="0"/>
                <a:ea typeface="华文隶书" pitchFamily="2" charset="-122"/>
              </a:endParaRPr>
            </a:p>
          </p:txBody>
        </p:sp>
        <p:sp>
          <p:nvSpPr>
            <p:cNvPr id="64527" name="AutoShape 1032"/>
            <p:cNvSpPr>
              <a:spLocks noChangeArrowheads="1"/>
            </p:cNvSpPr>
            <p:nvPr/>
          </p:nvSpPr>
          <p:spPr bwMode="auto">
            <a:xfrm>
              <a:off x="2208" y="1632"/>
              <a:ext cx="336" cy="528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4528" name="AutoShape 1033"/>
            <p:cNvSpPr>
              <a:spLocks noChangeArrowheads="1"/>
            </p:cNvSpPr>
            <p:nvPr/>
          </p:nvSpPr>
          <p:spPr bwMode="auto">
            <a:xfrm>
              <a:off x="2208" y="2832"/>
              <a:ext cx="336" cy="528"/>
            </a:xfrm>
            <a:prstGeom prst="down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64518" name="Group 1041"/>
          <p:cNvGrpSpPr>
            <a:grpSpLocks/>
          </p:cNvGrpSpPr>
          <p:nvPr/>
        </p:nvGrpSpPr>
        <p:grpSpPr bwMode="auto">
          <a:xfrm>
            <a:off x="6643688" y="1981200"/>
            <a:ext cx="2255837" cy="4117975"/>
            <a:chOff x="2881" y="1342"/>
            <a:chExt cx="1421" cy="2594"/>
          </a:xfrm>
        </p:grpSpPr>
        <p:sp>
          <p:nvSpPr>
            <p:cNvPr id="64519" name="Oval 1034"/>
            <p:cNvSpPr>
              <a:spLocks noChangeArrowheads="1"/>
            </p:cNvSpPr>
            <p:nvPr/>
          </p:nvSpPr>
          <p:spPr bwMode="auto">
            <a:xfrm>
              <a:off x="2923" y="1342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现实世界</a:t>
              </a:r>
              <a:endParaRPr lang="zh-CN" altLang="en-US" sz="2200">
                <a:latin typeface="Times New Roman" pitchFamily="18" charset="0"/>
              </a:endParaRPr>
            </a:p>
          </p:txBody>
        </p:sp>
        <p:sp>
          <p:nvSpPr>
            <p:cNvPr id="64520" name="Oval 1035"/>
            <p:cNvSpPr>
              <a:spLocks noChangeArrowheads="1"/>
            </p:cNvSpPr>
            <p:nvPr/>
          </p:nvSpPr>
          <p:spPr bwMode="auto">
            <a:xfrm>
              <a:off x="2923" y="2356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信息世界</a:t>
              </a:r>
              <a:endParaRPr lang="zh-CN" altLang="en-US" sz="2200">
                <a:latin typeface="Times New Roman" pitchFamily="18" charset="0"/>
              </a:endParaRPr>
            </a:p>
          </p:txBody>
        </p:sp>
        <p:sp>
          <p:nvSpPr>
            <p:cNvPr id="64521" name="Oval 1036"/>
            <p:cNvSpPr>
              <a:spLocks noChangeArrowheads="1"/>
            </p:cNvSpPr>
            <p:nvPr/>
          </p:nvSpPr>
          <p:spPr bwMode="auto">
            <a:xfrm>
              <a:off x="2881" y="3370"/>
              <a:ext cx="1421" cy="56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计算机世界</a:t>
              </a:r>
              <a:endParaRPr lang="zh-CN" altLang="en-US" sz="2200">
                <a:latin typeface="Times New Roman" pitchFamily="18" charset="0"/>
              </a:endParaRPr>
            </a:p>
          </p:txBody>
        </p:sp>
        <p:sp>
          <p:nvSpPr>
            <p:cNvPr id="64522" name="Freeform 1037"/>
            <p:cNvSpPr>
              <a:spLocks/>
            </p:cNvSpPr>
            <p:nvPr/>
          </p:nvSpPr>
          <p:spPr bwMode="auto">
            <a:xfrm>
              <a:off x="3535" y="1904"/>
              <a:ext cx="153" cy="450"/>
            </a:xfrm>
            <a:custGeom>
              <a:avLst/>
              <a:gdLst>
                <a:gd name="T0" fmla="*/ 0 w 153"/>
                <a:gd name="T1" fmla="*/ 338 h 450"/>
                <a:gd name="T2" fmla="*/ 39 w 153"/>
                <a:gd name="T3" fmla="*/ 338 h 450"/>
                <a:gd name="T4" fmla="*/ 39 w 153"/>
                <a:gd name="T5" fmla="*/ 0 h 450"/>
                <a:gd name="T6" fmla="*/ 114 w 153"/>
                <a:gd name="T7" fmla="*/ 0 h 450"/>
                <a:gd name="T8" fmla="*/ 114 w 153"/>
                <a:gd name="T9" fmla="*/ 338 h 450"/>
                <a:gd name="T10" fmla="*/ 153 w 153"/>
                <a:gd name="T11" fmla="*/ 338 h 450"/>
                <a:gd name="T12" fmla="*/ 75 w 153"/>
                <a:gd name="T13" fmla="*/ 450 h 450"/>
                <a:gd name="T14" fmla="*/ 0 w 153"/>
                <a:gd name="T15" fmla="*/ 338 h 4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0"/>
                <a:gd name="T26" fmla="*/ 153 w 153"/>
                <a:gd name="T27" fmla="*/ 450 h 4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0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0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64523" name="Freeform 1038"/>
            <p:cNvSpPr>
              <a:spLocks/>
            </p:cNvSpPr>
            <p:nvPr/>
          </p:nvSpPr>
          <p:spPr bwMode="auto">
            <a:xfrm>
              <a:off x="3535" y="2918"/>
              <a:ext cx="153" cy="451"/>
            </a:xfrm>
            <a:custGeom>
              <a:avLst/>
              <a:gdLst>
                <a:gd name="T0" fmla="*/ 0 w 153"/>
                <a:gd name="T1" fmla="*/ 338 h 451"/>
                <a:gd name="T2" fmla="*/ 39 w 153"/>
                <a:gd name="T3" fmla="*/ 338 h 451"/>
                <a:gd name="T4" fmla="*/ 39 w 153"/>
                <a:gd name="T5" fmla="*/ 0 h 451"/>
                <a:gd name="T6" fmla="*/ 114 w 153"/>
                <a:gd name="T7" fmla="*/ 0 h 451"/>
                <a:gd name="T8" fmla="*/ 114 w 153"/>
                <a:gd name="T9" fmla="*/ 338 h 451"/>
                <a:gd name="T10" fmla="*/ 153 w 153"/>
                <a:gd name="T11" fmla="*/ 338 h 451"/>
                <a:gd name="T12" fmla="*/ 75 w 153"/>
                <a:gd name="T13" fmla="*/ 451 h 451"/>
                <a:gd name="T14" fmla="*/ 0 w 153"/>
                <a:gd name="T15" fmla="*/ 338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1"/>
                <a:gd name="T26" fmla="*/ 153 w 153"/>
                <a:gd name="T27" fmla="*/ 451 h 4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1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1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4041C-EE9A-4A44-B95D-9BDF74192AF8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655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数据模型定义</a:t>
            </a:r>
          </a:p>
        </p:txBody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85875"/>
            <a:ext cx="8610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概念数据模型</a:t>
            </a:r>
            <a:endParaRPr lang="zh-CN" altLang="en-US" dirty="0">
              <a:ea typeface="仿宋_GB2312" pitchFamily="49" charset="-122"/>
            </a:endParaRPr>
          </a:p>
          <a:p>
            <a:pPr lvl="1" eaLnBrk="1" hangingPunct="1">
              <a:defRPr/>
            </a:pPr>
            <a:r>
              <a:rPr lang="zh-CN" altLang="en-US" u="sng" dirty="0">
                <a:latin typeface="华文新魏" pitchFamily="2" charset="-122"/>
              </a:rPr>
              <a:t>按用户的观点来对数据和信息建模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用于组织信息世界的概念，表现从现实世界中抽象出来的事物以及它们之间的联系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这类模型强调其语义表达能力，概念简单、清晰，易于用户理解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它是现实世界到信息世界的抽象，是用户与数据库设计人员之间进行交流的语言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如</a:t>
            </a:r>
            <a:r>
              <a:rPr lang="en-US" altLang="zh-CN" dirty="0">
                <a:latin typeface="华文新魏" pitchFamily="2" charset="-122"/>
              </a:rPr>
              <a:t>E-R</a:t>
            </a:r>
            <a:r>
              <a:rPr lang="zh-CN" altLang="en-US" dirty="0">
                <a:latin typeface="华文新魏" pitchFamily="2" charset="-122"/>
              </a:rPr>
              <a:t>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571472" y="6000768"/>
            <a:ext cx="81090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spc="300" dirty="0">
                <a:ln w="11430" cmpd="sng">
                  <a:noFill/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ea typeface="宋体" charset="-122"/>
              </a:rPr>
              <a:t>We read the world wrong and say that it deceives us</a:t>
            </a:r>
            <a:endParaRPr lang="zh-CN" altLang="en-US" sz="2000" spc="300" dirty="0">
              <a:ln w="11430" cmpd="sng">
                <a:noFill/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09479F-0DDA-4ED0-A657-99C551C487A4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隶书" pitchFamily="49" charset="-122"/>
              </a:rPr>
              <a:t>额外补充：概念数据模型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en-US" altLang="zh-CN" sz="3200" b="0" dirty="0">
                <a:latin typeface="隶书" pitchFamily="49" charset="-122"/>
              </a:rPr>
              <a:t>E/R</a:t>
            </a:r>
            <a:endParaRPr lang="zh-CN" altLang="en-US" sz="3200" dirty="0">
              <a:latin typeface="隶书" pitchFamily="49" charset="-122"/>
            </a:endParaRPr>
          </a:p>
        </p:txBody>
      </p:sp>
      <p:grpSp>
        <p:nvGrpSpPr>
          <p:cNvPr id="66564" name="Group 36"/>
          <p:cNvGrpSpPr>
            <a:grpSpLocks/>
          </p:cNvGrpSpPr>
          <p:nvPr/>
        </p:nvGrpSpPr>
        <p:grpSpPr bwMode="auto">
          <a:xfrm>
            <a:off x="14288" y="2286000"/>
            <a:ext cx="9067800" cy="3886200"/>
            <a:chOff x="48" y="1776"/>
            <a:chExt cx="5712" cy="2448"/>
          </a:xfrm>
        </p:grpSpPr>
        <p:sp>
          <p:nvSpPr>
            <p:cNvPr id="66565" name="Text Box 3"/>
            <p:cNvSpPr txBox="1">
              <a:spLocks noChangeArrowheads="1"/>
            </p:cNvSpPr>
            <p:nvPr/>
          </p:nvSpPr>
          <p:spPr bwMode="auto">
            <a:xfrm>
              <a:off x="1046" y="2784"/>
              <a:ext cx="826" cy="480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学生</a:t>
              </a:r>
              <a:endParaRPr lang="zh-CN" altLang="en-US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566" name="Text Box 4"/>
            <p:cNvSpPr txBox="1">
              <a:spLocks noChangeArrowheads="1"/>
            </p:cNvSpPr>
            <p:nvPr/>
          </p:nvSpPr>
          <p:spPr bwMode="auto">
            <a:xfrm>
              <a:off x="3936" y="2784"/>
              <a:ext cx="826" cy="480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课程</a:t>
              </a:r>
              <a:endParaRPr lang="zh-CN" altLang="en-US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567" name="AutoShape 5"/>
            <p:cNvSpPr>
              <a:spLocks noChangeArrowheads="1"/>
            </p:cNvSpPr>
            <p:nvPr/>
          </p:nvSpPr>
          <p:spPr bwMode="auto">
            <a:xfrm>
              <a:off x="2400" y="2496"/>
              <a:ext cx="960" cy="1008"/>
            </a:xfrm>
            <a:prstGeom prst="diamond">
              <a:avLst/>
            </a:prstGeom>
            <a:solidFill>
              <a:srgbClr val="808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44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选修</a:t>
              </a:r>
            </a:p>
          </p:txBody>
        </p:sp>
        <p:sp>
          <p:nvSpPr>
            <p:cNvPr id="66568" name="Oval 7" descr="Large confetti"/>
            <p:cNvSpPr>
              <a:spLocks noChangeArrowheads="1"/>
            </p:cNvSpPr>
            <p:nvPr/>
          </p:nvSpPr>
          <p:spPr bwMode="auto">
            <a:xfrm>
              <a:off x="4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姓名</a:t>
              </a:r>
            </a:p>
          </p:txBody>
        </p:sp>
        <p:sp>
          <p:nvSpPr>
            <p:cNvPr id="66569" name="Oval 8" descr="Large confetti"/>
            <p:cNvSpPr>
              <a:spLocks noChangeArrowheads="1"/>
            </p:cNvSpPr>
            <p:nvPr/>
          </p:nvSpPr>
          <p:spPr bwMode="auto">
            <a:xfrm>
              <a:off x="100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学号</a:t>
              </a:r>
            </a:p>
          </p:txBody>
        </p:sp>
        <p:sp>
          <p:nvSpPr>
            <p:cNvPr id="66570" name="Oval 9" descr="Large confetti"/>
            <p:cNvSpPr>
              <a:spLocks noChangeArrowheads="1"/>
            </p:cNvSpPr>
            <p:nvPr/>
          </p:nvSpPr>
          <p:spPr bwMode="auto">
            <a:xfrm>
              <a:off x="196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系别</a:t>
              </a:r>
            </a:p>
          </p:txBody>
        </p:sp>
        <p:sp>
          <p:nvSpPr>
            <p:cNvPr id="66571" name="Line 10"/>
            <p:cNvSpPr>
              <a:spLocks noChangeShapeType="1"/>
            </p:cNvSpPr>
            <p:nvPr/>
          </p:nvSpPr>
          <p:spPr bwMode="auto">
            <a:xfrm flipH="1">
              <a:off x="1872" y="3024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2"/>
            <p:cNvSpPr>
              <a:spLocks noChangeShapeType="1"/>
            </p:cNvSpPr>
            <p:nvPr/>
          </p:nvSpPr>
          <p:spPr bwMode="auto">
            <a:xfrm flipH="1" flipV="1">
              <a:off x="480" y="2208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Line 13"/>
            <p:cNvSpPr>
              <a:spLocks noChangeShapeType="1"/>
            </p:cNvSpPr>
            <p:nvPr/>
          </p:nvSpPr>
          <p:spPr bwMode="auto">
            <a:xfrm flipV="1">
              <a:off x="1680" y="2208"/>
              <a:ext cx="768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Oval 17" descr="Large confetti"/>
            <p:cNvSpPr>
              <a:spLocks noChangeArrowheads="1"/>
            </p:cNvSpPr>
            <p:nvPr/>
          </p:nvSpPr>
          <p:spPr bwMode="auto">
            <a:xfrm>
              <a:off x="292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课程名</a:t>
              </a:r>
            </a:p>
          </p:txBody>
        </p:sp>
        <p:sp>
          <p:nvSpPr>
            <p:cNvPr id="66576" name="Oval 18" descr="Large confetti"/>
            <p:cNvSpPr>
              <a:spLocks noChangeArrowheads="1"/>
            </p:cNvSpPr>
            <p:nvPr/>
          </p:nvSpPr>
          <p:spPr bwMode="auto">
            <a:xfrm>
              <a:off x="388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先修课</a:t>
              </a:r>
            </a:p>
          </p:txBody>
        </p:sp>
        <p:sp>
          <p:nvSpPr>
            <p:cNvPr id="66577" name="Oval 19" descr="Large confetti"/>
            <p:cNvSpPr>
              <a:spLocks noChangeArrowheads="1"/>
            </p:cNvSpPr>
            <p:nvPr/>
          </p:nvSpPr>
          <p:spPr bwMode="auto">
            <a:xfrm>
              <a:off x="4848" y="1776"/>
              <a:ext cx="912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主讲老师</a:t>
              </a:r>
            </a:p>
          </p:txBody>
        </p:sp>
        <p:sp>
          <p:nvSpPr>
            <p:cNvPr id="66578" name="Line 20"/>
            <p:cNvSpPr>
              <a:spLocks noChangeShapeType="1"/>
            </p:cNvSpPr>
            <p:nvPr/>
          </p:nvSpPr>
          <p:spPr bwMode="auto">
            <a:xfrm>
              <a:off x="4320" y="220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Line 21"/>
            <p:cNvSpPr>
              <a:spLocks noChangeShapeType="1"/>
            </p:cNvSpPr>
            <p:nvPr/>
          </p:nvSpPr>
          <p:spPr bwMode="auto">
            <a:xfrm flipH="1">
              <a:off x="3360" y="3024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Line 22"/>
            <p:cNvSpPr>
              <a:spLocks noChangeShapeType="1"/>
            </p:cNvSpPr>
            <p:nvPr/>
          </p:nvSpPr>
          <p:spPr bwMode="auto">
            <a:xfrm flipH="1" flipV="1">
              <a:off x="3408" y="2208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Line 23"/>
            <p:cNvSpPr>
              <a:spLocks noChangeShapeType="1"/>
            </p:cNvSpPr>
            <p:nvPr/>
          </p:nvSpPr>
          <p:spPr bwMode="auto">
            <a:xfrm flipV="1">
              <a:off x="4512" y="2208"/>
              <a:ext cx="768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Oval 27" descr="Large confetti"/>
            <p:cNvSpPr>
              <a:spLocks noChangeArrowheads="1"/>
            </p:cNvSpPr>
            <p:nvPr/>
          </p:nvSpPr>
          <p:spPr bwMode="auto">
            <a:xfrm>
              <a:off x="2448" y="3792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成绩</a:t>
              </a:r>
            </a:p>
          </p:txBody>
        </p:sp>
        <p:sp>
          <p:nvSpPr>
            <p:cNvPr id="66583" name="AutoShape 29"/>
            <p:cNvSpPr>
              <a:spLocks noChangeArrowheads="1"/>
            </p:cNvSpPr>
            <p:nvPr/>
          </p:nvSpPr>
          <p:spPr bwMode="auto">
            <a:xfrm>
              <a:off x="240" y="3360"/>
              <a:ext cx="576" cy="336"/>
            </a:xfrm>
            <a:prstGeom prst="wedgeRoundRectCallout">
              <a:avLst>
                <a:gd name="adj1" fmla="val 108856"/>
                <a:gd name="adj2" fmla="val -76486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实体</a:t>
              </a:r>
            </a:p>
          </p:txBody>
        </p:sp>
        <p:sp>
          <p:nvSpPr>
            <p:cNvPr id="66584" name="Line 30"/>
            <p:cNvSpPr>
              <a:spLocks noChangeShapeType="1"/>
            </p:cNvSpPr>
            <p:nvPr/>
          </p:nvSpPr>
          <p:spPr bwMode="auto">
            <a:xfrm>
              <a:off x="2880" y="35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AutoShape 32"/>
            <p:cNvSpPr>
              <a:spLocks noChangeArrowheads="1"/>
            </p:cNvSpPr>
            <p:nvPr/>
          </p:nvSpPr>
          <p:spPr bwMode="auto">
            <a:xfrm>
              <a:off x="1632" y="3456"/>
              <a:ext cx="576" cy="336"/>
            </a:xfrm>
            <a:prstGeom prst="wedgeRoundRectCallout">
              <a:avLst>
                <a:gd name="adj1" fmla="val 119273"/>
                <a:gd name="adj2" fmla="val -119347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联系</a:t>
              </a:r>
            </a:p>
          </p:txBody>
        </p:sp>
        <p:sp>
          <p:nvSpPr>
            <p:cNvPr id="66586" name="AutoShape 34"/>
            <p:cNvSpPr>
              <a:spLocks noChangeArrowheads="1"/>
            </p:cNvSpPr>
            <p:nvPr/>
          </p:nvSpPr>
          <p:spPr bwMode="auto">
            <a:xfrm>
              <a:off x="3984" y="3552"/>
              <a:ext cx="624" cy="336"/>
            </a:xfrm>
            <a:prstGeom prst="wedgeRoundRectCallout">
              <a:avLst>
                <a:gd name="adj1" fmla="val -155287"/>
                <a:gd name="adj2" fmla="val 73514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属性</a:t>
              </a:r>
              <a:endParaRPr lang="zh-CN" altLang="en-US" sz="44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3FA5B05-F96A-021A-E8FD-F4808BC3C824}"/>
              </a:ext>
            </a:extLst>
          </p:cNvPr>
          <p:cNvSpPr txBox="1"/>
          <p:nvPr/>
        </p:nvSpPr>
        <p:spPr>
          <a:xfrm>
            <a:off x="2606054" y="1198859"/>
            <a:ext cx="4647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latin typeface="隶书" pitchFamily="49" charset="-122"/>
              </a:rPr>
              <a:t>Entity/Relation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699CC8-8C64-4EBA-BBDE-DCCA644F00A2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8134672" cy="762000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隶书" pitchFamily="49" charset="-122"/>
              </a:rPr>
              <a:t>额外补充：概念数据模型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en-US" altLang="zh-CN" sz="3200" b="0" dirty="0">
                <a:latin typeface="隶书" pitchFamily="49" charset="-122"/>
              </a:rPr>
              <a:t>ODL</a:t>
            </a:r>
          </a:p>
        </p:txBody>
      </p:sp>
      <p:grpSp>
        <p:nvGrpSpPr>
          <p:cNvPr id="67588" name="Group 40"/>
          <p:cNvGrpSpPr>
            <a:grpSpLocks/>
          </p:cNvGrpSpPr>
          <p:nvPr/>
        </p:nvGrpSpPr>
        <p:grpSpPr bwMode="auto">
          <a:xfrm>
            <a:off x="88900" y="1295400"/>
            <a:ext cx="8978900" cy="5486400"/>
            <a:chOff x="56" y="816"/>
            <a:chExt cx="5656" cy="3456"/>
          </a:xfrm>
        </p:grpSpPr>
        <p:sp>
          <p:nvSpPr>
            <p:cNvPr id="67589" name="Rectangle 3"/>
            <p:cNvSpPr>
              <a:spLocks noChangeArrowheads="1"/>
            </p:cNvSpPr>
            <p:nvPr/>
          </p:nvSpPr>
          <p:spPr bwMode="auto">
            <a:xfrm>
              <a:off x="1976" y="1344"/>
              <a:ext cx="1392" cy="62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Product</a:t>
              </a:r>
            </a:p>
          </p:txBody>
        </p:sp>
        <p:sp>
          <p:nvSpPr>
            <p:cNvPr id="67590" name="Rectangle 4"/>
            <p:cNvSpPr>
              <a:spLocks noChangeArrowheads="1"/>
            </p:cNvSpPr>
            <p:nvPr/>
          </p:nvSpPr>
          <p:spPr bwMode="auto">
            <a:xfrm>
              <a:off x="680" y="3024"/>
              <a:ext cx="1344" cy="72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Person</a:t>
              </a:r>
            </a:p>
          </p:txBody>
        </p:sp>
        <p:sp>
          <p:nvSpPr>
            <p:cNvPr id="67591" name="Rectangle 5"/>
            <p:cNvSpPr>
              <a:spLocks noChangeArrowheads="1"/>
            </p:cNvSpPr>
            <p:nvPr/>
          </p:nvSpPr>
          <p:spPr bwMode="auto">
            <a:xfrm>
              <a:off x="3656" y="2736"/>
              <a:ext cx="1104" cy="62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Company</a:t>
              </a:r>
            </a:p>
          </p:txBody>
        </p:sp>
        <p:sp>
          <p:nvSpPr>
            <p:cNvPr id="67592" name="Text Box 6"/>
            <p:cNvSpPr txBox="1">
              <a:spLocks noChangeArrowheads="1"/>
            </p:cNvSpPr>
            <p:nvPr/>
          </p:nvSpPr>
          <p:spPr bwMode="auto">
            <a:xfrm>
              <a:off x="814" y="986"/>
              <a:ext cx="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category</a:t>
              </a:r>
            </a:p>
          </p:txBody>
        </p:sp>
        <p:sp>
          <p:nvSpPr>
            <p:cNvPr id="67593" name="Text Box 7"/>
            <p:cNvSpPr txBox="1">
              <a:spLocks noChangeArrowheads="1"/>
            </p:cNvSpPr>
            <p:nvPr/>
          </p:nvSpPr>
          <p:spPr bwMode="auto">
            <a:xfrm>
              <a:off x="862" y="1418"/>
              <a:ext cx="5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67594" name="Text Box 8"/>
            <p:cNvSpPr txBox="1">
              <a:spLocks noChangeArrowheads="1"/>
            </p:cNvSpPr>
            <p:nvPr/>
          </p:nvSpPr>
          <p:spPr bwMode="auto">
            <a:xfrm>
              <a:off x="3742" y="1082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price</a:t>
              </a:r>
            </a:p>
          </p:txBody>
        </p:sp>
        <p:sp>
          <p:nvSpPr>
            <p:cNvPr id="67595" name="Text Box 9"/>
            <p:cNvSpPr txBox="1">
              <a:spLocks noChangeArrowheads="1"/>
            </p:cNvSpPr>
            <p:nvPr/>
          </p:nvSpPr>
          <p:spPr bwMode="auto">
            <a:xfrm>
              <a:off x="3992" y="3600"/>
              <a:ext cx="5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4808" y="3408"/>
              <a:ext cx="9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stockprice</a:t>
              </a:r>
            </a:p>
          </p:txBody>
        </p:sp>
        <p:sp>
          <p:nvSpPr>
            <p:cNvPr id="67597" name="Text Box 11"/>
            <p:cNvSpPr txBox="1">
              <a:spLocks noChangeArrowheads="1"/>
            </p:cNvSpPr>
            <p:nvPr/>
          </p:nvSpPr>
          <p:spPr bwMode="auto">
            <a:xfrm>
              <a:off x="56" y="3072"/>
              <a:ext cx="5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67598" name="Text Box 12"/>
            <p:cNvSpPr txBox="1">
              <a:spLocks noChangeArrowheads="1"/>
            </p:cNvSpPr>
            <p:nvPr/>
          </p:nvSpPr>
          <p:spPr bwMode="auto">
            <a:xfrm>
              <a:off x="200" y="3984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address</a:t>
              </a:r>
            </a:p>
          </p:txBody>
        </p:sp>
        <p:sp>
          <p:nvSpPr>
            <p:cNvPr id="67599" name="Text Box 13"/>
            <p:cNvSpPr txBox="1">
              <a:spLocks noChangeArrowheads="1"/>
            </p:cNvSpPr>
            <p:nvPr/>
          </p:nvSpPr>
          <p:spPr bwMode="auto">
            <a:xfrm>
              <a:off x="1544" y="3984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ssn</a:t>
              </a:r>
            </a:p>
          </p:txBody>
        </p:sp>
        <p:sp>
          <p:nvSpPr>
            <p:cNvPr id="67600" name="Line 14"/>
            <p:cNvSpPr>
              <a:spLocks noChangeShapeType="1"/>
            </p:cNvSpPr>
            <p:nvPr/>
          </p:nvSpPr>
          <p:spPr bwMode="auto">
            <a:xfrm flipH="1" flipV="1">
              <a:off x="1544" y="120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Line 15"/>
            <p:cNvSpPr>
              <a:spLocks noChangeShapeType="1"/>
            </p:cNvSpPr>
            <p:nvPr/>
          </p:nvSpPr>
          <p:spPr bwMode="auto">
            <a:xfrm flipH="1" flipV="1">
              <a:off x="1400" y="1584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2" name="Line 16"/>
            <p:cNvSpPr>
              <a:spLocks noChangeShapeType="1"/>
            </p:cNvSpPr>
            <p:nvPr/>
          </p:nvSpPr>
          <p:spPr bwMode="auto">
            <a:xfrm flipH="1">
              <a:off x="680" y="37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3" name="Line 17"/>
            <p:cNvSpPr>
              <a:spLocks noChangeShapeType="1"/>
            </p:cNvSpPr>
            <p:nvPr/>
          </p:nvSpPr>
          <p:spPr bwMode="auto">
            <a:xfrm>
              <a:off x="1688" y="37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18"/>
            <p:cNvSpPr>
              <a:spLocks noChangeShapeType="1"/>
            </p:cNvSpPr>
            <p:nvPr/>
          </p:nvSpPr>
          <p:spPr bwMode="auto">
            <a:xfrm flipV="1">
              <a:off x="3368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Line 19"/>
            <p:cNvSpPr>
              <a:spLocks noChangeShapeType="1"/>
            </p:cNvSpPr>
            <p:nvPr/>
          </p:nvSpPr>
          <p:spPr bwMode="auto">
            <a:xfrm flipH="1">
              <a:off x="584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Line 20"/>
            <p:cNvSpPr>
              <a:spLocks noChangeShapeType="1"/>
            </p:cNvSpPr>
            <p:nvPr/>
          </p:nvSpPr>
          <p:spPr bwMode="auto">
            <a:xfrm>
              <a:off x="4184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Line 21"/>
            <p:cNvSpPr>
              <a:spLocks noChangeShapeType="1"/>
            </p:cNvSpPr>
            <p:nvPr/>
          </p:nvSpPr>
          <p:spPr bwMode="auto">
            <a:xfrm>
              <a:off x="3368" y="1968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Line 22"/>
            <p:cNvSpPr>
              <a:spLocks noChangeShapeType="1"/>
            </p:cNvSpPr>
            <p:nvPr/>
          </p:nvSpPr>
          <p:spPr bwMode="auto">
            <a:xfrm flipV="1">
              <a:off x="2024" y="3216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Text Box 23"/>
            <p:cNvSpPr txBox="1">
              <a:spLocks noChangeArrowheads="1"/>
            </p:cNvSpPr>
            <p:nvPr/>
          </p:nvSpPr>
          <p:spPr bwMode="auto">
            <a:xfrm>
              <a:off x="1400" y="2304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buys</a:t>
              </a:r>
            </a:p>
          </p:txBody>
        </p:sp>
        <p:sp>
          <p:nvSpPr>
            <p:cNvPr id="67610" name="Line 24"/>
            <p:cNvSpPr>
              <a:spLocks noChangeShapeType="1"/>
            </p:cNvSpPr>
            <p:nvPr/>
          </p:nvSpPr>
          <p:spPr bwMode="auto">
            <a:xfrm flipV="1">
              <a:off x="1688" y="1968"/>
              <a:ext cx="57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Text Box 25"/>
            <p:cNvSpPr txBox="1">
              <a:spLocks noChangeArrowheads="1"/>
            </p:cNvSpPr>
            <p:nvPr/>
          </p:nvSpPr>
          <p:spPr bwMode="auto">
            <a:xfrm>
              <a:off x="2350" y="3290"/>
              <a:ext cx="8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worksFor</a:t>
              </a:r>
            </a:p>
          </p:txBody>
        </p:sp>
        <p:sp>
          <p:nvSpPr>
            <p:cNvPr id="67612" name="Text Box 26"/>
            <p:cNvSpPr txBox="1">
              <a:spLocks noChangeArrowheads="1"/>
            </p:cNvSpPr>
            <p:nvPr/>
          </p:nvSpPr>
          <p:spPr bwMode="auto">
            <a:xfrm>
              <a:off x="3694" y="204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madeBy</a:t>
              </a:r>
            </a:p>
          </p:txBody>
        </p:sp>
        <p:sp>
          <p:nvSpPr>
            <p:cNvPr id="67613" name="Line 27"/>
            <p:cNvSpPr>
              <a:spLocks noChangeShapeType="1"/>
            </p:cNvSpPr>
            <p:nvPr/>
          </p:nvSpPr>
          <p:spPr bwMode="auto">
            <a:xfrm flipH="1">
              <a:off x="2024" y="3072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4" name="Line 28"/>
            <p:cNvSpPr>
              <a:spLocks noChangeShapeType="1"/>
            </p:cNvSpPr>
            <p:nvPr/>
          </p:nvSpPr>
          <p:spPr bwMode="auto">
            <a:xfrm flipH="1" flipV="1">
              <a:off x="3224" y="1968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Text Box 29"/>
            <p:cNvSpPr txBox="1">
              <a:spLocks noChangeArrowheads="1"/>
            </p:cNvSpPr>
            <p:nvPr/>
          </p:nvSpPr>
          <p:spPr bwMode="auto">
            <a:xfrm>
              <a:off x="2254" y="2906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employs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7616" name="Text Box 30"/>
            <p:cNvSpPr txBox="1">
              <a:spLocks noChangeArrowheads="1"/>
            </p:cNvSpPr>
            <p:nvPr/>
          </p:nvSpPr>
          <p:spPr bwMode="auto">
            <a:xfrm>
              <a:off x="2878" y="2186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</a:rPr>
                <a:t>makes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67617" name="Line 31"/>
            <p:cNvSpPr>
              <a:spLocks noChangeShapeType="1"/>
            </p:cNvSpPr>
            <p:nvPr/>
          </p:nvSpPr>
          <p:spPr bwMode="auto">
            <a:xfrm>
              <a:off x="4760" y="321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8" name="AutoShape 32"/>
            <p:cNvSpPr>
              <a:spLocks noChangeArrowheads="1"/>
            </p:cNvSpPr>
            <p:nvPr/>
          </p:nvSpPr>
          <p:spPr bwMode="auto">
            <a:xfrm>
              <a:off x="5000" y="2304"/>
              <a:ext cx="624" cy="336"/>
            </a:xfrm>
            <a:prstGeom prst="wedgeRoundRectCallout">
              <a:avLst>
                <a:gd name="adj1" fmla="val -155287"/>
                <a:gd name="adj2" fmla="val 73514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类</a:t>
              </a:r>
            </a:p>
          </p:txBody>
        </p:sp>
        <p:sp>
          <p:nvSpPr>
            <p:cNvPr id="67619" name="AutoShape 34"/>
            <p:cNvSpPr>
              <a:spLocks noChangeArrowheads="1"/>
            </p:cNvSpPr>
            <p:nvPr/>
          </p:nvSpPr>
          <p:spPr bwMode="auto">
            <a:xfrm>
              <a:off x="4760" y="1680"/>
              <a:ext cx="624" cy="336"/>
            </a:xfrm>
            <a:prstGeom prst="wedgeRoundRectCallout">
              <a:avLst>
                <a:gd name="adj1" fmla="val -155287"/>
                <a:gd name="adj2" fmla="val 73514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关联</a:t>
              </a:r>
            </a:p>
          </p:txBody>
        </p:sp>
        <p:sp>
          <p:nvSpPr>
            <p:cNvPr id="67620" name="AutoShape 36"/>
            <p:cNvSpPr>
              <a:spLocks noChangeArrowheads="1"/>
            </p:cNvSpPr>
            <p:nvPr/>
          </p:nvSpPr>
          <p:spPr bwMode="auto">
            <a:xfrm>
              <a:off x="4856" y="816"/>
              <a:ext cx="624" cy="336"/>
            </a:xfrm>
            <a:prstGeom prst="wedgeRoundRectCallout">
              <a:avLst>
                <a:gd name="adj1" fmla="val -155287"/>
                <a:gd name="adj2" fmla="val 73514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属性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ACE54-0ACA-465C-8516-4DE217BC37CB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86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数据模型定义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结构数据模型</a:t>
            </a:r>
            <a:endParaRPr lang="zh-CN" altLang="en-US">
              <a:ea typeface="仿宋_GB2312" pitchFamily="49" charset="-122"/>
            </a:endParaRPr>
          </a:p>
          <a:p>
            <a:pPr lvl="1" eaLnBrk="1" hangingPunct="1">
              <a:defRPr/>
            </a:pPr>
            <a:r>
              <a:rPr lang="zh-CN" altLang="en-US" u="sng"/>
              <a:t>从计算机实现的观点来对数据建模</a:t>
            </a:r>
          </a:p>
          <a:p>
            <a:pPr lvl="1" eaLnBrk="1" hangingPunct="1">
              <a:defRPr/>
            </a:pPr>
            <a:r>
              <a:rPr lang="zh-CN" altLang="en-US"/>
              <a:t>是信息世界中的概念和联系在计算机世界中的表示方法</a:t>
            </a:r>
          </a:p>
          <a:p>
            <a:pPr lvl="1" eaLnBrk="1" hangingPunct="1">
              <a:defRPr/>
            </a:pPr>
            <a:r>
              <a:rPr lang="zh-CN" altLang="en-US"/>
              <a:t>有严格的形式化定义，以便于在计算机上实现</a:t>
            </a:r>
          </a:p>
          <a:p>
            <a:pPr lvl="1" eaLnBrk="1" hangingPunct="1">
              <a:defRPr/>
            </a:pPr>
            <a:r>
              <a:rPr lang="zh-CN" altLang="en-US"/>
              <a:t>层次模型、网状模型、关系模型、面向对象模型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9E032-CD7E-416D-992B-230532F95993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结构数据模型的三要素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数据结构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华文新魏" pitchFamily="2" charset="-122"/>
              </a:rPr>
              <a:t>描述系统的静态特性，即组成数据库的对象类型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华文新魏" pitchFamily="2" charset="-122"/>
              </a:rPr>
              <a:t>数据本身：</a:t>
            </a:r>
            <a:r>
              <a:rPr lang="zh-CN" altLang="en-US" sz="1800" dirty="0">
                <a:latin typeface="华文新魏" pitchFamily="2" charset="-122"/>
              </a:rPr>
              <a:t>类型、内容、性质。如网状模型中的数据项、记录，关系模型中的域、属性，关系等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华文新魏" pitchFamily="2" charset="-122"/>
              </a:rPr>
              <a:t>数据之间的联系：</a:t>
            </a:r>
            <a:r>
              <a:rPr lang="zh-CN" altLang="en-US" sz="1800" dirty="0">
                <a:latin typeface="华文新魏" pitchFamily="2" charset="-122"/>
              </a:rPr>
              <a:t>例如网状模型中的系型</a:t>
            </a:r>
            <a:r>
              <a:rPr lang="en-US" altLang="zh-CN" sz="1800" dirty="0">
                <a:latin typeface="华文新魏" pitchFamily="2" charset="-122"/>
              </a:rPr>
              <a:t>，</a:t>
            </a:r>
            <a:r>
              <a:rPr lang="zh-CN" altLang="en-US" sz="1800" dirty="0">
                <a:latin typeface="华文新魏" pitchFamily="2" charset="-122"/>
              </a:rPr>
              <a:t>关系模型中的外码</a:t>
            </a:r>
          </a:p>
          <a:p>
            <a:pPr lvl="1" eaLnBrk="1" hangingPunct="1">
              <a:defRPr/>
            </a:pPr>
            <a:r>
              <a:rPr lang="zh-CN" altLang="en-US" sz="2000" dirty="0">
                <a:latin typeface="华文新魏" pitchFamily="2" charset="-122"/>
              </a:rPr>
              <a:t>在数据库系统中一般按数据结构的类型来命名数据模型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8C73A21-90BB-AA51-CFC3-0BBFF5FD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" y="3516324"/>
            <a:ext cx="8802688" cy="31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/>
              <a:t>数据操作</a:t>
            </a:r>
          </a:p>
          <a:p>
            <a:pPr lvl="1" eaLnBrk="1" hangingPunct="1">
              <a:defRPr/>
            </a:pPr>
            <a:r>
              <a:rPr lang="zh-CN" altLang="en-US" sz="1800" kern="0"/>
              <a:t>描述系统的动态特性，即对数据库中对象的实例允许执行的操作的集合，包括操作及操作规则</a:t>
            </a:r>
          </a:p>
          <a:p>
            <a:pPr lvl="1" eaLnBrk="1" hangingPunct="1">
              <a:defRPr/>
            </a:pPr>
            <a:r>
              <a:rPr lang="zh-CN" altLang="en-US" sz="1800" kern="0"/>
              <a:t>一般有检索、更新（插入、删除、修改）操作</a:t>
            </a:r>
          </a:p>
          <a:p>
            <a:pPr lvl="1" eaLnBrk="1" hangingPunct="1">
              <a:defRPr/>
            </a:pPr>
            <a:r>
              <a:rPr lang="zh-CN" altLang="en-US" sz="1800" kern="0"/>
              <a:t>数据模型要定义操作含义、操作符号、操作规则，以及实现操作的语言</a:t>
            </a:r>
          </a:p>
          <a:p>
            <a:pPr eaLnBrk="1" hangingPunct="1">
              <a:defRPr/>
            </a:pPr>
            <a:r>
              <a:rPr lang="zh-CN" altLang="en-US" kern="0"/>
              <a:t>数据的约束条件</a:t>
            </a:r>
          </a:p>
          <a:p>
            <a:pPr lvl="1" eaLnBrk="1" hangingPunct="1">
              <a:defRPr/>
            </a:pPr>
            <a:r>
              <a:rPr lang="zh-CN" altLang="en-US" sz="1800" kern="0"/>
              <a:t>数据的约束条件是完整性规则的集合，规定数据库状态及状态变化所应满足的条件，以保证数据的正确、有效、相容</a:t>
            </a:r>
            <a:endParaRPr lang="zh-CN" altLang="en-US" sz="1800" kern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0633E-036E-457D-9E92-D31EA62A4D9F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结构数据模型示例</a:t>
            </a:r>
            <a:r>
              <a:rPr lang="zh-CN" altLang="en-US" sz="3200" b="0">
                <a:latin typeface="Times New Roman" pitchFamily="18" charset="0"/>
              </a:rPr>
              <a:t>——</a:t>
            </a:r>
            <a:r>
              <a:rPr lang="zh-CN" altLang="en-US" sz="3200" b="0"/>
              <a:t>关系模型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447800"/>
            <a:ext cx="8574087" cy="755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用二维表来表示实体及其相互联系</a:t>
            </a:r>
          </a:p>
        </p:txBody>
      </p:sp>
      <p:grpSp>
        <p:nvGrpSpPr>
          <p:cNvPr id="80901" name="Group 49"/>
          <p:cNvGrpSpPr>
            <a:grpSpLocks/>
          </p:cNvGrpSpPr>
          <p:nvPr/>
        </p:nvGrpSpPr>
        <p:grpSpPr bwMode="auto">
          <a:xfrm>
            <a:off x="533400" y="3014663"/>
            <a:ext cx="7391400" cy="2628900"/>
            <a:chOff x="240" y="1992"/>
            <a:chExt cx="4656" cy="1656"/>
          </a:xfrm>
        </p:grpSpPr>
        <p:sp>
          <p:nvSpPr>
            <p:cNvPr id="80910" name="AutoShape 5" descr="Large confetti"/>
            <p:cNvSpPr>
              <a:spLocks noChangeArrowheads="1"/>
            </p:cNvSpPr>
            <p:nvPr/>
          </p:nvSpPr>
          <p:spPr bwMode="auto">
            <a:xfrm>
              <a:off x="4080" y="1992"/>
              <a:ext cx="384" cy="336"/>
            </a:xfrm>
            <a:prstGeom prst="wedgeRoundRectCallout">
              <a:avLst>
                <a:gd name="adj1" fmla="val -156250"/>
                <a:gd name="adj2" fmla="val 100000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  <a:latin typeface="华文新魏" pitchFamily="2" charset="-122"/>
                  <a:ea typeface="华文新魏" pitchFamily="2" charset="-122"/>
                </a:rPr>
                <a:t>属性</a:t>
              </a:r>
            </a:p>
          </p:txBody>
        </p:sp>
        <p:sp>
          <p:nvSpPr>
            <p:cNvPr id="80911" name="AutoShape 6" descr="Large confetti"/>
            <p:cNvSpPr>
              <a:spLocks noChangeArrowheads="1"/>
            </p:cNvSpPr>
            <p:nvPr/>
          </p:nvSpPr>
          <p:spPr bwMode="auto">
            <a:xfrm>
              <a:off x="240" y="2352"/>
              <a:ext cx="384" cy="336"/>
            </a:xfrm>
            <a:prstGeom prst="wedgeRoundRectCallout">
              <a:avLst>
                <a:gd name="adj1" fmla="val 114065"/>
                <a:gd name="adj2" fmla="val 121727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华文新魏" pitchFamily="2" charset="-122"/>
                  <a:ea typeface="华文新魏" pitchFamily="2" charset="-122"/>
                </a:rPr>
                <a:t>元组</a:t>
              </a:r>
              <a:endParaRPr lang="zh-CN" altLang="en-US" sz="440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0462" name="Rectangle 46"/>
            <p:cNvSpPr>
              <a:spLocks noChangeArrowheads="1"/>
            </p:cNvSpPr>
            <p:nvPr/>
          </p:nvSpPr>
          <p:spPr bwMode="auto">
            <a:xfrm>
              <a:off x="32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男</a:t>
              </a:r>
            </a:p>
          </p:txBody>
        </p:sp>
        <p:sp>
          <p:nvSpPr>
            <p:cNvPr id="60460" name="Rectangle 44"/>
            <p:cNvSpPr>
              <a:spLocks noChangeArrowheads="1"/>
            </p:cNvSpPr>
            <p:nvPr/>
          </p:nvSpPr>
          <p:spPr bwMode="auto">
            <a:xfrm>
              <a:off x="32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女</a:t>
              </a:r>
            </a:p>
          </p:txBody>
        </p:sp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32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男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32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性别</a:t>
              </a:r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24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19</a:t>
              </a:r>
            </a:p>
          </p:txBody>
        </p:sp>
        <p:sp>
          <p:nvSpPr>
            <p:cNvPr id="60451" name="Rectangle 35"/>
            <p:cNvSpPr>
              <a:spLocks noChangeArrowheads="1"/>
            </p:cNvSpPr>
            <p:nvPr/>
          </p:nvSpPr>
          <p:spPr bwMode="auto">
            <a:xfrm>
              <a:off x="24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22</a:t>
              </a:r>
            </a:p>
          </p:txBody>
        </p:sp>
        <p:sp>
          <p:nvSpPr>
            <p:cNvPr id="60449" name="Rectangle 33"/>
            <p:cNvSpPr>
              <a:spLocks noChangeArrowheads="1"/>
            </p:cNvSpPr>
            <p:nvPr/>
          </p:nvSpPr>
          <p:spPr bwMode="auto">
            <a:xfrm>
              <a:off x="24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21</a:t>
              </a:r>
            </a:p>
          </p:txBody>
        </p:sp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24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年龄</a:t>
              </a:r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40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D01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16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李红</a:t>
              </a:r>
            </a:p>
          </p:txBody>
        </p:sp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8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S02</a:t>
              </a: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40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D02</a:t>
              </a: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16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王伟</a:t>
              </a: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8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S03</a:t>
              </a: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40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D01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16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张军</a:t>
              </a: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8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S01</a:t>
              </a: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40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系号</a:t>
              </a: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16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8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80932" name="Line 22"/>
            <p:cNvSpPr>
              <a:spLocks noChangeShapeType="1"/>
            </p:cNvSpPr>
            <p:nvPr/>
          </p:nvSpPr>
          <p:spPr bwMode="auto">
            <a:xfrm>
              <a:off x="896" y="2500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3" name="Line 23"/>
            <p:cNvSpPr>
              <a:spLocks noChangeShapeType="1"/>
            </p:cNvSpPr>
            <p:nvPr/>
          </p:nvSpPr>
          <p:spPr bwMode="auto">
            <a:xfrm>
              <a:off x="896" y="2787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4" name="Line 24"/>
            <p:cNvSpPr>
              <a:spLocks noChangeShapeType="1"/>
            </p:cNvSpPr>
            <p:nvPr/>
          </p:nvSpPr>
          <p:spPr bwMode="auto">
            <a:xfrm>
              <a:off x="896" y="3648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5" name="Line 25"/>
            <p:cNvSpPr>
              <a:spLocks noChangeShapeType="1"/>
            </p:cNvSpPr>
            <p:nvPr/>
          </p:nvSpPr>
          <p:spPr bwMode="auto">
            <a:xfrm>
              <a:off x="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6" name="Line 26"/>
            <p:cNvSpPr>
              <a:spLocks noChangeShapeType="1"/>
            </p:cNvSpPr>
            <p:nvPr/>
          </p:nvSpPr>
          <p:spPr bwMode="auto">
            <a:xfrm>
              <a:off x="16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7" name="Line 27"/>
            <p:cNvSpPr>
              <a:spLocks noChangeShapeType="1"/>
            </p:cNvSpPr>
            <p:nvPr/>
          </p:nvSpPr>
          <p:spPr bwMode="auto">
            <a:xfrm>
              <a:off x="24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8" name="Line 28"/>
            <p:cNvSpPr>
              <a:spLocks noChangeShapeType="1"/>
            </p:cNvSpPr>
            <p:nvPr/>
          </p:nvSpPr>
          <p:spPr bwMode="auto">
            <a:xfrm>
              <a:off x="4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9" name="Line 29"/>
            <p:cNvSpPr>
              <a:spLocks noChangeShapeType="1"/>
            </p:cNvSpPr>
            <p:nvPr/>
          </p:nvSpPr>
          <p:spPr bwMode="auto">
            <a:xfrm>
              <a:off x="896" y="3074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0" name="Line 30"/>
            <p:cNvSpPr>
              <a:spLocks noChangeShapeType="1"/>
            </p:cNvSpPr>
            <p:nvPr/>
          </p:nvSpPr>
          <p:spPr bwMode="auto">
            <a:xfrm>
              <a:off x="896" y="3361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1" name="Line 32"/>
            <p:cNvSpPr>
              <a:spLocks noChangeShapeType="1"/>
            </p:cNvSpPr>
            <p:nvPr/>
          </p:nvSpPr>
          <p:spPr bwMode="auto">
            <a:xfrm>
              <a:off x="32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2" name="Line 41"/>
            <p:cNvSpPr>
              <a:spLocks noChangeShapeType="1"/>
            </p:cNvSpPr>
            <p:nvPr/>
          </p:nvSpPr>
          <p:spPr bwMode="auto">
            <a:xfrm>
              <a:off x="40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0902" name="AutoShape 50"/>
          <p:cNvSpPr>
            <a:spLocks noChangeArrowheads="1"/>
          </p:cNvSpPr>
          <p:nvPr/>
        </p:nvSpPr>
        <p:spPr bwMode="auto">
          <a:xfrm>
            <a:off x="7740650" y="2979738"/>
            <a:ext cx="863600" cy="503237"/>
          </a:xfrm>
          <a:prstGeom prst="wedgeRoundRectCallout">
            <a:avLst>
              <a:gd name="adj1" fmla="val -94486"/>
              <a:gd name="adj2" fmla="val 1143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联系</a:t>
            </a:r>
          </a:p>
        </p:txBody>
      </p:sp>
      <p:sp>
        <p:nvSpPr>
          <p:cNvPr id="80903" name="Rectangle 51"/>
          <p:cNvSpPr>
            <a:spLocks noChangeArrowheads="1"/>
          </p:cNvSpPr>
          <p:nvPr/>
        </p:nvSpPr>
        <p:spPr bwMode="auto">
          <a:xfrm>
            <a:off x="2484438" y="2403475"/>
            <a:ext cx="6477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学生</a:t>
            </a:r>
          </a:p>
        </p:txBody>
      </p:sp>
      <p:sp>
        <p:nvSpPr>
          <p:cNvPr id="80904" name="Rectangle 52"/>
          <p:cNvSpPr>
            <a:spLocks noChangeArrowheads="1"/>
          </p:cNvSpPr>
          <p:nvPr/>
        </p:nvSpPr>
        <p:spPr bwMode="auto">
          <a:xfrm>
            <a:off x="4716463" y="2401888"/>
            <a:ext cx="576262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系</a:t>
            </a:r>
          </a:p>
        </p:txBody>
      </p:sp>
      <p:sp>
        <p:nvSpPr>
          <p:cNvPr id="80905" name="AutoShape 53"/>
          <p:cNvSpPr>
            <a:spLocks noChangeArrowheads="1"/>
          </p:cNvSpPr>
          <p:nvPr/>
        </p:nvSpPr>
        <p:spPr bwMode="auto">
          <a:xfrm>
            <a:off x="3563938" y="2225675"/>
            <a:ext cx="720725" cy="7921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属于</a:t>
            </a:r>
          </a:p>
        </p:txBody>
      </p:sp>
      <p:cxnSp>
        <p:nvCxnSpPr>
          <p:cNvPr id="80906" name="AutoShape 54"/>
          <p:cNvCxnSpPr>
            <a:cxnSpLocks noChangeShapeType="1"/>
            <a:stCxn id="80903" idx="3"/>
            <a:endCxn id="80905" idx="1"/>
          </p:cNvCxnSpPr>
          <p:nvPr/>
        </p:nvCxnSpPr>
        <p:spPr bwMode="auto">
          <a:xfrm>
            <a:off x="3132138" y="2619375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0907" name="AutoShape 55"/>
          <p:cNvCxnSpPr>
            <a:cxnSpLocks noChangeShapeType="1"/>
            <a:stCxn id="80905" idx="3"/>
            <a:endCxn id="80904" idx="1"/>
          </p:cNvCxnSpPr>
          <p:nvPr/>
        </p:nvCxnSpPr>
        <p:spPr bwMode="auto">
          <a:xfrm flipV="1">
            <a:off x="4284663" y="2619375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0908" name="AutoShape 56"/>
          <p:cNvCxnSpPr>
            <a:cxnSpLocks noChangeShapeType="1"/>
            <a:endCxn id="80902" idx="4"/>
          </p:cNvCxnSpPr>
          <p:nvPr/>
        </p:nvCxnSpPr>
        <p:spPr bwMode="auto">
          <a:xfrm>
            <a:off x="3924300" y="2979738"/>
            <a:ext cx="3432175" cy="827087"/>
          </a:xfrm>
          <a:prstGeom prst="curvedConnector4">
            <a:avLst>
              <a:gd name="adj1" fmla="val 55597"/>
              <a:gd name="adj2" fmla="val 88481"/>
            </a:avLst>
          </a:prstGeom>
          <a:noFill/>
          <a:ln w="12700" cap="rnd">
            <a:solidFill>
              <a:schemeClr val="hlink"/>
            </a:solidFill>
            <a:prstDash val="sysDot"/>
            <a:miter lim="800000"/>
            <a:headEnd/>
            <a:tailEnd/>
          </a:ln>
        </p:spPr>
      </p:cxnSp>
      <p:sp>
        <p:nvSpPr>
          <p:cNvPr id="46" name="矩形 45"/>
          <p:cNvSpPr/>
          <p:nvPr/>
        </p:nvSpPr>
        <p:spPr>
          <a:xfrm>
            <a:off x="5499950" y="1905140"/>
            <a:ext cx="3300904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0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逃离指针梦魇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CECF51-0B28-3665-EA45-E44B2F34C1C1}"/>
              </a:ext>
            </a:extLst>
          </p:cNvPr>
          <p:cNvSpPr txBox="1"/>
          <p:nvPr/>
        </p:nvSpPr>
        <p:spPr>
          <a:xfrm>
            <a:off x="1926661" y="6069176"/>
            <a:ext cx="7146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lang="zh-CN" altLang="en-US" sz="2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附录有： 层次模型、网状模型、对象模型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91059-4308-4F3C-833E-1114E7072547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结构数据模型示例</a:t>
            </a:r>
            <a:r>
              <a:rPr lang="zh-CN" altLang="en-US" sz="3200" b="0">
                <a:latin typeface="Times New Roman" pitchFamily="18" charset="0"/>
              </a:rPr>
              <a:t>——</a:t>
            </a:r>
            <a:r>
              <a:rPr lang="zh-CN" altLang="en-US" sz="3200" b="0"/>
              <a:t>关系模型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优点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简单，表的概念直观、单一，用户易理解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非过程化的数据请求，数据请求可以不指明路径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数据独立性，用户只需提出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华文新魏" pitchFamily="2" charset="-122"/>
              </a:rPr>
              <a:t>做什么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华文新魏" pitchFamily="2" charset="-122"/>
              </a:rPr>
              <a:t>，无须说明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华文新魏" pitchFamily="2" charset="-122"/>
              </a:rPr>
              <a:t>怎么做</a:t>
            </a:r>
            <a:r>
              <a:rPr lang="zh-CN" altLang="en-US" dirty="0">
                <a:latin typeface="Times New Roman"/>
              </a:rPr>
              <a:t>”</a:t>
            </a:r>
            <a:endParaRPr lang="zh-CN" altLang="en-US" dirty="0">
              <a:latin typeface="华文新魏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坚实的理论基础</a:t>
            </a:r>
          </a:p>
          <a:p>
            <a:pPr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缺点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效率低  </a:t>
            </a:r>
            <a:r>
              <a:rPr lang="en-US" altLang="zh-CN" dirty="0">
                <a:latin typeface="华文新魏" pitchFamily="2" charset="-122"/>
                <a:sym typeface="Wingdings" pitchFamily="2" charset="2"/>
              </a:rPr>
              <a:t></a:t>
            </a:r>
            <a:r>
              <a:rPr lang="zh-CN" altLang="en-US" dirty="0">
                <a:latin typeface="华文新魏" pitchFamily="2" charset="-122"/>
                <a:sym typeface="Wingdings" pitchFamily="2" charset="2"/>
              </a:rPr>
              <a:t> </a:t>
            </a:r>
            <a:r>
              <a:rPr lang="en-US" altLang="zh-CN" dirty="0">
                <a:latin typeface="华文新魏" pitchFamily="2" charset="-122"/>
                <a:sym typeface="Wingdings" pitchFamily="2" charset="2"/>
              </a:rPr>
              <a:t>NoSQL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  <a:sym typeface="Wingdings" pitchFamily="2" charset="2"/>
              </a:rPr>
              <a:t>思考：为什么效率低没有阻碍关系模型的垄断地位？</a:t>
            </a:r>
            <a:endParaRPr lang="zh-CN" altLang="en-US" dirty="0">
              <a:latin typeface="华文新魏" pitchFamily="2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SQL</a:t>
            </a:r>
            <a:r>
              <a:rPr lang="zh-CN" altLang="en-US" dirty="0"/>
              <a:t>概述：</a:t>
            </a:r>
            <a:r>
              <a:rPr lang="zh-CN" altLang="en-US" sz="3600" dirty="0"/>
              <a:t>操作符</a:t>
            </a:r>
            <a:endParaRPr lang="zh-CN" altLang="en-US" dirty="0"/>
          </a:p>
        </p:txBody>
      </p:sp>
      <p:graphicFrame>
        <p:nvGraphicFramePr>
          <p:cNvPr id="227389" name="Group 1085"/>
          <p:cNvGraphicFramePr>
            <a:graphicFrameLocks noGrp="1"/>
          </p:cNvGraphicFramePr>
          <p:nvPr/>
        </p:nvGraphicFramePr>
        <p:xfrm>
          <a:off x="762000" y="1828800"/>
          <a:ext cx="7620000" cy="424656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SQL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功能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操作符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数据查询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SELECT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数据定义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CREATE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ALTER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DROP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数据操纵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INSERT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UPDATE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DELETE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数据控制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GRANT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REVOKE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22257" y="97673"/>
            <a:ext cx="3935693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4800" b="1" spc="50" dirty="0">
                <a:ln w="11430"/>
                <a:blipFill>
                  <a:blip r:embed="rId3"/>
                  <a:tile tx="0" ty="0" sx="100000" sy="100000" flip="none" algn="tl"/>
                </a:blip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数据模型总结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537677" y="1595362"/>
            <a:ext cx="8392041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200" b="1" cap="all" dirty="0">
                <a:ln/>
                <a:blipFill>
                  <a:blip r:embed="rId3"/>
                  <a:tile tx="0" ty="0" sx="100000" sy="100000" flip="none" algn="tl"/>
                </a:blip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思考：大浪淘沙，为什么关系模型最终问鼎？</a:t>
            </a:r>
          </a:p>
        </p:txBody>
      </p:sp>
      <p:sp>
        <p:nvSpPr>
          <p:cNvPr id="9" name="矩形 8"/>
          <p:cNvSpPr/>
          <p:nvPr/>
        </p:nvSpPr>
        <p:spPr>
          <a:xfrm>
            <a:off x="1285852" y="1000108"/>
            <a:ext cx="6750567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200" b="1" cap="all" dirty="0">
                <a:ln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不要好高骛远，最合适的就是最好的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1313" y="2214563"/>
            <a:ext cx="8574087" cy="457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理解数据模型的两个层次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概念模型、结构模型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理解数据模型的历史（附录）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层次模型、网状模型、关系模型、对象模型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数据模型的评价标准（课外了解）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表达能力、用户友好性、性能效率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下一个轮回？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XML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zh-CN" altLang="en-US" dirty="0"/>
              <a:t>），图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en-US" altLang="zh-CN" sz="2400" dirty="0"/>
              <a:t>(</a:t>
            </a:r>
            <a:r>
              <a:rPr lang="zh-CN" altLang="en-US" sz="2400" dirty="0"/>
              <a:t>基于关系模型，面向特殊领域</a:t>
            </a:r>
            <a:r>
              <a:rPr lang="en-US" altLang="zh-CN" sz="2400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96CCD-4D7E-441D-8733-561DBEE0432E}" type="slidenum">
              <a:rPr lang="zh-CN" altLang="en-US" smtClean="0"/>
              <a:pPr/>
              <a:t>31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82700" y="76200"/>
            <a:ext cx="3679212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数据库模式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7620000" y="1600200"/>
          <a:ext cx="100806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699920" imgH="3659040" progId="">
                  <p:embed/>
                </p:oleObj>
              </mc:Choice>
              <mc:Fallback>
                <p:oleObj name="ClipArt" r:id="rId3" imgW="1699920" imgH="3659040" progId="">
                  <p:embed/>
                  <p:pic>
                    <p:nvPicPr>
                      <p:cNvPr id="717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00200"/>
                        <a:ext cx="1008063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元数据</a:t>
            </a:r>
          </a:p>
          <a:p>
            <a:pPr marL="342900" indent="-342900" algn="just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模式</a:t>
            </a:r>
            <a:endParaRPr lang="zh-CN" altLang="en-US" sz="3200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仿宋_GB2312" pitchFamily="49" charset="-122"/>
            </a:endParaRPr>
          </a:p>
          <a:p>
            <a:pPr marL="342900" indent="-342900" algn="just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数据字典</a:t>
            </a:r>
          </a:p>
          <a:p>
            <a:pPr marL="342900" indent="-342900" algn="just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实例与模式</a:t>
            </a:r>
          </a:p>
          <a:p>
            <a:pPr marL="342900" indent="-342900" algn="just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模式的分级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7F0B9-8CE0-4EF8-8516-632D2DA3AE6F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itchFamily="2" charset="-122"/>
              </a:rPr>
              <a:t>元数据（</a:t>
            </a:r>
            <a:r>
              <a:rPr lang="en-US" altLang="zh-CN" dirty="0">
                <a:latin typeface="华文新魏" pitchFamily="2" charset="-122"/>
              </a:rPr>
              <a:t>meta-data)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itchFamily="2" charset="-122"/>
              </a:rPr>
              <a:t>描述数据的数据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描述数据的含义和性质，以便更好地理解、管理和使用数据的数据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示例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		数据：图书馆中的书籍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	元数据：标题、作者、关键词、</a:t>
            </a:r>
            <a:r>
              <a:rPr lang="en-US" altLang="zh-CN" dirty="0"/>
              <a:t>ISBN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3BAB5-7259-4EBD-9A6A-729D47BE9BE5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/>
              <a:t>模式</a:t>
            </a:r>
            <a:endParaRPr lang="zh-CN" altLang="en-US" sz="2800">
              <a:ea typeface="仿宋_GB2312" pitchFamily="49" charset="-122"/>
            </a:endParaRPr>
          </a:p>
          <a:p>
            <a:pPr lvl="1" eaLnBrk="1" hangingPunct="1">
              <a:defRPr/>
            </a:pPr>
            <a:r>
              <a:rPr lang="zh-CN" altLang="en-US" sz="2400">
                <a:latin typeface="华文新魏" pitchFamily="2" charset="-122"/>
              </a:rPr>
              <a:t>数据的抽象，数据的描述</a:t>
            </a:r>
          </a:p>
          <a:p>
            <a:pPr eaLnBrk="1" hangingPunct="1">
              <a:defRPr/>
            </a:pPr>
            <a:r>
              <a:rPr lang="zh-CN" altLang="en-US" sz="2800"/>
              <a:t>数据字典</a:t>
            </a:r>
          </a:p>
          <a:p>
            <a:pPr lvl="1" eaLnBrk="1" hangingPunct="1">
              <a:defRPr/>
            </a:pPr>
            <a:r>
              <a:rPr lang="zh-CN" altLang="en-US" sz="2400"/>
              <a:t>系统目录：存取和管理数据的依据</a:t>
            </a:r>
          </a:p>
          <a:p>
            <a:pPr eaLnBrk="1" hangingPunct="1">
              <a:defRPr/>
            </a:pP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从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HTML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XML，Why？</a:t>
            </a:r>
          </a:p>
          <a:p>
            <a:pPr lvl="1" eaLnBrk="1" hangingPunct="1">
              <a:defRPr/>
            </a:pPr>
            <a:r>
              <a:rPr lang="en-US" altLang="zh-CN" sz="2400">
                <a:latin typeface="华文新魏" pitchFamily="2" charset="-122"/>
              </a:rPr>
              <a:t>HTML</a:t>
            </a:r>
          </a:p>
          <a:p>
            <a:pPr lvl="2" eaLnBrk="1" hangingPunct="1">
              <a:defRPr/>
            </a:pPr>
            <a:r>
              <a:rPr lang="zh-CN" altLang="en-US" sz="2000">
                <a:latin typeface="华文新魏" pitchFamily="2" charset="-122"/>
              </a:rPr>
              <a:t>数据的显示格式</a:t>
            </a:r>
          </a:p>
          <a:p>
            <a:pPr lvl="2" eaLnBrk="1" hangingPunct="1">
              <a:defRPr/>
            </a:pPr>
            <a:r>
              <a:rPr lang="zh-CN" altLang="en-US" sz="2000">
                <a:latin typeface="华文新魏" pitchFamily="2" charset="-122"/>
              </a:rPr>
              <a:t>供人浏览</a:t>
            </a:r>
          </a:p>
          <a:p>
            <a:pPr lvl="1" eaLnBrk="1" hangingPunct="1">
              <a:defRPr/>
            </a:pPr>
            <a:r>
              <a:rPr lang="en-US" altLang="zh-CN" sz="2400">
                <a:latin typeface="华文新魏" pitchFamily="2" charset="-122"/>
              </a:rPr>
              <a:t>XML</a:t>
            </a:r>
          </a:p>
          <a:p>
            <a:pPr lvl="2" eaLnBrk="1" hangingPunct="1">
              <a:defRPr/>
            </a:pPr>
            <a:r>
              <a:rPr lang="zh-CN" altLang="en-US" sz="2000">
                <a:latin typeface="华文新魏" pitchFamily="2" charset="-122"/>
              </a:rPr>
              <a:t>数据的内容说明、自描述</a:t>
            </a:r>
          </a:p>
          <a:p>
            <a:pPr lvl="2" eaLnBrk="1" hangingPunct="1">
              <a:defRPr/>
            </a:pPr>
            <a:r>
              <a:rPr lang="zh-CN" altLang="en-US" sz="2000">
                <a:latin typeface="华文新魏" pitchFamily="2" charset="-122"/>
              </a:rPr>
              <a:t>机器处理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406A6-A8A9-4373-BDC3-0470FCD5D8DE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371600"/>
            <a:ext cx="8574087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实例与模式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型与值的区别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型是相对稳定的，值是随时间不断变化的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示例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/>
              <a:t>	</a:t>
            </a:r>
            <a:r>
              <a:rPr lang="en-US" altLang="zh-CN" sz="2400"/>
              <a:t>class  person{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	public: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			string name;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			string address;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/>
              <a:t>	};</a:t>
            </a:r>
            <a:endParaRPr lang="zh-CN" altLang="en-US" sz="24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/>
              <a:t>	</a:t>
            </a:r>
            <a:r>
              <a:rPr lang="en-US" altLang="zh-CN" sz="2400"/>
              <a:t>person TOM;</a:t>
            </a:r>
            <a:r>
              <a:rPr lang="en-US" altLang="zh-CN"/>
              <a:t> </a:t>
            </a:r>
            <a:endParaRPr lang="zh-CN" altLang="en-US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/>
              <a:t> 	</a:t>
            </a:r>
            <a:r>
              <a:rPr lang="en-US" altLang="zh-CN" sz="2400"/>
              <a:t>person</a:t>
            </a:r>
            <a:r>
              <a:rPr lang="zh-CN" altLang="en-US" sz="2400"/>
              <a:t>是型，</a:t>
            </a:r>
            <a:r>
              <a:rPr lang="en-US" altLang="zh-CN" sz="2400"/>
              <a:t>TOM</a:t>
            </a:r>
            <a:r>
              <a:rPr lang="zh-CN" altLang="en-US" sz="2400"/>
              <a:t>是变量，</a:t>
            </a:r>
            <a:r>
              <a:rPr lang="en-US" altLang="zh-CN" sz="2400"/>
              <a:t>TOM</a:t>
            </a:r>
            <a:r>
              <a:rPr lang="zh-CN" altLang="en-US" sz="2400"/>
              <a:t>在某时刻的值是实例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71D0A-F4F1-4050-8F90-B2A24AAACCF7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模式的分级</a:t>
            </a:r>
            <a:endParaRPr lang="zh-CN" altLang="en-US" dirty="0">
              <a:ea typeface="仿宋_GB2312" pitchFamily="49" charset="-122"/>
            </a:endParaRPr>
          </a:p>
          <a:p>
            <a:pPr lvl="1" eaLnBrk="1" hangingPunct="1">
              <a:defRPr/>
            </a:pPr>
            <a:r>
              <a:rPr lang="zh-CN" altLang="en-US" dirty="0"/>
              <a:t>为了提高数据的</a:t>
            </a:r>
            <a:r>
              <a:rPr lang="zh-CN" altLang="en-US" dirty="0">
                <a:solidFill>
                  <a:srgbClr val="FF0000"/>
                </a:solidFill>
              </a:rPr>
              <a:t>物理独立性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逻辑独立性</a:t>
            </a:r>
            <a:r>
              <a:rPr lang="zh-CN" altLang="en-US" dirty="0"/>
              <a:t>，使数据库的用户观点，即用户看到的数据库，与数据库的物理方面，即实际存储的数据库区分开来，数据库系统的模式是分级的</a:t>
            </a:r>
            <a:endParaRPr lang="zh-CN" altLang="en-US" dirty="0">
              <a:ea typeface="仿宋_GB2312" pitchFamily="49" charset="-122"/>
            </a:endParaRPr>
          </a:p>
          <a:p>
            <a:pPr eaLnBrk="1" hangingPunct="1">
              <a:defRPr/>
            </a:pPr>
            <a:r>
              <a:rPr lang="zh-CN" altLang="en-US" dirty="0"/>
              <a:t>数据库系统三级模式结构</a:t>
            </a:r>
            <a:endParaRPr lang="zh-CN" altLang="en-US" dirty="0">
              <a:ea typeface="仿宋_GB2312" pitchFamily="49" charset="-122"/>
            </a:endParaRPr>
          </a:p>
          <a:p>
            <a:pPr lvl="1" eaLnBrk="1" hangingPunct="1">
              <a:defRPr/>
            </a:pPr>
            <a:r>
              <a:rPr lang="en-US" altLang="zh-CN" dirty="0" err="1">
                <a:latin typeface="华文新魏" pitchFamily="2" charset="-122"/>
              </a:rPr>
              <a:t>CODASYL（Conference</a:t>
            </a:r>
            <a:r>
              <a:rPr lang="en-US" altLang="zh-CN" dirty="0">
                <a:latin typeface="华文新魏" pitchFamily="2" charset="-122"/>
              </a:rPr>
              <a:t> On Data System Language,</a:t>
            </a:r>
            <a:r>
              <a:rPr lang="zh-CN" altLang="en-US" dirty="0">
                <a:latin typeface="华文新魏" pitchFamily="2" charset="-122"/>
              </a:rPr>
              <a:t>美国数据系统语言协商会）提出模式、外模式、存储模式三级模式的概念。三级模式之间有两级映象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B9105-6FC6-48B0-90EE-FE167F3D2E1F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38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grpSp>
        <p:nvGrpSpPr>
          <p:cNvPr id="88068" name="Group 3"/>
          <p:cNvGrpSpPr>
            <a:grpSpLocks/>
          </p:cNvGrpSpPr>
          <p:nvPr/>
        </p:nvGrpSpPr>
        <p:grpSpPr bwMode="auto">
          <a:xfrm>
            <a:off x="152400" y="1752600"/>
            <a:ext cx="8839200" cy="4876800"/>
            <a:chOff x="144" y="1152"/>
            <a:chExt cx="5568" cy="3072"/>
          </a:xfrm>
        </p:grpSpPr>
        <p:sp>
          <p:nvSpPr>
            <p:cNvPr id="88069" name="AutoShape 4"/>
            <p:cNvSpPr>
              <a:spLocks noChangeArrowheads="1"/>
            </p:cNvSpPr>
            <p:nvPr/>
          </p:nvSpPr>
          <p:spPr bwMode="auto">
            <a:xfrm>
              <a:off x="2592" y="3696"/>
              <a:ext cx="720" cy="528"/>
            </a:xfrm>
            <a:prstGeom prst="flowChartMagneticDisk">
              <a:avLst/>
            </a:prstGeom>
            <a:solidFill>
              <a:srgbClr val="96969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数据库</a:t>
              </a:r>
              <a:endParaRPr lang="zh-CN" altLang="en-US"/>
            </a:p>
          </p:txBody>
        </p:sp>
        <p:sp>
          <p:nvSpPr>
            <p:cNvPr id="88070" name="AutoShape 5"/>
            <p:cNvSpPr>
              <a:spLocks noChangeArrowheads="1"/>
            </p:cNvSpPr>
            <p:nvPr/>
          </p:nvSpPr>
          <p:spPr bwMode="auto">
            <a:xfrm>
              <a:off x="2448" y="3168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内模式</a:t>
              </a:r>
              <a:endParaRPr lang="zh-CN" altLang="en-US"/>
            </a:p>
          </p:txBody>
        </p:sp>
        <p:sp>
          <p:nvSpPr>
            <p:cNvPr id="88071" name="AutoShape 6"/>
            <p:cNvSpPr>
              <a:spLocks noChangeArrowheads="1"/>
            </p:cNvSpPr>
            <p:nvPr/>
          </p:nvSpPr>
          <p:spPr bwMode="auto">
            <a:xfrm>
              <a:off x="2448" y="2640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99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模 式</a:t>
              </a:r>
              <a:endParaRPr lang="zh-CN" altLang="en-US"/>
            </a:p>
          </p:txBody>
        </p:sp>
        <p:sp>
          <p:nvSpPr>
            <p:cNvPr id="88072" name="AutoShape 7"/>
            <p:cNvSpPr>
              <a:spLocks noChangeArrowheads="1"/>
            </p:cNvSpPr>
            <p:nvPr/>
          </p:nvSpPr>
          <p:spPr bwMode="auto">
            <a:xfrm>
              <a:off x="2448" y="1824"/>
              <a:ext cx="960" cy="336"/>
            </a:xfrm>
            <a:prstGeom prst="bevel">
              <a:avLst>
                <a:gd name="adj" fmla="val 12500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外模式2</a:t>
              </a:r>
              <a:endParaRPr lang="zh-CN" altLang="en-US"/>
            </a:p>
          </p:txBody>
        </p:sp>
        <p:sp>
          <p:nvSpPr>
            <p:cNvPr id="88073" name="AutoShape 8"/>
            <p:cNvSpPr>
              <a:spLocks noChangeArrowheads="1"/>
            </p:cNvSpPr>
            <p:nvPr/>
          </p:nvSpPr>
          <p:spPr bwMode="auto">
            <a:xfrm>
              <a:off x="4176" y="1824"/>
              <a:ext cx="960" cy="336"/>
            </a:xfrm>
            <a:prstGeom prst="bevel">
              <a:avLst>
                <a:gd name="adj" fmla="val 12500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外模式3</a:t>
              </a:r>
              <a:endParaRPr lang="zh-CN" altLang="en-US"/>
            </a:p>
          </p:txBody>
        </p:sp>
        <p:sp>
          <p:nvSpPr>
            <p:cNvPr id="88074" name="AutoShape 9"/>
            <p:cNvSpPr>
              <a:spLocks noChangeArrowheads="1"/>
            </p:cNvSpPr>
            <p:nvPr/>
          </p:nvSpPr>
          <p:spPr bwMode="auto">
            <a:xfrm>
              <a:off x="720" y="1824"/>
              <a:ext cx="960" cy="336"/>
            </a:xfrm>
            <a:prstGeom prst="bevel">
              <a:avLst>
                <a:gd name="adj" fmla="val 12500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外模式1</a:t>
              </a:r>
              <a:endParaRPr lang="zh-CN" altLang="en-US"/>
            </a:p>
          </p:txBody>
        </p:sp>
        <p:sp>
          <p:nvSpPr>
            <p:cNvPr id="88075" name="AutoShape 10"/>
            <p:cNvSpPr>
              <a:spLocks noChangeArrowheads="1"/>
            </p:cNvSpPr>
            <p:nvPr/>
          </p:nvSpPr>
          <p:spPr bwMode="auto">
            <a:xfrm>
              <a:off x="144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A</a:t>
              </a:r>
              <a:endParaRPr lang="zh-CN" altLang="en-US"/>
            </a:p>
          </p:txBody>
        </p:sp>
        <p:sp>
          <p:nvSpPr>
            <p:cNvPr id="88076" name="AutoShape 11"/>
            <p:cNvSpPr>
              <a:spLocks noChangeArrowheads="1"/>
            </p:cNvSpPr>
            <p:nvPr/>
          </p:nvSpPr>
          <p:spPr bwMode="auto">
            <a:xfrm>
              <a:off x="1296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B</a:t>
              </a:r>
              <a:endParaRPr lang="zh-CN" altLang="en-US"/>
            </a:p>
          </p:txBody>
        </p:sp>
        <p:sp>
          <p:nvSpPr>
            <p:cNvPr id="88077" name="AutoShape 12"/>
            <p:cNvSpPr>
              <a:spLocks noChangeArrowheads="1"/>
            </p:cNvSpPr>
            <p:nvPr/>
          </p:nvSpPr>
          <p:spPr bwMode="auto">
            <a:xfrm>
              <a:off x="2448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C</a:t>
              </a:r>
              <a:endParaRPr lang="zh-CN" altLang="en-US"/>
            </a:p>
          </p:txBody>
        </p:sp>
        <p:sp>
          <p:nvSpPr>
            <p:cNvPr id="88078" name="AutoShape 13"/>
            <p:cNvSpPr>
              <a:spLocks noChangeArrowheads="1"/>
            </p:cNvSpPr>
            <p:nvPr/>
          </p:nvSpPr>
          <p:spPr bwMode="auto">
            <a:xfrm>
              <a:off x="3600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D</a:t>
              </a:r>
              <a:endParaRPr lang="zh-CN" altLang="en-US"/>
            </a:p>
          </p:txBody>
        </p:sp>
        <p:sp>
          <p:nvSpPr>
            <p:cNvPr id="88079" name="AutoShape 14"/>
            <p:cNvSpPr>
              <a:spLocks noChangeArrowheads="1"/>
            </p:cNvSpPr>
            <p:nvPr/>
          </p:nvSpPr>
          <p:spPr bwMode="auto">
            <a:xfrm>
              <a:off x="4752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E</a:t>
              </a:r>
              <a:endParaRPr lang="zh-CN" altLang="en-US"/>
            </a:p>
          </p:txBody>
        </p:sp>
        <p:sp>
          <p:nvSpPr>
            <p:cNvPr id="88080" name="AutoShape 15"/>
            <p:cNvSpPr>
              <a:spLocks noChangeArrowheads="1"/>
            </p:cNvSpPr>
            <p:nvPr/>
          </p:nvSpPr>
          <p:spPr bwMode="auto">
            <a:xfrm>
              <a:off x="2880" y="3504"/>
              <a:ext cx="96" cy="192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1" name="AutoShape 16"/>
            <p:cNvSpPr>
              <a:spLocks noChangeArrowheads="1"/>
            </p:cNvSpPr>
            <p:nvPr/>
          </p:nvSpPr>
          <p:spPr bwMode="auto">
            <a:xfrm>
              <a:off x="2880" y="2976"/>
              <a:ext cx="96" cy="192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00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2" name="AutoShape 17"/>
            <p:cNvSpPr>
              <a:spLocks noChangeArrowheads="1"/>
            </p:cNvSpPr>
            <p:nvPr/>
          </p:nvSpPr>
          <p:spPr bwMode="auto">
            <a:xfrm>
              <a:off x="2880" y="2160"/>
              <a:ext cx="96" cy="48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>
              <a:off x="2976" y="2400"/>
              <a:ext cx="168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4" name="Line 19"/>
            <p:cNvSpPr>
              <a:spLocks noChangeShapeType="1"/>
            </p:cNvSpPr>
            <p:nvPr/>
          </p:nvSpPr>
          <p:spPr bwMode="auto">
            <a:xfrm>
              <a:off x="1248" y="2400"/>
              <a:ext cx="168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5" name="Line 20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24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6" name="Line 21"/>
            <p:cNvSpPr>
              <a:spLocks noChangeShapeType="1"/>
            </p:cNvSpPr>
            <p:nvPr/>
          </p:nvSpPr>
          <p:spPr bwMode="auto">
            <a:xfrm flipV="1">
              <a:off x="4656" y="2160"/>
              <a:ext cx="0" cy="24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7" name="Line 22"/>
            <p:cNvSpPr>
              <a:spLocks noChangeShapeType="1"/>
            </p:cNvSpPr>
            <p:nvPr/>
          </p:nvSpPr>
          <p:spPr bwMode="auto">
            <a:xfrm flipH="1" flipV="1">
              <a:off x="528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8" name="Line 23"/>
            <p:cNvSpPr>
              <a:spLocks noChangeShapeType="1"/>
            </p:cNvSpPr>
            <p:nvPr/>
          </p:nvSpPr>
          <p:spPr bwMode="auto">
            <a:xfrm flipH="1" flipV="1">
              <a:off x="3984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9" name="Line 24"/>
            <p:cNvSpPr>
              <a:spLocks noChangeShapeType="1"/>
            </p:cNvSpPr>
            <p:nvPr/>
          </p:nvSpPr>
          <p:spPr bwMode="auto">
            <a:xfrm flipV="1">
              <a:off x="1296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0" name="Line 25"/>
            <p:cNvSpPr>
              <a:spLocks noChangeShapeType="1"/>
            </p:cNvSpPr>
            <p:nvPr/>
          </p:nvSpPr>
          <p:spPr bwMode="auto">
            <a:xfrm flipV="1">
              <a:off x="4752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1" name="AutoShape 26"/>
            <p:cNvSpPr>
              <a:spLocks noChangeArrowheads="1"/>
            </p:cNvSpPr>
            <p:nvPr/>
          </p:nvSpPr>
          <p:spPr bwMode="auto">
            <a:xfrm>
              <a:off x="2880" y="1488"/>
              <a:ext cx="96" cy="336"/>
            </a:xfrm>
            <a:prstGeom prst="upDownArrow">
              <a:avLst>
                <a:gd name="adj1" fmla="val 50000"/>
                <a:gd name="adj2" fmla="val 70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2" name="Text Box 27"/>
            <p:cNvSpPr txBox="1">
              <a:spLocks noChangeArrowheads="1"/>
            </p:cNvSpPr>
            <p:nvPr/>
          </p:nvSpPr>
          <p:spPr bwMode="auto">
            <a:xfrm>
              <a:off x="166" y="2544"/>
              <a:ext cx="1812" cy="327"/>
            </a:xfrm>
            <a:prstGeom prst="rect">
              <a:avLst/>
            </a:prstGeom>
            <a:solidFill>
              <a:srgbClr val="FF00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外模式/模式映象</a:t>
              </a: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88093" name="Text Box 28"/>
            <p:cNvSpPr txBox="1">
              <a:spLocks noChangeArrowheads="1"/>
            </p:cNvSpPr>
            <p:nvPr/>
          </p:nvSpPr>
          <p:spPr bwMode="auto">
            <a:xfrm>
              <a:off x="3878" y="2889"/>
              <a:ext cx="1812" cy="327"/>
            </a:xfrm>
            <a:prstGeom prst="rect">
              <a:avLst/>
            </a:prstGeom>
            <a:solidFill>
              <a:srgbClr val="FF00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模式/内模式映象</a:t>
              </a: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88094" name="Line 29"/>
            <p:cNvSpPr>
              <a:spLocks noChangeShapeType="1"/>
            </p:cNvSpPr>
            <p:nvPr/>
          </p:nvSpPr>
          <p:spPr bwMode="auto">
            <a:xfrm flipV="1">
              <a:off x="1920" y="2448"/>
              <a:ext cx="960" cy="288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5" name="Line 30"/>
            <p:cNvSpPr>
              <a:spLocks noChangeShapeType="1"/>
            </p:cNvSpPr>
            <p:nvPr/>
          </p:nvSpPr>
          <p:spPr bwMode="auto">
            <a:xfrm flipV="1">
              <a:off x="2928" y="3072"/>
              <a:ext cx="96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8CA615-9191-412C-8CD7-0616C1729078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371600"/>
            <a:ext cx="8574087" cy="5334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行楷" pitchFamily="2" charset="-122"/>
              </a:rPr>
              <a:t>外模式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Sub-Schema)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用户的数据视图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是数据的局部逻辑结构，模式的子集</a:t>
            </a:r>
            <a:endParaRPr lang="zh-CN" altLang="zh-CN" dirty="0">
              <a:latin typeface="华文新魏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行楷" pitchFamily="2" charset="-122"/>
              </a:rPr>
              <a:t>模式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Schema)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或 概念模式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所有用户的公共数据视图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是数据库中全体数据的全局逻辑结构和特性的描述</a:t>
            </a:r>
          </a:p>
          <a:p>
            <a:pPr eaLnBrk="1" hangingPunct="1">
              <a:defRPr/>
            </a:pPr>
            <a:r>
              <a:rPr lang="zh-CN" altLang="en-US" dirty="0">
                <a:latin typeface="华文行楷" pitchFamily="2" charset="-122"/>
              </a:rPr>
              <a:t>内模式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Storage Schema)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又称存储模式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是数据的物理结构及存储方式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8839F-D4D2-4671-A2CD-4F2A225FA8DF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行楷" pitchFamily="2" charset="-122"/>
              </a:rPr>
              <a:t>外模式/模式映象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定义某一个外模式和模式之间的对应关系，映象定义通常包含在各外模式中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当模式改变时，修改</a:t>
            </a:r>
            <a:r>
              <a:rPr lang="zh-CN" altLang="en-US" dirty="0">
                <a:highlight>
                  <a:srgbClr val="FFFF00"/>
                </a:highlight>
                <a:latin typeface="华文新魏" pitchFamily="2" charset="-122"/>
              </a:rPr>
              <a:t>外模式/模式映象</a:t>
            </a:r>
            <a:r>
              <a:rPr lang="zh-CN" altLang="en-US" dirty="0">
                <a:latin typeface="华文新魏" pitchFamily="2" charset="-122"/>
              </a:rPr>
              <a:t>，使外模式保持不变，从而应用程序可以保持不变，称为</a:t>
            </a:r>
            <a:r>
              <a:rPr lang="zh-CN" altLang="en-US" dirty="0">
                <a:highlight>
                  <a:srgbClr val="FF0000"/>
                </a:highlight>
                <a:latin typeface="华文新魏" pitchFamily="2" charset="-122"/>
              </a:rPr>
              <a:t>数据的逻辑独立性</a:t>
            </a:r>
          </a:p>
          <a:p>
            <a:pPr eaLnBrk="1" hangingPunct="1">
              <a:defRPr/>
            </a:pPr>
            <a:r>
              <a:rPr lang="zh-CN" altLang="en-US" dirty="0">
                <a:latin typeface="华文行楷" pitchFamily="2" charset="-122"/>
              </a:rPr>
              <a:t>模式/内模式映象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定义数据逻辑结构与存储结构之间的对应关系</a:t>
            </a:r>
          </a:p>
          <a:p>
            <a:pPr lvl="1" eaLnBrk="1" hangingPunct="1">
              <a:defRPr/>
            </a:pPr>
            <a:r>
              <a:rPr lang="zh-CN" altLang="en-US" dirty="0">
                <a:latin typeface="华文新魏" pitchFamily="2" charset="-122"/>
              </a:rPr>
              <a:t>存储结构改变时，修改</a:t>
            </a:r>
            <a:r>
              <a:rPr lang="zh-CN" altLang="en-US" dirty="0">
                <a:highlight>
                  <a:srgbClr val="FFFF00"/>
                </a:highlight>
                <a:latin typeface="华文新魏" pitchFamily="2" charset="-122"/>
              </a:rPr>
              <a:t>模式/内模式映象</a:t>
            </a:r>
            <a:r>
              <a:rPr lang="zh-CN" altLang="en-US" dirty="0">
                <a:latin typeface="华文新魏" pitchFamily="2" charset="-122"/>
              </a:rPr>
              <a:t>，使模式保持不变，从而应用程序可以保持不变，称为</a:t>
            </a:r>
            <a:r>
              <a:rPr lang="zh-CN" altLang="en-US" dirty="0">
                <a:highlight>
                  <a:srgbClr val="FF0000"/>
                </a:highlight>
                <a:latin typeface="华文新魏" pitchFamily="2" charset="-122"/>
              </a:rPr>
              <a:t>数据的物理独立性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037BCB-34AC-9034-812E-3C8430EF6E7D}"/>
              </a:ext>
            </a:extLst>
          </p:cNvPr>
          <p:cNvSpPr txBox="1"/>
          <p:nvPr/>
        </p:nvSpPr>
        <p:spPr>
          <a:xfrm>
            <a:off x="5448300" y="1295400"/>
            <a:ext cx="308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行楷" pitchFamily="2" charset="-122"/>
              </a:rPr>
              <a:t>映象：中间转换环节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8D586-4D9E-4E07-B1A8-F1F213143039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725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700088" y="4910138"/>
            <a:ext cx="7739062" cy="533400"/>
          </a:xfrm>
          <a:prstGeom prst="bevel">
            <a:avLst>
              <a:gd name="adj" fmla="val 12500"/>
            </a:avLst>
          </a:prstGeom>
          <a:solidFill>
            <a:srgbClr val="99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隶书" pitchFamily="49" charset="-122"/>
                <a:ea typeface="隶书" pitchFamily="49" charset="-122"/>
              </a:rPr>
              <a:t>S(S#,SNAME,SEX,AGE,ADDRESS,CREDIT,DEGREE)</a:t>
            </a:r>
            <a:endParaRPr lang="en-US" altLang="zh-CN" sz="1800"/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381000" y="3059113"/>
            <a:ext cx="3733800" cy="5334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隶书" pitchFamily="49" charset="-122"/>
                <a:ea typeface="隶书" pitchFamily="49" charset="-122"/>
              </a:rPr>
              <a:t>V1(S#,SNAME,ADDRESS)</a:t>
            </a:r>
          </a:p>
        </p:txBody>
      </p:sp>
      <p:sp>
        <p:nvSpPr>
          <p:cNvPr id="91142" name="AutoShape 6"/>
          <p:cNvSpPr>
            <a:spLocks noChangeArrowheads="1"/>
          </p:cNvSpPr>
          <p:nvPr/>
        </p:nvSpPr>
        <p:spPr bwMode="auto">
          <a:xfrm>
            <a:off x="6096000" y="1916113"/>
            <a:ext cx="1524000" cy="5334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隶书" pitchFamily="49" charset="-122"/>
                <a:ea typeface="隶书" pitchFamily="49" charset="-122"/>
              </a:rPr>
              <a:t>学籍科</a:t>
            </a:r>
            <a:endParaRPr lang="zh-CN" altLang="en-US" sz="1800"/>
          </a:p>
        </p:txBody>
      </p:sp>
      <p:sp>
        <p:nvSpPr>
          <p:cNvPr id="91143" name="Line 8"/>
          <p:cNvSpPr>
            <a:spLocks noChangeShapeType="1"/>
          </p:cNvSpPr>
          <p:nvPr/>
        </p:nvSpPr>
        <p:spPr bwMode="auto">
          <a:xfrm flipV="1">
            <a:off x="2268538" y="3592513"/>
            <a:ext cx="17462" cy="1274762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1144" name="Line 10"/>
          <p:cNvSpPr>
            <a:spLocks noChangeShapeType="1"/>
          </p:cNvSpPr>
          <p:nvPr/>
        </p:nvSpPr>
        <p:spPr bwMode="auto">
          <a:xfrm flipV="1">
            <a:off x="6858000" y="2449513"/>
            <a:ext cx="0" cy="609600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1145" name="AutoShape 12"/>
          <p:cNvSpPr>
            <a:spLocks noChangeArrowheads="1"/>
          </p:cNvSpPr>
          <p:nvPr/>
        </p:nvSpPr>
        <p:spPr bwMode="auto">
          <a:xfrm>
            <a:off x="4953000" y="3059113"/>
            <a:ext cx="3733800" cy="5334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隶书" pitchFamily="49" charset="-122"/>
                <a:ea typeface="隶书" pitchFamily="49" charset="-122"/>
              </a:rPr>
              <a:t>V2(S#,SNAME,CREDIT)</a:t>
            </a:r>
          </a:p>
        </p:txBody>
      </p:sp>
      <p:sp>
        <p:nvSpPr>
          <p:cNvPr id="91146" name="AutoShape 13"/>
          <p:cNvSpPr>
            <a:spLocks noChangeArrowheads="1"/>
          </p:cNvSpPr>
          <p:nvPr/>
        </p:nvSpPr>
        <p:spPr bwMode="auto">
          <a:xfrm>
            <a:off x="1524000" y="1916113"/>
            <a:ext cx="1524000" cy="5334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隶书" pitchFamily="49" charset="-122"/>
                <a:ea typeface="隶书" pitchFamily="49" charset="-122"/>
              </a:rPr>
              <a:t>房产科</a:t>
            </a:r>
            <a:endParaRPr lang="zh-CN" altLang="en-US" sz="1800"/>
          </a:p>
        </p:txBody>
      </p:sp>
      <p:sp>
        <p:nvSpPr>
          <p:cNvPr id="91147" name="Line 14"/>
          <p:cNvSpPr>
            <a:spLocks noChangeShapeType="1"/>
          </p:cNvSpPr>
          <p:nvPr/>
        </p:nvSpPr>
        <p:spPr bwMode="auto">
          <a:xfrm flipV="1">
            <a:off x="2286000" y="2449513"/>
            <a:ext cx="0" cy="609600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1148" name="AutoShape 16"/>
          <p:cNvSpPr>
            <a:spLocks noChangeArrowheads="1"/>
          </p:cNvSpPr>
          <p:nvPr/>
        </p:nvSpPr>
        <p:spPr bwMode="auto">
          <a:xfrm>
            <a:off x="283296" y="4023479"/>
            <a:ext cx="719286" cy="306467"/>
          </a:xfrm>
          <a:prstGeom prst="wedgeRoundRectCallout">
            <a:avLst>
              <a:gd name="adj1" fmla="val 87676"/>
              <a:gd name="adj2" fmla="val -124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zh-CN" altLang="en-US" sz="1800" b="1" dirty="0">
                <a:latin typeface="隶书" pitchFamily="49" charset="-122"/>
                <a:ea typeface="隶书" pitchFamily="49" charset="-122"/>
              </a:rPr>
              <a:t>需求表</a:t>
            </a:r>
          </a:p>
        </p:txBody>
      </p:sp>
      <p:sp>
        <p:nvSpPr>
          <p:cNvPr id="91149" name="AutoShape 17"/>
          <p:cNvSpPr>
            <a:spLocks noChangeArrowheads="1"/>
          </p:cNvSpPr>
          <p:nvPr/>
        </p:nvSpPr>
        <p:spPr bwMode="auto">
          <a:xfrm>
            <a:off x="7989021" y="4023479"/>
            <a:ext cx="719286" cy="306467"/>
          </a:xfrm>
          <a:prstGeom prst="wedgeRoundRectCallout">
            <a:avLst>
              <a:gd name="adj1" fmla="val -113032"/>
              <a:gd name="adj2" fmla="val -1207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zh-CN" altLang="en-US" sz="1800" b="1" dirty="0">
                <a:latin typeface="隶书" pitchFamily="49" charset="-122"/>
                <a:ea typeface="隶书" pitchFamily="49" charset="-122"/>
              </a:rPr>
              <a:t>需求表</a:t>
            </a:r>
          </a:p>
        </p:txBody>
      </p:sp>
      <p:sp>
        <p:nvSpPr>
          <p:cNvPr id="91150" name="AutoShape 18"/>
          <p:cNvSpPr>
            <a:spLocks noChangeArrowheads="1"/>
          </p:cNvSpPr>
          <p:nvPr/>
        </p:nvSpPr>
        <p:spPr bwMode="auto">
          <a:xfrm>
            <a:off x="6494710" y="5852279"/>
            <a:ext cx="488454" cy="306467"/>
          </a:xfrm>
          <a:prstGeom prst="wedgeRoundRectCallout">
            <a:avLst>
              <a:gd name="adj1" fmla="val -113032"/>
              <a:gd name="adj2" fmla="val -1207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zh-CN" altLang="en-US" sz="1800" b="1">
                <a:latin typeface="隶书" pitchFamily="49" charset="-122"/>
                <a:ea typeface="隶书" pitchFamily="49" charset="-122"/>
              </a:rPr>
              <a:t>模式</a:t>
            </a:r>
          </a:p>
        </p:txBody>
      </p:sp>
      <p:sp>
        <p:nvSpPr>
          <p:cNvPr id="91151" name="Line 19"/>
          <p:cNvSpPr>
            <a:spLocks noChangeShapeType="1"/>
          </p:cNvSpPr>
          <p:nvPr/>
        </p:nvSpPr>
        <p:spPr bwMode="auto">
          <a:xfrm flipV="1">
            <a:off x="6859588" y="3592513"/>
            <a:ext cx="17462" cy="1274762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33492" name="Text Box 20"/>
          <p:cNvSpPr txBox="1">
            <a:spLocks noChangeArrowheads="1"/>
          </p:cNvSpPr>
          <p:nvPr/>
        </p:nvSpPr>
        <p:spPr bwMode="auto">
          <a:xfrm>
            <a:off x="2411413" y="3716338"/>
            <a:ext cx="4824412" cy="1006429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15000"/>
              </a:spcBef>
            </a:pPr>
            <a:r>
              <a:rPr lang="en-US" altLang="zh-CN" sz="1800"/>
              <a:t>create V1</a:t>
            </a:r>
          </a:p>
          <a:p>
            <a:pPr>
              <a:spcBef>
                <a:spcPct val="15000"/>
              </a:spcBef>
            </a:pPr>
            <a:r>
              <a:rPr lang="en-US" altLang="zh-CN" sz="1800"/>
              <a:t>   select   S#, SNAME, ADDRESS</a:t>
            </a:r>
          </a:p>
          <a:p>
            <a:pPr>
              <a:spcBef>
                <a:spcPct val="15000"/>
              </a:spcBef>
            </a:pPr>
            <a:r>
              <a:rPr lang="en-US" altLang="zh-CN" sz="1800"/>
              <a:t>   from    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示例关系</a:t>
            </a:r>
          </a:p>
        </p:txBody>
      </p:sp>
      <p:sp>
        <p:nvSpPr>
          <p:cNvPr id="17920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467600" cy="3962400"/>
          </a:xfr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E9EFF"/>
            </a:extrusionClr>
          </a:sp3d>
        </p:spPr>
        <p:txBody>
          <a:bodyPr>
            <a:flatTx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DEPT(D# , DNAME , DEAN)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S(S# , SNAME , SEX , AGE , D#)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C(C# , CN , PC#, CREDIT)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SC(S# , C# , GRADE)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PROF(P# , PNAME, AGE, D# , SAL)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PC(P# , C#)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356B44-5B7F-CC3A-B9D1-A07D852EFAF9}"/>
              </a:ext>
            </a:extLst>
          </p:cNvPr>
          <p:cNvSpPr txBox="1"/>
          <p:nvPr/>
        </p:nvSpPr>
        <p:spPr>
          <a:xfrm>
            <a:off x="5076056" y="34262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CREDIT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有学分的意思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0953E-5CD5-450B-8BC9-B2F6F06A21E7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725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b="0"/>
              <a:t>数据库模式</a:t>
            </a:r>
          </a:p>
        </p:txBody>
      </p:sp>
      <p:grpSp>
        <p:nvGrpSpPr>
          <p:cNvPr id="92164" name="Group 26"/>
          <p:cNvGrpSpPr>
            <a:grpSpLocks/>
          </p:cNvGrpSpPr>
          <p:nvPr/>
        </p:nvGrpSpPr>
        <p:grpSpPr bwMode="auto">
          <a:xfrm>
            <a:off x="358776" y="1425575"/>
            <a:ext cx="8348664" cy="4976813"/>
            <a:chOff x="226" y="864"/>
            <a:chExt cx="5259" cy="3135"/>
          </a:xfrm>
        </p:grpSpPr>
        <p:sp>
          <p:nvSpPr>
            <p:cNvPr id="92166" name="AutoShape 5"/>
            <p:cNvSpPr>
              <a:spLocks noChangeArrowheads="1"/>
            </p:cNvSpPr>
            <p:nvPr/>
          </p:nvSpPr>
          <p:spPr bwMode="auto">
            <a:xfrm>
              <a:off x="253" y="1584"/>
              <a:ext cx="2352" cy="336"/>
            </a:xfrm>
            <a:prstGeom prst="bevel">
              <a:avLst>
                <a:gd name="adj" fmla="val 12500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隶书" pitchFamily="49" charset="-122"/>
                  <a:ea typeface="隶书" pitchFamily="49" charset="-122"/>
                </a:rPr>
                <a:t>V1(S#,SNAME,ADDRESS)</a:t>
              </a:r>
            </a:p>
          </p:txBody>
        </p:sp>
        <p:sp>
          <p:nvSpPr>
            <p:cNvPr id="92167" name="AutoShape 6"/>
            <p:cNvSpPr>
              <a:spLocks noChangeArrowheads="1"/>
            </p:cNvSpPr>
            <p:nvPr/>
          </p:nvSpPr>
          <p:spPr bwMode="auto">
            <a:xfrm>
              <a:off x="3853" y="864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学籍科</a:t>
              </a:r>
              <a:endParaRPr lang="zh-CN" altLang="en-US" sz="1800"/>
            </a:p>
          </p:txBody>
        </p:sp>
        <p:sp>
          <p:nvSpPr>
            <p:cNvPr id="92168" name="Line 7"/>
            <p:cNvSpPr>
              <a:spLocks noChangeShapeType="1"/>
            </p:cNvSpPr>
            <p:nvPr/>
          </p:nvSpPr>
          <p:spPr bwMode="auto">
            <a:xfrm>
              <a:off x="1474" y="2614"/>
              <a:ext cx="2313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1429" y="1920"/>
              <a:ext cx="24" cy="1193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2170" name="Line 9"/>
            <p:cNvSpPr>
              <a:spLocks noChangeShapeType="1"/>
            </p:cNvSpPr>
            <p:nvPr/>
          </p:nvSpPr>
          <p:spPr bwMode="auto">
            <a:xfrm flipV="1">
              <a:off x="4332" y="1920"/>
              <a:ext cx="1" cy="1737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2171" name="Line 10"/>
            <p:cNvSpPr>
              <a:spLocks noChangeShapeType="1"/>
            </p:cNvSpPr>
            <p:nvPr/>
          </p:nvSpPr>
          <p:spPr bwMode="auto">
            <a:xfrm flipV="1">
              <a:off x="4333" y="1200"/>
              <a:ext cx="0" cy="384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2172" name="AutoShape 11"/>
            <p:cNvSpPr>
              <a:spLocks noChangeArrowheads="1"/>
            </p:cNvSpPr>
            <p:nvPr/>
          </p:nvSpPr>
          <p:spPr bwMode="auto">
            <a:xfrm>
              <a:off x="3133" y="1584"/>
              <a:ext cx="2352" cy="336"/>
            </a:xfrm>
            <a:prstGeom prst="bevel">
              <a:avLst>
                <a:gd name="adj" fmla="val 12500"/>
              </a:avLst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隶书" pitchFamily="49" charset="-122"/>
                  <a:ea typeface="隶书" pitchFamily="49" charset="-122"/>
                </a:rPr>
                <a:t>V2(S#,SNAME,CREDIT)</a:t>
              </a:r>
            </a:p>
          </p:txBody>
        </p:sp>
        <p:sp>
          <p:nvSpPr>
            <p:cNvPr id="92173" name="AutoShape 12"/>
            <p:cNvSpPr>
              <a:spLocks noChangeArrowheads="1"/>
            </p:cNvSpPr>
            <p:nvPr/>
          </p:nvSpPr>
          <p:spPr bwMode="auto">
            <a:xfrm>
              <a:off x="973" y="864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latin typeface="隶书" pitchFamily="49" charset="-122"/>
                  <a:ea typeface="隶书" pitchFamily="49" charset="-122"/>
                </a:rPr>
                <a:t>房产科</a:t>
              </a:r>
              <a:endParaRPr lang="zh-CN" altLang="en-US" sz="1800"/>
            </a:p>
          </p:txBody>
        </p:sp>
        <p:sp>
          <p:nvSpPr>
            <p:cNvPr id="92174" name="Line 13"/>
            <p:cNvSpPr>
              <a:spLocks noChangeShapeType="1"/>
            </p:cNvSpPr>
            <p:nvPr/>
          </p:nvSpPr>
          <p:spPr bwMode="auto">
            <a:xfrm flipV="1">
              <a:off x="1453" y="1200"/>
              <a:ext cx="0" cy="384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2175" name="AutoShape 15"/>
            <p:cNvSpPr>
              <a:spLocks noChangeArrowheads="1"/>
            </p:cNvSpPr>
            <p:nvPr/>
          </p:nvSpPr>
          <p:spPr bwMode="auto">
            <a:xfrm>
              <a:off x="280" y="3146"/>
              <a:ext cx="3146" cy="309"/>
            </a:xfrm>
            <a:prstGeom prst="bevel">
              <a:avLst>
                <a:gd name="adj" fmla="val 12500"/>
              </a:avLst>
            </a:prstGeom>
            <a:solidFill>
              <a:srgbClr val="99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隶书" pitchFamily="49" charset="-122"/>
                  <a:ea typeface="隶书" pitchFamily="49" charset="-122"/>
                </a:rPr>
                <a:t>B(S#,SNAME,SEX,AGE,ADDRESS,CREDIT)</a:t>
              </a:r>
              <a:endParaRPr lang="en-US" altLang="zh-CN" sz="1800"/>
            </a:p>
          </p:txBody>
        </p:sp>
        <p:sp>
          <p:nvSpPr>
            <p:cNvPr id="92176" name="AutoShape 16"/>
            <p:cNvSpPr>
              <a:spLocks noChangeArrowheads="1"/>
            </p:cNvSpPr>
            <p:nvPr/>
          </p:nvSpPr>
          <p:spPr bwMode="auto">
            <a:xfrm>
              <a:off x="1108" y="3690"/>
              <a:ext cx="4289" cy="309"/>
            </a:xfrm>
            <a:prstGeom prst="bevel">
              <a:avLst>
                <a:gd name="adj" fmla="val 12500"/>
              </a:avLst>
            </a:prstGeom>
            <a:solidFill>
              <a:srgbClr val="99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latin typeface="隶书" pitchFamily="49" charset="-122"/>
                  <a:ea typeface="隶书" pitchFamily="49" charset="-122"/>
                </a:rPr>
                <a:t>M(S#,SNAME,SEX,AGE,ADDRESS,CREDIT,DISSERTATION)</a:t>
              </a:r>
            </a:p>
          </p:txBody>
        </p:sp>
        <p:sp>
          <p:nvSpPr>
            <p:cNvPr id="92177" name="AutoShape 19"/>
            <p:cNvSpPr>
              <a:spLocks noChangeArrowheads="1"/>
            </p:cNvSpPr>
            <p:nvPr/>
          </p:nvSpPr>
          <p:spPr bwMode="auto">
            <a:xfrm>
              <a:off x="226" y="2144"/>
              <a:ext cx="453" cy="193"/>
            </a:xfrm>
            <a:prstGeom prst="wedgeRoundRectCallout">
              <a:avLst>
                <a:gd name="adj1" fmla="val 85940"/>
                <a:gd name="adj2" fmla="val -1316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latin typeface="隶书" pitchFamily="49" charset="-122"/>
                  <a:ea typeface="隶书" pitchFamily="49" charset="-122"/>
                </a:rPr>
                <a:t>需求表</a:t>
              </a:r>
              <a:endParaRPr lang="zh-CN" altLang="en-US" sz="1800" dirty="0"/>
            </a:p>
          </p:txBody>
        </p:sp>
        <p:sp>
          <p:nvSpPr>
            <p:cNvPr id="92178" name="AutoShape 20"/>
            <p:cNvSpPr>
              <a:spLocks noChangeArrowheads="1"/>
            </p:cNvSpPr>
            <p:nvPr/>
          </p:nvSpPr>
          <p:spPr bwMode="auto">
            <a:xfrm>
              <a:off x="4888" y="2144"/>
              <a:ext cx="453" cy="193"/>
            </a:xfrm>
            <a:prstGeom prst="wedgeRoundRectCallout">
              <a:avLst>
                <a:gd name="adj1" fmla="val -92486"/>
                <a:gd name="adj2" fmla="val -13828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latin typeface="隶书" pitchFamily="49" charset="-122"/>
                  <a:ea typeface="隶书" pitchFamily="49" charset="-122"/>
                </a:rPr>
                <a:t>需求表</a:t>
              </a:r>
              <a:endParaRPr lang="zh-CN" altLang="en-US" sz="1800" dirty="0"/>
            </a:p>
          </p:txBody>
        </p:sp>
        <p:sp>
          <p:nvSpPr>
            <p:cNvPr id="92179" name="AutoShape 22"/>
            <p:cNvSpPr>
              <a:spLocks noChangeArrowheads="1"/>
            </p:cNvSpPr>
            <p:nvPr/>
          </p:nvSpPr>
          <p:spPr bwMode="auto">
            <a:xfrm>
              <a:off x="306" y="3764"/>
              <a:ext cx="308" cy="193"/>
            </a:xfrm>
            <a:prstGeom prst="wedgeRoundRectCallout">
              <a:avLst>
                <a:gd name="adj1" fmla="val 69718"/>
                <a:gd name="adj2" fmla="val -15546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latin typeface="隶书" pitchFamily="49" charset="-122"/>
                  <a:ea typeface="隶书" pitchFamily="49" charset="-122"/>
                </a:rPr>
                <a:t>模式</a:t>
              </a:r>
              <a:endParaRPr lang="zh-CN" altLang="en-US" sz="1800"/>
            </a:p>
          </p:txBody>
        </p:sp>
        <p:sp>
          <p:nvSpPr>
            <p:cNvPr id="92180" name="AutoShape 23"/>
            <p:cNvSpPr>
              <a:spLocks noChangeArrowheads="1"/>
            </p:cNvSpPr>
            <p:nvPr/>
          </p:nvSpPr>
          <p:spPr bwMode="auto">
            <a:xfrm>
              <a:off x="306" y="3764"/>
              <a:ext cx="308" cy="193"/>
            </a:xfrm>
            <a:prstGeom prst="wedgeRoundRectCallout">
              <a:avLst>
                <a:gd name="adj1" fmla="val 98356"/>
                <a:gd name="adj2" fmla="val -3593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latin typeface="隶书" pitchFamily="49" charset="-122"/>
                  <a:ea typeface="隶书" pitchFamily="49" charset="-122"/>
                </a:rPr>
                <a:t>模式</a:t>
              </a:r>
              <a:endParaRPr lang="zh-CN" altLang="en-US" sz="1800"/>
            </a:p>
          </p:txBody>
        </p:sp>
        <p:sp>
          <p:nvSpPr>
            <p:cNvPr id="92181" name="Line 24"/>
            <p:cNvSpPr>
              <a:spLocks noChangeShapeType="1"/>
            </p:cNvSpPr>
            <p:nvPr/>
          </p:nvSpPr>
          <p:spPr bwMode="auto">
            <a:xfrm flipV="1">
              <a:off x="3833" y="2614"/>
              <a:ext cx="0" cy="1011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2182" name="Line 25"/>
            <p:cNvSpPr>
              <a:spLocks noChangeShapeType="1"/>
            </p:cNvSpPr>
            <p:nvPr/>
          </p:nvSpPr>
          <p:spPr bwMode="auto">
            <a:xfrm flipV="1">
              <a:off x="3620" y="3289"/>
              <a:ext cx="68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34523" name="Text Box 27"/>
          <p:cNvSpPr txBox="1">
            <a:spLocks noChangeArrowheads="1"/>
          </p:cNvSpPr>
          <p:nvPr/>
        </p:nvSpPr>
        <p:spPr bwMode="auto">
          <a:xfrm>
            <a:off x="1908175" y="3213100"/>
            <a:ext cx="4824413" cy="1878976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15000"/>
              </a:spcBef>
            </a:pPr>
            <a:r>
              <a:rPr lang="en-US" altLang="zh-CN" sz="1800"/>
              <a:t>create V1</a:t>
            </a:r>
          </a:p>
          <a:p>
            <a:pPr>
              <a:spcBef>
                <a:spcPct val="15000"/>
              </a:spcBef>
            </a:pPr>
            <a:r>
              <a:rPr lang="en-US" altLang="zh-CN" sz="1800"/>
              <a:t>   select   S#, SNAME, ADDRESS</a:t>
            </a:r>
          </a:p>
          <a:p>
            <a:pPr>
              <a:spcBef>
                <a:spcPct val="15000"/>
              </a:spcBef>
            </a:pPr>
            <a:r>
              <a:rPr lang="en-US" altLang="zh-CN" sz="1800"/>
              <a:t>   from     B</a:t>
            </a:r>
          </a:p>
          <a:p>
            <a:pPr>
              <a:spcBef>
                <a:spcPct val="15000"/>
              </a:spcBef>
            </a:pPr>
            <a:r>
              <a:rPr lang="en-US" altLang="zh-CN" sz="1800"/>
              <a:t>   </a:t>
            </a:r>
            <a:r>
              <a:rPr lang="en-US" altLang="zh-CN" sz="1800">
                <a:solidFill>
                  <a:schemeClr val="hlink"/>
                </a:solidFill>
              </a:rPr>
              <a:t>union</a:t>
            </a:r>
          </a:p>
          <a:p>
            <a:r>
              <a:rPr lang="en-US" altLang="zh-CN" sz="1800"/>
              <a:t>   select   S#, SNAME, ADDRESS</a:t>
            </a:r>
          </a:p>
          <a:p>
            <a:r>
              <a:rPr lang="en-US" altLang="zh-CN" sz="1800"/>
              <a:t>   from    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41</a:t>
            </a:fld>
            <a:endParaRPr lang="en-US" altLang="zh-CN" sz="1400" b="0" dirty="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971233" y="148590"/>
            <a:ext cx="7932737" cy="762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的三级模式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(Schema)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</a:p>
        </p:txBody>
      </p:sp>
      <p:sp>
        <p:nvSpPr>
          <p:cNvPr id="43011" name="Text Box 3"/>
          <p:cNvSpPr txBox="1"/>
          <p:nvPr/>
        </p:nvSpPr>
        <p:spPr>
          <a:xfrm>
            <a:off x="1331913" y="1341438"/>
            <a:ext cx="9064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012" name="Text Box 4"/>
          <p:cNvSpPr txBox="1"/>
          <p:nvPr/>
        </p:nvSpPr>
        <p:spPr>
          <a:xfrm>
            <a:off x="2484438" y="1341438"/>
            <a:ext cx="890587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013" name="Text Box 5"/>
          <p:cNvSpPr txBox="1"/>
          <p:nvPr/>
        </p:nvSpPr>
        <p:spPr>
          <a:xfrm>
            <a:off x="3708400" y="1341438"/>
            <a:ext cx="1052513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014" name="Text Box 6"/>
          <p:cNvSpPr txBox="1"/>
          <p:nvPr/>
        </p:nvSpPr>
        <p:spPr>
          <a:xfrm>
            <a:off x="5219700" y="1341438"/>
            <a:ext cx="1025525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3015" name="Text Box 7"/>
          <p:cNvSpPr txBox="1"/>
          <p:nvPr/>
        </p:nvSpPr>
        <p:spPr>
          <a:xfrm>
            <a:off x="6516688" y="1341438"/>
            <a:ext cx="10080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016" name="Text Box 8"/>
          <p:cNvSpPr txBox="1"/>
          <p:nvPr/>
        </p:nvSpPr>
        <p:spPr>
          <a:xfrm>
            <a:off x="1773238" y="2671763"/>
            <a:ext cx="1058862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7" name="Text Box 9"/>
          <p:cNvSpPr txBox="1"/>
          <p:nvPr/>
        </p:nvSpPr>
        <p:spPr>
          <a:xfrm>
            <a:off x="3724275" y="2663825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018" name="Text Box 10"/>
          <p:cNvSpPr txBox="1"/>
          <p:nvPr/>
        </p:nvSpPr>
        <p:spPr>
          <a:xfrm>
            <a:off x="5638800" y="2641600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19" name="Text Box 11"/>
          <p:cNvSpPr txBox="1"/>
          <p:nvPr/>
        </p:nvSpPr>
        <p:spPr>
          <a:xfrm>
            <a:off x="3751263" y="3652838"/>
            <a:ext cx="947737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模  式</a:t>
            </a:r>
          </a:p>
        </p:txBody>
      </p:sp>
      <p:sp>
        <p:nvSpPr>
          <p:cNvPr id="43020" name="Text Box 12"/>
          <p:cNvSpPr txBox="1"/>
          <p:nvPr/>
        </p:nvSpPr>
        <p:spPr>
          <a:xfrm>
            <a:off x="3695700" y="4519613"/>
            <a:ext cx="1058863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内模式</a:t>
            </a:r>
          </a:p>
        </p:txBody>
      </p:sp>
      <p:sp>
        <p:nvSpPr>
          <p:cNvPr id="43021" name="AutoShape 13"/>
          <p:cNvSpPr/>
          <p:nvPr/>
        </p:nvSpPr>
        <p:spPr>
          <a:xfrm>
            <a:off x="3638550" y="5443538"/>
            <a:ext cx="1189038" cy="654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2" name="Text Box 14"/>
          <p:cNvSpPr txBox="1"/>
          <p:nvPr/>
        </p:nvSpPr>
        <p:spPr>
          <a:xfrm>
            <a:off x="3797300" y="5653088"/>
            <a:ext cx="105886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Helvetica" pitchFamily="34" charset="0"/>
                <a:ea typeface="华文中宋" panose="02010600040101010101" pitchFamily="2" charset="-122"/>
              </a:rPr>
              <a:t>数据库</a:t>
            </a:r>
          </a:p>
        </p:txBody>
      </p:sp>
      <p:sp>
        <p:nvSpPr>
          <p:cNvPr id="43023" name="Line 15"/>
          <p:cNvSpPr/>
          <p:nvPr/>
        </p:nvSpPr>
        <p:spPr>
          <a:xfrm>
            <a:off x="1835150" y="2060575"/>
            <a:ext cx="360363" cy="5762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4" name="Line 16"/>
          <p:cNvSpPr/>
          <p:nvPr/>
        </p:nvSpPr>
        <p:spPr>
          <a:xfrm>
            <a:off x="5680075" y="2076450"/>
            <a:ext cx="333375" cy="508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5" name="Line 17"/>
          <p:cNvSpPr/>
          <p:nvPr/>
        </p:nvSpPr>
        <p:spPr>
          <a:xfrm flipH="1">
            <a:off x="4192588" y="2046288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6" name="Line 18"/>
          <p:cNvSpPr/>
          <p:nvPr/>
        </p:nvSpPr>
        <p:spPr>
          <a:xfrm flipH="1">
            <a:off x="2325688" y="2020888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7" name="Line 19"/>
          <p:cNvSpPr/>
          <p:nvPr/>
        </p:nvSpPr>
        <p:spPr>
          <a:xfrm flipH="1">
            <a:off x="6294438" y="2041525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8" name="Line 20"/>
          <p:cNvSpPr/>
          <p:nvPr/>
        </p:nvSpPr>
        <p:spPr>
          <a:xfrm flipH="1">
            <a:off x="4171950" y="3041650"/>
            <a:ext cx="1588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9" name="Line 21"/>
          <p:cNvSpPr/>
          <p:nvPr/>
        </p:nvSpPr>
        <p:spPr>
          <a:xfrm flipH="1">
            <a:off x="4198938" y="3998913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0" name="Line 22"/>
          <p:cNvSpPr/>
          <p:nvPr/>
        </p:nvSpPr>
        <p:spPr>
          <a:xfrm flipH="1">
            <a:off x="4186238" y="4956175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1" name="Line 23"/>
          <p:cNvSpPr/>
          <p:nvPr/>
        </p:nvSpPr>
        <p:spPr>
          <a:xfrm flipH="1">
            <a:off x="4633913" y="3092450"/>
            <a:ext cx="139223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2" name="Line 24"/>
          <p:cNvSpPr/>
          <p:nvPr/>
        </p:nvSpPr>
        <p:spPr>
          <a:xfrm>
            <a:off x="2382838" y="3095625"/>
            <a:ext cx="1335087" cy="6524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3" name="Line 25"/>
          <p:cNvSpPr/>
          <p:nvPr/>
        </p:nvSpPr>
        <p:spPr>
          <a:xfrm flipV="1">
            <a:off x="2646045" y="3500755"/>
            <a:ext cx="486410" cy="387985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4" name="Text Box 26"/>
          <p:cNvSpPr txBox="1"/>
          <p:nvPr/>
        </p:nvSpPr>
        <p:spPr>
          <a:xfrm>
            <a:off x="-36195" y="3357880"/>
            <a:ext cx="2703830" cy="10147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外模式／模式映射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视图，存储过程</a:t>
            </a:r>
          </a:p>
        </p:txBody>
      </p:sp>
      <p:sp>
        <p:nvSpPr>
          <p:cNvPr id="43035" name="Line 27"/>
          <p:cNvSpPr/>
          <p:nvPr/>
        </p:nvSpPr>
        <p:spPr>
          <a:xfrm flipV="1">
            <a:off x="2125980" y="4269105"/>
            <a:ext cx="2061845" cy="85534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6" name="Text Box 28"/>
          <p:cNvSpPr txBox="1"/>
          <p:nvPr/>
        </p:nvSpPr>
        <p:spPr>
          <a:xfrm>
            <a:off x="198120" y="5124133"/>
            <a:ext cx="262096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b="0" dirty="0">
                <a:latin typeface="Helvetica" pitchFamily="34" charset="0"/>
                <a:ea typeface="华文中宋" panose="02010600040101010101" pitchFamily="2" charset="-122"/>
              </a:rPr>
              <a:t>模式／内模式映射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684213" y="6191250"/>
            <a:ext cx="78028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三级模式结构及二级映像实现了数据库系统的数据独立性</a:t>
            </a:r>
          </a:p>
        </p:txBody>
      </p:sp>
      <p:sp>
        <p:nvSpPr>
          <p:cNvPr id="43038" name="Rectangle 30"/>
          <p:cNvSpPr/>
          <p:nvPr/>
        </p:nvSpPr>
        <p:spPr>
          <a:xfrm>
            <a:off x="6784975" y="2636838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External schema</a:t>
            </a:r>
          </a:p>
        </p:txBody>
      </p:sp>
      <p:sp>
        <p:nvSpPr>
          <p:cNvPr id="43039" name="Rectangle 31"/>
          <p:cNvSpPr/>
          <p:nvPr/>
        </p:nvSpPr>
        <p:spPr>
          <a:xfrm>
            <a:off x="6427788" y="3644900"/>
            <a:ext cx="2716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Conceptual schema</a:t>
            </a:r>
          </a:p>
        </p:txBody>
      </p:sp>
      <p:sp>
        <p:nvSpPr>
          <p:cNvPr id="43040" name="Rectangle 32"/>
          <p:cNvSpPr/>
          <p:nvPr/>
        </p:nvSpPr>
        <p:spPr>
          <a:xfrm>
            <a:off x="6515100" y="45085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schema</a:t>
            </a:r>
          </a:p>
        </p:txBody>
      </p:sp>
    </p:spTree>
    <p:extLst>
      <p:ext uri="{BB962C8B-B14F-4D97-AF65-F5344CB8AC3E}">
        <p14:creationId xmlns:p14="http://schemas.microsoft.com/office/powerpoint/2010/main" val="431403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/>
              <a:t>视图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648" y="1143000"/>
            <a:ext cx="7655768" cy="3657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定义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视图是命名的、从基本表中导出的虚表，它在物理上并不存在，存在的只是其定义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/>
              <a:t>视图中的数据是从基本表中导出的，每次对视图查询都要重新计算</a:t>
            </a:r>
          </a:p>
          <a:p>
            <a:pPr lvl="1" algn="l" eaLnBrk="1" hangingPunct="1">
              <a:spcBef>
                <a:spcPct val="0"/>
              </a:spcBef>
            </a:pPr>
            <a:r>
              <a:rPr lang="zh-CN" altLang="en-US" dirty="0"/>
              <a:t>视图之上可以再定义视图</a:t>
            </a:r>
          </a:p>
          <a:p>
            <a:pPr lvl="1" algn="l" eaLnBrk="1" hangingPunct="1">
              <a:spcBef>
                <a:spcPct val="0"/>
              </a:spcBef>
            </a:pPr>
            <a:r>
              <a:rPr lang="zh-CN" altLang="en-US" dirty="0"/>
              <a:t>视图  </a:t>
            </a:r>
            <a:r>
              <a:rPr lang="en-US" altLang="zh-CN" dirty="0"/>
              <a:t>Vs  </a:t>
            </a:r>
            <a:r>
              <a:rPr lang="zh-CN" altLang="en-US" dirty="0"/>
              <a:t>临时关系变量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50988" y="4653136"/>
            <a:ext cx="5992812" cy="1865312"/>
            <a:chOff x="1321" y="2868"/>
            <a:chExt cx="3775" cy="1273"/>
          </a:xfrm>
        </p:grpSpPr>
        <p:sp>
          <p:nvSpPr>
            <p:cNvPr id="96261" name="Rectangle 7"/>
            <p:cNvSpPr>
              <a:spLocks noChangeArrowheads="1"/>
            </p:cNvSpPr>
            <p:nvPr/>
          </p:nvSpPr>
          <p:spPr bwMode="auto">
            <a:xfrm>
              <a:off x="2076" y="2868"/>
              <a:ext cx="708" cy="31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视图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V1</a:t>
              </a:r>
            </a:p>
          </p:txBody>
        </p:sp>
        <p:sp>
          <p:nvSpPr>
            <p:cNvPr id="96262" name="Rectangle 8"/>
            <p:cNvSpPr>
              <a:spLocks noChangeArrowheads="1"/>
            </p:cNvSpPr>
            <p:nvPr/>
          </p:nvSpPr>
          <p:spPr bwMode="auto">
            <a:xfrm>
              <a:off x="3696" y="2868"/>
              <a:ext cx="741" cy="31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视图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V2</a:t>
              </a:r>
            </a:p>
          </p:txBody>
        </p:sp>
        <p:sp>
          <p:nvSpPr>
            <p:cNvPr id="96263" name="Rectangle 9"/>
            <p:cNvSpPr>
              <a:spLocks noChangeArrowheads="1"/>
            </p:cNvSpPr>
            <p:nvPr/>
          </p:nvSpPr>
          <p:spPr bwMode="auto">
            <a:xfrm>
              <a:off x="1321" y="3823"/>
              <a:ext cx="887" cy="31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基本表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B1</a:t>
              </a:r>
            </a:p>
          </p:txBody>
        </p:sp>
        <p:sp>
          <p:nvSpPr>
            <p:cNvPr id="96264" name="Rectangle 10"/>
            <p:cNvSpPr>
              <a:spLocks noChangeArrowheads="1"/>
            </p:cNvSpPr>
            <p:nvPr/>
          </p:nvSpPr>
          <p:spPr bwMode="auto">
            <a:xfrm>
              <a:off x="4176" y="3823"/>
              <a:ext cx="920" cy="31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基本表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B3</a:t>
              </a:r>
            </a:p>
          </p:txBody>
        </p:sp>
        <p:sp>
          <p:nvSpPr>
            <p:cNvPr id="96265" name="Rectangle 11"/>
            <p:cNvSpPr>
              <a:spLocks noChangeArrowheads="1"/>
            </p:cNvSpPr>
            <p:nvPr/>
          </p:nvSpPr>
          <p:spPr bwMode="auto">
            <a:xfrm>
              <a:off x="2728" y="3823"/>
              <a:ext cx="920" cy="31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基本表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新魏" pitchFamily="2" charset="-122"/>
                  <a:ea typeface="华文新魏" pitchFamily="2" charset="-122"/>
                  <a:cs typeface="+mn-cs"/>
                </a:rPr>
                <a:t>B2</a:t>
              </a:r>
            </a:p>
          </p:txBody>
        </p:sp>
        <p:sp>
          <p:nvSpPr>
            <p:cNvPr id="96266" name="AutoShape 12"/>
            <p:cNvSpPr>
              <a:spLocks noChangeArrowheads="1"/>
            </p:cNvSpPr>
            <p:nvPr/>
          </p:nvSpPr>
          <p:spPr bwMode="auto">
            <a:xfrm rot="2400000">
              <a:off x="1920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6267" name="AutoShape 13"/>
            <p:cNvSpPr>
              <a:spLocks noChangeArrowheads="1"/>
            </p:cNvSpPr>
            <p:nvPr/>
          </p:nvSpPr>
          <p:spPr bwMode="auto">
            <a:xfrm rot="-2400000">
              <a:off x="2713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6268" name="AutoShape 14"/>
            <p:cNvSpPr>
              <a:spLocks noChangeArrowheads="1"/>
            </p:cNvSpPr>
            <p:nvPr/>
          </p:nvSpPr>
          <p:spPr bwMode="auto">
            <a:xfrm rot="2400000">
              <a:off x="3552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6269" name="AutoShape 15"/>
            <p:cNvSpPr>
              <a:spLocks noChangeArrowheads="1"/>
            </p:cNvSpPr>
            <p:nvPr/>
          </p:nvSpPr>
          <p:spPr bwMode="auto">
            <a:xfrm rot="-2400000">
              <a:off x="4345" y="3097"/>
              <a:ext cx="215" cy="743"/>
            </a:xfrm>
            <a:prstGeom prst="upArrow">
              <a:avLst>
                <a:gd name="adj1" fmla="val 50000"/>
                <a:gd name="adj2" fmla="val 86395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4" name="WordArt 4"/>
          <p:cNvSpPr>
            <a:spLocks noChangeArrowheads="1" noChangeShapeType="1" noTextEdit="1"/>
          </p:cNvSpPr>
          <p:nvPr/>
        </p:nvSpPr>
        <p:spPr bwMode="auto">
          <a:xfrm>
            <a:off x="8459788" y="1628775"/>
            <a:ext cx="576262" cy="4752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万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里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无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云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万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里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天</a:t>
            </a:r>
          </a:p>
        </p:txBody>
      </p:sp>
      <p:sp>
        <p:nvSpPr>
          <p:cNvPr id="15" name="WordArt 5"/>
          <p:cNvSpPr>
            <a:spLocks noChangeArrowheads="1" noChangeShapeType="1" noTextEdit="1"/>
          </p:cNvSpPr>
          <p:nvPr/>
        </p:nvSpPr>
        <p:spPr bwMode="auto">
          <a:xfrm>
            <a:off x="138113" y="1628775"/>
            <a:ext cx="576262" cy="4752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千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江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有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水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千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江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9525"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行楷"/>
                <a:ea typeface="华文行楷"/>
                <a:cs typeface="+mn-cs"/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152400"/>
            <a:ext cx="8486775" cy="900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视图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64512" cy="543718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zh-CN" altLang="en-US" dirty="0"/>
              <a:t>定义视图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zh-CN" altLang="en-US" sz="3400" dirty="0">
                <a:solidFill>
                  <a:srgbClr val="FF3300"/>
                </a:solidFill>
              </a:rPr>
              <a:t>	</a:t>
            </a:r>
            <a:r>
              <a:rPr lang="en-US" altLang="zh-CN" sz="2800" b="1" i="1" dirty="0">
                <a:solidFill>
                  <a:srgbClr val="FF3300"/>
                </a:solidFill>
              </a:rPr>
              <a:t>create   view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view_name</a:t>
            </a:r>
            <a:r>
              <a:rPr lang="en-US" altLang="zh-CN" sz="2800" dirty="0"/>
              <a:t>[(</a:t>
            </a:r>
            <a:r>
              <a:rPr lang="zh-CN" altLang="en-US" sz="2800" dirty="0"/>
              <a:t>列名</a:t>
            </a:r>
            <a:r>
              <a:rPr lang="en-US" altLang="zh-CN" sz="2800" dirty="0"/>
              <a:t>[</a:t>
            </a:r>
            <a:r>
              <a:rPr lang="zh-CN" altLang="en-US" sz="2800" dirty="0"/>
              <a:t>，列名</a:t>
            </a:r>
            <a:r>
              <a:rPr lang="en-US" altLang="zh-CN" sz="2800" dirty="0"/>
              <a:t>] </a:t>
            </a:r>
            <a:r>
              <a:rPr lang="en-US" altLang="zh-CN" sz="2800" dirty="0">
                <a:latin typeface="Times New Roman"/>
              </a:rPr>
              <a:t>…</a:t>
            </a:r>
            <a:r>
              <a:rPr lang="en-US" altLang="zh-CN" sz="2800" dirty="0"/>
              <a:t>)]  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sz="2800" dirty="0"/>
              <a:t>			</a:t>
            </a:r>
            <a:r>
              <a:rPr lang="en-US" altLang="zh-CN" sz="2800" b="1" i="1" dirty="0">
                <a:solidFill>
                  <a:srgbClr val="FF3300"/>
                </a:solidFill>
              </a:rPr>
              <a:t>as</a:t>
            </a:r>
            <a:r>
              <a:rPr lang="en-US" altLang="zh-CN" sz="2800" b="1" i="1" dirty="0"/>
              <a:t>  </a:t>
            </a:r>
            <a:r>
              <a:rPr lang="en-US" altLang="zh-CN" sz="2800" dirty="0"/>
              <a:t> </a:t>
            </a:r>
            <a:r>
              <a:rPr lang="zh-CN" altLang="en-US" sz="2800" dirty="0"/>
              <a:t>（查询表达式）</a:t>
            </a:r>
          </a:p>
          <a:p>
            <a:pPr algn="ctr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sz="2800" dirty="0"/>
              <a:t>[</a:t>
            </a:r>
            <a:r>
              <a:rPr lang="en-US" altLang="zh-CN" sz="2800" b="1" i="1" dirty="0">
                <a:solidFill>
                  <a:srgbClr val="FF3300"/>
                </a:solidFill>
              </a:rPr>
              <a:t>with check option</a:t>
            </a:r>
            <a:r>
              <a:rPr lang="en-US" altLang="zh-CN" sz="2800" dirty="0"/>
              <a:t>]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sz="3400" b="1" dirty="0"/>
              <a:t>   </a:t>
            </a:r>
            <a:r>
              <a:rPr lang="zh-CN" altLang="en-US" sz="2800" dirty="0">
                <a:effectLst/>
              </a:rPr>
              <a:t>视图的属性名缺省为子查询结果中的属性名，也可以显式指明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zh-CN" altLang="en-US" sz="2800" dirty="0">
                <a:effectLst/>
              </a:rPr>
              <a:t>	 </a:t>
            </a:r>
            <a:r>
              <a:rPr lang="en-US" altLang="zh-CN" sz="2800" dirty="0">
                <a:effectLst/>
              </a:rPr>
              <a:t>with check option</a:t>
            </a:r>
            <a:r>
              <a:rPr lang="zh-CN" altLang="en-US" sz="2800" dirty="0">
                <a:effectLst/>
              </a:rPr>
              <a:t>指明当对视图进行</a:t>
            </a:r>
            <a:r>
              <a:rPr lang="en-US" altLang="zh-CN" sz="2800" dirty="0">
                <a:effectLst/>
              </a:rPr>
              <a:t>insert</a:t>
            </a:r>
            <a:r>
              <a:rPr lang="zh-CN" altLang="en-US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update</a:t>
            </a:r>
            <a:r>
              <a:rPr lang="zh-CN" altLang="en-US" sz="2800" dirty="0">
                <a:effectLst/>
              </a:rPr>
              <a:t>时，要检查是否满足视图定义中的条件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dirty="0"/>
              <a:t>撤消视图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zh-CN" altLang="en-US" sz="3400" dirty="0">
                <a:solidFill>
                  <a:srgbClr val="FF3300"/>
                </a:solidFill>
              </a:rPr>
              <a:t>		</a:t>
            </a:r>
            <a:r>
              <a:rPr lang="en-US" altLang="zh-CN" dirty="0">
                <a:solidFill>
                  <a:srgbClr val="FF3300"/>
                </a:solidFill>
              </a:rPr>
              <a:t>drop   view</a:t>
            </a:r>
            <a:r>
              <a:rPr lang="en-US" altLang="zh-CN" dirty="0"/>
              <a:t>   </a:t>
            </a:r>
            <a:r>
              <a:rPr lang="en-US" altLang="zh-CN" dirty="0" err="1"/>
              <a:t>view_name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视图是一个虚拟表，定义在一个查询上，因此视图对应的虚拟表的行的集合就是该查询的结果集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视图特点：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sz="2000" dirty="0"/>
              <a:t>当用户需要读取视图对应的结果集时，系统会临时执行视图对应的查询，生成临时表供使用，临时表在执行完后不再存在，视图保持为虚拟表</a:t>
            </a:r>
            <a:endParaRPr lang="en-US" altLang="zh-CN" sz="2000" dirty="0"/>
          </a:p>
          <a:p>
            <a:pPr lvl="2" eaLnBrk="1" hangingPunct="1">
              <a:defRPr/>
            </a:pPr>
            <a:r>
              <a:rPr lang="en-US" altLang="zh-CN" sz="2000" dirty="0" err="1"/>
              <a:t>sql</a:t>
            </a:r>
            <a:r>
              <a:rPr lang="zh-CN" altLang="en-US" sz="2000" dirty="0"/>
              <a:t>的语句中，子查询容易大幅增加查询语句的复杂度，因此视图有利于简化用户的查询，也能对用户屏蔽底层细节，并且视图并不实际存储数据，空间开销忽略不计</a:t>
            </a:r>
            <a:endParaRPr lang="en-US" altLang="zh-CN" sz="2000" dirty="0"/>
          </a:p>
          <a:p>
            <a:pPr lvl="2" eaLnBrk="1" hangingPunct="1">
              <a:defRPr/>
            </a:pPr>
            <a:r>
              <a:rPr lang="zh-CN" altLang="en-US" sz="2000" dirty="0"/>
              <a:t>实际上，有时也存在物化视图，即实际生成一个持久化的针对视图的数据表，以提升频繁访问视图的操作的效率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84189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视图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视图的优点</a:t>
            </a:r>
          </a:p>
          <a:p>
            <a:pPr lvl="1" algn="l" eaLnBrk="1" hangingPunct="1">
              <a:lnSpc>
                <a:spcPct val="130000"/>
              </a:lnSpc>
            </a:pPr>
            <a:r>
              <a:rPr lang="zh-CN" altLang="en-US"/>
              <a:t>个性化服务</a:t>
            </a:r>
          </a:p>
          <a:p>
            <a:pPr lvl="2" algn="l" eaLnBrk="1" hangingPunct="1">
              <a:lnSpc>
                <a:spcPct val="130000"/>
              </a:lnSpc>
            </a:pPr>
            <a:r>
              <a:rPr lang="zh-CN" altLang="en-US"/>
              <a:t>简化了用户观点，使不同用户可以从不同角度观察同一数据</a:t>
            </a:r>
          </a:p>
          <a:p>
            <a:pPr lvl="1" algn="l" eaLnBrk="1" hangingPunct="1">
              <a:lnSpc>
                <a:spcPct val="130000"/>
              </a:lnSpc>
            </a:pPr>
            <a:r>
              <a:rPr lang="zh-CN" altLang="en-US"/>
              <a:t>安全性</a:t>
            </a:r>
          </a:p>
          <a:p>
            <a:pPr lvl="2" algn="l" eaLnBrk="1" hangingPunct="1">
              <a:lnSpc>
                <a:spcPct val="130000"/>
              </a:lnSpc>
            </a:pPr>
            <a:r>
              <a:rPr lang="zh-CN" altLang="en-US"/>
              <a:t>“知必所需”，限制用户数据的访问范围</a:t>
            </a:r>
          </a:p>
          <a:p>
            <a:pPr lvl="1" algn="l" eaLnBrk="1" hangingPunct="1">
              <a:lnSpc>
                <a:spcPct val="130000"/>
              </a:lnSpc>
            </a:pPr>
            <a:r>
              <a:rPr lang="zh-CN" altLang="en-US"/>
              <a:t>逻辑独立性</a:t>
            </a:r>
          </a:p>
          <a:p>
            <a:pPr lvl="2" algn="l" eaLnBrk="1" hangingPunct="1">
              <a:lnSpc>
                <a:spcPct val="130000"/>
              </a:lnSpc>
            </a:pPr>
            <a:r>
              <a:rPr lang="zh-CN" altLang="en-US"/>
              <a:t>视图作为基本表与外模式之间的映象</a:t>
            </a:r>
          </a:p>
          <a:p>
            <a:pPr eaLnBrk="1" hangingPunct="1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4903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提出视图概念的动机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放低用户操作数据库的门槛，实现数据操作的简单性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495800" y="3203575"/>
            <a:ext cx="4572000" cy="3200400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数据的正确性要求，数据必须严格</a:t>
            </a:r>
            <a:r>
              <a:rPr 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按类分表存储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概念模式</a:t>
            </a: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业务表则是各种类别数据的</a:t>
            </a:r>
            <a:r>
              <a:rPr 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外模式</a:t>
            </a: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概念模式与外模式</a:t>
            </a:r>
            <a:r>
              <a:rPr 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</a:t>
            </a: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：业务表要用概念表通过</a:t>
            </a:r>
            <a:r>
              <a:rPr 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  <a:r>
              <a:rPr 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</a:t>
            </a:r>
            <a:r>
              <a:rPr 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实时生成</a:t>
            </a:r>
            <a:endParaRPr lang="zh-CN" sz="2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关系模型，关系代数，SQL语法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87" name="Rectangle 4"/>
          <p:cNvSpPr/>
          <p:nvPr/>
        </p:nvSpPr>
        <p:spPr>
          <a:xfrm>
            <a:off x="228600" y="140335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64517" name="Group 5"/>
          <p:cNvGraphicFramePr>
            <a:graphicFrameLocks noGrp="1"/>
          </p:cNvGraphicFramePr>
          <p:nvPr/>
        </p:nvGraphicFramePr>
        <p:xfrm>
          <a:off x="228600" y="1784350"/>
          <a:ext cx="3603625" cy="1438276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15" name="Rectangle 32"/>
          <p:cNvSpPr/>
          <p:nvPr/>
        </p:nvSpPr>
        <p:spPr>
          <a:xfrm>
            <a:off x="152400" y="3613150"/>
            <a:ext cx="7747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64615" name="Group 103"/>
          <p:cNvGraphicFramePr>
            <a:graphicFrameLocks noGrp="1"/>
          </p:cNvGraphicFramePr>
          <p:nvPr/>
        </p:nvGraphicFramePr>
        <p:xfrm>
          <a:off x="152400" y="4070350"/>
          <a:ext cx="4343400" cy="255111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430007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2000/01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2002/02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58" name="Rectangle 75"/>
          <p:cNvSpPr/>
          <p:nvPr/>
        </p:nvSpPr>
        <p:spPr>
          <a:xfrm>
            <a:off x="4257675" y="138430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64588" name="Group 76"/>
          <p:cNvGraphicFramePr>
            <a:graphicFrameLocks noGrp="1"/>
          </p:cNvGraphicFramePr>
          <p:nvPr/>
        </p:nvGraphicFramePr>
        <p:xfrm>
          <a:off x="4181475" y="1765300"/>
          <a:ext cx="4632325" cy="1438276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4903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提出视图概念的动机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放低用户操作数据库的门槛，实现数据操作的简单性</a:t>
            </a: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572000" y="3613150"/>
            <a:ext cx="4572000" cy="3200400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20000"/>
              </a:lnSpc>
              <a:spcBef>
                <a:spcPct val="70000"/>
              </a:spcBef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200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2011/01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学期选了</a:t>
            </a:r>
            <a:r>
              <a:rPr lang="zh-CN" altLang="en-US" sz="2200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老师开设的“</a:t>
            </a:r>
            <a:r>
              <a:rPr lang="zh-CN" altLang="en-US" sz="2200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”课程的学生姓名、学号、班级清单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70000"/>
              </a:spcBef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软件学院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的学生列表”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70000"/>
              </a:spcBef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输出所有</a:t>
            </a:r>
            <a:r>
              <a:rPr lang="zh-CN" altLang="en-US" sz="2200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课程名称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及其</a:t>
            </a:r>
            <a:r>
              <a:rPr lang="zh-CN" altLang="en-US" sz="2200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教材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的列表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87" name="Rectangle 4"/>
          <p:cNvSpPr/>
          <p:nvPr/>
        </p:nvSpPr>
        <p:spPr>
          <a:xfrm>
            <a:off x="228600" y="140335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64517" name="Group 5"/>
          <p:cNvGraphicFramePr>
            <a:graphicFrameLocks noGrp="1"/>
          </p:cNvGraphicFramePr>
          <p:nvPr/>
        </p:nvGraphicFramePr>
        <p:xfrm>
          <a:off x="228600" y="1784350"/>
          <a:ext cx="3603625" cy="1438276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15" name="Rectangle 32"/>
          <p:cNvSpPr/>
          <p:nvPr/>
        </p:nvSpPr>
        <p:spPr>
          <a:xfrm>
            <a:off x="152400" y="3613150"/>
            <a:ext cx="77470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64615" name="Group 103"/>
          <p:cNvGraphicFramePr>
            <a:graphicFrameLocks noGrp="1"/>
          </p:cNvGraphicFramePr>
          <p:nvPr/>
        </p:nvGraphicFramePr>
        <p:xfrm>
          <a:off x="152400" y="4070350"/>
          <a:ext cx="4343400" cy="2551113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430007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2000/01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2002/02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58" name="Rectangle 75"/>
          <p:cNvSpPr/>
          <p:nvPr/>
        </p:nvSpPr>
        <p:spPr>
          <a:xfrm>
            <a:off x="4257675" y="138430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64588" name="Group 76"/>
          <p:cNvGraphicFramePr>
            <a:graphicFrameLocks noGrp="1"/>
          </p:cNvGraphicFramePr>
          <p:nvPr/>
        </p:nvGraphicFramePr>
        <p:xfrm>
          <a:off x="4181475" y="1765300"/>
          <a:ext cx="4632325" cy="1438276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查询特征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726113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2010/01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学期选了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老师开设的“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”课程的学生姓名、学号、班级清单；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s,sno, s.name, s.classNo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student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s, teacher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t, course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c, enroll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t.tname=’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杨金民’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c.cname=’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数据库系统’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e.semester=’2010/01’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s.sno=e.sno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t.tno=e.tno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c.cno=e.cno;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要写出该查询语句，对一般用户实在是太难了，因为联接运算难懂；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34925" y="1412875"/>
            <a:ext cx="8929688" cy="3232150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为软件学院的学生辅导员，输出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信息学院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的学生列表：</a:t>
            </a:r>
          </a:p>
          <a:p>
            <a:pPr eaLnBrk="1" hangingPunct="1">
              <a:lnSpc>
                <a:spcPct val="100000"/>
              </a:lnSpc>
              <a:spcBef>
                <a:spcPct val="70000"/>
              </a:spcBef>
            </a:pPr>
            <a:endParaRPr lang="zh-CN" altLang="en-US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student.*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FROM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student, department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WHERE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student.deptNo = department.deptNo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AND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deptname 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= ‘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信息学院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’;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用户仅仅只关注表中的某一特定部分的行记录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</p:txBody>
      </p:sp>
      <p:sp>
        <p:nvSpPr>
          <p:cNvPr id="44035" name="Rectangle 4"/>
          <p:cNvSpPr/>
          <p:nvPr/>
        </p:nvSpPr>
        <p:spPr>
          <a:xfrm>
            <a:off x="1044575" y="459105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044575" y="5014913"/>
          <a:ext cx="4597400" cy="179863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Jim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1990/06/07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042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域定义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02688" cy="5411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域类型（</a:t>
            </a:r>
            <a:r>
              <a:rPr lang="en-US" altLang="zh-CN"/>
              <a:t>SQL-92</a:t>
            </a:r>
            <a:r>
              <a:rPr lang="zh-CN" altLang="en-US"/>
              <a:t>）</a:t>
            </a:r>
          </a:p>
          <a:p>
            <a:pPr lvl="1" eaLnBrk="1" hangingPunct="1">
              <a:defRPr/>
            </a:pPr>
            <a:r>
              <a:rPr lang="en-US" altLang="zh-CN" sz="2600"/>
              <a:t>char</a:t>
            </a:r>
            <a:r>
              <a:rPr lang="zh-CN" altLang="en-US" sz="2600"/>
              <a:t>（</a:t>
            </a:r>
            <a:r>
              <a:rPr lang="en-US" altLang="zh-CN" sz="2600"/>
              <a:t>n</a:t>
            </a:r>
            <a:r>
              <a:rPr lang="zh-CN" altLang="en-US" sz="2600"/>
              <a:t>）：固定长度的字符串</a:t>
            </a:r>
          </a:p>
          <a:p>
            <a:pPr lvl="1" eaLnBrk="1" hangingPunct="1">
              <a:defRPr/>
            </a:pPr>
            <a:r>
              <a:rPr lang="en-US" altLang="zh-CN" sz="2600"/>
              <a:t>varchar</a:t>
            </a:r>
            <a:r>
              <a:rPr lang="zh-CN" altLang="en-US" sz="2600"/>
              <a:t>（</a:t>
            </a:r>
            <a:r>
              <a:rPr lang="en-US" altLang="zh-CN" sz="2600"/>
              <a:t>n</a:t>
            </a:r>
            <a:r>
              <a:rPr lang="zh-CN" altLang="en-US" sz="2600"/>
              <a:t>）：可变长字符串</a:t>
            </a:r>
          </a:p>
          <a:p>
            <a:pPr lvl="1" eaLnBrk="1" hangingPunct="1">
              <a:defRPr/>
            </a:pPr>
            <a:r>
              <a:rPr lang="en-US" altLang="zh-CN" sz="2600"/>
              <a:t>int</a:t>
            </a:r>
            <a:r>
              <a:rPr lang="zh-CN" altLang="en-US" sz="2600"/>
              <a:t>：整数</a:t>
            </a:r>
          </a:p>
          <a:p>
            <a:pPr lvl="1" eaLnBrk="1" hangingPunct="1">
              <a:defRPr/>
            </a:pPr>
            <a:r>
              <a:rPr lang="en-US" altLang="zh-CN" sz="2600"/>
              <a:t>smallint</a:t>
            </a:r>
            <a:r>
              <a:rPr lang="zh-CN" altLang="en-US" sz="2600"/>
              <a:t>：小整数类型</a:t>
            </a:r>
          </a:p>
          <a:p>
            <a:pPr lvl="1" eaLnBrk="1" hangingPunct="1">
              <a:defRPr/>
            </a:pPr>
            <a:r>
              <a:rPr lang="en-US" altLang="zh-CN" sz="2600"/>
              <a:t>numeric</a:t>
            </a:r>
            <a:r>
              <a:rPr lang="zh-CN" altLang="en-US" sz="2600"/>
              <a:t>（</a:t>
            </a:r>
            <a:r>
              <a:rPr lang="en-US" altLang="zh-CN" sz="2600"/>
              <a:t>p</a:t>
            </a:r>
            <a:r>
              <a:rPr lang="zh-CN" altLang="en-US" sz="2600"/>
              <a:t>，</a:t>
            </a:r>
            <a:r>
              <a:rPr lang="en-US" altLang="zh-CN" sz="2600"/>
              <a:t>d</a:t>
            </a:r>
            <a:r>
              <a:rPr lang="zh-CN" altLang="en-US" sz="2600"/>
              <a:t>）：定点数，小数点左边</a:t>
            </a:r>
            <a:r>
              <a:rPr lang="en-US" altLang="zh-CN" sz="2600"/>
              <a:t>p</a:t>
            </a:r>
            <a:r>
              <a:rPr lang="zh-CN" altLang="en-US" sz="2600"/>
              <a:t>位，右边</a:t>
            </a:r>
            <a:r>
              <a:rPr lang="en-US" altLang="zh-CN" sz="2600"/>
              <a:t>q</a:t>
            </a:r>
            <a:r>
              <a:rPr lang="zh-CN" altLang="en-US" sz="2600"/>
              <a:t>位</a:t>
            </a:r>
          </a:p>
          <a:p>
            <a:pPr lvl="1" eaLnBrk="1" hangingPunct="1">
              <a:defRPr/>
            </a:pPr>
            <a:r>
              <a:rPr lang="en-US" altLang="zh-CN" sz="2600"/>
              <a:t>real</a:t>
            </a:r>
            <a:r>
              <a:rPr lang="zh-CN" altLang="en-US" sz="2600"/>
              <a:t>：浮点数</a:t>
            </a:r>
          </a:p>
          <a:p>
            <a:pPr lvl="1" eaLnBrk="1" hangingPunct="1">
              <a:defRPr/>
            </a:pPr>
            <a:r>
              <a:rPr lang="en-US" altLang="zh-CN" sz="2600"/>
              <a:t>double precision</a:t>
            </a:r>
            <a:r>
              <a:rPr lang="zh-CN" altLang="en-US" sz="2600"/>
              <a:t>：双精度浮点数</a:t>
            </a:r>
          </a:p>
          <a:p>
            <a:pPr lvl="1" eaLnBrk="1" hangingPunct="1">
              <a:defRPr/>
            </a:pPr>
            <a:r>
              <a:rPr lang="en-US" altLang="zh-CN" sz="2600"/>
              <a:t>date</a:t>
            </a:r>
            <a:r>
              <a:rPr lang="zh-CN" altLang="en-US" sz="2600"/>
              <a:t>：日期（年、月、日）</a:t>
            </a:r>
          </a:p>
          <a:p>
            <a:pPr lvl="1" eaLnBrk="1" hangingPunct="1">
              <a:defRPr/>
            </a:pPr>
            <a:r>
              <a:rPr lang="en-US" altLang="zh-CN" sz="2600"/>
              <a:t>time</a:t>
            </a:r>
            <a:r>
              <a:rPr lang="zh-CN" altLang="en-US" sz="2600"/>
              <a:t>：时间（小时、分、秒）</a:t>
            </a:r>
          </a:p>
          <a:p>
            <a:pPr lvl="1" eaLnBrk="1" hangingPunct="1">
              <a:defRPr/>
            </a:pPr>
            <a:r>
              <a:rPr lang="en-US" altLang="zh-CN" sz="2600"/>
              <a:t>interval</a:t>
            </a:r>
            <a:r>
              <a:rPr lang="zh-CN" altLang="en-US" sz="2600"/>
              <a:t>：两个</a:t>
            </a:r>
            <a:r>
              <a:rPr lang="en-US" altLang="zh-CN" sz="2600"/>
              <a:t>date</a:t>
            </a:r>
            <a:r>
              <a:rPr lang="zh-CN" altLang="en-US" sz="2600"/>
              <a:t>或</a:t>
            </a:r>
            <a:r>
              <a:rPr lang="en-US" altLang="zh-CN" sz="2600"/>
              <a:t>time</a:t>
            </a:r>
            <a:r>
              <a:rPr lang="zh-CN" altLang="en-US" sz="2600"/>
              <a:t>类型数据之间的差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762000" y="238125"/>
            <a:ext cx="777240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381000" y="1590040"/>
            <a:ext cx="8763000" cy="2514600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输出所有</a:t>
            </a:r>
            <a:r>
              <a:rPr lang="zh-CN" altLang="en-US" sz="2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课程名称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及其</a:t>
            </a:r>
            <a:r>
              <a:rPr lang="zh-CN" altLang="en-US" sz="2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教材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的列表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 textbook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FROM </a:t>
            </a:r>
            <a:r>
              <a:rPr lang="en-US" altLang="zh-CN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course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9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对于教材科的工作人员，仅仅只关心课程表中的课程名称和教材两个字段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</a:p>
        </p:txBody>
      </p:sp>
      <p:sp>
        <p:nvSpPr>
          <p:cNvPr id="45059" name="Rectangle 4"/>
          <p:cNvSpPr/>
          <p:nvPr/>
        </p:nvSpPr>
        <p:spPr>
          <a:xfrm>
            <a:off x="2209800" y="381000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68663" name="Group 55"/>
          <p:cNvGraphicFramePr>
            <a:graphicFrameLocks noGrp="1"/>
          </p:cNvGraphicFramePr>
          <p:nvPr/>
        </p:nvGraphicFramePr>
        <p:xfrm>
          <a:off x="2255838" y="4267200"/>
          <a:ext cx="5287962" cy="2438400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homework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762000" y="238125"/>
            <a:ext cx="777240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381000" y="1590040"/>
            <a:ext cx="8763000" cy="2514600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关系模型中，</a:t>
            </a:r>
            <a:r>
              <a:rPr 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查询和统计的结果也是一张表。结果刚好就是业务需求的数据（恰好：不多，也不少）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视图（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view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30480" y="1371600"/>
            <a:ext cx="9179560" cy="400939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2010/01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学期选了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老师开设的“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”课程的学生姓名、学号、班级清单； 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VIEW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specified_student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id, name, class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SELECT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sno, sname, classno</a:t>
            </a: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FROM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student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s, teacher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t, course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c, enroll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</a:t>
            </a: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WHERE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t.tname=’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杨金民’ </a:t>
            </a: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c.cname=’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e.semester=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2010/01’ </a:t>
            </a: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s.sno=e.sno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t.tno=e.tno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c.cno=e.cno;</a:t>
            </a:r>
          </a:p>
        </p:txBody>
      </p:sp>
      <p:sp>
        <p:nvSpPr>
          <p:cNvPr id="48131" name="Text Box 4"/>
          <p:cNvSpPr txBox="1"/>
          <p:nvPr/>
        </p:nvSpPr>
        <p:spPr>
          <a:xfrm>
            <a:off x="496888" y="5490210"/>
            <a:ext cx="7023100" cy="11988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specified_student; 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使用简单很多了！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51765" y="266065"/>
            <a:ext cx="8768715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为用户屏蔽了复杂的查询条件表达，联接运算，统计，关系模型</a:t>
            </a: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06019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1) 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CREATE VIEW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SoftwareStudent</a:t>
            </a:r>
          </a:p>
          <a:p>
            <a:pPr marL="800100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AS SELECT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student.*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FROM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student, department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WHERE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student.deptNo = department.deptNo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AND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deptname = ‘Software college’;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CREATE VIEW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course_textbook</a:t>
            </a:r>
          </a:p>
          <a:p>
            <a:pPr marL="800100" lvl="1" indent="-3429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AS SELECT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name, textbook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FROM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course;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view</a:t>
            </a:r>
            <a:r>
              <a:rPr lang="zh-CN" alt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view</a:t>
            </a:r>
            <a:r>
              <a:rPr lang="en-US" altLang="zh-CN" sz="2600" i="1" dirty="0"/>
              <a:t> </a:t>
            </a:r>
            <a:r>
              <a:rPr lang="en-US" altLang="zh-CN" sz="2600" dirty="0"/>
              <a:t>.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8131" name="Text Box 4"/>
          <p:cNvSpPr txBox="1"/>
          <p:nvPr/>
        </p:nvSpPr>
        <p:spPr>
          <a:xfrm>
            <a:off x="383858" y="5431790"/>
            <a:ext cx="7023100" cy="11988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SoftwareStudent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SELECT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course_textbook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195580" y="228600"/>
            <a:ext cx="833882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满足特定用户的特定业务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66190"/>
            <a:ext cx="9127490" cy="5634355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 VIEW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viewName [(col1,col2,...,colN)]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AS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Statement  [</a:t>
            </a:r>
            <a:r>
              <a:rPr lang="en-US" altLang="zh-CN" sz="2400" b="1" dirty="0"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 CHECK OPTION</a:t>
            </a:r>
            <a:r>
              <a:rPr lang="en-US" sz="2400" dirty="0">
                <a:sym typeface="+mn-ea"/>
              </a:rPr>
              <a:t>]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kumimoji="1" lang="en-US" altLang="zh-CN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用户层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来说，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表，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根本就没有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就是用户的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恰好，不多不少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里的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QL语句，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在用户查询时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实时执行；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既然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而言是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那么用户可能会对其进行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UPDATE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操作，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如何处理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是否可以基于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中自然会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有很多视图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zh-CN" altLang="en-US" sz="3600" dirty="0"/>
              <a:t>示例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1" dirty="0"/>
              <a:t>create  view</a:t>
            </a:r>
            <a:r>
              <a:rPr lang="en-US" altLang="zh-CN" dirty="0"/>
              <a:t>  COMPUTER_PROF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as</a:t>
            </a:r>
            <a:r>
              <a:rPr lang="en-US" altLang="zh-CN" dirty="0"/>
              <a:t>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(</a:t>
            </a:r>
            <a:r>
              <a:rPr lang="en-US" altLang="zh-CN" b="1" dirty="0"/>
              <a:t>select</a:t>
            </a:r>
            <a:r>
              <a:rPr lang="en-US" altLang="zh-CN" dirty="0"/>
              <a:t>  	P# , PNAME , SAL  </a:t>
            </a:r>
          </a:p>
          <a:p>
            <a:pPr lvl="1" algn="l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b="1" dirty="0"/>
              <a:t>from</a:t>
            </a:r>
            <a:r>
              <a:rPr lang="en-US" altLang="zh-CN" dirty="0"/>
              <a:t>      	PROF</a:t>
            </a:r>
            <a:r>
              <a:rPr lang="zh-CN" altLang="en-US" dirty="0"/>
              <a:t>，</a:t>
            </a:r>
            <a:r>
              <a:rPr lang="en-US" altLang="zh-CN" dirty="0"/>
              <a:t>DEPT</a:t>
            </a:r>
          </a:p>
          <a:p>
            <a:pPr lvl="1" algn="l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 	</a:t>
            </a:r>
            <a:r>
              <a:rPr lang="en-US" altLang="zh-CN" b="1" dirty="0"/>
              <a:t>where</a:t>
            </a:r>
            <a:r>
              <a:rPr lang="en-US" altLang="zh-CN" dirty="0"/>
              <a:t>    	PROF.P# = DEPT.P#</a:t>
            </a:r>
          </a:p>
          <a:p>
            <a:pPr lvl="1" algn="l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	</a:t>
            </a:r>
            <a:r>
              <a:rPr lang="en-US" altLang="zh-CN" b="1" dirty="0"/>
              <a:t>and 	</a:t>
            </a:r>
            <a:r>
              <a:rPr lang="en-US" altLang="zh-CN" dirty="0"/>
              <a:t>DEPT.DNAME = </a:t>
            </a:r>
            <a:r>
              <a:rPr lang="en-US" altLang="zh-CN" dirty="0">
                <a:latin typeface="Times New Roman"/>
              </a:rPr>
              <a:t>“</a:t>
            </a:r>
            <a:r>
              <a:rPr lang="zh-CN" altLang="en-US" dirty="0"/>
              <a:t>计算机系</a:t>
            </a:r>
            <a:r>
              <a:rPr lang="zh-CN" altLang="en-US" dirty="0">
                <a:latin typeface="Times New Roman"/>
              </a:rPr>
              <a:t>”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42888"/>
            <a:ext cx="8486775" cy="7477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638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zh-CN" dirty="0"/>
              <a:t>给出计算机系工资超过800的老师姓名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select</a:t>
            </a:r>
            <a:r>
              <a:rPr lang="en-US" altLang="zh-CN" dirty="0"/>
              <a:t>    PNAME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	from</a:t>
            </a:r>
            <a:r>
              <a:rPr lang="en-US" altLang="zh-CN" dirty="0"/>
              <a:t>      COMPUTER_PROF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/>
              <a:t>	where</a:t>
            </a:r>
            <a:r>
              <a:rPr lang="en-US" altLang="zh-CN" dirty="0"/>
              <a:t>    SAL &gt; 800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select</a:t>
            </a:r>
            <a:r>
              <a:rPr lang="en-US" altLang="zh-CN" dirty="0"/>
              <a:t>    PNAME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b="1" dirty="0"/>
              <a:t>	from</a:t>
            </a:r>
            <a:r>
              <a:rPr lang="en-US" altLang="zh-CN" dirty="0"/>
              <a:t>      PROF, DEPT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b="1" dirty="0"/>
              <a:t>	where</a:t>
            </a:r>
            <a:r>
              <a:rPr lang="en-US" altLang="zh-CN" dirty="0"/>
              <a:t>    PROF.P# = DEPT.P#</a:t>
            </a:r>
          </a:p>
          <a:p>
            <a:pPr lvl="1" algn="l" eaLnBrk="1" hangingPunct="1">
              <a:lnSpc>
                <a:spcPct val="120000"/>
              </a:lnSpc>
              <a:buNone/>
              <a:defRPr/>
            </a:pPr>
            <a:r>
              <a:rPr lang="en-US" altLang="zh-CN" b="1" dirty="0"/>
              <a:t>	   and 	</a:t>
            </a:r>
            <a:r>
              <a:rPr lang="en-US" altLang="zh-CN" dirty="0"/>
              <a:t>    DEPT.DNAME = </a:t>
            </a:r>
            <a:r>
              <a:rPr lang="en-US" altLang="zh-CN" dirty="0">
                <a:latin typeface="Times New Roman"/>
              </a:rPr>
              <a:t>“</a:t>
            </a:r>
            <a:r>
              <a:rPr lang="zh-CN" altLang="en-US" dirty="0"/>
              <a:t>计算机系</a:t>
            </a:r>
            <a:r>
              <a:rPr lang="zh-CN" altLang="en-US" dirty="0">
                <a:latin typeface="Times New Roman"/>
              </a:rPr>
              <a:t>”</a:t>
            </a:r>
            <a:endParaRPr lang="en-US" altLang="zh-CN" dirty="0"/>
          </a:p>
          <a:p>
            <a:pPr lvl="1" algn="l" eaLnBrk="1" hangingPunct="1">
              <a:lnSpc>
                <a:spcPct val="120000"/>
              </a:lnSpc>
              <a:buNone/>
              <a:defRPr/>
            </a:pPr>
            <a:r>
              <a:rPr lang="en-US" altLang="zh-CN" dirty="0"/>
              <a:t>		 </a:t>
            </a:r>
            <a:r>
              <a:rPr lang="en-US" altLang="zh-CN" b="1" dirty="0"/>
              <a:t>and 	</a:t>
            </a:r>
            <a:r>
              <a:rPr lang="en-US" altLang="zh-CN" dirty="0"/>
              <a:t>    SAL &gt; 800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en-US" altLang="zh-CN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4" name="椭圆形标注 3"/>
          <p:cNvSpPr/>
          <p:nvPr/>
        </p:nvSpPr>
        <p:spPr bwMode="auto">
          <a:xfrm>
            <a:off x="6588224" y="1916832"/>
            <a:ext cx="1728192" cy="648072"/>
          </a:xfrm>
          <a:prstGeom prst="wedgeEllipseCallout">
            <a:avLst>
              <a:gd name="adj1" fmla="val -77418"/>
              <a:gd name="adj2" fmla="val 2436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prstMaterial="legacyMatte">
            <a:extrusionClr>
              <a:schemeClr val="bg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基于视图</a:t>
            </a:r>
          </a:p>
        </p:txBody>
      </p:sp>
      <p:sp>
        <p:nvSpPr>
          <p:cNvPr id="5" name="椭圆形标注 4"/>
          <p:cNvSpPr/>
          <p:nvPr/>
        </p:nvSpPr>
        <p:spPr bwMode="auto">
          <a:xfrm>
            <a:off x="6740624" y="4581128"/>
            <a:ext cx="1728192" cy="648072"/>
          </a:xfrm>
          <a:prstGeom prst="wedgeEllipseCallout">
            <a:avLst>
              <a:gd name="adj1" fmla="val -77418"/>
              <a:gd name="adj2" fmla="val 24362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legacyObliqueTopRight"/>
            <a:lightRig rig="legacyFlat3" dir="b"/>
          </a:scene3d>
          <a:sp3d prstMaterial="legacyMatte">
            <a:extrusionClr>
              <a:schemeClr val="bg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视图消解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授权</a:t>
            </a:r>
            <a:r>
              <a:rPr lang="en-US" altLang="zh-CN" dirty="0"/>
              <a:t>Tom</a:t>
            </a:r>
            <a:r>
              <a:rPr lang="zh-CN" altLang="en-US" dirty="0"/>
              <a:t>只有察看职工平均工资的权限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create view </a:t>
            </a:r>
            <a:r>
              <a:rPr lang="en-US" altLang="zh-CN" dirty="0" err="1"/>
              <a:t>avg_sal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as</a:t>
            </a:r>
          </a:p>
          <a:p>
            <a:pPr lvl="1">
              <a:buNone/>
            </a:pPr>
            <a:r>
              <a:rPr lang="en-US" altLang="zh-CN" dirty="0"/>
              <a:t>	( select    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sal</a:t>
            </a:r>
            <a:r>
              <a:rPr lang="en-US" altLang="zh-CN" dirty="0"/>
              <a:t>)</a:t>
            </a:r>
          </a:p>
          <a:p>
            <a:pPr lvl="1">
              <a:buNone/>
            </a:pPr>
            <a:r>
              <a:rPr lang="en-US" altLang="zh-CN" dirty="0"/>
              <a:t>	   from     PROF)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grant  SELECT on </a:t>
            </a:r>
            <a:r>
              <a:rPr lang="en-US" altLang="zh-CN" dirty="0" err="1"/>
              <a:t>avg_sal</a:t>
            </a:r>
            <a:r>
              <a:rPr lang="en-US" altLang="zh-CN" dirty="0"/>
              <a:t> to ”Tom”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58</a:t>
            </a:fld>
            <a:endParaRPr lang="en-US" altLang="zh-CN" sz="1400" b="0" dirty="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971233" y="148590"/>
            <a:ext cx="7932737" cy="7620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的三级模式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(Schema)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</a:p>
        </p:txBody>
      </p:sp>
      <p:sp>
        <p:nvSpPr>
          <p:cNvPr id="43011" name="Text Box 3"/>
          <p:cNvSpPr txBox="1"/>
          <p:nvPr/>
        </p:nvSpPr>
        <p:spPr>
          <a:xfrm>
            <a:off x="1331913" y="1341438"/>
            <a:ext cx="9064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012" name="Text Box 4"/>
          <p:cNvSpPr txBox="1"/>
          <p:nvPr/>
        </p:nvSpPr>
        <p:spPr>
          <a:xfrm>
            <a:off x="2484438" y="1341438"/>
            <a:ext cx="890587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013" name="Text Box 5"/>
          <p:cNvSpPr txBox="1"/>
          <p:nvPr/>
        </p:nvSpPr>
        <p:spPr>
          <a:xfrm>
            <a:off x="3708400" y="1341438"/>
            <a:ext cx="1052513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014" name="Text Box 6"/>
          <p:cNvSpPr txBox="1"/>
          <p:nvPr/>
        </p:nvSpPr>
        <p:spPr>
          <a:xfrm>
            <a:off x="5219700" y="1341438"/>
            <a:ext cx="1025525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3015" name="Text Box 7"/>
          <p:cNvSpPr txBox="1"/>
          <p:nvPr/>
        </p:nvSpPr>
        <p:spPr>
          <a:xfrm>
            <a:off x="6516688" y="1341438"/>
            <a:ext cx="10080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  <a:r>
              <a:rPr lang="en-US" altLang="zh-CN" sz="20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2000" b="0" dirty="0">
                <a:solidFill>
                  <a:srgbClr val="000099"/>
                </a:solidFill>
                <a:latin typeface="Helvetica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3016" name="Text Box 8"/>
          <p:cNvSpPr txBox="1"/>
          <p:nvPr/>
        </p:nvSpPr>
        <p:spPr>
          <a:xfrm>
            <a:off x="1773238" y="2671763"/>
            <a:ext cx="1058862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7" name="Text Box 9"/>
          <p:cNvSpPr txBox="1"/>
          <p:nvPr/>
        </p:nvSpPr>
        <p:spPr>
          <a:xfrm>
            <a:off x="3724275" y="2663825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018" name="Text Box 10"/>
          <p:cNvSpPr txBox="1"/>
          <p:nvPr/>
        </p:nvSpPr>
        <p:spPr>
          <a:xfrm>
            <a:off x="5638800" y="2641600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外模式</a:t>
            </a:r>
            <a:r>
              <a:rPr lang="en-US" altLang="zh-CN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019" name="Text Box 11"/>
          <p:cNvSpPr txBox="1"/>
          <p:nvPr/>
        </p:nvSpPr>
        <p:spPr>
          <a:xfrm>
            <a:off x="3751263" y="3652838"/>
            <a:ext cx="947737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模  式</a:t>
            </a:r>
          </a:p>
        </p:txBody>
      </p:sp>
      <p:sp>
        <p:nvSpPr>
          <p:cNvPr id="43020" name="Text Box 12"/>
          <p:cNvSpPr txBox="1"/>
          <p:nvPr/>
        </p:nvSpPr>
        <p:spPr>
          <a:xfrm>
            <a:off x="3695700" y="4519613"/>
            <a:ext cx="1058863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内模式</a:t>
            </a:r>
          </a:p>
        </p:txBody>
      </p:sp>
      <p:sp>
        <p:nvSpPr>
          <p:cNvPr id="43021" name="AutoShape 13"/>
          <p:cNvSpPr/>
          <p:nvPr/>
        </p:nvSpPr>
        <p:spPr>
          <a:xfrm>
            <a:off x="3638550" y="5443538"/>
            <a:ext cx="1189038" cy="654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2" name="Text Box 14"/>
          <p:cNvSpPr txBox="1"/>
          <p:nvPr/>
        </p:nvSpPr>
        <p:spPr>
          <a:xfrm>
            <a:off x="3797300" y="5653088"/>
            <a:ext cx="105886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Helvetica" pitchFamily="34" charset="0"/>
                <a:ea typeface="华文中宋" panose="02010600040101010101" pitchFamily="2" charset="-122"/>
              </a:rPr>
              <a:t>数据库</a:t>
            </a:r>
          </a:p>
        </p:txBody>
      </p:sp>
      <p:sp>
        <p:nvSpPr>
          <p:cNvPr id="43023" name="Line 15"/>
          <p:cNvSpPr/>
          <p:nvPr/>
        </p:nvSpPr>
        <p:spPr>
          <a:xfrm>
            <a:off x="1835150" y="2060575"/>
            <a:ext cx="360363" cy="5762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4" name="Line 16"/>
          <p:cNvSpPr/>
          <p:nvPr/>
        </p:nvSpPr>
        <p:spPr>
          <a:xfrm>
            <a:off x="5680075" y="2076450"/>
            <a:ext cx="333375" cy="508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5" name="Line 17"/>
          <p:cNvSpPr/>
          <p:nvPr/>
        </p:nvSpPr>
        <p:spPr>
          <a:xfrm flipH="1">
            <a:off x="4192588" y="2046288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6" name="Line 18"/>
          <p:cNvSpPr/>
          <p:nvPr/>
        </p:nvSpPr>
        <p:spPr>
          <a:xfrm flipH="1">
            <a:off x="2325688" y="2020888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7" name="Line 19"/>
          <p:cNvSpPr/>
          <p:nvPr/>
        </p:nvSpPr>
        <p:spPr>
          <a:xfrm flipH="1">
            <a:off x="6294438" y="2041525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8" name="Line 20"/>
          <p:cNvSpPr/>
          <p:nvPr/>
        </p:nvSpPr>
        <p:spPr>
          <a:xfrm flipH="1">
            <a:off x="4171950" y="3041650"/>
            <a:ext cx="1588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29" name="Line 21"/>
          <p:cNvSpPr/>
          <p:nvPr/>
        </p:nvSpPr>
        <p:spPr>
          <a:xfrm flipH="1">
            <a:off x="4198938" y="3998913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0" name="Line 22"/>
          <p:cNvSpPr/>
          <p:nvPr/>
        </p:nvSpPr>
        <p:spPr>
          <a:xfrm flipH="1">
            <a:off x="4186238" y="4956175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1" name="Line 23"/>
          <p:cNvSpPr/>
          <p:nvPr/>
        </p:nvSpPr>
        <p:spPr>
          <a:xfrm flipH="1">
            <a:off x="4633913" y="3092450"/>
            <a:ext cx="139223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2" name="Line 24"/>
          <p:cNvSpPr/>
          <p:nvPr/>
        </p:nvSpPr>
        <p:spPr>
          <a:xfrm>
            <a:off x="2382838" y="3095625"/>
            <a:ext cx="1335087" cy="6524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3" name="Line 25"/>
          <p:cNvSpPr/>
          <p:nvPr/>
        </p:nvSpPr>
        <p:spPr>
          <a:xfrm flipV="1">
            <a:off x="2646045" y="3500755"/>
            <a:ext cx="486410" cy="387985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4" name="Text Box 26"/>
          <p:cNvSpPr txBox="1"/>
          <p:nvPr/>
        </p:nvSpPr>
        <p:spPr>
          <a:xfrm>
            <a:off x="-36195" y="3357880"/>
            <a:ext cx="2703830" cy="10147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外模式／模式映射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，存储过程</a:t>
            </a:r>
          </a:p>
        </p:txBody>
      </p:sp>
      <p:sp>
        <p:nvSpPr>
          <p:cNvPr id="43035" name="Line 27"/>
          <p:cNvSpPr/>
          <p:nvPr/>
        </p:nvSpPr>
        <p:spPr>
          <a:xfrm flipV="1">
            <a:off x="2125980" y="4269105"/>
            <a:ext cx="2061845" cy="85534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36" name="Text Box 28"/>
          <p:cNvSpPr txBox="1"/>
          <p:nvPr/>
        </p:nvSpPr>
        <p:spPr>
          <a:xfrm>
            <a:off x="198120" y="5124133"/>
            <a:ext cx="2620963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b="0" dirty="0">
                <a:latin typeface="Helvetica" pitchFamily="34" charset="0"/>
                <a:ea typeface="华文中宋" panose="02010600040101010101" pitchFamily="2" charset="-122"/>
              </a:rPr>
              <a:t>模式／内模式映射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684213" y="6191250"/>
            <a:ext cx="78028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三级模式结构及二级映像实现了数据库系统的数据独立性</a:t>
            </a:r>
          </a:p>
        </p:txBody>
      </p:sp>
      <p:sp>
        <p:nvSpPr>
          <p:cNvPr id="43038" name="Rectangle 30"/>
          <p:cNvSpPr/>
          <p:nvPr/>
        </p:nvSpPr>
        <p:spPr>
          <a:xfrm>
            <a:off x="6784975" y="2636838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External schema</a:t>
            </a:r>
          </a:p>
        </p:txBody>
      </p:sp>
      <p:sp>
        <p:nvSpPr>
          <p:cNvPr id="43039" name="Rectangle 31"/>
          <p:cNvSpPr/>
          <p:nvPr/>
        </p:nvSpPr>
        <p:spPr>
          <a:xfrm>
            <a:off x="6427788" y="3644900"/>
            <a:ext cx="2716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Conceptual schema</a:t>
            </a:r>
          </a:p>
        </p:txBody>
      </p:sp>
      <p:sp>
        <p:nvSpPr>
          <p:cNvPr id="43040" name="Rectangle 32"/>
          <p:cNvSpPr/>
          <p:nvPr/>
        </p:nvSpPr>
        <p:spPr>
          <a:xfrm>
            <a:off x="6515100" y="45085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schema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视图更新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with check option</a:t>
            </a:r>
          </a:p>
          <a:p>
            <a:pPr eaLnBrk="1" hangingPunct="1">
              <a:defRPr/>
            </a:pPr>
            <a:endParaRPr lang="en-US" altLang="zh-CN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116013" y="2490788"/>
            <a:ext cx="7056437" cy="18018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create view SC_V as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(select * from SC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where GRADE &gt; 85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)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with check option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349375" y="4725144"/>
            <a:ext cx="6408737" cy="51911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spAutoFit/>
            <a:flatTx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insert into SC_V values(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‘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s2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’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‘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c4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’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, 82)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20A1DF-2926-66B3-C4D5-A0A88F279397}"/>
              </a:ext>
            </a:extLst>
          </p:cNvPr>
          <p:cNvSpPr txBox="1"/>
          <p:nvPr/>
        </p:nvSpPr>
        <p:spPr>
          <a:xfrm>
            <a:off x="936018" y="5676801"/>
            <a:ext cx="7416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with check option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指明当对视图进行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insert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，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update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时，要检查是否满足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highlight>
                  <a:srgbClr val="FFFF00"/>
                </a:highlight>
                <a:uLnTx/>
                <a:uFillTx/>
                <a:latin typeface="Tahoma"/>
                <a:ea typeface="隶书"/>
                <a:cs typeface="+mn-cs"/>
              </a:rPr>
              <a:t>视图定义中的</a:t>
            </a:r>
            <a:r>
              <a:rPr kumimoji="1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/>
                <a:ea typeface="隶书"/>
                <a:cs typeface="+mn-cs"/>
              </a:rPr>
              <a:t>条件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基本表的定义（</a:t>
            </a:r>
            <a:r>
              <a:rPr lang="en-US" altLang="zh-CN"/>
              <a:t>CREATE</a:t>
            </a:r>
            <a:r>
              <a:rPr lang="zh-CN" altLang="en-US"/>
              <a:t>）</a:t>
            </a:r>
          </a:p>
          <a:p>
            <a:pPr lvl="1" eaLnBrk="1" hangingPunct="1">
              <a:defRPr/>
            </a:pPr>
            <a:r>
              <a:rPr lang="zh-CN" altLang="en-US"/>
              <a:t>格式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500">
                <a:solidFill>
                  <a:srgbClr val="FF3300"/>
                </a:solidFill>
              </a:rPr>
              <a:t> 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 table</a:t>
            </a:r>
            <a:r>
              <a:rPr lang="en-US" altLang="zh-CN" sz="2500"/>
              <a:t>   </a:t>
            </a:r>
            <a:r>
              <a:rPr lang="zh-CN" altLang="en-US" sz="2500"/>
              <a:t>表名（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500"/>
              <a:t>   列名  数据类型  </a:t>
            </a:r>
            <a:r>
              <a:rPr lang="en-US" altLang="zh-CN" sz="2500"/>
              <a:t>[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</a:t>
            </a:r>
            <a:r>
              <a:rPr lang="en-US" altLang="zh-CN" sz="2500">
                <a:solidFill>
                  <a:srgbClr val="FF3300"/>
                </a:solidFill>
              </a:rPr>
              <a:t> </a:t>
            </a:r>
            <a:r>
              <a:rPr lang="en-US" altLang="zh-CN" sz="2500"/>
              <a:t> </a:t>
            </a:r>
            <a:r>
              <a:rPr lang="zh-CN" altLang="en-US" sz="2500"/>
              <a:t>缺省值</a:t>
            </a:r>
            <a:r>
              <a:rPr lang="en-US" altLang="zh-CN" sz="2500"/>
              <a:t>]  [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null</a:t>
            </a:r>
            <a:r>
              <a:rPr lang="en-US" altLang="zh-CN" sz="2500"/>
              <a:t>] [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unique</a:t>
            </a:r>
            <a:r>
              <a:rPr lang="en-US" altLang="zh-CN" sz="2500"/>
              <a:t>]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500"/>
              <a:t>   [</a:t>
            </a:r>
            <a:r>
              <a:rPr lang="zh-CN" altLang="en-US" sz="2500"/>
              <a:t>，列名 数据类型  </a:t>
            </a:r>
            <a:r>
              <a:rPr lang="en-US" altLang="zh-CN" sz="2500"/>
              <a:t>[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default </a:t>
            </a:r>
            <a:r>
              <a:rPr lang="en-US" altLang="zh-CN" sz="2500">
                <a:solidFill>
                  <a:srgbClr val="FF3300"/>
                </a:solidFill>
              </a:rPr>
              <a:t> </a:t>
            </a:r>
            <a:r>
              <a:rPr lang="zh-CN" altLang="en-US" sz="2500"/>
              <a:t>缺省值</a:t>
            </a:r>
            <a:r>
              <a:rPr lang="en-US" altLang="zh-CN" sz="2500"/>
              <a:t>]  [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null</a:t>
            </a:r>
            <a:r>
              <a:rPr lang="en-US" altLang="zh-CN" sz="2500"/>
              <a:t>]]</a:t>
            </a:r>
          </a:p>
          <a:p>
            <a:pPr lvl="1" algn="ctr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500" b="1">
                <a:latin typeface="Times New Roman"/>
              </a:rPr>
              <a:t>……</a:t>
            </a:r>
            <a:endParaRPr lang="en-US" altLang="zh-CN" sz="2500" b="1"/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500"/>
              <a:t>   [</a:t>
            </a:r>
            <a:r>
              <a:rPr lang="zh-CN" altLang="en-US" sz="2500"/>
              <a:t>，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 key</a:t>
            </a:r>
            <a:r>
              <a:rPr lang="zh-CN" altLang="en-US" sz="2500"/>
              <a:t>（列名 </a:t>
            </a:r>
            <a:r>
              <a:rPr lang="en-US" altLang="zh-CN" sz="2500"/>
              <a:t>[</a:t>
            </a:r>
            <a:r>
              <a:rPr lang="zh-CN" altLang="en-US" sz="2500"/>
              <a:t>，列名</a:t>
            </a:r>
            <a:r>
              <a:rPr lang="en-US" altLang="zh-CN" sz="2500"/>
              <a:t>] </a:t>
            </a:r>
            <a:r>
              <a:rPr lang="en-US" altLang="zh-CN" sz="2500" b="1">
                <a:latin typeface="Times New Roman"/>
              </a:rPr>
              <a:t>…</a:t>
            </a:r>
            <a:r>
              <a:rPr lang="zh-CN" altLang="en-US" sz="2500"/>
              <a:t>）</a:t>
            </a:r>
            <a:r>
              <a:rPr lang="en-US" altLang="zh-CN" sz="2500"/>
              <a:t>]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500"/>
              <a:t>   [</a:t>
            </a:r>
            <a:r>
              <a:rPr lang="zh-CN" altLang="en-US" sz="2500"/>
              <a:t>，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foreign  key</a:t>
            </a:r>
            <a:r>
              <a:rPr lang="en-US" altLang="zh-CN" sz="2500"/>
              <a:t> </a:t>
            </a:r>
            <a:r>
              <a:rPr lang="zh-CN" altLang="en-US" sz="2500"/>
              <a:t>（列名 </a:t>
            </a:r>
            <a:r>
              <a:rPr lang="en-US" altLang="zh-CN" sz="2500"/>
              <a:t>[</a:t>
            </a:r>
            <a:r>
              <a:rPr lang="zh-CN" altLang="en-US" sz="2500"/>
              <a:t>，列名</a:t>
            </a:r>
            <a:r>
              <a:rPr lang="en-US" altLang="zh-CN" sz="2500"/>
              <a:t>] </a:t>
            </a:r>
            <a:r>
              <a:rPr lang="en-US" altLang="zh-CN" sz="2500" b="1">
                <a:latin typeface="Times New Roman"/>
              </a:rPr>
              <a:t>…</a:t>
            </a:r>
            <a:r>
              <a:rPr lang="zh-CN" altLang="en-US" sz="2500"/>
              <a:t>） 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zh-CN" altLang="en-US" sz="2500"/>
              <a:t>		      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references</a:t>
            </a:r>
            <a:r>
              <a:rPr lang="en-US" altLang="zh-CN" sz="2500"/>
              <a:t>  </a:t>
            </a:r>
            <a:r>
              <a:rPr lang="zh-CN" altLang="en-US" sz="2500"/>
              <a:t>表名 （列名 </a:t>
            </a:r>
            <a:r>
              <a:rPr lang="en-US" altLang="zh-CN" sz="2500"/>
              <a:t>[</a:t>
            </a:r>
            <a:r>
              <a:rPr lang="zh-CN" altLang="en-US" sz="2500"/>
              <a:t>，列名</a:t>
            </a:r>
            <a:r>
              <a:rPr lang="en-US" altLang="zh-CN" sz="2500"/>
              <a:t>] </a:t>
            </a:r>
            <a:r>
              <a:rPr lang="en-US" altLang="zh-CN" sz="2500" b="1">
                <a:latin typeface="Times New Roman"/>
              </a:rPr>
              <a:t>…</a:t>
            </a:r>
            <a:r>
              <a:rPr lang="zh-CN" altLang="en-US" sz="2500"/>
              <a:t>）</a:t>
            </a:r>
            <a:r>
              <a:rPr lang="en-US" altLang="zh-CN" sz="2500"/>
              <a:t>]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  <a:defRPr/>
            </a:pPr>
            <a:r>
              <a:rPr lang="en-US" altLang="zh-CN" sz="2500"/>
              <a:t>    [</a:t>
            </a:r>
            <a:r>
              <a:rPr lang="zh-CN" altLang="en-US" sz="2500"/>
              <a:t>，</a:t>
            </a:r>
            <a:r>
              <a:rPr lang="en-US" altLang="zh-CN" sz="25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</a:t>
            </a:r>
            <a:r>
              <a:rPr lang="zh-CN" altLang="en-US" sz="2500"/>
              <a:t>（条件）</a:t>
            </a:r>
            <a:r>
              <a:rPr lang="en-US" altLang="zh-CN" sz="2500"/>
              <a:t>]</a:t>
            </a:r>
            <a:r>
              <a:rPr lang="zh-CN" altLang="en-US" sz="2500"/>
              <a:t>）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视图更新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177356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zh-CN" altLang="en-US" dirty="0"/>
              <a:t>示例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b="1" dirty="0"/>
              <a:t>create  view</a:t>
            </a:r>
            <a:r>
              <a:rPr lang="en-US" altLang="zh-CN" dirty="0"/>
              <a:t>   P_SAL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b="1" dirty="0"/>
              <a:t>as</a:t>
            </a:r>
            <a:r>
              <a:rPr lang="en-US" altLang="zh-CN" dirty="0"/>
              <a:t>  (</a:t>
            </a:r>
            <a:r>
              <a:rPr lang="en-US" altLang="zh-CN" b="1" dirty="0"/>
              <a:t>select	</a:t>
            </a:r>
            <a:r>
              <a:rPr lang="en-US" altLang="zh-CN" dirty="0"/>
              <a:t>P# , PNAME , SAL  </a:t>
            </a:r>
            <a:r>
              <a:rPr lang="en-US" altLang="zh-CN" b="1" dirty="0"/>
              <a:t>from</a:t>
            </a:r>
            <a:r>
              <a:rPr lang="en-US" altLang="zh-CN" dirty="0"/>
              <a:t>    	PROF )</a:t>
            </a:r>
          </a:p>
        </p:txBody>
      </p:sp>
      <p:sp>
        <p:nvSpPr>
          <p:cNvPr id="194567" name="WordArt 7"/>
          <p:cNvSpPr>
            <a:spLocks noChangeArrowheads="1" noChangeShapeType="1" noTextEdit="1"/>
          </p:cNvSpPr>
          <p:nvPr/>
        </p:nvSpPr>
        <p:spPr bwMode="auto">
          <a:xfrm>
            <a:off x="1980207" y="3212976"/>
            <a:ext cx="4895850" cy="903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insert  into P_SAL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values ( P08 , “</a:t>
            </a:r>
            <a:r>
              <a:rPr kumimoji="1" lang="zh-CN" altLang="en-US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张立” </a:t>
            </a: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, 750 )</a:t>
            </a:r>
            <a:endParaRPr kumimoji="1" lang="zh-CN" altLang="en-US" sz="3600" b="0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193541" name="WordArt 9"/>
          <p:cNvSpPr>
            <a:spLocks noChangeArrowheads="1" noChangeShapeType="1" noTextEdit="1"/>
          </p:cNvSpPr>
          <p:nvPr/>
        </p:nvSpPr>
        <p:spPr bwMode="auto">
          <a:xfrm>
            <a:off x="4499570" y="4148013"/>
            <a:ext cx="360362" cy="1011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转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为</a:t>
            </a:r>
          </a:p>
        </p:txBody>
      </p:sp>
      <p:sp>
        <p:nvSpPr>
          <p:cNvPr id="194570" name="WordArt 10"/>
          <p:cNvSpPr>
            <a:spLocks noChangeArrowheads="1" noChangeShapeType="1" noTextEdit="1"/>
          </p:cNvSpPr>
          <p:nvPr/>
        </p:nvSpPr>
        <p:spPr bwMode="auto">
          <a:xfrm>
            <a:off x="1764307" y="5229101"/>
            <a:ext cx="5688013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insert  into PROF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values ( P08 , “</a:t>
            </a:r>
            <a:r>
              <a:rPr kumimoji="1" lang="zh-CN" altLang="en-US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张立” </a:t>
            </a: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, null , null , 750 )</a:t>
            </a:r>
            <a:endParaRPr kumimoji="1" lang="zh-CN" altLang="en-US" sz="3600" b="0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视图更新 反例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02688" cy="1197496"/>
          </a:xfrm>
        </p:spPr>
        <p:txBody>
          <a:bodyPr/>
          <a:lstStyle/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b="1" dirty="0"/>
              <a:t>create  view</a:t>
            </a:r>
            <a:r>
              <a:rPr lang="en-US" altLang="zh-CN" dirty="0"/>
              <a:t>   SN_AGE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as</a:t>
            </a:r>
            <a:r>
              <a:rPr lang="en-US" altLang="zh-CN" dirty="0"/>
              <a:t>  (</a:t>
            </a:r>
            <a:r>
              <a:rPr lang="en-US" altLang="zh-CN" b="1" dirty="0"/>
              <a:t>select</a:t>
            </a:r>
            <a:r>
              <a:rPr lang="en-US" altLang="zh-CN" dirty="0"/>
              <a:t> 	SNAME, AGE    </a:t>
            </a:r>
            <a:r>
              <a:rPr lang="en-US" altLang="zh-CN" b="1" dirty="0"/>
              <a:t>from</a:t>
            </a:r>
            <a:r>
              <a:rPr lang="en-US" altLang="zh-CN" dirty="0"/>
              <a:t>  	S )</a:t>
            </a:r>
            <a:endParaRPr lang="en-US" altLang="zh-CN" b="1" dirty="0"/>
          </a:p>
        </p:txBody>
      </p:sp>
      <p:sp>
        <p:nvSpPr>
          <p:cNvPr id="292873" name="WordArt 9"/>
          <p:cNvSpPr>
            <a:spLocks noChangeArrowheads="1" noChangeShapeType="1" noTextEdit="1"/>
          </p:cNvSpPr>
          <p:nvPr/>
        </p:nvSpPr>
        <p:spPr bwMode="auto">
          <a:xfrm>
            <a:off x="1692275" y="2492896"/>
            <a:ext cx="4895850" cy="903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insert  into SN_AGE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values ( "</a:t>
            </a:r>
            <a:r>
              <a:rPr kumimoji="1" lang="zh-CN" altLang="en-US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张立</a:t>
            </a: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" ,23 )</a:t>
            </a:r>
            <a:endParaRPr kumimoji="1" lang="zh-CN" altLang="en-US" sz="3600" b="0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80000"/>
                  </a:srgbClr>
                </a:outerShdw>
              </a:effectLst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292874" name="WordArt 10"/>
          <p:cNvSpPr>
            <a:spLocks noChangeArrowheads="1" noChangeShapeType="1" noTextEdit="1"/>
          </p:cNvSpPr>
          <p:nvPr/>
        </p:nvSpPr>
        <p:spPr bwMode="auto">
          <a:xfrm>
            <a:off x="1016000" y="4582046"/>
            <a:ext cx="6940550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insert  into 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values (null, "</a:t>
            </a:r>
            <a:r>
              <a:rPr kumimoji="1" lang="zh-CN" altLang="en-US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张立</a:t>
            </a:r>
            <a:r>
              <a:rPr kumimoji="1" lang="en-US" altLang="zh-CN" sz="3600" b="0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", 23, null)</a:t>
            </a:r>
            <a:endParaRPr kumimoji="1" lang="zh-CN" altLang="en-US" sz="3600" b="0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  <p:sp>
        <p:nvSpPr>
          <p:cNvPr id="194567" name="WordArt 9"/>
          <p:cNvSpPr>
            <a:spLocks noChangeArrowheads="1" noChangeShapeType="1" noTextEdit="1"/>
          </p:cNvSpPr>
          <p:nvPr/>
        </p:nvSpPr>
        <p:spPr bwMode="auto">
          <a:xfrm>
            <a:off x="4211638" y="3497784"/>
            <a:ext cx="360362" cy="1011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转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换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0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为</a:t>
            </a: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1187624" y="5877272"/>
            <a:ext cx="64801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视图定义中不包括基表的主码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视图更新 反例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b="1"/>
              <a:t>create  view</a:t>
            </a:r>
            <a:r>
              <a:rPr lang="en-US" altLang="zh-CN"/>
              <a:t>  S_G(S#, AVERAGE )</a:t>
            </a:r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b="1"/>
              <a:t>as</a:t>
            </a:r>
            <a:r>
              <a:rPr lang="en-US" altLang="zh-CN"/>
              <a:t> </a:t>
            </a:r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/>
              <a:t>	(</a:t>
            </a:r>
            <a:r>
              <a:rPr lang="en-US" altLang="zh-CN" b="1"/>
              <a:t>select	</a:t>
            </a:r>
            <a:r>
              <a:rPr lang="en-US" altLang="zh-CN"/>
              <a:t>S#, </a:t>
            </a:r>
            <a:r>
              <a:rPr lang="en-US" altLang="zh-CN" b="1"/>
              <a:t>avg</a:t>
            </a:r>
            <a:r>
              <a:rPr lang="en-US" altLang="zh-CN"/>
              <a:t>(GRADE) </a:t>
            </a:r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 b="1"/>
              <a:t>	from</a:t>
            </a:r>
            <a:r>
              <a:rPr lang="en-US" altLang="zh-CN"/>
              <a:t>      	SC</a:t>
            </a:r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en-US" altLang="zh-CN" b="1"/>
              <a:t>group  by </a:t>
            </a:r>
            <a:r>
              <a:rPr lang="en-US" altLang="zh-CN"/>
              <a:t> 	S#)</a:t>
            </a:r>
          </a:p>
          <a:p>
            <a:pPr lvl="1" algn="l" eaLnBrk="1" hangingPunct="1">
              <a:buFont typeface="Wingdings" pitchFamily="2" charset="2"/>
              <a:buNone/>
            </a:pPr>
            <a:endParaRPr lang="en-US" altLang="zh-CN" b="1"/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 b="1"/>
              <a:t>update	</a:t>
            </a:r>
            <a:r>
              <a:rPr lang="en-US" altLang="zh-CN"/>
              <a:t>S_G</a:t>
            </a:r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 b="1"/>
              <a:t>set 	</a:t>
            </a:r>
            <a:r>
              <a:rPr lang="en-US" altLang="zh-CN"/>
              <a:t>AVERAGE = 85</a:t>
            </a:r>
            <a:endParaRPr lang="en-US" altLang="zh-CN" b="1"/>
          </a:p>
          <a:p>
            <a:pPr lvl="1" algn="l" eaLnBrk="1" hangingPunct="1">
              <a:buFont typeface="Wingdings" pitchFamily="2" charset="2"/>
              <a:buNone/>
            </a:pPr>
            <a:r>
              <a:rPr lang="en-US" altLang="zh-CN" b="1"/>
              <a:t>where</a:t>
            </a:r>
            <a:r>
              <a:rPr lang="en-US" altLang="zh-CN"/>
              <a:t> 	S# = S1</a:t>
            </a: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1187624" y="6093296"/>
            <a:ext cx="64801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对聚集值的更新不能回逆到元组上面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视图更新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lvl="1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b="1" dirty="0"/>
              <a:t>create  view</a:t>
            </a:r>
            <a:r>
              <a:rPr lang="en-US" altLang="zh-CN" dirty="0"/>
              <a:t>   </a:t>
            </a:r>
            <a:r>
              <a:rPr lang="en-US" altLang="zh-CN" dirty="0" err="1"/>
              <a:t>S_Dean</a:t>
            </a:r>
            <a:endParaRPr lang="en-US" altLang="zh-CN" dirty="0"/>
          </a:p>
          <a:p>
            <a:pPr lvl="1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as</a:t>
            </a:r>
            <a:r>
              <a:rPr lang="en-US" altLang="zh-CN" dirty="0"/>
              <a:t>  </a:t>
            </a:r>
          </a:p>
          <a:p>
            <a:pPr lvl="1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		(</a:t>
            </a:r>
            <a:r>
              <a:rPr lang="en-US" altLang="zh-CN" b="1" dirty="0"/>
              <a:t>select	</a:t>
            </a:r>
            <a:r>
              <a:rPr lang="en-US" altLang="zh-CN" dirty="0"/>
              <a:t>SNAME, DEAN   </a:t>
            </a:r>
          </a:p>
          <a:p>
            <a:pPr lvl="1" algn="l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b="1" dirty="0"/>
              <a:t>		from		</a:t>
            </a:r>
            <a:r>
              <a:rPr lang="en-US" altLang="zh-CN" dirty="0"/>
              <a:t>S, DEPT</a:t>
            </a:r>
          </a:p>
          <a:p>
            <a:pPr lvl="1" algn="l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b="1" dirty="0"/>
              <a:t>		where</a:t>
            </a:r>
            <a:r>
              <a:rPr lang="en-US" altLang="zh-CN" dirty="0"/>
              <a:t>    	S.D# = DEPT.D# )</a:t>
            </a:r>
          </a:p>
          <a:p>
            <a:pPr lvl="1" algn="l" eaLnBrk="1" hangingPunct="1">
              <a:spcBef>
                <a:spcPct val="15000"/>
              </a:spcBef>
              <a:buFont typeface="Wingdings" pitchFamily="2" charset="2"/>
              <a:buNone/>
            </a:pPr>
            <a:endParaRPr lang="en-US" altLang="zh-CN" dirty="0"/>
          </a:p>
          <a:p>
            <a:pPr lvl="1" algn="l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b="1" dirty="0"/>
              <a:t>insert  into</a:t>
            </a:r>
            <a:r>
              <a:rPr lang="en-US" altLang="zh-CN" dirty="0"/>
              <a:t> </a:t>
            </a:r>
            <a:r>
              <a:rPr lang="en-US" altLang="zh-CN" dirty="0" err="1"/>
              <a:t>S_Dean</a:t>
            </a:r>
            <a:endParaRPr lang="en-US" altLang="zh-CN" dirty="0"/>
          </a:p>
          <a:p>
            <a:pPr lvl="1" algn="l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values </a:t>
            </a:r>
            <a:r>
              <a:rPr lang="en-US" altLang="zh-CN" dirty="0"/>
              <a:t>( </a:t>
            </a:r>
            <a:r>
              <a:rPr lang="en-US" altLang="zh-CN" dirty="0">
                <a:latin typeface="Times New Roman" pitchFamily="18" charset="0"/>
              </a:rPr>
              <a:t>“</a:t>
            </a:r>
            <a:r>
              <a:rPr lang="zh-CN" altLang="en-US" dirty="0"/>
              <a:t>张立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itchFamily="18" charset="0"/>
              </a:rPr>
              <a:t>“</a:t>
            </a:r>
            <a:r>
              <a:rPr lang="zh-CN" altLang="en-US" dirty="0"/>
              <a:t>叶开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，</a:t>
            </a:r>
            <a:r>
              <a:rPr lang="en-US" altLang="zh-CN" dirty="0"/>
              <a:t>97 )</a:t>
            </a:r>
          </a:p>
        </p:txBody>
      </p:sp>
      <p:sp>
        <p:nvSpPr>
          <p:cNvPr id="196612" name="WordArt 4"/>
          <p:cNvSpPr>
            <a:spLocks noChangeArrowheads="1" noChangeShapeType="1" noTextEdit="1"/>
          </p:cNvSpPr>
          <p:nvPr/>
        </p:nvSpPr>
        <p:spPr bwMode="auto">
          <a:xfrm>
            <a:off x="1235075" y="5805264"/>
            <a:ext cx="64801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视图定义中没有包括连接属性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视图更新</a:t>
            </a:r>
          </a:p>
        </p:txBody>
      </p:sp>
      <p:graphicFrame>
        <p:nvGraphicFramePr>
          <p:cNvPr id="115934" name="Group 222"/>
          <p:cNvGraphicFramePr>
            <a:graphicFrameLocks noGrp="1"/>
          </p:cNvGraphicFramePr>
          <p:nvPr/>
        </p:nvGraphicFramePr>
        <p:xfrm>
          <a:off x="2438400" y="1295400"/>
          <a:ext cx="3505200" cy="19812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张立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935" name="Group 223"/>
          <p:cNvGraphicFramePr>
            <a:graphicFrameLocks noGrp="1"/>
          </p:cNvGraphicFramePr>
          <p:nvPr/>
        </p:nvGraphicFramePr>
        <p:xfrm>
          <a:off x="6210300" y="1295400"/>
          <a:ext cx="2628900" cy="19812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物理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莫愁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乐天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化学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安然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null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叶开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894" name="Group 182"/>
          <p:cNvGraphicFramePr>
            <a:graphicFrameLocks noGrp="1"/>
          </p:cNvGraphicFramePr>
          <p:nvPr/>
        </p:nvGraphicFramePr>
        <p:xfrm>
          <a:off x="381000" y="1295400"/>
          <a:ext cx="1752600" cy="19812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DEAN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张三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莫愁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李四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乐天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王五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</a:rPr>
                        <a:t>安然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张立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隶书" pitchFamily="49" charset="-122"/>
                          <a:sym typeface="Symbol" pitchFamily="18" charset="2"/>
                        </a:rPr>
                        <a:t>叶开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457" name="AutoShape 224"/>
          <p:cNvSpPr>
            <a:spLocks noChangeArrowheads="1"/>
          </p:cNvSpPr>
          <p:nvPr/>
        </p:nvSpPr>
        <p:spPr bwMode="auto">
          <a:xfrm>
            <a:off x="5340350" y="3775075"/>
            <a:ext cx="1511300" cy="498475"/>
          </a:xfrm>
          <a:prstGeom prst="wedgeRoundRectCallout">
            <a:avLst>
              <a:gd name="adj1" fmla="val 38759"/>
              <a:gd name="adj2" fmla="val -15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连接属性</a:t>
            </a:r>
          </a:p>
        </p:txBody>
      </p:sp>
      <p:sp>
        <p:nvSpPr>
          <p:cNvPr id="101458" name="AutoShape 225"/>
          <p:cNvSpPr>
            <a:spLocks noChangeArrowheads="1"/>
          </p:cNvSpPr>
          <p:nvPr/>
        </p:nvSpPr>
        <p:spPr bwMode="auto">
          <a:xfrm>
            <a:off x="5334000" y="3775075"/>
            <a:ext cx="1511300" cy="498475"/>
          </a:xfrm>
          <a:prstGeom prst="wedgeRoundRectCallout">
            <a:avLst>
              <a:gd name="adj1" fmla="val -39495"/>
              <a:gd name="adj2" fmla="val -15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连接属性</a:t>
            </a:r>
          </a:p>
        </p:txBody>
      </p:sp>
      <p:sp>
        <p:nvSpPr>
          <p:cNvPr id="116018" name="Rectangle 306"/>
          <p:cNvSpPr>
            <a:spLocks noChangeArrowheads="1"/>
          </p:cNvSpPr>
          <p:nvPr/>
        </p:nvSpPr>
        <p:spPr bwMode="auto">
          <a:xfrm>
            <a:off x="1295400" y="4572000"/>
            <a:ext cx="65532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视图定义中不包括连接属性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D#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  <a:sym typeface="MT Extra" pitchFamily="18" charset="2"/>
              </a:rPr>
              <a:t>因此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  <a:sym typeface="MT Extra" pitchFamily="18" charset="2"/>
              </a:rPr>
              <a:t>SDEPT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结果中不包括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行楷" pitchFamily="2" charset="-122"/>
                <a:cs typeface="+mn-cs"/>
                <a:sym typeface="Symbol" pitchFamily="18" charset="2"/>
              </a:rPr>
              <a:t>(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华文行楷" pitchFamily="2" charset="-122"/>
                <a:cs typeface="+mn-cs"/>
                <a:sym typeface="Symbol" pitchFamily="18" charset="2"/>
              </a:rPr>
              <a:t>张立, 叶开)</a:t>
            </a:r>
          </a:p>
        </p:txBody>
      </p:sp>
      <p:sp>
        <p:nvSpPr>
          <p:cNvPr id="116019" name="Rectangle 307"/>
          <p:cNvSpPr>
            <a:spLocks noChangeArrowheads="1"/>
          </p:cNvSpPr>
          <p:nvPr/>
        </p:nvSpPr>
        <p:spPr bwMode="auto">
          <a:xfrm>
            <a:off x="1136650" y="6145213"/>
            <a:ext cx="6872288" cy="5889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spAutoFit/>
            <a:flatTx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带标识的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null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:⊥</a:t>
            </a:r>
            <a:r>
              <a:rPr kumimoji="1" lang="en-US" altLang="zh-CN" sz="3200" b="0" i="0" u="none" strike="noStrike" kern="1200" cap="none" spc="0" normalizeH="0" baseline="-16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   ⊥</a:t>
            </a:r>
            <a:r>
              <a:rPr kumimoji="1" lang="en-US" altLang="zh-CN" sz="3200" b="0" i="0" u="none" strike="noStrike" kern="1200" cap="none" spc="0" normalizeH="0" baseline="-16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= ⊥</a:t>
            </a:r>
            <a:r>
              <a:rPr kumimoji="1" lang="en-US" altLang="zh-CN" sz="3200" b="0" i="0" u="none" strike="noStrike" kern="1200" cap="none" spc="0" normalizeH="0" baseline="-16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  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⊥</a:t>
            </a:r>
            <a:r>
              <a:rPr kumimoji="1" lang="en-US" altLang="zh-CN" sz="3200" b="0" i="0" u="none" strike="noStrike" kern="1200" cap="none" spc="0" normalizeH="0" baseline="-16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≠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 ⊥</a:t>
            </a:r>
            <a:r>
              <a:rPr kumimoji="1" lang="en-US" altLang="zh-CN" sz="3200" b="0" i="0" u="none" strike="noStrike" kern="1200" cap="none" spc="0" normalizeH="0" baseline="-16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k </a:t>
            </a:r>
            <a:endParaRPr kumimoji="1" lang="zh-CN" altLang="en-US" sz="3200" b="0" i="0" u="none" strike="noStrike" kern="1200" cap="none" spc="0" normalizeH="0" baseline="-16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视图更新</a:t>
            </a: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755650" y="1125538"/>
            <a:ext cx="8135938" cy="5562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create table T1(col11 int, col12 int)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create table T2(col21 int, col22 int)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create view V1 as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	(select col11, col12, col21, col22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	from T1 left outer join T2 on col11 = col21)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insert into V1 (col11, col12) values(1, 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it-IT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insert into V1 (col21, col22) values(null, null)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insert into V1 values(1, 2, null, null)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delete from V1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update V1 set	col12 = 4 where col11 =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update V1 set	col12 = 4, col22 = 6 where col11 = 1 and col21 = 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视图更新</a:t>
            </a:r>
          </a:p>
        </p:txBody>
      </p:sp>
      <p:sp>
        <p:nvSpPr>
          <p:cNvPr id="661509" name="Rectangle 5"/>
          <p:cNvSpPr>
            <a:spLocks noChangeArrowheads="1"/>
          </p:cNvSpPr>
          <p:nvPr/>
        </p:nvSpPr>
        <p:spPr bwMode="auto">
          <a:xfrm>
            <a:off x="755650" y="1225550"/>
            <a:ext cx="7993063" cy="428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create view V2 as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	(select col11, col12, col21, col22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	from T1 inner join T2 on col11 = col21)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insert into V2 (col11, col12) values(1, 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create view V3 as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	(select col11, col12, col21, col22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	from T1 inner join T2 on col11 = col21)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with check 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25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楷体_GB2312" pitchFamily="49" charset="-122"/>
                <a:cs typeface="+mn-cs"/>
              </a:rPr>
              <a:t>insert into V3 (col11, col12) values(1, 2)</a:t>
            </a:r>
          </a:p>
        </p:txBody>
      </p:sp>
      <p:sp>
        <p:nvSpPr>
          <p:cNvPr id="198660" name="WordArt 6"/>
          <p:cNvSpPr>
            <a:spLocks noChangeArrowheads="1" noChangeShapeType="1" noTextEdit="1"/>
          </p:cNvSpPr>
          <p:nvPr/>
        </p:nvSpPr>
        <p:spPr bwMode="auto">
          <a:xfrm>
            <a:off x="971550" y="5949950"/>
            <a:ext cx="6858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>
                <a:ln w="19050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n-cs"/>
              </a:rPr>
              <a:t>通过视图更新只能影响到一个基表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视图更新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视图更新约束</a:t>
            </a: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dirty="0"/>
              <a:t>select</a:t>
            </a:r>
            <a:r>
              <a:rPr lang="zh-CN" altLang="en-US" dirty="0"/>
              <a:t>子句中的目标列不能包含聚集函数</a:t>
            </a:r>
          </a:p>
          <a:p>
            <a:pPr lvl="1" eaLnBrk="1" hangingPunct="1"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dirty="0"/>
              <a:t>select</a:t>
            </a:r>
            <a:r>
              <a:rPr lang="zh-CN" altLang="en-US" dirty="0"/>
              <a:t>子句中不能使用</a:t>
            </a:r>
            <a:r>
              <a:rPr lang="en-US" altLang="zh-CN" dirty="0"/>
              <a:t>unique</a:t>
            </a:r>
            <a:r>
              <a:rPr lang="zh-CN" altLang="en-US" dirty="0"/>
              <a:t>或</a:t>
            </a:r>
            <a:r>
              <a:rPr lang="en-US" altLang="zh-CN" dirty="0"/>
              <a:t>distinct</a:t>
            </a:r>
            <a:r>
              <a:rPr lang="zh-CN" altLang="en-US" dirty="0"/>
              <a:t>关键字</a:t>
            </a:r>
          </a:p>
          <a:p>
            <a:pPr lvl="1" eaLnBrk="1" hangingPunct="1"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dirty="0"/>
              <a:t>不能包括</a:t>
            </a:r>
            <a:r>
              <a:rPr lang="en-US" altLang="zh-CN" dirty="0"/>
              <a:t>group by</a:t>
            </a:r>
            <a:r>
              <a:rPr lang="zh-CN" altLang="en-US" dirty="0"/>
              <a:t>子句</a:t>
            </a:r>
          </a:p>
          <a:p>
            <a:pPr lvl="1" eaLnBrk="1" hangingPunct="1"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dirty="0"/>
              <a:t>不能包括经算术表达式计算出来的列</a:t>
            </a:r>
          </a:p>
          <a:p>
            <a:pPr lvl="1" eaLnBrk="1" hangingPunct="1">
              <a:lnSpc>
                <a:spcPct val="115000"/>
              </a:lnSpc>
              <a:spcBef>
                <a:spcPct val="50000"/>
              </a:spcBef>
              <a:defRPr/>
            </a:pPr>
            <a:r>
              <a:rPr lang="zh-CN" altLang="en-US" dirty="0"/>
              <a:t>对于行列子集视图一般可以更新（视图是从单个基本表使用选择、投影操作导出的，并且包含了基本表的主码）</a:t>
            </a:r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物化视图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视图的计算结果被实际存储起来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物化视图可以看成是数据库的</a:t>
            </a:r>
            <a:r>
              <a:rPr lang="en-US" altLang="zh-CN" dirty="0"/>
              <a:t>cache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查询物化视图比重新计算视图要快许多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需要</a:t>
            </a:r>
            <a:r>
              <a:rPr lang="zh-CN" altLang="en-US" dirty="0">
                <a:highlight>
                  <a:srgbClr val="FFFF00"/>
                </a:highlight>
              </a:rPr>
              <a:t>进行物化视图与基本表之间的一致性维护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应用场合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任何需要快速访问派生数据、或视图的重新计算非常昂贵、或查询需要耗费非常高的</a:t>
            </a:r>
            <a:r>
              <a:rPr lang="en-US" altLang="zh-CN" dirty="0"/>
              <a:t>CPU</a:t>
            </a:r>
            <a:r>
              <a:rPr lang="zh-CN" altLang="en-US" dirty="0"/>
              <a:t>和磁盘吞吐量的应用场合，都可以使用物化视图来提高效率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是否允许用户在视图上做更新操作？</a:t>
            </a:r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53340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视图里的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语句只对单个表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输出字段包含主键，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无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DISTINCT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，无计算字段；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所有非空字段都是输出字段；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要求更新后的行，会出现在视图中，即满足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后的条件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要求更新不违背数据完整性约束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产品并不支持在视图上执行更新操作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486775" cy="779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68413"/>
            <a:ext cx="8839200" cy="5437187"/>
          </a:xfrm>
        </p:spPr>
        <p:txBody>
          <a:bodyPr/>
          <a:lstStyle/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 b="1"/>
              <a:t>create table</a:t>
            </a:r>
            <a:r>
              <a:rPr lang="en-US" altLang="zh-CN"/>
              <a:t>   S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		( S#    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		SNAME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 </a:t>
            </a:r>
            <a:r>
              <a:rPr lang="en-US" altLang="zh-CN" b="1"/>
              <a:t>not null</a:t>
            </a:r>
            <a:r>
              <a:rPr lang="en-US" altLang="zh-CN"/>
              <a:t> 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b="1"/>
              <a:t>					default </a:t>
            </a:r>
            <a:r>
              <a:rPr lang="en-US" altLang="zh-CN" b="1">
                <a:latin typeface="Times New Roman" pitchFamily="18" charset="0"/>
              </a:rPr>
              <a:t>‘</a:t>
            </a:r>
            <a:r>
              <a:rPr lang="en-US" altLang="zh-CN" b="1"/>
              <a:t>Unknown</a:t>
            </a:r>
            <a:r>
              <a:rPr lang="en-US" altLang="zh-CN" b="1">
                <a:latin typeface="Times New Roman" pitchFamily="18" charset="0"/>
              </a:rPr>
              <a:t>’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		AGE   	</a:t>
            </a:r>
            <a:r>
              <a:rPr lang="en-US" altLang="zh-CN" b="1"/>
              <a:t>tinyint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		SEX   </a:t>
            </a:r>
            <a:r>
              <a:rPr lang="en-US" altLang="zh-CN" b="1"/>
              <a:t>	char(1)</a:t>
            </a:r>
            <a:r>
              <a:rPr lang="en-US" altLang="zh-CN"/>
              <a:t>,</a:t>
            </a:r>
            <a:endParaRPr lang="en-US" altLang="zh-CN" b="1"/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b="1"/>
              <a:t>		primary key </a:t>
            </a:r>
            <a:r>
              <a:rPr lang="en-US" altLang="zh-CN"/>
              <a:t>(S#),</a:t>
            </a:r>
            <a:endParaRPr lang="en-US" altLang="zh-CN" b="1"/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b="1"/>
              <a:t>		check</a:t>
            </a:r>
            <a:r>
              <a:rPr lang="en-US" altLang="zh-CN"/>
              <a:t> (SEX=</a:t>
            </a:r>
            <a:r>
              <a:rPr lang="en-US" altLang="zh-CN">
                <a:latin typeface="Times New Roman" pitchFamily="18" charset="0"/>
              </a:rPr>
              <a:t>‘</a:t>
            </a:r>
            <a:r>
              <a:rPr lang="en-US" altLang="zh-CN"/>
              <a:t>M</a:t>
            </a:r>
            <a:r>
              <a:rPr lang="en-US" altLang="zh-CN">
                <a:latin typeface="Times New Roman" pitchFamily="18" charset="0"/>
              </a:rPr>
              <a:t>’</a:t>
            </a:r>
            <a:r>
              <a:rPr lang="en-US" altLang="zh-CN"/>
              <a:t>  </a:t>
            </a:r>
            <a:r>
              <a:rPr lang="en-US" altLang="zh-CN" b="1"/>
              <a:t>or</a:t>
            </a:r>
            <a:r>
              <a:rPr lang="en-US" altLang="zh-CN"/>
              <a:t>  SEX=</a:t>
            </a:r>
            <a:r>
              <a:rPr lang="en-US" altLang="zh-CN">
                <a:latin typeface="Times New Roman" pitchFamily="18" charset="0"/>
              </a:rPr>
              <a:t>‘</a:t>
            </a:r>
            <a:r>
              <a:rPr lang="en-US" altLang="zh-CN"/>
              <a:t>F</a:t>
            </a:r>
            <a:r>
              <a:rPr lang="en-US" altLang="zh-CN">
                <a:latin typeface="Times New Roman" pitchFamily="18" charset="0"/>
              </a:rPr>
              <a:t>’</a:t>
            </a:r>
            <a:r>
              <a:rPr lang="en-US" altLang="zh-CN"/>
              <a:t>)</a:t>
            </a:r>
          </a:p>
          <a:p>
            <a:pPr lvl="1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/>
              <a:t>	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视图能带来的其它好处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0" y="1515110"/>
            <a:ext cx="8991600" cy="533400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AutoNum type="arabicParenR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实现了应用程序与数据库的比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彼此独立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通用性增强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应用程序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只见视图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不见表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例如一个教务管理应用系统即可和湖大的数据库对接使用，也可以和师大的数据库对接使用，尽管两个数据库中的表的命名不一样，甚至有差异。移植时，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只须重新写一遍视图里的SELECT语句即可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；（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逻辑独立性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增强安全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(Security)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例如隐藏员工表中的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birthday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salary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81000" indent="-3810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15975" lvl="1" indent="-3429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VIEW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EmpView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</a:p>
          <a:p>
            <a:pPr marL="815975" lvl="1" indent="-342900" eaLnBrk="1" hangingPunct="1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eno, ename, title, supereno, dno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emp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视图好处：勤奋员工</a:t>
            </a:r>
            <a:endParaRPr lang="en-US" altLang="zh-CN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152400" y="1908810"/>
            <a:ext cx="8991600" cy="2384286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VIEW 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DilligentEmp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AS SELECT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d.name, e.name</a:t>
            </a:r>
          </a:p>
          <a:p>
            <a:pPr marL="815975" lvl="1" indent="-342900" eaLnBrk="1" hangingPunct="1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FROM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emp AS e, workson AS w, dept AS d</a:t>
            </a:r>
          </a:p>
          <a:p>
            <a:pPr marL="815975" lvl="1" indent="-342900" eaLnBrk="1" hangingPunct="1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WHERE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w.eno = e.eno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AND</a:t>
            </a:r>
          </a:p>
          <a:p>
            <a:pPr marL="815975" lvl="1" indent="-342900" eaLnBrk="1" hangingPunct="1">
              <a:lnSpc>
                <a:spcPct val="12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e.dno = d.dno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AND</a:t>
            </a:r>
          </a:p>
          <a:p>
            <a:pPr marL="815975" lvl="1" indent="-342900" eaLnBrk="1" hangingPunct="1">
              <a:lnSpc>
                <a:spcPct val="125000"/>
              </a:lnSpc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       w.hours &gt;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(</a:t>
            </a:r>
            <a:r>
              <a:rPr lang="en-US" altLang="zh-CN" sz="24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SELECT AVG(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hours</a:t>
            </a:r>
            <a:r>
              <a:rPr lang="en-US" altLang="zh-CN" sz="2400" b="1" dirty="0">
                <a:solidFill>
                  <a:srgbClr val="CC0099"/>
                </a:solidFill>
                <a:latin typeface="微软雅黑" panose="020B0503020204020204" charset="-122"/>
                <a:ea typeface="微软雅黑" panose="020B0503020204020204" charset="-122"/>
              </a:rPr>
              <a:t>) FROM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workson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815975" lvl="1" indent="-342900" eaLnBrk="1" hangingPunct="1">
              <a:lnSpc>
                <a:spcPct val="100000"/>
              </a:lnSpc>
              <a:buNone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D1245D-3074-4C39-4568-6D9393077B55}"/>
              </a:ext>
            </a:extLst>
          </p:cNvPr>
          <p:cNvSpPr txBox="1"/>
          <p:nvPr/>
        </p:nvSpPr>
        <p:spPr>
          <a:xfrm>
            <a:off x="2286000" y="515719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AVG(hours)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每天变，因此物化视图为表则会浪费存储和计算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视图例子：部门概况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-33020" y="1371600"/>
            <a:ext cx="9177020" cy="533400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CREATE VIEW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DeptGlance(dept_no, name, member_num)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AS SELECT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dno, dname, count(*)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AS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numEmp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FROM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dept, emp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WHERE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dept.dno = emp.dno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GROUP BY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dno, dname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UNION 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SELECT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dno, dname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FROM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dept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WHERE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dno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NOT IN (SELECT DISTINCT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dno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emp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15975" lvl="1" indent="-342900" eaLnBrk="1" hangingPunct="1">
              <a:lnSpc>
                <a:spcPct val="125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15975" lvl="1" indent="-342900" eaLnBrk="1" hangingPunct="1">
              <a:lnSpc>
                <a:spcPct val="125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15975" lvl="1" indent="-342900" eaLnBrk="1" hangingPunct="1">
              <a:lnSpc>
                <a:spcPct val="125000"/>
              </a:lnSpc>
              <a:buNone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15975" lvl="1" indent="-342900" eaLnBrk="1" hangingPunct="1">
              <a:lnSpc>
                <a:spcPct val="100000"/>
              </a:lnSpc>
              <a:buNone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视图存在的问题：没有灵活应变性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30480" y="1371600"/>
            <a:ext cx="9179560" cy="400939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2010/01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学期选了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老师开设的“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”课程的学生姓名、学号、班级清单； 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VIEW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specified_student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id, name, class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sno, sname, classno</a:t>
            </a: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student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s, teacher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t, course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c, enroll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</a:t>
            </a: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t.tname=’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杨金民’ </a:t>
            </a: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c.cname=’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e.semester=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2010/01’ </a:t>
            </a:r>
          </a:p>
          <a:p>
            <a:pPr marL="381000" indent="-381000" eaLnBrk="1" hangingPunct="1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s.sno=e.sno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t.tno=e.tno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c.cno=e.cno;</a:t>
            </a:r>
          </a:p>
        </p:txBody>
      </p:sp>
      <p:sp>
        <p:nvSpPr>
          <p:cNvPr id="48131" name="Text Box 4"/>
          <p:cNvSpPr txBox="1"/>
          <p:nvPr/>
        </p:nvSpPr>
        <p:spPr>
          <a:xfrm>
            <a:off x="496888" y="5490210"/>
            <a:ext cx="7023100" cy="11988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specified_student; 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使用简单很多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但没有应变性！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79375" y="116205"/>
            <a:ext cx="8968740" cy="123317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存储过程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(Stored procedure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）</a:t>
            </a:r>
            <a:b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提升视图的适应性，使其通用化：上课点名清单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12700" y="1395730"/>
            <a:ext cx="9036050" cy="4507865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PROCEDURE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my_students(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semesterV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VARCHAR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courserV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VARCHAR, @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teacherV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VARCHAR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SELECT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studentNo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FROM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 AS S, enroll AS E, course AS C, teacher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AS 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WHERE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S.studentNo = E.studentNo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AND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C.courseNo = E.courseNo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AND 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T.teacherNo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E.teacherNo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AND</a:t>
            </a:r>
            <a:r>
              <a:rPr lang="zh-CN" altLang="en-US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Ｃ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.name = </a:t>
            </a:r>
            <a:r>
              <a:rPr lang="en-US" altLang="zh-CN" sz="22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courseV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AND  </a:t>
            </a:r>
            <a:r>
              <a:rPr lang="zh-CN" altLang="en-US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Ｅ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.semester =</a:t>
            </a:r>
            <a:r>
              <a:rPr lang="en-US" altLang="zh-CN" sz="22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semesterV 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AND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T.name=</a:t>
            </a:r>
            <a:r>
              <a:rPr lang="en-US" altLang="zh-CN" sz="22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2200" b="1" i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teacherV;</a:t>
            </a:r>
          </a:p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lang="en-US" altLang="zh-CN" sz="2200" b="1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00" y="6168390"/>
            <a:ext cx="9074785" cy="58483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tIns="107950" bIns="107950" rtlCol="0" anchor="t">
            <a:spAutoFit/>
          </a:bodyPr>
          <a:lstStyle/>
          <a:p>
            <a:pPr marL="381000" indent="-381000" eaLnBrk="1" hangingPunct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my_students(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‘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2014/01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’,’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数据库系统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’ 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 ‘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杨金民’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放低用户操作数据的门槛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每个旅馆最常订的房间类型是？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341120"/>
            <a:ext cx="9036050" cy="498221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PROCEDURE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PopularRoomType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city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VARCHAR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</a:t>
            </a: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SELECT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h.hotelNo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h.hotelName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r.type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(*)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typeCount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tempTbl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FROM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Hotel h,   Room r,  Booking b</a:t>
            </a: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WHERE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h.city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city 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h.hotelNo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r.hotelNo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r.roomNo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b.roomNo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GROUP BY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h.hotelNo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h.hotelName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r.type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typecount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maxBook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TempTbl2</a:t>
            </a: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FROM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tempTbl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 BY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hotelNo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t1.hotelNo, t1.hotelName, type</a:t>
            </a: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tempTbl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t1, tempTbl2 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t2</a:t>
            </a: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t1.hotelNo=t2.hotelNo</a:t>
            </a:r>
          </a:p>
          <a:p>
            <a:pPr marL="342900" marR="0" lvl="0" indent="-3429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t1.typeCount=t2.maxBook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marR="0" lvl="0" indent="-381000" algn="l" defTabSz="914400" rtl="0" eaLnBrk="1" fontAlgn="base" latinLnBrk="0" hangingPunct="1">
              <a:spcBef>
                <a:spcPct val="1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0810" y="6143625"/>
            <a:ext cx="7280275" cy="65976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tIns="71755" bIns="71755" rtlCol="0" anchor="t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defRPr/>
            </a:pPr>
            <a:r>
              <a:rPr kumimoji="1" lang="zh-CN" altLang="en-US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kumimoji="1" lang="zh-CN" altLang="en-US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kumimoji="1" lang="en-US" altLang="zh-CN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</a:t>
            </a:r>
            <a:r>
              <a:rPr kumimoji="1" lang="en-US" altLang="zh-CN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en-US" altLang="zh-CN" b="1" kern="0" noProof="0" dirty="0" err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PopularRoomType</a:t>
            </a:r>
            <a:r>
              <a:rPr kumimoji="1" lang="en-US" altLang="zh-CN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 ‘</a:t>
            </a:r>
            <a:r>
              <a:rPr kumimoji="1" lang="zh-CN" altLang="en-US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长沙’</a:t>
            </a:r>
            <a:r>
              <a:rPr kumimoji="1" lang="en-US" altLang="zh-CN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864235" y="49530"/>
            <a:ext cx="777240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存储过程例子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：实施业务规则约束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99060" y="963930"/>
            <a:ext cx="9070975" cy="5023485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 PROCEDURE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add_enroll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VARCHAR,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VARCHAR,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semsester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VARCHAR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VARCHAR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BEGIN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creditAll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integer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SUM(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credit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INTO </a:t>
            </a:r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creditAll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course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c_no I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(SELECT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enroll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WHERE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semester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semester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OR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c_no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WHEN (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credit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&lt;=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25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 INTO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enroll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semester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VALUES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semester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@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t_no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</a:p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END;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425" y="5986780"/>
            <a:ext cx="8616315" cy="82994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marL="381000" indent="-381000"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add_enroll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 ‘20090430117’, ‘CS56069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’，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‘2018/01’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‘2004213’);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1F477D-8B49-EC10-B671-6BD12537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005064"/>
            <a:ext cx="3744714" cy="1703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存储过程带来的好处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179388" y="2060575"/>
            <a:ext cx="8523287" cy="381000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见到的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存储过程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381000" indent="-381000" eaLnBrk="1" hangingPunct="1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不用学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SQL语言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了；</a:t>
            </a:r>
          </a:p>
          <a:p>
            <a:pPr marL="381000" indent="-381000" eaLnBrk="1" hangingPunct="1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因为带变量，有很强的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适应性，通用性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381000" indent="-381000" eaLnBrk="1" hangingPunct="1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能够将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业务规则约束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，放在存储过程中加以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381000" indent="-381000" eaLnBrk="1" hangingPunct="1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还有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带上返回值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视图和存储过程的差异和联系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179388" y="1700213"/>
            <a:ext cx="8523287" cy="4170362"/>
          </a:xfrm>
        </p:spPr>
        <p:txBody>
          <a:bodyPr vert="horz" wrap="square" lIns="91440" tIns="45720" rIns="91440" bIns="45720" anchor="t"/>
          <a:lstStyle/>
          <a:p>
            <a:pPr marL="381000" indent="-3810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在用户看来，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是一个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存储过程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是一个具备特定功能的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既然是一个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，用户就可在其上进行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五大数据操作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；对存储过程，则不具备这种特性；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81000" indent="-3810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存储过程尽管它的功能固定，但是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带有变量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，因此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具有适配性，能够满足不同参数下的同一功能要求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559753" y="186690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存储过程的二课堂练习</a:t>
            </a: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297815" y="1778635"/>
            <a:ext cx="8680450" cy="47783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对酒店管理数据库，为下列业务需求创建存储过程：</a:t>
            </a:r>
          </a:p>
          <a:p>
            <a:pPr marL="0" indent="0" eaLnBrk="1" hangingPunct="1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求某个酒店，当前在住，但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还未定的旅客姓名，房间号，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DateFrom;</a:t>
            </a:r>
          </a:p>
          <a:p>
            <a:pPr marL="0" indent="0" eaLnBrk="1" hangingPunct="1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求某年某月，某个酒店的月收入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求从某个日期，至某个日期，某个酒店的可订房间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/>
              <a:t>create table</a:t>
            </a:r>
            <a:r>
              <a:rPr lang="en-US" altLang="zh-CN"/>
              <a:t>   C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( C#    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 </a:t>
            </a:r>
            <a:r>
              <a:rPr lang="en-US" altLang="zh-CN" b="1"/>
              <a:t>primary key 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CNAME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  </a:t>
            </a:r>
            <a:r>
              <a:rPr lang="en-US" altLang="zh-CN" b="1"/>
              <a:t>not null  unique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	PC#	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 b="1"/>
              <a:t>	</a:t>
            </a:r>
            <a:r>
              <a:rPr lang="en-US" altLang="zh-CN" b="1"/>
              <a:t>foreign key</a:t>
            </a:r>
            <a:r>
              <a:rPr lang="en-US" altLang="zh-CN"/>
              <a:t>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  					</a:t>
            </a:r>
            <a:r>
              <a:rPr lang="en-US" altLang="zh-CN" b="1"/>
              <a:t>references </a:t>
            </a:r>
            <a:r>
              <a:rPr lang="en-US" altLang="zh-CN"/>
              <a:t>C(C#)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06755"/>
          </a:xfrm>
          <a:ln w="12700"/>
        </p:spPr>
        <p:txBody>
          <a:bodyPr vert="horz" wrap="square" lIns="91440" tIns="45720" rIns="91440" bIns="45720" anchor="t">
            <a:sp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实现数据操作简单的层次结构</a:t>
            </a:r>
          </a:p>
        </p:txBody>
      </p:sp>
      <p:graphicFrame>
        <p:nvGraphicFramePr>
          <p:cNvPr id="169058" name="Group 98"/>
          <p:cNvGraphicFramePr>
            <a:graphicFrameLocks noGrp="1"/>
          </p:cNvGraphicFramePr>
          <p:nvPr>
            <p:ph sz="half" idx="1"/>
          </p:nvPr>
        </p:nvGraphicFramePr>
        <p:xfrm>
          <a:off x="107950" y="1266190"/>
          <a:ext cx="8660130" cy="5481320"/>
        </p:xfrm>
        <a:graphic>
          <a:graphicData uri="http://schemas.openxmlformats.org/drawingml/2006/table">
            <a:tbl>
              <a:tblPr/>
              <a:tblGrid>
                <a:gridCol w="166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应用程序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普通用户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可视化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个性业务表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；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数据操作可视化表达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存储过程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编程人员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个性化的业务表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：函数调用，二维表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1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视图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简单了解数据库常识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业务表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: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单表的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SELECT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；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INSERT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</a:rPr>
                        <a:t>UPDATE, DELETE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数据库专业知识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逻辑概念表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：关系模型，关系代数，</a:t>
                      </a:r>
                      <a:r>
                        <a:rPr kumimoji="1" lang="en-US" altLang="zh-CN" sz="2400" b="1">
                          <a:ln>
                            <a:noFill/>
                          </a:ln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SQL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统计，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数据库管理系统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数学、软件天才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挖掘硬件特性、软件特性、数据特性、访问特性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604838" y="304800"/>
            <a:ext cx="7932737" cy="762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的三级模式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(Schema)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</a:p>
        </p:txBody>
      </p:sp>
      <p:sp>
        <p:nvSpPr>
          <p:cNvPr id="104451" name="Text Box 3"/>
          <p:cNvSpPr txBox="1"/>
          <p:nvPr/>
        </p:nvSpPr>
        <p:spPr>
          <a:xfrm>
            <a:off x="1331913" y="1341438"/>
            <a:ext cx="906462" cy="70675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</a:p>
        </p:txBody>
      </p:sp>
      <p:sp>
        <p:nvSpPr>
          <p:cNvPr id="104452" name="Text Box 4"/>
          <p:cNvSpPr txBox="1"/>
          <p:nvPr/>
        </p:nvSpPr>
        <p:spPr>
          <a:xfrm>
            <a:off x="2484438" y="1341438"/>
            <a:ext cx="890587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</a:p>
        </p:txBody>
      </p:sp>
      <p:sp>
        <p:nvSpPr>
          <p:cNvPr id="104453" name="Text Box 5"/>
          <p:cNvSpPr txBox="1"/>
          <p:nvPr/>
        </p:nvSpPr>
        <p:spPr>
          <a:xfrm>
            <a:off x="3708400" y="1341438"/>
            <a:ext cx="1052513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</a:p>
        </p:txBody>
      </p:sp>
      <p:sp>
        <p:nvSpPr>
          <p:cNvPr id="104454" name="Text Box 6"/>
          <p:cNvSpPr txBox="1"/>
          <p:nvPr/>
        </p:nvSpPr>
        <p:spPr>
          <a:xfrm>
            <a:off x="5219700" y="1341438"/>
            <a:ext cx="1025525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</a:p>
        </p:txBody>
      </p:sp>
      <p:sp>
        <p:nvSpPr>
          <p:cNvPr id="104455" name="Text Box 7"/>
          <p:cNvSpPr txBox="1"/>
          <p:nvPr/>
        </p:nvSpPr>
        <p:spPr>
          <a:xfrm>
            <a:off x="6516688" y="1341438"/>
            <a:ext cx="1008062" cy="71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r>
              <a:rPr lang="en-US" altLang="zh-CN" sz="2000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</a:p>
        </p:txBody>
      </p:sp>
      <p:sp>
        <p:nvSpPr>
          <p:cNvPr id="104456" name="Text Box 8"/>
          <p:cNvSpPr txBox="1"/>
          <p:nvPr/>
        </p:nvSpPr>
        <p:spPr>
          <a:xfrm>
            <a:off x="1773238" y="2671763"/>
            <a:ext cx="1058862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外模式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104457" name="Text Box 9"/>
          <p:cNvSpPr txBox="1"/>
          <p:nvPr/>
        </p:nvSpPr>
        <p:spPr>
          <a:xfrm>
            <a:off x="3724275" y="2663825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外模式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104458" name="Text Box 10"/>
          <p:cNvSpPr txBox="1"/>
          <p:nvPr/>
        </p:nvSpPr>
        <p:spPr>
          <a:xfrm>
            <a:off x="5423535" y="2641600"/>
            <a:ext cx="1058863" cy="376238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外模式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</a:p>
        </p:txBody>
      </p:sp>
      <p:sp>
        <p:nvSpPr>
          <p:cNvPr id="104459" name="Text Box 11"/>
          <p:cNvSpPr txBox="1"/>
          <p:nvPr/>
        </p:nvSpPr>
        <p:spPr>
          <a:xfrm>
            <a:off x="3751263" y="3652838"/>
            <a:ext cx="947737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  式</a:t>
            </a:r>
          </a:p>
        </p:txBody>
      </p:sp>
      <p:sp>
        <p:nvSpPr>
          <p:cNvPr id="104460" name="Text Box 12"/>
          <p:cNvSpPr txBox="1"/>
          <p:nvPr/>
        </p:nvSpPr>
        <p:spPr>
          <a:xfrm>
            <a:off x="3695700" y="4519613"/>
            <a:ext cx="1058863" cy="376237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内模式</a:t>
            </a:r>
          </a:p>
        </p:txBody>
      </p:sp>
      <p:sp>
        <p:nvSpPr>
          <p:cNvPr id="104461" name="AutoShape 13"/>
          <p:cNvSpPr/>
          <p:nvPr/>
        </p:nvSpPr>
        <p:spPr>
          <a:xfrm>
            <a:off x="3638550" y="5443538"/>
            <a:ext cx="1189038" cy="654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462" name="Text Box 14"/>
          <p:cNvSpPr txBox="1"/>
          <p:nvPr/>
        </p:nvSpPr>
        <p:spPr>
          <a:xfrm>
            <a:off x="3797300" y="5653088"/>
            <a:ext cx="10588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104463" name="Line 15"/>
          <p:cNvSpPr/>
          <p:nvPr/>
        </p:nvSpPr>
        <p:spPr>
          <a:xfrm>
            <a:off x="1835150" y="2060575"/>
            <a:ext cx="360363" cy="5762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4" name="Line 16"/>
          <p:cNvSpPr/>
          <p:nvPr/>
        </p:nvSpPr>
        <p:spPr>
          <a:xfrm>
            <a:off x="5680075" y="2076450"/>
            <a:ext cx="333375" cy="508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5" name="Line 17"/>
          <p:cNvSpPr/>
          <p:nvPr/>
        </p:nvSpPr>
        <p:spPr>
          <a:xfrm flipH="1">
            <a:off x="4192588" y="2046288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6" name="Line 18"/>
          <p:cNvSpPr/>
          <p:nvPr/>
        </p:nvSpPr>
        <p:spPr>
          <a:xfrm flipH="1">
            <a:off x="2325688" y="2020888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7" name="Line 19"/>
          <p:cNvSpPr/>
          <p:nvPr/>
        </p:nvSpPr>
        <p:spPr>
          <a:xfrm flipH="1">
            <a:off x="6294438" y="2041525"/>
            <a:ext cx="493712" cy="609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8" name="Line 20"/>
          <p:cNvSpPr/>
          <p:nvPr/>
        </p:nvSpPr>
        <p:spPr>
          <a:xfrm flipH="1">
            <a:off x="4171950" y="3041650"/>
            <a:ext cx="1588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9" name="Line 21"/>
          <p:cNvSpPr/>
          <p:nvPr/>
        </p:nvSpPr>
        <p:spPr>
          <a:xfrm flipH="1">
            <a:off x="4198938" y="3998913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0" name="Line 22"/>
          <p:cNvSpPr/>
          <p:nvPr/>
        </p:nvSpPr>
        <p:spPr>
          <a:xfrm flipH="1">
            <a:off x="4186238" y="4956175"/>
            <a:ext cx="158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1" name="Line 23"/>
          <p:cNvSpPr/>
          <p:nvPr/>
        </p:nvSpPr>
        <p:spPr>
          <a:xfrm flipH="1">
            <a:off x="4633913" y="3092450"/>
            <a:ext cx="1392237" cy="5651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2" name="Line 24"/>
          <p:cNvSpPr/>
          <p:nvPr/>
        </p:nvSpPr>
        <p:spPr>
          <a:xfrm>
            <a:off x="2382838" y="3095625"/>
            <a:ext cx="1335087" cy="652463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3" name="Line 25"/>
          <p:cNvSpPr/>
          <p:nvPr/>
        </p:nvSpPr>
        <p:spPr>
          <a:xfrm flipV="1">
            <a:off x="2411413" y="3500438"/>
            <a:ext cx="720725" cy="144462"/>
          </a:xfrm>
          <a:prstGeom prst="line">
            <a:avLst/>
          </a:prstGeom>
          <a:ln w="95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4" name="Text Box 26"/>
          <p:cNvSpPr txBox="1"/>
          <p:nvPr/>
        </p:nvSpPr>
        <p:spPr>
          <a:xfrm>
            <a:off x="250825" y="3429318"/>
            <a:ext cx="2293938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外模式／模式映射</a:t>
            </a:r>
          </a:p>
          <a:p>
            <a:pPr algn="ctr"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视图，存储过程</a:t>
            </a:r>
          </a:p>
        </p:txBody>
      </p:sp>
      <p:sp>
        <p:nvSpPr>
          <p:cNvPr id="104475" name="Line 27"/>
          <p:cNvSpPr/>
          <p:nvPr/>
        </p:nvSpPr>
        <p:spPr>
          <a:xfrm flipV="1">
            <a:off x="2545080" y="4218940"/>
            <a:ext cx="1642745" cy="54673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76" name="Text Box 28"/>
          <p:cNvSpPr txBox="1"/>
          <p:nvPr/>
        </p:nvSpPr>
        <p:spPr>
          <a:xfrm>
            <a:off x="385445" y="4558983"/>
            <a:ext cx="26209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模式／内模式映射</a:t>
            </a:r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684213" y="6191250"/>
            <a:ext cx="784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三级模式结构及二级映像实现了数据库系统的数据独立性</a:t>
            </a:r>
          </a:p>
        </p:txBody>
      </p:sp>
      <p:sp>
        <p:nvSpPr>
          <p:cNvPr id="104478" name="Rectangle 30"/>
          <p:cNvSpPr/>
          <p:nvPr/>
        </p:nvSpPr>
        <p:spPr>
          <a:xfrm>
            <a:off x="6497955" y="2636838"/>
            <a:ext cx="26054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External schema</a:t>
            </a:r>
          </a:p>
        </p:txBody>
      </p:sp>
      <p:sp>
        <p:nvSpPr>
          <p:cNvPr id="104479" name="Rectangle 31"/>
          <p:cNvSpPr/>
          <p:nvPr/>
        </p:nvSpPr>
        <p:spPr>
          <a:xfrm>
            <a:off x="6013133" y="3644900"/>
            <a:ext cx="3061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Conceptual schema</a:t>
            </a:r>
          </a:p>
        </p:txBody>
      </p:sp>
      <p:sp>
        <p:nvSpPr>
          <p:cNvPr id="104480" name="Rectangle 32"/>
          <p:cNvSpPr/>
          <p:nvPr/>
        </p:nvSpPr>
        <p:spPr>
          <a:xfrm>
            <a:off x="5680075" y="4508500"/>
            <a:ext cx="3355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Internal schema</a:t>
            </a:r>
          </a:p>
        </p:txBody>
      </p:sp>
      <p:sp>
        <p:nvSpPr>
          <p:cNvPr id="104481" name="Text Box 33"/>
          <p:cNvSpPr txBox="1"/>
          <p:nvPr/>
        </p:nvSpPr>
        <p:spPr>
          <a:xfrm>
            <a:off x="6514783" y="3040380"/>
            <a:ext cx="2384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恒定不变，可添加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sp>
        <p:nvSpPr>
          <p:cNvPr id="104482" name="Text Box 34"/>
          <p:cNvSpPr txBox="1"/>
          <p:nvPr/>
        </p:nvSpPr>
        <p:spPr>
          <a:xfrm>
            <a:off x="6759575" y="393382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可能变动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数据库系统特性 </a:t>
            </a: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5181600"/>
          </a:xfrm>
        </p:spPr>
        <p:txBody>
          <a:bodyPr vert="horz" wrap="square" lIns="91440" tIns="11880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对于一个现有的数据库系统，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已有的、向外部开放的数据库对象（存储过程、视图、用户）不能改变（指删除、修改）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，只能添加；否则使用它们的应用程序就不能工作，会出现应用程序中确定的表的样式将与数据库中的不一致</a:t>
            </a: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表现形式是：</a:t>
            </a: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）应用程序发给数据库的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不能执行，报错；</a:t>
            </a: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）数据库给应用程序的结果（表结构）与应用程序想要的不一致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错位；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数据库系统特性（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8820150" cy="5181600"/>
          </a:xfrm>
        </p:spPr>
        <p:txBody>
          <a:bodyPr vert="horz" wrap="square" lIns="91440" tIns="118800" rIns="91440" bIns="45720" anchor="t"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一个数据库有很多很多的应用程序和用户，随着时间的推移，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难以完全掌握清楚；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未向外部开放的数据库对象（表）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，满足新业务需求，例如：对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表进行修改，添加“国籍”字段。因为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表没有直接开放给外部。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修改之后要：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）在其上添加相应的新视图，满足新应用程序的要求；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）修改现有的与之相关的视图、存储过程，使得它们仍然不变并且有效，即修改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映射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146050" y="228600"/>
            <a:ext cx="8916035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应用程序与数据库的相互独立，可组合性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5903913" cy="5256213"/>
          </a:xfrm>
        </p:spPr>
        <p:txBody>
          <a:bodyPr vert="horz" wrap="square" lIns="91440" tIns="118800" rIns="91440" bIns="45720" anchor="t"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应用程序关注的是表，基本模型是：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）加载驱动程序；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）建立联接；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 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调用存储过程或者发送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DML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）得到响应结果（表）；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）对结果表逐行、然后逐列扫描、处理；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…….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6）关闭联接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  <p:sp>
        <p:nvSpPr>
          <p:cNvPr id="107524" name="Text Box 5"/>
          <p:cNvSpPr txBox="1"/>
          <p:nvPr/>
        </p:nvSpPr>
        <p:spPr>
          <a:xfrm>
            <a:off x="6588125" y="2133600"/>
            <a:ext cx="17068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是参数化的</a:t>
            </a:r>
          </a:p>
        </p:txBody>
      </p:sp>
      <p:sp>
        <p:nvSpPr>
          <p:cNvPr id="107525" name="Text Box 6"/>
          <p:cNvSpPr txBox="1"/>
          <p:nvPr/>
        </p:nvSpPr>
        <p:spPr>
          <a:xfrm>
            <a:off x="6516688" y="3644900"/>
            <a:ext cx="26273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体现了应用特性：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是固定的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611188" y="0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应用程序代码实例</a:t>
            </a: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228600" y="1519624"/>
            <a:ext cx="8915400" cy="5328691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//1)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驱动程序：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Class.forName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</a:t>
            </a:r>
            <a:r>
              <a:rPr lang="en-US" altLang="zh-CN" sz="2000" b="1" dirty="0">
                <a:solidFill>
                  <a:srgbClr val="CC00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com.mysql.jdbc.Driver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");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//2)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建立与数据库的链接：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Connection  connection =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DriverManager.getConnection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jdbc:mysql://192.168.105.100:3306/education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","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root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","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admin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//3)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向数据库发送数据操作指令，响应结果放在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resultSet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Statement  statement = connection.createStatement();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ResultSet rs =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statement.executeQuery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name, phone FROM student WHERE sex =’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男’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);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System.out.println(“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       电话号码”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//4)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遍历结果集：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(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rs.next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) </a:t>
            </a:r>
          </a:p>
          <a:p>
            <a:pPr eaLnBrk="1" hangingPunct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000" b="1" i="1" dirty="0">
                <a:solidFill>
                  <a:srgbClr val="D6009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System.out.println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rs.getString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+ “   ” +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rs.getString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(2));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connection.close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();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//5)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关闭与数据库的联接。</a:t>
            </a:r>
            <a:endParaRPr lang="en-GB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610553" y="97790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 eaLnBrk="1" hangingPunct="1"/>
            <a:r>
              <a:rPr lang="zh-CN" altLang="en-GB" sz="4000" dirty="0">
                <a:latin typeface="微软雅黑" panose="020B0503020204020204" charset="-122"/>
                <a:ea typeface="微软雅黑" panose="020B0503020204020204" charset="-122"/>
              </a:rPr>
              <a:t>应用程序与数据库的可对接性</a:t>
            </a:r>
          </a:p>
        </p:txBody>
      </p:sp>
      <p:sp>
        <p:nvSpPr>
          <p:cNvPr id="109571" name="Text Box 4"/>
          <p:cNvSpPr txBox="1"/>
          <p:nvPr/>
        </p:nvSpPr>
        <p:spPr>
          <a:xfrm>
            <a:off x="7019925" y="2565400"/>
            <a:ext cx="1295400" cy="90487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1880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DBMS</a:t>
            </a:r>
          </a:p>
          <a:p>
            <a:pPr algn="ctr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9572" name="Rectangle 5"/>
          <p:cNvSpPr/>
          <p:nvPr/>
        </p:nvSpPr>
        <p:spPr>
          <a:xfrm>
            <a:off x="7164388" y="3141663"/>
            <a:ext cx="936625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3" name="Text Box 6"/>
          <p:cNvSpPr txBox="1"/>
          <p:nvPr/>
        </p:nvSpPr>
        <p:spPr>
          <a:xfrm>
            <a:off x="179388" y="2349500"/>
            <a:ext cx="1733550" cy="1233488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bIns="8280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Application</a:t>
            </a:r>
          </a:p>
          <a:p>
            <a:pPr algn="ctr"/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09574" name="Rectangle 7"/>
          <p:cNvSpPr/>
          <p:nvPr/>
        </p:nvSpPr>
        <p:spPr>
          <a:xfrm>
            <a:off x="731838" y="3346450"/>
            <a:ext cx="792162" cy="18732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5" name="Rectangle 8"/>
          <p:cNvSpPr/>
          <p:nvPr/>
        </p:nvSpPr>
        <p:spPr>
          <a:xfrm>
            <a:off x="847725" y="3114675"/>
            <a:ext cx="504825" cy="21431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6" name="Line 9"/>
          <p:cNvSpPr/>
          <p:nvPr/>
        </p:nvSpPr>
        <p:spPr>
          <a:xfrm>
            <a:off x="4500563" y="3284538"/>
            <a:ext cx="269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7" name="Text Box 10"/>
          <p:cNvSpPr txBox="1"/>
          <p:nvPr/>
        </p:nvSpPr>
        <p:spPr>
          <a:xfrm>
            <a:off x="5724525" y="2852738"/>
            <a:ext cx="66516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SQL</a:t>
            </a:r>
          </a:p>
        </p:txBody>
      </p:sp>
      <p:sp>
        <p:nvSpPr>
          <p:cNvPr id="109578" name="Oval 12"/>
          <p:cNvSpPr/>
          <p:nvPr/>
        </p:nvSpPr>
        <p:spPr>
          <a:xfrm>
            <a:off x="6659563" y="2376488"/>
            <a:ext cx="2016125" cy="1412875"/>
          </a:xfrm>
          <a:prstGeom prst="ellipse">
            <a:avLst/>
          </a:prstGeom>
          <a:noFill/>
          <a:ln w="76200" cap="flat" cmpd="tri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79" name="Rectangle 13"/>
          <p:cNvSpPr/>
          <p:nvPr/>
        </p:nvSpPr>
        <p:spPr>
          <a:xfrm>
            <a:off x="7192963" y="3511550"/>
            <a:ext cx="936625" cy="187325"/>
          </a:xfrm>
          <a:prstGeom prst="rect">
            <a:avLst/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9580" name="Line 14"/>
          <p:cNvSpPr/>
          <p:nvPr/>
        </p:nvSpPr>
        <p:spPr>
          <a:xfrm>
            <a:off x="7192963" y="3587750"/>
            <a:ext cx="990600" cy="0"/>
          </a:xfrm>
          <a:prstGeom prst="line">
            <a:avLst/>
          </a:prstGeom>
          <a:ln w="730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1" name="Text Box 15"/>
          <p:cNvSpPr txBox="1"/>
          <p:nvPr/>
        </p:nvSpPr>
        <p:spPr>
          <a:xfrm>
            <a:off x="6454140" y="4693920"/>
            <a:ext cx="2573655" cy="2122805"/>
          </a:xfrm>
          <a:prstGeom prst="rect">
            <a:avLst/>
          </a:prstGeom>
          <a:noFill/>
          <a:ln w="28575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0" rIns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主机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(Host),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端口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(Port),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(Server),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(Database)</a:t>
            </a:r>
          </a:p>
        </p:txBody>
      </p:sp>
      <p:sp>
        <p:nvSpPr>
          <p:cNvPr id="109582" name="AutoShape 16"/>
          <p:cNvSpPr/>
          <p:nvPr/>
        </p:nvSpPr>
        <p:spPr>
          <a:xfrm>
            <a:off x="6948488" y="3846513"/>
            <a:ext cx="1584325" cy="863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109583" name="Text Box 17"/>
          <p:cNvSpPr txBox="1"/>
          <p:nvPr/>
        </p:nvSpPr>
        <p:spPr>
          <a:xfrm>
            <a:off x="-5080" y="4676775"/>
            <a:ext cx="2083435" cy="178371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179705" lvl="1" indent="0" eaLnBrk="1" hangingPunct="1"/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, </a:t>
            </a:r>
          </a:p>
          <a:p>
            <a:pPr marL="179705" lvl="1" indent="0" eaLnBrk="1" hangingPunct="1"/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Connection, </a:t>
            </a:r>
          </a:p>
          <a:p>
            <a:pPr marL="179705" lvl="1" indent="0" eaLnBrk="1" hangingPunct="1"/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Statement, </a:t>
            </a:r>
          </a:p>
          <a:p>
            <a:pPr marL="179705" lvl="1" indent="0" eaLnBrk="1" hangingPunct="1"/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ResultSet, </a:t>
            </a:r>
          </a:p>
          <a:p>
            <a:pPr marL="179705" lvl="1" indent="0" eaLnBrk="1" hangingPunct="1"/>
            <a:r>
              <a:rPr lang="en-US" altLang="zh-CN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109584" name="Text Box 18"/>
          <p:cNvSpPr txBox="1"/>
          <p:nvPr/>
        </p:nvSpPr>
        <p:spPr>
          <a:xfrm>
            <a:off x="3924300" y="2205038"/>
            <a:ext cx="558800" cy="16557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可对接性</a:t>
            </a:r>
          </a:p>
        </p:txBody>
      </p:sp>
      <p:sp>
        <p:nvSpPr>
          <p:cNvPr id="109585" name="Text Box 19"/>
          <p:cNvSpPr txBox="1"/>
          <p:nvPr/>
        </p:nvSpPr>
        <p:spPr>
          <a:xfrm>
            <a:off x="1952625" y="3936365"/>
            <a:ext cx="4502150" cy="151257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DML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或存储过程可执行性；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返回的结果与应用程序想象的一致（指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Schema, 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109586" name="Line 20"/>
          <p:cNvSpPr/>
          <p:nvPr/>
        </p:nvSpPr>
        <p:spPr>
          <a:xfrm>
            <a:off x="1908175" y="2997200"/>
            <a:ext cx="20161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7" name="Text Box 21"/>
          <p:cNvSpPr txBox="1"/>
          <p:nvPr/>
        </p:nvSpPr>
        <p:spPr>
          <a:xfrm>
            <a:off x="2411413" y="1484313"/>
            <a:ext cx="475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可对接性的实现：视图和存储过程</a:t>
            </a:r>
          </a:p>
        </p:txBody>
      </p:sp>
    </p:spTree>
  </p:cSld>
  <p:clrMapOvr>
    <a:masterClrMapping/>
  </p:clrMapOvr>
  <p:transition>
    <p:wipe dir="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45446"/>
              </p:ext>
            </p:extLst>
          </p:nvPr>
        </p:nvGraphicFramePr>
        <p:xfrm>
          <a:off x="0" y="0"/>
          <a:ext cx="9144000" cy="688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8466667" imgH="6447619" progId="">
                  <p:embed/>
                </p:oleObj>
              </mc:Choice>
              <mc:Fallback>
                <p:oleObj name="Photo Editor 照片" r:id="rId3" imgW="8466667" imgH="6447619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8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FEFBC90-4EDA-8C85-509E-E19BCA51EA33}"/>
              </a:ext>
            </a:extLst>
          </p:cNvPr>
          <p:cNvSpPr txBox="1"/>
          <p:nvPr/>
        </p:nvSpPr>
        <p:spPr>
          <a:xfrm>
            <a:off x="2123728" y="-478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隶书"/>
                <a:cs typeface="+mj-cs"/>
              </a:rPr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0144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8380952" imgH="5668166" progId="">
                  <p:embed/>
                </p:oleObj>
              </mc:Choice>
              <mc:Fallback>
                <p:oleObj name="Photo Editor 照片" r:id="rId3" imgW="8380952" imgH="5668166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556461B-B8B9-424E-E444-E59195B5BE96}"/>
              </a:ext>
            </a:extLst>
          </p:cNvPr>
          <p:cNvSpPr txBox="1"/>
          <p:nvPr/>
        </p:nvSpPr>
        <p:spPr>
          <a:xfrm>
            <a:off x="2123728" y="-478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隶书"/>
                <a:cs typeface="+mj-cs"/>
              </a:rPr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9646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925" y="38100"/>
          <a:ext cx="9121775" cy="677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8449854" imgH="5772956" progId="">
                  <p:embed/>
                </p:oleObj>
              </mc:Choice>
              <mc:Fallback>
                <p:oleObj name="Photo Editor 照片" r:id="rId3" imgW="8449854" imgH="5772956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8100"/>
                        <a:ext cx="9121775" cy="677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76FB47D-6A56-20E9-74C0-762712DB7843}"/>
              </a:ext>
            </a:extLst>
          </p:cNvPr>
          <p:cNvSpPr txBox="1"/>
          <p:nvPr/>
        </p:nvSpPr>
        <p:spPr>
          <a:xfrm>
            <a:off x="2123728" y="-478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隶书"/>
                <a:cs typeface="+mj-cs"/>
              </a:rPr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00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基本表的定义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b="1"/>
              <a:t>create table</a:t>
            </a:r>
            <a:r>
              <a:rPr lang="en-US" altLang="zh-CN"/>
              <a:t>   SC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/>
              <a:t>		(S#    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,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/>
              <a:t>		C#   		</a:t>
            </a:r>
            <a:r>
              <a:rPr lang="en-US" altLang="zh-CN" b="1"/>
              <a:t>char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/>
              <a:t>		GRADE 	</a:t>
            </a:r>
            <a:r>
              <a:rPr lang="en-US" altLang="zh-CN" b="1"/>
              <a:t>tinyint</a:t>
            </a:r>
            <a:r>
              <a:rPr lang="en-US" altLang="zh-CN"/>
              <a:t>,</a:t>
            </a:r>
            <a:endParaRPr lang="en-US" altLang="zh-CN" b="1"/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b="1"/>
              <a:t>		primary key</a:t>
            </a:r>
            <a:r>
              <a:rPr lang="en-US" altLang="zh-CN"/>
              <a:t> (S#, C#),</a:t>
            </a:r>
            <a:endParaRPr lang="en-US" altLang="zh-CN" b="1"/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b="1"/>
              <a:t>		foreign key</a:t>
            </a:r>
            <a:r>
              <a:rPr lang="en-US" altLang="zh-CN"/>
              <a:t> (S#)  </a:t>
            </a:r>
            <a:r>
              <a:rPr lang="en-US" altLang="zh-CN" b="1"/>
              <a:t>references </a:t>
            </a:r>
            <a:r>
              <a:rPr lang="en-US" altLang="zh-CN"/>
              <a:t>S(S#),</a:t>
            </a:r>
            <a:endParaRPr lang="en-US" altLang="zh-CN" b="1"/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b="1"/>
              <a:t>		foreign key</a:t>
            </a:r>
            <a:r>
              <a:rPr lang="en-US" altLang="zh-CN"/>
              <a:t> (C#)  </a:t>
            </a:r>
            <a:r>
              <a:rPr lang="en-US" altLang="zh-CN" b="1"/>
              <a:t>references </a:t>
            </a:r>
            <a:r>
              <a:rPr lang="en-US" altLang="zh-CN"/>
              <a:t>C(C#),</a:t>
            </a:r>
            <a:endParaRPr lang="en-US" altLang="zh-CN" b="1"/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b="1"/>
              <a:t>		check</a:t>
            </a:r>
            <a:r>
              <a:rPr lang="en-US" altLang="zh-CN"/>
              <a:t>((GRADE </a:t>
            </a:r>
            <a:r>
              <a:rPr lang="en-US" altLang="zh-CN" b="1"/>
              <a:t>is null</a:t>
            </a:r>
            <a:r>
              <a:rPr lang="en-US" altLang="zh-CN"/>
              <a:t>)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/>
              <a:t>		 	</a:t>
            </a:r>
            <a:r>
              <a:rPr lang="en-US" altLang="zh-CN" b="1"/>
              <a:t>or  </a:t>
            </a:r>
            <a:r>
              <a:rPr lang="en-US" altLang="zh-CN"/>
              <a:t>GRADE </a:t>
            </a:r>
            <a:r>
              <a:rPr lang="en-US" altLang="zh-CN" b="1"/>
              <a:t>between </a:t>
            </a:r>
            <a:r>
              <a:rPr lang="en-US" altLang="zh-CN"/>
              <a:t>0 </a:t>
            </a:r>
            <a:r>
              <a:rPr lang="en-US" altLang="zh-CN" b="1"/>
              <a:t>and </a:t>
            </a:r>
            <a:r>
              <a:rPr lang="en-US" altLang="zh-CN"/>
              <a:t>100))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8430802" imgH="4885714" progId="">
                  <p:embed/>
                </p:oleObj>
              </mc:Choice>
              <mc:Fallback>
                <p:oleObj name="Photo Editor 照片" r:id="rId3" imgW="8430802" imgH="4885714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E566D00-0053-D85F-8E37-4328DB9DFCF0}"/>
              </a:ext>
            </a:extLst>
          </p:cNvPr>
          <p:cNvSpPr txBox="1"/>
          <p:nvPr/>
        </p:nvSpPr>
        <p:spPr>
          <a:xfrm>
            <a:off x="2123728" y="-478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隶书"/>
                <a:cs typeface="+mj-cs"/>
              </a:rPr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364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8276190" imgH="5219048" progId="">
                  <p:embed/>
                </p:oleObj>
              </mc:Choice>
              <mc:Fallback>
                <p:oleObj name="Photo Editor 照片" r:id="rId3" imgW="8276190" imgH="5219048" progId="">
                  <p:embed/>
                  <p:pic>
                    <p:nvPicPr>
                      <p:cNvPr id="5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9B9C18-14DA-EB57-603B-19E1E38D827A}"/>
              </a:ext>
            </a:extLst>
          </p:cNvPr>
          <p:cNvSpPr txBox="1"/>
          <p:nvPr/>
        </p:nvSpPr>
        <p:spPr>
          <a:xfrm>
            <a:off x="2123728" y="-478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隶书"/>
                <a:cs typeface="+mj-cs"/>
              </a:rPr>
              <a:t>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6210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5A04C2-A87C-4AED-8C6D-CF64E3F1C36F}" type="slidenum">
              <a:rPr lang="zh-CN" altLang="en-US" smtClean="0"/>
              <a:pPr/>
              <a:t>92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8153400" cy="784225"/>
          </a:xfrm>
        </p:spPr>
        <p:txBody>
          <a:bodyPr/>
          <a:lstStyle/>
          <a:p>
            <a:pPr eaLnBrk="1" hangingPunct="1"/>
            <a:r>
              <a:rPr lang="zh-CN" altLang="en-US" sz="4000" b="0" dirty="0"/>
              <a:t>附：结构数据模型示例</a:t>
            </a:r>
            <a:r>
              <a:rPr lang="zh-CN" altLang="en-US" sz="2800" b="0" dirty="0">
                <a:latin typeface="Times New Roman" pitchFamily="18" charset="0"/>
              </a:rPr>
              <a:t>——</a:t>
            </a:r>
            <a:r>
              <a:rPr lang="zh-CN" altLang="en-US" sz="2800" dirty="0"/>
              <a:t>层次模型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371600"/>
            <a:ext cx="8574087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层次模型</a:t>
            </a:r>
          </a:p>
          <a:p>
            <a:pPr lvl="1" eaLnBrk="1" hangingPunct="1">
              <a:defRPr/>
            </a:pPr>
            <a:r>
              <a:rPr lang="zh-CN" altLang="en-US">
                <a:latin typeface="华文新魏" pitchFamily="2" charset="-122"/>
              </a:rPr>
              <a:t>用树结构表示实体之间联系的模型叫层次模型</a:t>
            </a:r>
          </a:p>
          <a:p>
            <a:pPr lvl="1" eaLnBrk="1" hangingPunct="1">
              <a:defRPr/>
            </a:pPr>
            <a:r>
              <a:rPr lang="zh-CN" altLang="en-US">
                <a:latin typeface="华文新魏" pitchFamily="2" charset="-122"/>
              </a:rPr>
              <a:t>树由节点和连线组成</a:t>
            </a:r>
          </a:p>
          <a:p>
            <a:pPr lvl="2" eaLnBrk="1" hangingPunct="1">
              <a:defRPr/>
            </a:pPr>
            <a:r>
              <a:rPr lang="zh-CN" altLang="en-US">
                <a:latin typeface="华文新魏" pitchFamily="2" charset="-122"/>
              </a:rPr>
              <a:t>节点代表实体型</a:t>
            </a:r>
          </a:p>
          <a:p>
            <a:pPr lvl="2" eaLnBrk="1" hangingPunct="1">
              <a:defRPr/>
            </a:pPr>
            <a:r>
              <a:rPr lang="zh-CN" altLang="en-US">
                <a:latin typeface="华文新魏" pitchFamily="2" charset="-122"/>
              </a:rPr>
              <a:t>连线表示两实体型间的一对多联系</a:t>
            </a:r>
          </a:p>
          <a:p>
            <a:pPr lvl="1" eaLnBrk="1" hangingPunct="1">
              <a:defRPr/>
            </a:pPr>
            <a:r>
              <a:rPr lang="zh-CN" altLang="en-US">
                <a:latin typeface="华文新魏" pitchFamily="2" charset="-122"/>
              </a:rPr>
              <a:t>树的特性</a:t>
            </a:r>
          </a:p>
          <a:p>
            <a:pPr lvl="2" eaLnBrk="1" hangingPunct="1">
              <a:defRPr/>
            </a:pPr>
            <a:r>
              <a:rPr lang="zh-CN" altLang="en-US">
                <a:latin typeface="华文新魏" pitchFamily="2" charset="-122"/>
              </a:rPr>
              <a:t>每棵树有且仅有一个节点无父节点，称为树的根</a:t>
            </a:r>
            <a:endParaRPr lang="en-US" altLang="zh-CN">
              <a:latin typeface="华文新魏" pitchFamily="2" charset="-122"/>
            </a:endParaRPr>
          </a:p>
          <a:p>
            <a:pPr lvl="2" eaLnBrk="1" hangingPunct="1">
              <a:defRPr/>
            </a:pPr>
            <a:r>
              <a:rPr lang="zh-CN" altLang="en-US">
                <a:latin typeface="华文新魏" pitchFamily="2" charset="-122"/>
              </a:rPr>
              <a:t>树中的其它节点都有且仅有一个父节点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735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AF990-BCE7-4963-AE97-B635BC8E695A}" type="slidenum">
              <a:rPr lang="zh-CN" altLang="en-US" smtClean="0"/>
              <a:pPr/>
              <a:t>93</a:t>
            </a:fld>
            <a:endParaRPr lang="en-US" altLang="zh-CN"/>
          </a:p>
        </p:txBody>
      </p:sp>
      <p:sp>
        <p:nvSpPr>
          <p:cNvPr id="727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</a:t>
            </a:r>
            <a:r>
              <a:rPr lang="zh-CN" altLang="en-US" b="0" dirty="0"/>
              <a:t>结构数据模型示例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zh-CN" altLang="en-US" sz="3200" dirty="0"/>
              <a:t>层次模型</a:t>
            </a:r>
          </a:p>
        </p:txBody>
      </p:sp>
      <p:grpSp>
        <p:nvGrpSpPr>
          <p:cNvPr id="72708" name="Group 1088"/>
          <p:cNvGrpSpPr>
            <a:grpSpLocks/>
          </p:cNvGrpSpPr>
          <p:nvPr/>
        </p:nvGrpSpPr>
        <p:grpSpPr bwMode="auto">
          <a:xfrm>
            <a:off x="546100" y="3733800"/>
            <a:ext cx="7759700" cy="2971800"/>
            <a:chOff x="344" y="1104"/>
            <a:chExt cx="4888" cy="2064"/>
          </a:xfrm>
        </p:grpSpPr>
        <p:sp>
          <p:nvSpPr>
            <p:cNvPr id="191494" name="Rectangle 1030"/>
            <p:cNvSpPr>
              <a:spLocks noChangeArrowheads="1"/>
            </p:cNvSpPr>
            <p:nvPr/>
          </p:nvSpPr>
          <p:spPr bwMode="auto">
            <a:xfrm>
              <a:off x="3248" y="1104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地址</a:t>
              </a:r>
            </a:p>
          </p:txBody>
        </p:sp>
        <p:sp>
          <p:nvSpPr>
            <p:cNvPr id="191493" name="Rectangle 1029"/>
            <p:cNvSpPr>
              <a:spLocks noChangeArrowheads="1"/>
            </p:cNvSpPr>
            <p:nvPr/>
          </p:nvSpPr>
          <p:spPr bwMode="auto">
            <a:xfrm>
              <a:off x="2512" y="1104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系名</a:t>
              </a:r>
            </a:p>
          </p:txBody>
        </p:sp>
        <p:sp>
          <p:nvSpPr>
            <p:cNvPr id="191492" name="Rectangle 1028"/>
            <p:cNvSpPr>
              <a:spLocks noChangeArrowheads="1"/>
            </p:cNvSpPr>
            <p:nvPr/>
          </p:nvSpPr>
          <p:spPr bwMode="auto">
            <a:xfrm>
              <a:off x="1776" y="1104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系号</a:t>
              </a:r>
            </a:p>
          </p:txBody>
        </p:sp>
        <p:sp>
          <p:nvSpPr>
            <p:cNvPr id="72722" name="Line 1031"/>
            <p:cNvSpPr>
              <a:spLocks noChangeShapeType="1"/>
            </p:cNvSpPr>
            <p:nvPr/>
          </p:nvSpPr>
          <p:spPr bwMode="auto">
            <a:xfrm>
              <a:off x="1776" y="1104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032"/>
            <p:cNvSpPr>
              <a:spLocks noChangeShapeType="1"/>
            </p:cNvSpPr>
            <p:nvPr/>
          </p:nvSpPr>
          <p:spPr bwMode="auto">
            <a:xfrm>
              <a:off x="1776" y="1430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1033"/>
            <p:cNvSpPr>
              <a:spLocks noChangeShapeType="1"/>
            </p:cNvSpPr>
            <p:nvPr/>
          </p:nvSpPr>
          <p:spPr bwMode="auto">
            <a:xfrm>
              <a:off x="1776" y="11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1034"/>
            <p:cNvSpPr>
              <a:spLocks noChangeShapeType="1"/>
            </p:cNvSpPr>
            <p:nvPr/>
          </p:nvSpPr>
          <p:spPr bwMode="auto">
            <a:xfrm>
              <a:off x="2512" y="110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1035"/>
            <p:cNvSpPr>
              <a:spLocks noChangeShapeType="1"/>
            </p:cNvSpPr>
            <p:nvPr/>
          </p:nvSpPr>
          <p:spPr bwMode="auto">
            <a:xfrm>
              <a:off x="3248" y="110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1036"/>
            <p:cNvSpPr>
              <a:spLocks noChangeShapeType="1"/>
            </p:cNvSpPr>
            <p:nvPr/>
          </p:nvSpPr>
          <p:spPr bwMode="auto">
            <a:xfrm>
              <a:off x="3984" y="11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13" name="Rectangle 1049"/>
            <p:cNvSpPr>
              <a:spLocks noChangeArrowheads="1"/>
            </p:cNvSpPr>
            <p:nvPr/>
          </p:nvSpPr>
          <p:spPr bwMode="auto">
            <a:xfrm>
              <a:off x="1568" y="2016"/>
              <a:ext cx="10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教研室名</a:t>
              </a:r>
            </a:p>
          </p:txBody>
        </p:sp>
        <p:sp>
          <p:nvSpPr>
            <p:cNvPr id="191514" name="Rectangle 1050"/>
            <p:cNvSpPr>
              <a:spLocks noChangeArrowheads="1"/>
            </p:cNvSpPr>
            <p:nvPr/>
          </p:nvSpPr>
          <p:spPr bwMode="auto">
            <a:xfrm>
              <a:off x="488" y="2016"/>
              <a:ext cx="10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教研室号</a:t>
              </a:r>
            </a:p>
          </p:txBody>
        </p:sp>
        <p:sp>
          <p:nvSpPr>
            <p:cNvPr id="72730" name="Line 1051"/>
            <p:cNvSpPr>
              <a:spLocks noChangeShapeType="1"/>
            </p:cNvSpPr>
            <p:nvPr/>
          </p:nvSpPr>
          <p:spPr bwMode="auto">
            <a:xfrm>
              <a:off x="488" y="2016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1" name="Line 1052"/>
            <p:cNvSpPr>
              <a:spLocks noChangeShapeType="1"/>
            </p:cNvSpPr>
            <p:nvPr/>
          </p:nvSpPr>
          <p:spPr bwMode="auto">
            <a:xfrm>
              <a:off x="488" y="2342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2" name="Line 1053"/>
            <p:cNvSpPr>
              <a:spLocks noChangeShapeType="1"/>
            </p:cNvSpPr>
            <p:nvPr/>
          </p:nvSpPr>
          <p:spPr bwMode="auto">
            <a:xfrm>
              <a:off x="488" y="20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3" name="Line 1054"/>
            <p:cNvSpPr>
              <a:spLocks noChangeShapeType="1"/>
            </p:cNvSpPr>
            <p:nvPr/>
          </p:nvSpPr>
          <p:spPr bwMode="auto">
            <a:xfrm>
              <a:off x="1568" y="20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4" name="Line 1056"/>
            <p:cNvSpPr>
              <a:spLocks noChangeShapeType="1"/>
            </p:cNvSpPr>
            <p:nvPr/>
          </p:nvSpPr>
          <p:spPr bwMode="auto">
            <a:xfrm>
              <a:off x="2648" y="20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22" name="Rectangle 1058"/>
            <p:cNvSpPr>
              <a:spLocks noChangeArrowheads="1"/>
            </p:cNvSpPr>
            <p:nvPr/>
          </p:nvSpPr>
          <p:spPr bwMode="auto">
            <a:xfrm>
              <a:off x="4496" y="2016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年级</a:t>
              </a:r>
            </a:p>
          </p:txBody>
        </p:sp>
        <p:sp>
          <p:nvSpPr>
            <p:cNvPr id="191523" name="Rectangle 1059"/>
            <p:cNvSpPr>
              <a:spLocks noChangeArrowheads="1"/>
            </p:cNvSpPr>
            <p:nvPr/>
          </p:nvSpPr>
          <p:spPr bwMode="auto">
            <a:xfrm>
              <a:off x="3760" y="2016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91524" name="Rectangle 1060"/>
            <p:cNvSpPr>
              <a:spLocks noChangeArrowheads="1"/>
            </p:cNvSpPr>
            <p:nvPr/>
          </p:nvSpPr>
          <p:spPr bwMode="auto">
            <a:xfrm>
              <a:off x="3024" y="2016"/>
              <a:ext cx="7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72738" name="Line 1061"/>
            <p:cNvSpPr>
              <a:spLocks noChangeShapeType="1"/>
            </p:cNvSpPr>
            <p:nvPr/>
          </p:nvSpPr>
          <p:spPr bwMode="auto">
            <a:xfrm>
              <a:off x="3024" y="2016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9" name="Line 1062"/>
            <p:cNvSpPr>
              <a:spLocks noChangeShapeType="1"/>
            </p:cNvSpPr>
            <p:nvPr/>
          </p:nvSpPr>
          <p:spPr bwMode="auto">
            <a:xfrm>
              <a:off x="3024" y="2342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0" name="Line 1063"/>
            <p:cNvSpPr>
              <a:spLocks noChangeShapeType="1"/>
            </p:cNvSpPr>
            <p:nvPr/>
          </p:nvSpPr>
          <p:spPr bwMode="auto">
            <a:xfrm>
              <a:off x="3024" y="20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1" name="Line 1064"/>
            <p:cNvSpPr>
              <a:spLocks noChangeShapeType="1"/>
            </p:cNvSpPr>
            <p:nvPr/>
          </p:nvSpPr>
          <p:spPr bwMode="auto">
            <a:xfrm>
              <a:off x="3760" y="20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2" name="Line 1065"/>
            <p:cNvSpPr>
              <a:spLocks noChangeShapeType="1"/>
            </p:cNvSpPr>
            <p:nvPr/>
          </p:nvSpPr>
          <p:spPr bwMode="auto">
            <a:xfrm>
              <a:off x="4496" y="2016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3" name="Line 1066"/>
            <p:cNvSpPr>
              <a:spLocks noChangeShapeType="1"/>
            </p:cNvSpPr>
            <p:nvPr/>
          </p:nvSpPr>
          <p:spPr bwMode="auto">
            <a:xfrm>
              <a:off x="5232" y="201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1536" name="Rectangle 1072"/>
            <p:cNvSpPr>
              <a:spLocks noChangeArrowheads="1"/>
            </p:cNvSpPr>
            <p:nvPr/>
          </p:nvSpPr>
          <p:spPr bwMode="auto">
            <a:xfrm>
              <a:off x="1976" y="2842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职称</a:t>
              </a:r>
            </a:p>
          </p:txBody>
        </p:sp>
        <p:sp>
          <p:nvSpPr>
            <p:cNvPr id="191537" name="Rectangle 1073"/>
            <p:cNvSpPr>
              <a:spLocks noChangeArrowheads="1"/>
            </p:cNvSpPr>
            <p:nvPr/>
          </p:nvSpPr>
          <p:spPr bwMode="auto">
            <a:xfrm>
              <a:off x="1160" y="2842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91538" name="Rectangle 1074"/>
            <p:cNvSpPr>
              <a:spLocks noChangeArrowheads="1"/>
            </p:cNvSpPr>
            <p:nvPr/>
          </p:nvSpPr>
          <p:spPr bwMode="auto">
            <a:xfrm>
              <a:off x="344" y="2842"/>
              <a:ext cx="8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8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职工号</a:t>
              </a:r>
            </a:p>
          </p:txBody>
        </p:sp>
        <p:sp>
          <p:nvSpPr>
            <p:cNvPr id="72747" name="Line 1075"/>
            <p:cNvSpPr>
              <a:spLocks noChangeShapeType="1"/>
            </p:cNvSpPr>
            <p:nvPr/>
          </p:nvSpPr>
          <p:spPr bwMode="auto">
            <a:xfrm>
              <a:off x="344" y="284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8" name="Line 1076"/>
            <p:cNvSpPr>
              <a:spLocks noChangeShapeType="1"/>
            </p:cNvSpPr>
            <p:nvPr/>
          </p:nvSpPr>
          <p:spPr bwMode="auto">
            <a:xfrm>
              <a:off x="344" y="3168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49" name="Line 1077"/>
            <p:cNvSpPr>
              <a:spLocks noChangeShapeType="1"/>
            </p:cNvSpPr>
            <p:nvPr/>
          </p:nvSpPr>
          <p:spPr bwMode="auto">
            <a:xfrm>
              <a:off x="344" y="284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0" name="Line 1078"/>
            <p:cNvSpPr>
              <a:spLocks noChangeShapeType="1"/>
            </p:cNvSpPr>
            <p:nvPr/>
          </p:nvSpPr>
          <p:spPr bwMode="auto">
            <a:xfrm>
              <a:off x="1160" y="284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1" name="Line 1079"/>
            <p:cNvSpPr>
              <a:spLocks noChangeShapeType="1"/>
            </p:cNvSpPr>
            <p:nvPr/>
          </p:nvSpPr>
          <p:spPr bwMode="auto">
            <a:xfrm>
              <a:off x="1976" y="284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2" name="Line 1080"/>
            <p:cNvSpPr>
              <a:spLocks noChangeShapeType="1"/>
            </p:cNvSpPr>
            <p:nvPr/>
          </p:nvSpPr>
          <p:spPr bwMode="auto">
            <a:xfrm>
              <a:off x="2792" y="284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3" name="Line 1083"/>
            <p:cNvSpPr>
              <a:spLocks noChangeShapeType="1"/>
            </p:cNvSpPr>
            <p:nvPr/>
          </p:nvSpPr>
          <p:spPr bwMode="auto">
            <a:xfrm>
              <a:off x="1568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4" name="Line 1084"/>
            <p:cNvSpPr>
              <a:spLocks noChangeShapeType="1"/>
            </p:cNvSpPr>
            <p:nvPr/>
          </p:nvSpPr>
          <p:spPr bwMode="auto">
            <a:xfrm>
              <a:off x="4120" y="16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5" name="Line 1085"/>
            <p:cNvSpPr>
              <a:spLocks noChangeShapeType="1"/>
            </p:cNvSpPr>
            <p:nvPr/>
          </p:nvSpPr>
          <p:spPr bwMode="auto">
            <a:xfrm>
              <a:off x="1576" y="168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6" name="Line 1086"/>
            <p:cNvSpPr>
              <a:spLocks noChangeShapeType="1"/>
            </p:cNvSpPr>
            <p:nvPr/>
          </p:nvSpPr>
          <p:spPr bwMode="auto">
            <a:xfrm flipH="1">
              <a:off x="1568" y="23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57" name="Line 1087"/>
            <p:cNvSpPr>
              <a:spLocks noChangeShapeType="1"/>
            </p:cNvSpPr>
            <p:nvPr/>
          </p:nvSpPr>
          <p:spPr bwMode="auto">
            <a:xfrm>
              <a:off x="2880" y="14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2709" name="Group 1101"/>
          <p:cNvGrpSpPr>
            <a:grpSpLocks/>
          </p:cNvGrpSpPr>
          <p:nvPr/>
        </p:nvGrpSpPr>
        <p:grpSpPr bwMode="auto">
          <a:xfrm>
            <a:off x="1295400" y="1436688"/>
            <a:ext cx="7010400" cy="1992312"/>
            <a:chOff x="816" y="809"/>
            <a:chExt cx="4416" cy="1255"/>
          </a:xfrm>
        </p:grpSpPr>
        <p:sp>
          <p:nvSpPr>
            <p:cNvPr id="72710" name="Rectangle 1090"/>
            <p:cNvSpPr>
              <a:spLocks noChangeArrowheads="1"/>
            </p:cNvSpPr>
            <p:nvPr/>
          </p:nvSpPr>
          <p:spPr bwMode="auto">
            <a:xfrm>
              <a:off x="2403" y="809"/>
              <a:ext cx="944" cy="296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28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系</a:t>
              </a:r>
            </a:p>
          </p:txBody>
        </p:sp>
        <p:sp>
          <p:nvSpPr>
            <p:cNvPr id="72711" name="Rectangle 1091"/>
            <p:cNvSpPr>
              <a:spLocks noChangeArrowheads="1"/>
            </p:cNvSpPr>
            <p:nvPr/>
          </p:nvSpPr>
          <p:spPr bwMode="auto">
            <a:xfrm>
              <a:off x="1461" y="1289"/>
              <a:ext cx="944" cy="296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28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教研室</a:t>
              </a:r>
            </a:p>
          </p:txBody>
        </p:sp>
        <p:sp>
          <p:nvSpPr>
            <p:cNvPr id="72712" name="Rectangle 1092"/>
            <p:cNvSpPr>
              <a:spLocks noChangeArrowheads="1"/>
            </p:cNvSpPr>
            <p:nvPr/>
          </p:nvSpPr>
          <p:spPr bwMode="auto">
            <a:xfrm>
              <a:off x="3345" y="1289"/>
              <a:ext cx="944" cy="296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28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学生</a:t>
              </a:r>
            </a:p>
          </p:txBody>
        </p:sp>
        <p:sp>
          <p:nvSpPr>
            <p:cNvPr id="72713" name="Rectangle 1093"/>
            <p:cNvSpPr>
              <a:spLocks noChangeArrowheads="1"/>
            </p:cNvSpPr>
            <p:nvPr/>
          </p:nvSpPr>
          <p:spPr bwMode="auto">
            <a:xfrm>
              <a:off x="1440" y="1769"/>
              <a:ext cx="944" cy="295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280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教员</a:t>
              </a:r>
            </a:p>
          </p:txBody>
        </p:sp>
        <p:sp>
          <p:nvSpPr>
            <p:cNvPr id="72714" name="Line 1095"/>
            <p:cNvSpPr>
              <a:spLocks noChangeShapeType="1"/>
            </p:cNvSpPr>
            <p:nvPr/>
          </p:nvSpPr>
          <p:spPr bwMode="auto">
            <a:xfrm flipH="1">
              <a:off x="1968" y="1103"/>
              <a:ext cx="592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2715" name="Line 1096"/>
            <p:cNvSpPr>
              <a:spLocks noChangeShapeType="1"/>
            </p:cNvSpPr>
            <p:nvPr/>
          </p:nvSpPr>
          <p:spPr bwMode="auto">
            <a:xfrm>
              <a:off x="3188" y="1103"/>
              <a:ext cx="604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2716" name="Line 1097"/>
            <p:cNvSpPr>
              <a:spLocks noChangeShapeType="1"/>
            </p:cNvSpPr>
            <p:nvPr/>
          </p:nvSpPr>
          <p:spPr bwMode="auto">
            <a:xfrm>
              <a:off x="1919" y="1577"/>
              <a:ext cx="1" cy="1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2717" name="AutoShape 1099"/>
            <p:cNvSpPr>
              <a:spLocks noChangeArrowheads="1"/>
            </p:cNvSpPr>
            <p:nvPr/>
          </p:nvSpPr>
          <p:spPr bwMode="auto">
            <a:xfrm>
              <a:off x="4128" y="861"/>
              <a:ext cx="1104" cy="284"/>
            </a:xfrm>
            <a:prstGeom prst="wedgeRoundRectCallout">
              <a:avLst>
                <a:gd name="adj1" fmla="val -107245"/>
                <a:gd name="adj2" fmla="val 61972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 algn="ctr"/>
              <a:r>
                <a:rPr lang="zh-CN" altLang="en-US" sz="2800">
                  <a:latin typeface="Times New Roman" pitchFamily="18" charset="0"/>
                  <a:ea typeface="华文新魏" pitchFamily="2" charset="-122"/>
                </a:rPr>
                <a:t>1 : </a:t>
              </a:r>
              <a:r>
                <a:rPr lang="en-US" altLang="zh-CN" sz="2800">
                  <a:latin typeface="Times New Roman" pitchFamily="18" charset="0"/>
                  <a:ea typeface="华文新魏" pitchFamily="2" charset="-122"/>
                </a:rPr>
                <a:t>N</a:t>
              </a:r>
              <a:r>
                <a:rPr lang="zh-CN" altLang="en-US" sz="2800">
                  <a:latin typeface="Times New Roman" pitchFamily="18" charset="0"/>
                  <a:ea typeface="华文新魏" pitchFamily="2" charset="-122"/>
                </a:rPr>
                <a:t>联系</a:t>
              </a:r>
            </a:p>
          </p:txBody>
        </p:sp>
        <p:sp>
          <p:nvSpPr>
            <p:cNvPr id="72718" name="AutoShape 1100"/>
            <p:cNvSpPr>
              <a:spLocks noChangeArrowheads="1"/>
            </p:cNvSpPr>
            <p:nvPr/>
          </p:nvSpPr>
          <p:spPr bwMode="auto">
            <a:xfrm>
              <a:off x="816" y="809"/>
              <a:ext cx="864" cy="284"/>
            </a:xfrm>
            <a:prstGeom prst="wedgeRoundRectCallout">
              <a:avLst>
                <a:gd name="adj1" fmla="val 130556"/>
                <a:gd name="adj2" fmla="val 7394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anchor="ctr" anchorCtr="1"/>
            <a:lstStyle/>
            <a:p>
              <a:pPr algn="ctr"/>
              <a:r>
                <a:rPr lang="zh-CN" altLang="en-US" sz="2800">
                  <a:latin typeface="Times New Roman" pitchFamily="18" charset="0"/>
                  <a:ea typeface="华文新魏" pitchFamily="2" charset="-122"/>
                </a:rPr>
                <a:t>实体型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3386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C2A7-F85D-4269-BB41-6179629EFB09}" type="slidenum">
              <a:rPr lang="zh-CN" altLang="en-US" smtClean="0"/>
              <a:pPr/>
              <a:t>94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</a:t>
            </a:r>
            <a:r>
              <a:rPr lang="zh-CN" altLang="en-US" b="0" dirty="0"/>
              <a:t>结构数据模型示例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zh-CN" altLang="en-US" sz="3200" dirty="0"/>
              <a:t>层次模型</a:t>
            </a:r>
          </a:p>
        </p:txBody>
      </p:sp>
      <p:grpSp>
        <p:nvGrpSpPr>
          <p:cNvPr id="73732" name="Group 115"/>
          <p:cNvGrpSpPr>
            <a:grpSpLocks/>
          </p:cNvGrpSpPr>
          <p:nvPr/>
        </p:nvGrpSpPr>
        <p:grpSpPr bwMode="auto">
          <a:xfrm>
            <a:off x="457200" y="1981200"/>
            <a:ext cx="8280400" cy="4216400"/>
            <a:chOff x="432" y="1344"/>
            <a:chExt cx="5216" cy="2656"/>
          </a:xfrm>
        </p:grpSpPr>
        <p:grpSp>
          <p:nvGrpSpPr>
            <p:cNvPr id="73733" name="Group 43"/>
            <p:cNvGrpSpPr>
              <a:grpSpLocks/>
            </p:cNvGrpSpPr>
            <p:nvPr/>
          </p:nvGrpSpPr>
          <p:grpSpPr bwMode="auto">
            <a:xfrm>
              <a:off x="1488" y="1344"/>
              <a:ext cx="2736" cy="296"/>
              <a:chOff x="1776" y="1344"/>
              <a:chExt cx="2208" cy="296"/>
            </a:xfrm>
          </p:grpSpPr>
          <p:sp>
            <p:nvSpPr>
              <p:cNvPr id="192516" name="Rectangle 4"/>
              <p:cNvSpPr>
                <a:spLocks noChangeArrowheads="1"/>
              </p:cNvSpPr>
              <p:nvPr/>
            </p:nvSpPr>
            <p:spPr bwMode="auto">
              <a:xfrm>
                <a:off x="3248" y="1344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R1101</a:t>
                </a:r>
              </a:p>
            </p:txBody>
          </p:sp>
          <p:sp>
            <p:nvSpPr>
              <p:cNvPr id="192517" name="Rectangle 5"/>
              <p:cNvSpPr>
                <a:spLocks noChangeArrowheads="1"/>
              </p:cNvSpPr>
              <p:nvPr/>
            </p:nvSpPr>
            <p:spPr bwMode="auto">
              <a:xfrm>
                <a:off x="2512" y="1344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计算机</a:t>
                </a:r>
              </a:p>
            </p:txBody>
          </p:sp>
          <p:sp>
            <p:nvSpPr>
              <p:cNvPr id="192518" name="Rectangle 6"/>
              <p:cNvSpPr>
                <a:spLocks noChangeArrowheads="1"/>
              </p:cNvSpPr>
              <p:nvPr/>
            </p:nvSpPr>
            <p:spPr bwMode="auto">
              <a:xfrm>
                <a:off x="1776" y="1344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D02</a:t>
                </a:r>
              </a:p>
            </p:txBody>
          </p:sp>
          <p:sp>
            <p:nvSpPr>
              <p:cNvPr id="73838" name="Line 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39" name="Line 8"/>
              <p:cNvSpPr>
                <a:spLocks noChangeShapeType="1"/>
              </p:cNvSpPr>
              <p:nvPr/>
            </p:nvSpPr>
            <p:spPr bwMode="auto">
              <a:xfrm>
                <a:off x="1776" y="1640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40" name="Line 9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41" name="Line 10"/>
              <p:cNvSpPr>
                <a:spLocks noChangeShapeType="1"/>
              </p:cNvSpPr>
              <p:nvPr/>
            </p:nvSpPr>
            <p:spPr bwMode="auto">
              <a:xfrm>
                <a:off x="2512" y="1344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42" name="Line 11"/>
              <p:cNvSpPr>
                <a:spLocks noChangeShapeType="1"/>
              </p:cNvSpPr>
              <p:nvPr/>
            </p:nvSpPr>
            <p:spPr bwMode="auto">
              <a:xfrm>
                <a:off x="3248" y="1344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43" name="Line 12"/>
              <p:cNvSpPr>
                <a:spLocks noChangeShapeType="1"/>
              </p:cNvSpPr>
              <p:nvPr/>
            </p:nvSpPr>
            <p:spPr bwMode="auto">
              <a:xfrm>
                <a:off x="3984" y="1344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34" name="Group 65"/>
            <p:cNvGrpSpPr>
              <a:grpSpLocks/>
            </p:cNvGrpSpPr>
            <p:nvPr/>
          </p:nvGrpSpPr>
          <p:grpSpPr bwMode="auto">
            <a:xfrm>
              <a:off x="488" y="2171"/>
              <a:ext cx="2160" cy="309"/>
              <a:chOff x="488" y="2171"/>
              <a:chExt cx="2160" cy="309"/>
            </a:xfrm>
          </p:grpSpPr>
          <p:sp>
            <p:nvSpPr>
              <p:cNvPr id="192525" name="Rectangle 13"/>
              <p:cNvSpPr>
                <a:spLocks noChangeArrowheads="1"/>
              </p:cNvSpPr>
              <p:nvPr/>
            </p:nvSpPr>
            <p:spPr bwMode="auto">
              <a:xfrm>
                <a:off x="1568" y="2171"/>
                <a:ext cx="108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数据库</a:t>
                </a:r>
              </a:p>
            </p:txBody>
          </p:sp>
          <p:sp>
            <p:nvSpPr>
              <p:cNvPr id="192526" name="Rectangle 14"/>
              <p:cNvSpPr>
                <a:spLocks noChangeArrowheads="1"/>
              </p:cNvSpPr>
              <p:nvPr/>
            </p:nvSpPr>
            <p:spPr bwMode="auto">
              <a:xfrm>
                <a:off x="488" y="2171"/>
                <a:ext cx="108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R01</a:t>
                </a:r>
              </a:p>
            </p:txBody>
          </p:sp>
          <p:sp>
            <p:nvSpPr>
              <p:cNvPr id="73830" name="Line 15"/>
              <p:cNvSpPr>
                <a:spLocks noChangeShapeType="1"/>
              </p:cNvSpPr>
              <p:nvPr/>
            </p:nvSpPr>
            <p:spPr bwMode="auto">
              <a:xfrm>
                <a:off x="488" y="2171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31" name="Line 16"/>
              <p:cNvSpPr>
                <a:spLocks noChangeShapeType="1"/>
              </p:cNvSpPr>
              <p:nvPr/>
            </p:nvSpPr>
            <p:spPr bwMode="auto">
              <a:xfrm>
                <a:off x="488" y="2480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32" name="Line 17"/>
              <p:cNvSpPr>
                <a:spLocks noChangeShapeType="1"/>
              </p:cNvSpPr>
              <p:nvPr/>
            </p:nvSpPr>
            <p:spPr bwMode="auto">
              <a:xfrm>
                <a:off x="488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33" name="Line 18"/>
              <p:cNvSpPr>
                <a:spLocks noChangeShapeType="1"/>
              </p:cNvSpPr>
              <p:nvPr/>
            </p:nvSpPr>
            <p:spPr bwMode="auto">
              <a:xfrm>
                <a:off x="1568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34" name="Line 19"/>
              <p:cNvSpPr>
                <a:spLocks noChangeShapeType="1"/>
              </p:cNvSpPr>
              <p:nvPr/>
            </p:nvSpPr>
            <p:spPr bwMode="auto">
              <a:xfrm>
                <a:off x="2648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35" name="Group 44"/>
            <p:cNvGrpSpPr>
              <a:grpSpLocks/>
            </p:cNvGrpSpPr>
            <p:nvPr/>
          </p:nvGrpSpPr>
          <p:grpSpPr bwMode="auto">
            <a:xfrm>
              <a:off x="3024" y="2171"/>
              <a:ext cx="2208" cy="296"/>
              <a:chOff x="3024" y="2171"/>
              <a:chExt cx="2208" cy="296"/>
            </a:xfrm>
          </p:grpSpPr>
          <p:sp>
            <p:nvSpPr>
              <p:cNvPr id="192532" name="Rectangle 20"/>
              <p:cNvSpPr>
                <a:spLocks noChangeArrowheads="1"/>
              </p:cNvSpPr>
              <p:nvPr/>
            </p:nvSpPr>
            <p:spPr bwMode="auto">
              <a:xfrm>
                <a:off x="4496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G1</a:t>
                </a:r>
              </a:p>
            </p:txBody>
          </p:sp>
          <p:sp>
            <p:nvSpPr>
              <p:cNvPr id="192533" name="Rectangle 21"/>
              <p:cNvSpPr>
                <a:spLocks noChangeArrowheads="1"/>
              </p:cNvSpPr>
              <p:nvPr/>
            </p:nvSpPr>
            <p:spPr bwMode="auto">
              <a:xfrm>
                <a:off x="3760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王明</a:t>
                </a:r>
              </a:p>
            </p:txBody>
          </p:sp>
          <p:sp>
            <p:nvSpPr>
              <p:cNvPr id="192534" name="Rectangle 22"/>
              <p:cNvSpPr>
                <a:spLocks noChangeArrowheads="1"/>
              </p:cNvSpPr>
              <p:nvPr/>
            </p:nvSpPr>
            <p:spPr bwMode="auto">
              <a:xfrm>
                <a:off x="3024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S0012</a:t>
                </a:r>
              </a:p>
            </p:txBody>
          </p:sp>
          <p:sp>
            <p:nvSpPr>
              <p:cNvPr id="73822" name="Line 23"/>
              <p:cNvSpPr>
                <a:spLocks noChangeShapeType="1"/>
              </p:cNvSpPr>
              <p:nvPr/>
            </p:nvSpPr>
            <p:spPr bwMode="auto">
              <a:xfrm>
                <a:off x="3024" y="2171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23" name="Line 24"/>
              <p:cNvSpPr>
                <a:spLocks noChangeShapeType="1"/>
              </p:cNvSpPr>
              <p:nvPr/>
            </p:nvSpPr>
            <p:spPr bwMode="auto">
              <a:xfrm>
                <a:off x="3024" y="2467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24" name="Line 25"/>
              <p:cNvSpPr>
                <a:spLocks noChangeShapeType="1"/>
              </p:cNvSpPr>
              <p:nvPr/>
            </p:nvSpPr>
            <p:spPr bwMode="auto">
              <a:xfrm>
                <a:off x="3024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25" name="Line 26"/>
              <p:cNvSpPr>
                <a:spLocks noChangeShapeType="1"/>
              </p:cNvSpPr>
              <p:nvPr/>
            </p:nvSpPr>
            <p:spPr bwMode="auto">
              <a:xfrm>
                <a:off x="3760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26" name="Line 27"/>
              <p:cNvSpPr>
                <a:spLocks noChangeShapeType="1"/>
              </p:cNvSpPr>
              <p:nvPr/>
            </p:nvSpPr>
            <p:spPr bwMode="auto">
              <a:xfrm>
                <a:off x="4496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27" name="Line 28"/>
              <p:cNvSpPr>
                <a:spLocks noChangeShapeType="1"/>
              </p:cNvSpPr>
              <p:nvPr/>
            </p:nvSpPr>
            <p:spPr bwMode="auto">
              <a:xfrm>
                <a:off x="5232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36" name="Group 82"/>
            <p:cNvGrpSpPr>
              <a:grpSpLocks/>
            </p:cNvGrpSpPr>
            <p:nvPr/>
          </p:nvGrpSpPr>
          <p:grpSpPr bwMode="auto">
            <a:xfrm>
              <a:off x="432" y="3400"/>
              <a:ext cx="2448" cy="296"/>
              <a:chOff x="344" y="3400"/>
              <a:chExt cx="2448" cy="296"/>
            </a:xfrm>
          </p:grpSpPr>
          <p:sp>
            <p:nvSpPr>
              <p:cNvPr id="192541" name="Rectangle 29"/>
              <p:cNvSpPr>
                <a:spLocks noChangeArrowheads="1"/>
              </p:cNvSpPr>
              <p:nvPr/>
            </p:nvSpPr>
            <p:spPr bwMode="auto">
              <a:xfrm>
                <a:off x="1976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教授</a:t>
                </a:r>
              </a:p>
            </p:txBody>
          </p:sp>
          <p:sp>
            <p:nvSpPr>
              <p:cNvPr id="192542" name="Rectangle 30"/>
              <p:cNvSpPr>
                <a:spLocks noChangeArrowheads="1"/>
              </p:cNvSpPr>
              <p:nvPr/>
            </p:nvSpPr>
            <p:spPr bwMode="auto">
              <a:xfrm>
                <a:off x="1160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何璧</a:t>
                </a:r>
              </a:p>
            </p:txBody>
          </p:sp>
          <p:sp>
            <p:nvSpPr>
              <p:cNvPr id="192543" name="Rectangle 31"/>
              <p:cNvSpPr>
                <a:spLocks noChangeArrowheads="1"/>
              </p:cNvSpPr>
              <p:nvPr/>
            </p:nvSpPr>
            <p:spPr bwMode="auto">
              <a:xfrm>
                <a:off x="344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E1101</a:t>
                </a:r>
              </a:p>
            </p:txBody>
          </p:sp>
          <p:sp>
            <p:nvSpPr>
              <p:cNvPr id="73813" name="Line 32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14" name="Line 33"/>
              <p:cNvSpPr>
                <a:spLocks noChangeShapeType="1"/>
              </p:cNvSpPr>
              <p:nvPr/>
            </p:nvSpPr>
            <p:spPr bwMode="auto">
              <a:xfrm>
                <a:off x="344" y="3696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15" name="Line 34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16" name="Line 35"/>
              <p:cNvSpPr>
                <a:spLocks noChangeShapeType="1"/>
              </p:cNvSpPr>
              <p:nvPr/>
            </p:nvSpPr>
            <p:spPr bwMode="auto">
              <a:xfrm>
                <a:off x="1160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17" name="Line 36"/>
              <p:cNvSpPr>
                <a:spLocks noChangeShapeType="1"/>
              </p:cNvSpPr>
              <p:nvPr/>
            </p:nvSpPr>
            <p:spPr bwMode="auto">
              <a:xfrm>
                <a:off x="1976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18" name="Line 37"/>
              <p:cNvSpPr>
                <a:spLocks noChangeShapeType="1"/>
              </p:cNvSpPr>
              <p:nvPr/>
            </p:nvSpPr>
            <p:spPr bwMode="auto">
              <a:xfrm>
                <a:off x="2792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37" name="Line 38"/>
            <p:cNvSpPr>
              <a:spLocks noChangeShapeType="1"/>
            </p:cNvSpPr>
            <p:nvPr/>
          </p:nvSpPr>
          <p:spPr bwMode="auto">
            <a:xfrm>
              <a:off x="1568" y="1866"/>
              <a:ext cx="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8" name="Line 39"/>
            <p:cNvSpPr>
              <a:spLocks noChangeShapeType="1"/>
            </p:cNvSpPr>
            <p:nvPr/>
          </p:nvSpPr>
          <p:spPr bwMode="auto">
            <a:xfrm>
              <a:off x="4120" y="1866"/>
              <a:ext cx="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39" name="Line 40"/>
            <p:cNvSpPr>
              <a:spLocks noChangeShapeType="1"/>
            </p:cNvSpPr>
            <p:nvPr/>
          </p:nvSpPr>
          <p:spPr bwMode="auto">
            <a:xfrm>
              <a:off x="1576" y="1866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0" name="Line 41"/>
            <p:cNvSpPr>
              <a:spLocks noChangeShapeType="1"/>
            </p:cNvSpPr>
            <p:nvPr/>
          </p:nvSpPr>
          <p:spPr bwMode="auto">
            <a:xfrm flipH="1">
              <a:off x="3168" y="2928"/>
              <a:ext cx="0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1" name="Line 42"/>
            <p:cNvSpPr>
              <a:spLocks noChangeShapeType="1"/>
            </p:cNvSpPr>
            <p:nvPr/>
          </p:nvSpPr>
          <p:spPr bwMode="auto">
            <a:xfrm>
              <a:off x="2880" y="1649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3742" name="Group 45"/>
            <p:cNvGrpSpPr>
              <a:grpSpLocks/>
            </p:cNvGrpSpPr>
            <p:nvPr/>
          </p:nvGrpSpPr>
          <p:grpSpPr bwMode="auto">
            <a:xfrm>
              <a:off x="3160" y="2472"/>
              <a:ext cx="2208" cy="296"/>
              <a:chOff x="3024" y="2171"/>
              <a:chExt cx="2208" cy="296"/>
            </a:xfrm>
          </p:grpSpPr>
          <p:sp>
            <p:nvSpPr>
              <p:cNvPr id="192558" name="Rectangle 46"/>
              <p:cNvSpPr>
                <a:spLocks noChangeArrowheads="1"/>
              </p:cNvSpPr>
              <p:nvPr/>
            </p:nvSpPr>
            <p:spPr bwMode="auto">
              <a:xfrm>
                <a:off x="4496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G2</a:t>
                </a:r>
              </a:p>
            </p:txBody>
          </p:sp>
          <p:sp>
            <p:nvSpPr>
              <p:cNvPr id="192559" name="Rectangle 47"/>
              <p:cNvSpPr>
                <a:spLocks noChangeArrowheads="1"/>
              </p:cNvSpPr>
              <p:nvPr/>
            </p:nvSpPr>
            <p:spPr bwMode="auto">
              <a:xfrm>
                <a:off x="3760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郑直</a:t>
                </a:r>
              </a:p>
            </p:txBody>
          </p:sp>
          <p:sp>
            <p:nvSpPr>
              <p:cNvPr id="192560" name="Rectangle 48"/>
              <p:cNvSpPr>
                <a:spLocks noChangeArrowheads="1"/>
              </p:cNvSpPr>
              <p:nvPr/>
            </p:nvSpPr>
            <p:spPr bwMode="auto">
              <a:xfrm>
                <a:off x="3024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S0020</a:t>
                </a:r>
              </a:p>
            </p:txBody>
          </p:sp>
          <p:sp>
            <p:nvSpPr>
              <p:cNvPr id="73804" name="Line 49"/>
              <p:cNvSpPr>
                <a:spLocks noChangeShapeType="1"/>
              </p:cNvSpPr>
              <p:nvPr/>
            </p:nvSpPr>
            <p:spPr bwMode="auto">
              <a:xfrm>
                <a:off x="3024" y="2171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05" name="Line 50"/>
              <p:cNvSpPr>
                <a:spLocks noChangeShapeType="1"/>
              </p:cNvSpPr>
              <p:nvPr/>
            </p:nvSpPr>
            <p:spPr bwMode="auto">
              <a:xfrm>
                <a:off x="3024" y="2467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06" name="Line 51"/>
              <p:cNvSpPr>
                <a:spLocks noChangeShapeType="1"/>
              </p:cNvSpPr>
              <p:nvPr/>
            </p:nvSpPr>
            <p:spPr bwMode="auto">
              <a:xfrm>
                <a:off x="3024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07" name="Line 52"/>
              <p:cNvSpPr>
                <a:spLocks noChangeShapeType="1"/>
              </p:cNvSpPr>
              <p:nvPr/>
            </p:nvSpPr>
            <p:spPr bwMode="auto">
              <a:xfrm>
                <a:off x="3760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08" name="Line 53"/>
              <p:cNvSpPr>
                <a:spLocks noChangeShapeType="1"/>
              </p:cNvSpPr>
              <p:nvPr/>
            </p:nvSpPr>
            <p:spPr bwMode="auto">
              <a:xfrm>
                <a:off x="4496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09" name="Line 54"/>
              <p:cNvSpPr>
                <a:spLocks noChangeShapeType="1"/>
              </p:cNvSpPr>
              <p:nvPr/>
            </p:nvSpPr>
            <p:spPr bwMode="auto">
              <a:xfrm>
                <a:off x="5232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43" name="Group 55"/>
            <p:cNvGrpSpPr>
              <a:grpSpLocks/>
            </p:cNvGrpSpPr>
            <p:nvPr/>
          </p:nvGrpSpPr>
          <p:grpSpPr bwMode="auto">
            <a:xfrm>
              <a:off x="3328" y="2768"/>
              <a:ext cx="2208" cy="296"/>
              <a:chOff x="3024" y="2171"/>
              <a:chExt cx="2208" cy="296"/>
            </a:xfrm>
          </p:grpSpPr>
          <p:sp>
            <p:nvSpPr>
              <p:cNvPr id="192568" name="Rectangle 56"/>
              <p:cNvSpPr>
                <a:spLocks noChangeArrowheads="1"/>
              </p:cNvSpPr>
              <p:nvPr/>
            </p:nvSpPr>
            <p:spPr bwMode="auto">
              <a:xfrm>
                <a:off x="4496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G3</a:t>
                </a:r>
              </a:p>
            </p:txBody>
          </p:sp>
          <p:sp>
            <p:nvSpPr>
              <p:cNvPr id="192569" name="Rectangle 57"/>
              <p:cNvSpPr>
                <a:spLocks noChangeArrowheads="1"/>
              </p:cNvSpPr>
              <p:nvPr/>
            </p:nvSpPr>
            <p:spPr bwMode="auto">
              <a:xfrm>
                <a:off x="3760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周密</a:t>
                </a:r>
              </a:p>
            </p:txBody>
          </p:sp>
          <p:sp>
            <p:nvSpPr>
              <p:cNvPr id="192570" name="Rectangle 58"/>
              <p:cNvSpPr>
                <a:spLocks noChangeArrowheads="1"/>
              </p:cNvSpPr>
              <p:nvPr/>
            </p:nvSpPr>
            <p:spPr bwMode="auto">
              <a:xfrm>
                <a:off x="3024" y="2171"/>
                <a:ext cx="73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S0199</a:t>
                </a:r>
              </a:p>
            </p:txBody>
          </p:sp>
          <p:sp>
            <p:nvSpPr>
              <p:cNvPr id="73795" name="Line 59"/>
              <p:cNvSpPr>
                <a:spLocks noChangeShapeType="1"/>
              </p:cNvSpPr>
              <p:nvPr/>
            </p:nvSpPr>
            <p:spPr bwMode="auto">
              <a:xfrm>
                <a:off x="3024" y="2171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6" name="Line 60"/>
              <p:cNvSpPr>
                <a:spLocks noChangeShapeType="1"/>
              </p:cNvSpPr>
              <p:nvPr/>
            </p:nvSpPr>
            <p:spPr bwMode="auto">
              <a:xfrm>
                <a:off x="3024" y="2467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7" name="Line 61"/>
              <p:cNvSpPr>
                <a:spLocks noChangeShapeType="1"/>
              </p:cNvSpPr>
              <p:nvPr/>
            </p:nvSpPr>
            <p:spPr bwMode="auto">
              <a:xfrm>
                <a:off x="3024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8" name="Line 62"/>
              <p:cNvSpPr>
                <a:spLocks noChangeShapeType="1"/>
              </p:cNvSpPr>
              <p:nvPr/>
            </p:nvSpPr>
            <p:spPr bwMode="auto">
              <a:xfrm>
                <a:off x="3760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9" name="Line 63"/>
              <p:cNvSpPr>
                <a:spLocks noChangeShapeType="1"/>
              </p:cNvSpPr>
              <p:nvPr/>
            </p:nvSpPr>
            <p:spPr bwMode="auto">
              <a:xfrm>
                <a:off x="4496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800" name="Line 64"/>
              <p:cNvSpPr>
                <a:spLocks noChangeShapeType="1"/>
              </p:cNvSpPr>
              <p:nvPr/>
            </p:nvSpPr>
            <p:spPr bwMode="auto">
              <a:xfrm>
                <a:off x="5232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44" name="Group 66"/>
            <p:cNvGrpSpPr>
              <a:grpSpLocks/>
            </p:cNvGrpSpPr>
            <p:nvPr/>
          </p:nvGrpSpPr>
          <p:grpSpPr bwMode="auto">
            <a:xfrm>
              <a:off x="624" y="2475"/>
              <a:ext cx="2160" cy="309"/>
              <a:chOff x="488" y="2171"/>
              <a:chExt cx="2160" cy="309"/>
            </a:xfrm>
          </p:grpSpPr>
          <p:sp>
            <p:nvSpPr>
              <p:cNvPr id="192579" name="Rectangle 67"/>
              <p:cNvSpPr>
                <a:spLocks noChangeArrowheads="1"/>
              </p:cNvSpPr>
              <p:nvPr/>
            </p:nvSpPr>
            <p:spPr bwMode="auto">
              <a:xfrm>
                <a:off x="1568" y="2171"/>
                <a:ext cx="108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网络</a:t>
                </a:r>
              </a:p>
            </p:txBody>
          </p:sp>
          <p:sp>
            <p:nvSpPr>
              <p:cNvPr id="192580" name="Rectangle 68"/>
              <p:cNvSpPr>
                <a:spLocks noChangeArrowheads="1"/>
              </p:cNvSpPr>
              <p:nvPr/>
            </p:nvSpPr>
            <p:spPr bwMode="auto">
              <a:xfrm>
                <a:off x="488" y="2171"/>
                <a:ext cx="108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R02</a:t>
                </a:r>
              </a:p>
            </p:txBody>
          </p:sp>
          <p:sp>
            <p:nvSpPr>
              <p:cNvPr id="73787" name="Line 69"/>
              <p:cNvSpPr>
                <a:spLocks noChangeShapeType="1"/>
              </p:cNvSpPr>
              <p:nvPr/>
            </p:nvSpPr>
            <p:spPr bwMode="auto">
              <a:xfrm>
                <a:off x="488" y="2171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88" name="Line 70"/>
              <p:cNvSpPr>
                <a:spLocks noChangeShapeType="1"/>
              </p:cNvSpPr>
              <p:nvPr/>
            </p:nvSpPr>
            <p:spPr bwMode="auto">
              <a:xfrm>
                <a:off x="488" y="2480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89" name="Line 71"/>
              <p:cNvSpPr>
                <a:spLocks noChangeShapeType="1"/>
              </p:cNvSpPr>
              <p:nvPr/>
            </p:nvSpPr>
            <p:spPr bwMode="auto">
              <a:xfrm>
                <a:off x="488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0" name="Line 72"/>
              <p:cNvSpPr>
                <a:spLocks noChangeShapeType="1"/>
              </p:cNvSpPr>
              <p:nvPr/>
            </p:nvSpPr>
            <p:spPr bwMode="auto">
              <a:xfrm>
                <a:off x="1568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91" name="Line 73"/>
              <p:cNvSpPr>
                <a:spLocks noChangeShapeType="1"/>
              </p:cNvSpPr>
              <p:nvPr/>
            </p:nvSpPr>
            <p:spPr bwMode="auto">
              <a:xfrm>
                <a:off x="2648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45" name="Group 74"/>
            <p:cNvGrpSpPr>
              <a:grpSpLocks/>
            </p:cNvGrpSpPr>
            <p:nvPr/>
          </p:nvGrpSpPr>
          <p:grpSpPr bwMode="auto">
            <a:xfrm>
              <a:off x="768" y="2784"/>
              <a:ext cx="2160" cy="309"/>
              <a:chOff x="488" y="2171"/>
              <a:chExt cx="2160" cy="309"/>
            </a:xfrm>
          </p:grpSpPr>
          <p:sp>
            <p:nvSpPr>
              <p:cNvPr id="192587" name="Rectangle 75"/>
              <p:cNvSpPr>
                <a:spLocks noChangeArrowheads="1"/>
              </p:cNvSpPr>
              <p:nvPr/>
            </p:nvSpPr>
            <p:spPr bwMode="auto">
              <a:xfrm>
                <a:off x="1568" y="2171"/>
                <a:ext cx="108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人工智能</a:t>
                </a:r>
              </a:p>
            </p:txBody>
          </p:sp>
          <p:sp>
            <p:nvSpPr>
              <p:cNvPr id="192588" name="Rectangle 76"/>
              <p:cNvSpPr>
                <a:spLocks noChangeArrowheads="1"/>
              </p:cNvSpPr>
              <p:nvPr/>
            </p:nvSpPr>
            <p:spPr bwMode="auto">
              <a:xfrm>
                <a:off x="488" y="2171"/>
                <a:ext cx="1080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R03</a:t>
                </a:r>
              </a:p>
            </p:txBody>
          </p:sp>
          <p:sp>
            <p:nvSpPr>
              <p:cNvPr id="73780" name="Line 77"/>
              <p:cNvSpPr>
                <a:spLocks noChangeShapeType="1"/>
              </p:cNvSpPr>
              <p:nvPr/>
            </p:nvSpPr>
            <p:spPr bwMode="auto">
              <a:xfrm>
                <a:off x="488" y="2171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81" name="Line 78"/>
              <p:cNvSpPr>
                <a:spLocks noChangeShapeType="1"/>
              </p:cNvSpPr>
              <p:nvPr/>
            </p:nvSpPr>
            <p:spPr bwMode="auto">
              <a:xfrm>
                <a:off x="488" y="2480"/>
                <a:ext cx="21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82" name="Line 79"/>
              <p:cNvSpPr>
                <a:spLocks noChangeShapeType="1"/>
              </p:cNvSpPr>
              <p:nvPr/>
            </p:nvSpPr>
            <p:spPr bwMode="auto">
              <a:xfrm>
                <a:off x="488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83" name="Line 80"/>
              <p:cNvSpPr>
                <a:spLocks noChangeShapeType="1"/>
              </p:cNvSpPr>
              <p:nvPr/>
            </p:nvSpPr>
            <p:spPr bwMode="auto">
              <a:xfrm>
                <a:off x="1568" y="2171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84" name="Line 81"/>
              <p:cNvSpPr>
                <a:spLocks noChangeShapeType="1"/>
              </p:cNvSpPr>
              <p:nvPr/>
            </p:nvSpPr>
            <p:spPr bwMode="auto">
              <a:xfrm>
                <a:off x="2648" y="2171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46" name="Line 83"/>
            <p:cNvSpPr>
              <a:spLocks noChangeShapeType="1"/>
            </p:cNvSpPr>
            <p:nvPr/>
          </p:nvSpPr>
          <p:spPr bwMode="auto">
            <a:xfrm>
              <a:off x="528" y="248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3747" name="Group 84"/>
            <p:cNvGrpSpPr>
              <a:grpSpLocks/>
            </p:cNvGrpSpPr>
            <p:nvPr/>
          </p:nvGrpSpPr>
          <p:grpSpPr bwMode="auto">
            <a:xfrm>
              <a:off x="560" y="3696"/>
              <a:ext cx="2448" cy="296"/>
              <a:chOff x="344" y="3400"/>
              <a:chExt cx="2448" cy="296"/>
            </a:xfrm>
          </p:grpSpPr>
          <p:sp>
            <p:nvSpPr>
              <p:cNvPr id="192597" name="Rectangle 85"/>
              <p:cNvSpPr>
                <a:spLocks noChangeArrowheads="1"/>
              </p:cNvSpPr>
              <p:nvPr/>
            </p:nvSpPr>
            <p:spPr bwMode="auto">
              <a:xfrm>
                <a:off x="1976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讲师</a:t>
                </a:r>
              </a:p>
            </p:txBody>
          </p:sp>
          <p:sp>
            <p:nvSpPr>
              <p:cNvPr id="192598" name="Rectangle 86"/>
              <p:cNvSpPr>
                <a:spLocks noChangeArrowheads="1"/>
              </p:cNvSpPr>
              <p:nvPr/>
            </p:nvSpPr>
            <p:spPr bwMode="auto">
              <a:xfrm>
                <a:off x="1160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刘新</a:t>
                </a:r>
              </a:p>
            </p:txBody>
          </p:sp>
          <p:sp>
            <p:nvSpPr>
              <p:cNvPr id="192599" name="Rectangle 87"/>
              <p:cNvSpPr>
                <a:spLocks noChangeArrowheads="1"/>
              </p:cNvSpPr>
              <p:nvPr/>
            </p:nvSpPr>
            <p:spPr bwMode="auto">
              <a:xfrm>
                <a:off x="344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E3721</a:t>
                </a:r>
              </a:p>
            </p:txBody>
          </p:sp>
          <p:sp>
            <p:nvSpPr>
              <p:cNvPr id="73772" name="Line 88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73" name="Line 89"/>
              <p:cNvSpPr>
                <a:spLocks noChangeShapeType="1"/>
              </p:cNvSpPr>
              <p:nvPr/>
            </p:nvSpPr>
            <p:spPr bwMode="auto">
              <a:xfrm>
                <a:off x="344" y="3696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74" name="Line 90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75" name="Line 91"/>
              <p:cNvSpPr>
                <a:spLocks noChangeShapeType="1"/>
              </p:cNvSpPr>
              <p:nvPr/>
            </p:nvSpPr>
            <p:spPr bwMode="auto">
              <a:xfrm>
                <a:off x="1160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76" name="Line 92"/>
              <p:cNvSpPr>
                <a:spLocks noChangeShapeType="1"/>
              </p:cNvSpPr>
              <p:nvPr/>
            </p:nvSpPr>
            <p:spPr bwMode="auto">
              <a:xfrm>
                <a:off x="1976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77" name="Line 93"/>
              <p:cNvSpPr>
                <a:spLocks noChangeShapeType="1"/>
              </p:cNvSpPr>
              <p:nvPr/>
            </p:nvSpPr>
            <p:spPr bwMode="auto">
              <a:xfrm>
                <a:off x="2792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48" name="Group 94"/>
            <p:cNvGrpSpPr>
              <a:grpSpLocks/>
            </p:cNvGrpSpPr>
            <p:nvPr/>
          </p:nvGrpSpPr>
          <p:grpSpPr bwMode="auto">
            <a:xfrm>
              <a:off x="3072" y="3408"/>
              <a:ext cx="2448" cy="296"/>
              <a:chOff x="344" y="3400"/>
              <a:chExt cx="2448" cy="296"/>
            </a:xfrm>
          </p:grpSpPr>
          <p:sp>
            <p:nvSpPr>
              <p:cNvPr id="192607" name="Rectangle 95"/>
              <p:cNvSpPr>
                <a:spLocks noChangeArrowheads="1"/>
              </p:cNvSpPr>
              <p:nvPr/>
            </p:nvSpPr>
            <p:spPr bwMode="auto">
              <a:xfrm>
                <a:off x="1976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教授</a:t>
                </a:r>
              </a:p>
            </p:txBody>
          </p:sp>
          <p:sp>
            <p:nvSpPr>
              <p:cNvPr id="192608" name="Rectangle 96"/>
              <p:cNvSpPr>
                <a:spLocks noChangeArrowheads="1"/>
              </p:cNvSpPr>
              <p:nvPr/>
            </p:nvSpPr>
            <p:spPr bwMode="auto">
              <a:xfrm>
                <a:off x="1160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王恩</a:t>
                </a:r>
              </a:p>
            </p:txBody>
          </p:sp>
          <p:sp>
            <p:nvSpPr>
              <p:cNvPr id="192609" name="Rectangle 97"/>
              <p:cNvSpPr>
                <a:spLocks noChangeArrowheads="1"/>
              </p:cNvSpPr>
              <p:nvPr/>
            </p:nvSpPr>
            <p:spPr bwMode="auto">
              <a:xfrm>
                <a:off x="344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E1234</a:t>
                </a:r>
              </a:p>
            </p:txBody>
          </p:sp>
          <p:sp>
            <p:nvSpPr>
              <p:cNvPr id="73763" name="Line 98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4" name="Line 99"/>
              <p:cNvSpPr>
                <a:spLocks noChangeShapeType="1"/>
              </p:cNvSpPr>
              <p:nvPr/>
            </p:nvSpPr>
            <p:spPr bwMode="auto">
              <a:xfrm>
                <a:off x="344" y="3696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5" name="Line 100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6" name="Line 101"/>
              <p:cNvSpPr>
                <a:spLocks noChangeShapeType="1"/>
              </p:cNvSpPr>
              <p:nvPr/>
            </p:nvSpPr>
            <p:spPr bwMode="auto">
              <a:xfrm>
                <a:off x="1160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7" name="Line 102"/>
              <p:cNvSpPr>
                <a:spLocks noChangeShapeType="1"/>
              </p:cNvSpPr>
              <p:nvPr/>
            </p:nvSpPr>
            <p:spPr bwMode="auto">
              <a:xfrm>
                <a:off x="1976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68" name="Line 103"/>
              <p:cNvSpPr>
                <a:spLocks noChangeShapeType="1"/>
              </p:cNvSpPr>
              <p:nvPr/>
            </p:nvSpPr>
            <p:spPr bwMode="auto">
              <a:xfrm>
                <a:off x="2792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3749" name="Group 104"/>
            <p:cNvGrpSpPr>
              <a:grpSpLocks/>
            </p:cNvGrpSpPr>
            <p:nvPr/>
          </p:nvGrpSpPr>
          <p:grpSpPr bwMode="auto">
            <a:xfrm>
              <a:off x="3200" y="3704"/>
              <a:ext cx="2448" cy="296"/>
              <a:chOff x="344" y="3400"/>
              <a:chExt cx="2448" cy="296"/>
            </a:xfrm>
          </p:grpSpPr>
          <p:sp>
            <p:nvSpPr>
              <p:cNvPr id="192617" name="Rectangle 105"/>
              <p:cNvSpPr>
                <a:spLocks noChangeArrowheads="1"/>
              </p:cNvSpPr>
              <p:nvPr/>
            </p:nvSpPr>
            <p:spPr bwMode="auto">
              <a:xfrm>
                <a:off x="1976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助教</a:t>
                </a:r>
              </a:p>
            </p:txBody>
          </p:sp>
          <p:sp>
            <p:nvSpPr>
              <p:cNvPr id="192618" name="Rectangle 106"/>
              <p:cNvSpPr>
                <a:spLocks noChangeArrowheads="1"/>
              </p:cNvSpPr>
              <p:nvPr/>
            </p:nvSpPr>
            <p:spPr bwMode="auto">
              <a:xfrm>
                <a:off x="1160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zh-CN" altLang="en-US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付弈</a:t>
                </a:r>
              </a:p>
            </p:txBody>
          </p:sp>
          <p:sp>
            <p:nvSpPr>
              <p:cNvPr id="192619" name="Rectangle 107"/>
              <p:cNvSpPr>
                <a:spLocks noChangeArrowheads="1"/>
              </p:cNvSpPr>
              <p:nvPr/>
            </p:nvSpPr>
            <p:spPr bwMode="auto">
              <a:xfrm>
                <a:off x="344" y="3400"/>
                <a:ext cx="816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25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r>
                  <a:rPr lang="en-US" altLang="zh-CN" sz="280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rPr>
                  <a:t>E3721</a:t>
                </a:r>
              </a:p>
            </p:txBody>
          </p:sp>
          <p:sp>
            <p:nvSpPr>
              <p:cNvPr id="73754" name="Line 108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55" name="Line 109"/>
              <p:cNvSpPr>
                <a:spLocks noChangeShapeType="1"/>
              </p:cNvSpPr>
              <p:nvPr/>
            </p:nvSpPr>
            <p:spPr bwMode="auto">
              <a:xfrm>
                <a:off x="344" y="3696"/>
                <a:ext cx="244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56" name="Line 110"/>
              <p:cNvSpPr>
                <a:spLocks noChangeShapeType="1"/>
              </p:cNvSpPr>
              <p:nvPr/>
            </p:nvSpPr>
            <p:spPr bwMode="auto">
              <a:xfrm>
                <a:off x="344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57" name="Line 111"/>
              <p:cNvSpPr>
                <a:spLocks noChangeShapeType="1"/>
              </p:cNvSpPr>
              <p:nvPr/>
            </p:nvSpPr>
            <p:spPr bwMode="auto">
              <a:xfrm>
                <a:off x="1160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58" name="Line 112"/>
              <p:cNvSpPr>
                <a:spLocks noChangeShapeType="1"/>
              </p:cNvSpPr>
              <p:nvPr/>
            </p:nvSpPr>
            <p:spPr bwMode="auto">
              <a:xfrm>
                <a:off x="1976" y="3400"/>
                <a:ext cx="0" cy="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759" name="Line 113"/>
              <p:cNvSpPr>
                <a:spLocks noChangeShapeType="1"/>
              </p:cNvSpPr>
              <p:nvPr/>
            </p:nvSpPr>
            <p:spPr bwMode="auto">
              <a:xfrm>
                <a:off x="2792" y="3400"/>
                <a:ext cx="0" cy="2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50" name="Line 114"/>
            <p:cNvSpPr>
              <a:spLocks noChangeShapeType="1"/>
            </p:cNvSpPr>
            <p:nvPr/>
          </p:nvSpPr>
          <p:spPr bwMode="auto">
            <a:xfrm>
              <a:off x="2928" y="292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758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497ED-0678-404C-9827-ABFF575C09ED}" type="slidenum">
              <a:rPr lang="zh-CN" altLang="en-US" smtClean="0"/>
              <a:pPr/>
              <a:t>95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</a:t>
            </a:r>
            <a:r>
              <a:rPr lang="zh-CN" altLang="en-US" b="0" dirty="0"/>
              <a:t>结构数据模型示例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zh-CN" altLang="en-US" sz="3200" dirty="0"/>
              <a:t>层次模型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257800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华文新魏" pitchFamily="2" charset="-122"/>
              </a:rPr>
              <a:t>优点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结构简单，易于实现</a:t>
            </a:r>
          </a:p>
          <a:p>
            <a:pPr lvl="1" eaLnBrk="1" hangingPunct="1"/>
            <a:r>
              <a:rPr lang="zh-CN" altLang="en-US">
                <a:latin typeface="华文新魏" pitchFamily="2" charset="-122"/>
              </a:rPr>
              <a:t>缺点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支持的联系种类太少</a:t>
            </a:r>
          </a:p>
          <a:p>
            <a:pPr lvl="3" eaLnBrk="1" hangingPunct="1"/>
            <a:r>
              <a:rPr lang="zh-CN" altLang="en-US">
                <a:latin typeface="华文新魏" pitchFamily="2" charset="-122"/>
              </a:rPr>
              <a:t>只支持二元一对多联系</a:t>
            </a:r>
          </a:p>
          <a:p>
            <a:pPr lvl="3" eaLnBrk="1" hangingPunct="1"/>
            <a:r>
              <a:rPr lang="zh-CN" altLang="en-US">
                <a:latin typeface="华文新魏" pitchFamily="2" charset="-122"/>
              </a:rPr>
              <a:t>只允许实体集间的一种联系，不支持实体集间的多种联系</a:t>
            </a:r>
          </a:p>
          <a:p>
            <a:pPr lvl="2" eaLnBrk="1" hangingPunct="1"/>
            <a:r>
              <a:rPr lang="zh-CN" altLang="en-US">
                <a:latin typeface="华文新魏" pitchFamily="2" charset="-122"/>
              </a:rPr>
              <a:t>数据操纵不方便</a:t>
            </a:r>
          </a:p>
          <a:p>
            <a:pPr lvl="3" eaLnBrk="1" hangingPunct="1"/>
            <a:r>
              <a:rPr lang="zh-CN" altLang="en-US">
                <a:latin typeface="华文新魏" pitchFamily="2" charset="-122"/>
              </a:rPr>
              <a:t>子结点的存取只能通过父结点来进行</a:t>
            </a:r>
          </a:p>
          <a:p>
            <a:pPr lvl="3" eaLnBrk="1" hangingPunct="1"/>
            <a:r>
              <a:rPr lang="zh-CN" altLang="en-US">
                <a:latin typeface="华文新魏" pitchFamily="2" charset="-122"/>
              </a:rPr>
              <a:t>插入、删除复杂，父结点的删除导致子结点的删除，丢失必要的信息</a:t>
            </a:r>
          </a:p>
          <a:p>
            <a:pPr lvl="1" eaLnBrk="1" hangingPunct="1"/>
            <a:r>
              <a:rPr lang="zh-CN" altLang="en-US">
                <a:latin typeface="华文新魏" pitchFamily="2" charset="-122"/>
              </a:rPr>
              <a:t>代表产品：</a:t>
            </a:r>
          </a:p>
          <a:p>
            <a:pPr lvl="2" eaLnBrk="1" hangingPunct="1"/>
            <a:r>
              <a:rPr lang="en-US" altLang="zh-CN">
                <a:latin typeface="华文新魏" pitchFamily="2" charset="-122"/>
              </a:rPr>
              <a:t>IBM</a:t>
            </a:r>
            <a:r>
              <a:rPr lang="zh-CN" altLang="en-US">
                <a:latin typeface="华文新魏" pitchFamily="2" charset="-122"/>
              </a:rPr>
              <a:t>的</a:t>
            </a:r>
            <a:r>
              <a:rPr lang="en-US" altLang="zh-CN">
                <a:latin typeface="华文新魏" pitchFamily="2" charset="-122"/>
              </a:rPr>
              <a:t>IMS</a:t>
            </a:r>
            <a:r>
              <a:rPr lang="zh-CN" altLang="en-US">
                <a:latin typeface="华文新魏" pitchFamily="2" charset="-122"/>
              </a:rPr>
              <a:t>数据库，1969年研制成功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867400" y="1628775"/>
            <a:ext cx="2376488" cy="2016125"/>
            <a:chOff x="3696" y="1026"/>
            <a:chExt cx="1497" cy="1270"/>
          </a:xfrm>
        </p:grpSpPr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4195" y="1026"/>
              <a:ext cx="499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华文新魏" pitchFamily="2" charset="-122"/>
                  <a:ea typeface="华文新魏" pitchFamily="2" charset="-122"/>
                </a:rPr>
                <a:t>教师</a:t>
              </a:r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4195" y="2023"/>
              <a:ext cx="499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华文新魏" pitchFamily="2" charset="-122"/>
                  <a:ea typeface="华文新魏" pitchFamily="2" charset="-122"/>
                </a:rPr>
                <a:t>学生</a:t>
              </a:r>
            </a:p>
          </p:txBody>
        </p:sp>
        <p:sp>
          <p:nvSpPr>
            <p:cNvPr id="74760" name="AutoShape 8"/>
            <p:cNvSpPr>
              <a:spLocks noChangeArrowheads="1"/>
            </p:cNvSpPr>
            <p:nvPr/>
          </p:nvSpPr>
          <p:spPr bwMode="auto">
            <a:xfrm>
              <a:off x="3696" y="1480"/>
              <a:ext cx="636" cy="40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华文新魏" pitchFamily="2" charset="-122"/>
                  <a:ea typeface="华文新魏" pitchFamily="2" charset="-122"/>
                </a:rPr>
                <a:t>指导</a:t>
              </a:r>
            </a:p>
          </p:txBody>
        </p:sp>
        <p:sp>
          <p:nvSpPr>
            <p:cNvPr id="74761" name="AutoShape 9"/>
            <p:cNvSpPr>
              <a:spLocks noChangeArrowheads="1"/>
            </p:cNvSpPr>
            <p:nvPr/>
          </p:nvSpPr>
          <p:spPr bwMode="auto">
            <a:xfrm>
              <a:off x="4512" y="1480"/>
              <a:ext cx="681" cy="40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华文新魏" pitchFamily="2" charset="-122"/>
                  <a:ea typeface="华文新魏" pitchFamily="2" charset="-122"/>
                </a:rPr>
                <a:t>班主任</a:t>
              </a:r>
            </a:p>
          </p:txBody>
        </p:sp>
        <p:cxnSp>
          <p:nvCxnSpPr>
            <p:cNvPr id="74762" name="AutoShape 10"/>
            <p:cNvCxnSpPr>
              <a:cxnSpLocks noChangeShapeType="1"/>
              <a:stCxn id="74759" idx="0"/>
              <a:endCxn id="74760" idx="2"/>
            </p:cNvCxnSpPr>
            <p:nvPr/>
          </p:nvCxnSpPr>
          <p:spPr bwMode="auto">
            <a:xfrm flipH="1" flipV="1">
              <a:off x="4014" y="1889"/>
              <a:ext cx="431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4763" name="AutoShape 13"/>
            <p:cNvCxnSpPr>
              <a:cxnSpLocks noChangeShapeType="1"/>
              <a:stCxn id="74761" idx="2"/>
              <a:endCxn id="74759" idx="0"/>
            </p:cNvCxnSpPr>
            <p:nvPr/>
          </p:nvCxnSpPr>
          <p:spPr bwMode="auto">
            <a:xfrm flipH="1">
              <a:off x="4445" y="1889"/>
              <a:ext cx="40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4764" name="AutoShape 14"/>
            <p:cNvCxnSpPr>
              <a:cxnSpLocks noChangeShapeType="1"/>
              <a:stCxn id="74760" idx="0"/>
              <a:endCxn id="74758" idx="2"/>
            </p:cNvCxnSpPr>
            <p:nvPr/>
          </p:nvCxnSpPr>
          <p:spPr bwMode="auto">
            <a:xfrm flipV="1">
              <a:off x="4014" y="1299"/>
              <a:ext cx="431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4765" name="AutoShape 15"/>
            <p:cNvCxnSpPr>
              <a:cxnSpLocks noChangeShapeType="1"/>
              <a:stCxn id="74761" idx="0"/>
              <a:endCxn id="74758" idx="2"/>
            </p:cNvCxnSpPr>
            <p:nvPr/>
          </p:nvCxnSpPr>
          <p:spPr bwMode="auto">
            <a:xfrm flipH="1" flipV="1">
              <a:off x="4445" y="1299"/>
              <a:ext cx="408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555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C43F42-C424-4923-9D40-5A7204CE202E}" type="slidenum">
              <a:rPr lang="zh-CN" altLang="en-US" smtClean="0"/>
              <a:pPr/>
              <a:t>96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 </a:t>
            </a:r>
            <a:r>
              <a:rPr lang="en-US" altLang="zh-CN" dirty="0"/>
              <a:t>IMS</a:t>
            </a:r>
            <a:r>
              <a:rPr lang="zh-CN" altLang="en-US" dirty="0"/>
              <a:t>的数据存储</a:t>
            </a:r>
          </a:p>
        </p:txBody>
      </p:sp>
      <p:sp>
        <p:nvSpPr>
          <p:cNvPr id="75780" name="Line 7"/>
          <p:cNvSpPr>
            <a:spLocks noChangeShapeType="1"/>
          </p:cNvSpPr>
          <p:nvPr/>
        </p:nvSpPr>
        <p:spPr bwMode="auto">
          <a:xfrm>
            <a:off x="4211638" y="1557338"/>
            <a:ext cx="647700" cy="0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1" name="Line 8"/>
          <p:cNvSpPr>
            <a:spLocks noChangeShapeType="1"/>
          </p:cNvSpPr>
          <p:nvPr/>
        </p:nvSpPr>
        <p:spPr bwMode="auto">
          <a:xfrm>
            <a:off x="4211638" y="1952625"/>
            <a:ext cx="647700" cy="0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2" name="Line 9"/>
          <p:cNvSpPr>
            <a:spLocks noChangeShapeType="1"/>
          </p:cNvSpPr>
          <p:nvPr/>
        </p:nvSpPr>
        <p:spPr bwMode="auto">
          <a:xfrm>
            <a:off x="4211638" y="1557338"/>
            <a:ext cx="0" cy="395287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>
            <a:off x="4859338" y="1557338"/>
            <a:ext cx="0" cy="395287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4" name="Line 17"/>
          <p:cNvSpPr>
            <a:spLocks noChangeShapeType="1"/>
          </p:cNvSpPr>
          <p:nvPr/>
        </p:nvSpPr>
        <p:spPr bwMode="auto">
          <a:xfrm>
            <a:off x="3035300" y="2420938"/>
            <a:ext cx="2689225" cy="0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5" name="Line 18"/>
          <p:cNvSpPr>
            <a:spLocks noChangeShapeType="1"/>
          </p:cNvSpPr>
          <p:nvPr/>
        </p:nvSpPr>
        <p:spPr bwMode="auto">
          <a:xfrm>
            <a:off x="3035300" y="2816225"/>
            <a:ext cx="2689225" cy="0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6" name="Line 19"/>
          <p:cNvSpPr>
            <a:spLocks noChangeShapeType="1"/>
          </p:cNvSpPr>
          <p:nvPr/>
        </p:nvSpPr>
        <p:spPr bwMode="auto">
          <a:xfrm>
            <a:off x="3035300" y="2420938"/>
            <a:ext cx="0" cy="395287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7" name="Line 20"/>
          <p:cNvSpPr>
            <a:spLocks noChangeShapeType="1"/>
          </p:cNvSpPr>
          <p:nvPr/>
        </p:nvSpPr>
        <p:spPr bwMode="auto">
          <a:xfrm>
            <a:off x="3932238" y="2420938"/>
            <a:ext cx="0" cy="395287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8" name="Line 21"/>
          <p:cNvSpPr>
            <a:spLocks noChangeShapeType="1"/>
          </p:cNvSpPr>
          <p:nvPr/>
        </p:nvSpPr>
        <p:spPr bwMode="auto">
          <a:xfrm>
            <a:off x="4827588" y="2420938"/>
            <a:ext cx="0" cy="395287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89" name="Line 22"/>
          <p:cNvSpPr>
            <a:spLocks noChangeShapeType="1"/>
          </p:cNvSpPr>
          <p:nvPr/>
        </p:nvSpPr>
        <p:spPr bwMode="auto">
          <a:xfrm>
            <a:off x="5724525" y="2420938"/>
            <a:ext cx="0" cy="395287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0" name="Line 37"/>
          <p:cNvSpPr>
            <a:spLocks noChangeShapeType="1"/>
          </p:cNvSpPr>
          <p:nvPr/>
        </p:nvSpPr>
        <p:spPr bwMode="auto">
          <a:xfrm>
            <a:off x="1524000" y="3429000"/>
            <a:ext cx="6096000" cy="0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1524000" y="3824288"/>
            <a:ext cx="6096000" cy="0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2" name="Line 39"/>
          <p:cNvSpPr>
            <a:spLocks noChangeShapeType="1"/>
          </p:cNvSpPr>
          <p:nvPr/>
        </p:nvSpPr>
        <p:spPr bwMode="auto">
          <a:xfrm>
            <a:off x="1524000" y="3429000"/>
            <a:ext cx="0" cy="395288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3" name="Line 40"/>
          <p:cNvSpPr>
            <a:spLocks noChangeShapeType="1"/>
          </p:cNvSpPr>
          <p:nvPr/>
        </p:nvSpPr>
        <p:spPr bwMode="auto">
          <a:xfrm>
            <a:off x="2286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4" name="Line 41"/>
          <p:cNvSpPr>
            <a:spLocks noChangeShapeType="1"/>
          </p:cNvSpPr>
          <p:nvPr/>
        </p:nvSpPr>
        <p:spPr bwMode="auto">
          <a:xfrm>
            <a:off x="3048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5" name="Line 42"/>
          <p:cNvSpPr>
            <a:spLocks noChangeShapeType="1"/>
          </p:cNvSpPr>
          <p:nvPr/>
        </p:nvSpPr>
        <p:spPr bwMode="auto">
          <a:xfrm>
            <a:off x="3810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6" name="Line 43"/>
          <p:cNvSpPr>
            <a:spLocks noChangeShapeType="1"/>
          </p:cNvSpPr>
          <p:nvPr/>
        </p:nvSpPr>
        <p:spPr bwMode="auto">
          <a:xfrm>
            <a:off x="4572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7" name="Line 44"/>
          <p:cNvSpPr>
            <a:spLocks noChangeShapeType="1"/>
          </p:cNvSpPr>
          <p:nvPr/>
        </p:nvSpPr>
        <p:spPr bwMode="auto">
          <a:xfrm>
            <a:off x="5334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8" name="Line 45"/>
          <p:cNvSpPr>
            <a:spLocks noChangeShapeType="1"/>
          </p:cNvSpPr>
          <p:nvPr/>
        </p:nvSpPr>
        <p:spPr bwMode="auto">
          <a:xfrm>
            <a:off x="6096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9" name="Line 46"/>
          <p:cNvSpPr>
            <a:spLocks noChangeShapeType="1"/>
          </p:cNvSpPr>
          <p:nvPr/>
        </p:nvSpPr>
        <p:spPr bwMode="auto">
          <a:xfrm>
            <a:off x="6858000" y="3429000"/>
            <a:ext cx="0" cy="395288"/>
          </a:xfrm>
          <a:prstGeom prst="line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00" name="Line 47"/>
          <p:cNvSpPr>
            <a:spLocks noChangeShapeType="1"/>
          </p:cNvSpPr>
          <p:nvPr/>
        </p:nvSpPr>
        <p:spPr bwMode="auto">
          <a:xfrm>
            <a:off x="7620000" y="3429000"/>
            <a:ext cx="0" cy="395288"/>
          </a:xfrm>
          <a:prstGeom prst="line">
            <a:avLst/>
          </a:prstGeom>
          <a:noFill/>
          <a:ln w="28575" cap="sq">
            <a:noFill/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5801" name="Group 61"/>
          <p:cNvGrpSpPr>
            <a:grpSpLocks/>
          </p:cNvGrpSpPr>
          <p:nvPr/>
        </p:nvGrpSpPr>
        <p:grpSpPr bwMode="auto">
          <a:xfrm>
            <a:off x="1524000" y="1557338"/>
            <a:ext cx="6096000" cy="2266950"/>
            <a:chOff x="960" y="981"/>
            <a:chExt cx="3840" cy="1428"/>
          </a:xfrm>
        </p:grpSpPr>
        <p:sp>
          <p:nvSpPr>
            <p:cNvPr id="248838" name="Rectangle 6"/>
            <p:cNvSpPr>
              <a:spLocks noChangeArrowheads="1"/>
            </p:cNvSpPr>
            <p:nvPr/>
          </p:nvSpPr>
          <p:spPr bwMode="auto">
            <a:xfrm>
              <a:off x="2653" y="981"/>
              <a:ext cx="4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A1</a:t>
              </a:r>
            </a:p>
          </p:txBody>
        </p:sp>
        <p:sp>
          <p:nvSpPr>
            <p:cNvPr id="248848" name="Rectangle 16"/>
            <p:cNvSpPr>
              <a:spLocks noChangeArrowheads="1"/>
            </p:cNvSpPr>
            <p:nvPr/>
          </p:nvSpPr>
          <p:spPr bwMode="auto">
            <a:xfrm>
              <a:off x="3721" y="1525"/>
              <a:ext cx="56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B3</a:t>
              </a:r>
            </a:p>
          </p:txBody>
        </p:sp>
        <p:sp>
          <p:nvSpPr>
            <p:cNvPr id="248847" name="Rectangle 15"/>
            <p:cNvSpPr>
              <a:spLocks noChangeArrowheads="1"/>
            </p:cNvSpPr>
            <p:nvPr/>
          </p:nvSpPr>
          <p:spPr bwMode="auto">
            <a:xfrm>
              <a:off x="2588" y="1525"/>
              <a:ext cx="56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B2</a:t>
              </a:r>
            </a:p>
          </p:txBody>
        </p:sp>
        <p:sp>
          <p:nvSpPr>
            <p:cNvPr id="248846" name="Rectangle 14"/>
            <p:cNvSpPr>
              <a:spLocks noChangeArrowheads="1"/>
            </p:cNvSpPr>
            <p:nvPr/>
          </p:nvSpPr>
          <p:spPr bwMode="auto">
            <a:xfrm>
              <a:off x="1474" y="1525"/>
              <a:ext cx="56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B1</a:t>
              </a:r>
            </a:p>
          </p:txBody>
        </p:sp>
        <p:sp>
          <p:nvSpPr>
            <p:cNvPr id="248868" name="Rectangle 36"/>
            <p:cNvSpPr>
              <a:spLocks noChangeArrowheads="1"/>
            </p:cNvSpPr>
            <p:nvPr/>
          </p:nvSpPr>
          <p:spPr bwMode="auto">
            <a:xfrm>
              <a:off x="432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C8</a:t>
              </a:r>
            </a:p>
          </p:txBody>
        </p:sp>
        <p:sp>
          <p:nvSpPr>
            <p:cNvPr id="248867" name="Rectangle 35"/>
            <p:cNvSpPr>
              <a:spLocks noChangeArrowheads="1"/>
            </p:cNvSpPr>
            <p:nvPr/>
          </p:nvSpPr>
          <p:spPr bwMode="auto">
            <a:xfrm>
              <a:off x="384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C7</a:t>
              </a:r>
            </a:p>
          </p:txBody>
        </p:sp>
        <p:sp>
          <p:nvSpPr>
            <p:cNvPr id="248866" name="Rectangle 34"/>
            <p:cNvSpPr>
              <a:spLocks noChangeArrowheads="1"/>
            </p:cNvSpPr>
            <p:nvPr/>
          </p:nvSpPr>
          <p:spPr bwMode="auto">
            <a:xfrm>
              <a:off x="336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C6</a:t>
              </a:r>
            </a:p>
          </p:txBody>
        </p:sp>
        <p:sp>
          <p:nvSpPr>
            <p:cNvPr id="248865" name="Rectangle 33"/>
            <p:cNvSpPr>
              <a:spLocks noChangeArrowheads="1"/>
            </p:cNvSpPr>
            <p:nvPr/>
          </p:nvSpPr>
          <p:spPr bwMode="auto">
            <a:xfrm>
              <a:off x="288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C5</a:t>
              </a:r>
            </a:p>
          </p:txBody>
        </p:sp>
        <p:sp>
          <p:nvSpPr>
            <p:cNvPr id="248864" name="Rectangle 32"/>
            <p:cNvSpPr>
              <a:spLocks noChangeArrowheads="1"/>
            </p:cNvSpPr>
            <p:nvPr/>
          </p:nvSpPr>
          <p:spPr bwMode="auto">
            <a:xfrm>
              <a:off x="240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C4</a:t>
              </a:r>
            </a:p>
          </p:txBody>
        </p:sp>
        <p:sp>
          <p:nvSpPr>
            <p:cNvPr id="248863" name="Rectangle 31"/>
            <p:cNvSpPr>
              <a:spLocks noChangeArrowheads="1"/>
            </p:cNvSpPr>
            <p:nvPr/>
          </p:nvSpPr>
          <p:spPr bwMode="auto">
            <a:xfrm>
              <a:off x="192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C3</a:t>
              </a:r>
            </a:p>
          </p:txBody>
        </p:sp>
        <p:sp>
          <p:nvSpPr>
            <p:cNvPr id="248862" name="Rectangle 30"/>
            <p:cNvSpPr>
              <a:spLocks noChangeArrowheads="1"/>
            </p:cNvSpPr>
            <p:nvPr/>
          </p:nvSpPr>
          <p:spPr bwMode="auto">
            <a:xfrm>
              <a:off x="144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C2</a:t>
              </a:r>
            </a:p>
          </p:txBody>
        </p:sp>
        <p:sp>
          <p:nvSpPr>
            <p:cNvPr id="248861" name="Rectangle 29"/>
            <p:cNvSpPr>
              <a:spLocks noChangeArrowheads="1"/>
            </p:cNvSpPr>
            <p:nvPr/>
          </p:nvSpPr>
          <p:spPr bwMode="auto">
            <a:xfrm>
              <a:off x="960" y="2160"/>
              <a:ext cx="48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C1</a:t>
              </a:r>
            </a:p>
          </p:txBody>
        </p:sp>
        <p:sp>
          <p:nvSpPr>
            <p:cNvPr id="75843" name="Line 50"/>
            <p:cNvSpPr>
              <a:spLocks noChangeShapeType="1"/>
            </p:cNvSpPr>
            <p:nvPr/>
          </p:nvSpPr>
          <p:spPr bwMode="auto">
            <a:xfrm flipH="1">
              <a:off x="1791" y="1162"/>
              <a:ext cx="9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44" name="Line 51"/>
            <p:cNvSpPr>
              <a:spLocks noChangeShapeType="1"/>
            </p:cNvSpPr>
            <p:nvPr/>
          </p:nvSpPr>
          <p:spPr bwMode="auto">
            <a:xfrm>
              <a:off x="2957" y="1141"/>
              <a:ext cx="9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45" name="Line 52"/>
            <p:cNvSpPr>
              <a:spLocks noChangeShapeType="1"/>
            </p:cNvSpPr>
            <p:nvPr/>
          </p:nvSpPr>
          <p:spPr bwMode="auto">
            <a:xfrm>
              <a:off x="2880" y="120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46" name="Line 53"/>
            <p:cNvSpPr>
              <a:spLocks noChangeShapeType="1"/>
            </p:cNvSpPr>
            <p:nvPr/>
          </p:nvSpPr>
          <p:spPr bwMode="auto">
            <a:xfrm flipH="1">
              <a:off x="1202" y="1706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47" name="Line 54"/>
            <p:cNvSpPr>
              <a:spLocks noChangeShapeType="1"/>
            </p:cNvSpPr>
            <p:nvPr/>
          </p:nvSpPr>
          <p:spPr bwMode="auto">
            <a:xfrm>
              <a:off x="1701" y="170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48" name="Line 55"/>
            <p:cNvSpPr>
              <a:spLocks noChangeShapeType="1"/>
            </p:cNvSpPr>
            <p:nvPr/>
          </p:nvSpPr>
          <p:spPr bwMode="auto">
            <a:xfrm>
              <a:off x="1837" y="1706"/>
              <a:ext cx="3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49" name="Line 56"/>
            <p:cNvSpPr>
              <a:spLocks noChangeShapeType="1"/>
            </p:cNvSpPr>
            <p:nvPr/>
          </p:nvSpPr>
          <p:spPr bwMode="auto">
            <a:xfrm flipH="1">
              <a:off x="2653" y="1706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50" name="Line 57"/>
            <p:cNvSpPr>
              <a:spLocks noChangeShapeType="1"/>
            </p:cNvSpPr>
            <p:nvPr/>
          </p:nvSpPr>
          <p:spPr bwMode="auto">
            <a:xfrm>
              <a:off x="2880" y="1706"/>
              <a:ext cx="27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51" name="Line 58"/>
            <p:cNvSpPr>
              <a:spLocks noChangeShapeType="1"/>
            </p:cNvSpPr>
            <p:nvPr/>
          </p:nvSpPr>
          <p:spPr bwMode="auto">
            <a:xfrm flipH="1">
              <a:off x="3606" y="1706"/>
              <a:ext cx="363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52" name="Line 59"/>
            <p:cNvSpPr>
              <a:spLocks noChangeShapeType="1"/>
            </p:cNvSpPr>
            <p:nvPr/>
          </p:nvSpPr>
          <p:spPr bwMode="auto">
            <a:xfrm>
              <a:off x="4014" y="1706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853" name="Line 60"/>
            <p:cNvSpPr>
              <a:spLocks noChangeShapeType="1"/>
            </p:cNvSpPr>
            <p:nvPr/>
          </p:nvSpPr>
          <p:spPr bwMode="auto">
            <a:xfrm>
              <a:off x="4105" y="1706"/>
              <a:ext cx="40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48963" name="Group 131"/>
          <p:cNvGraphicFramePr>
            <a:graphicFrameLocks noGrp="1"/>
          </p:cNvGraphicFramePr>
          <p:nvPr/>
        </p:nvGraphicFramePr>
        <p:xfrm>
          <a:off x="1524000" y="5410200"/>
          <a:ext cx="6096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30" name="Text Box 132"/>
          <p:cNvSpPr txBox="1">
            <a:spLocks noChangeArrowheads="1"/>
          </p:cNvSpPr>
          <p:nvPr/>
        </p:nvSpPr>
        <p:spPr bwMode="auto">
          <a:xfrm>
            <a:off x="1979613" y="4484688"/>
            <a:ext cx="5183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ea typeface="隶书" pitchFamily="49" charset="-122"/>
              </a:rPr>
              <a:t>邻接法：自顶向下、自左向右排列</a:t>
            </a:r>
          </a:p>
        </p:txBody>
      </p:sp>
    </p:spTree>
    <p:extLst>
      <p:ext uri="{BB962C8B-B14F-4D97-AF65-F5344CB8AC3E}">
        <p14:creationId xmlns:p14="http://schemas.microsoft.com/office/powerpoint/2010/main" val="7848219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5EE16-5E0F-4149-85B3-107ECF17AEC1}" type="slidenum">
              <a:rPr lang="zh-CN" altLang="en-US" smtClean="0"/>
              <a:pPr/>
              <a:t>97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 </a:t>
            </a:r>
            <a:r>
              <a:rPr lang="en-US" altLang="zh-CN" dirty="0"/>
              <a:t>IMS</a:t>
            </a:r>
            <a:r>
              <a:rPr lang="zh-CN" altLang="en-US" dirty="0"/>
              <a:t>的数据存储</a:t>
            </a:r>
          </a:p>
        </p:txBody>
      </p:sp>
      <p:graphicFrame>
        <p:nvGraphicFramePr>
          <p:cNvPr id="249903" name="Group 47"/>
          <p:cNvGraphicFramePr>
            <a:graphicFrameLocks noGrp="1"/>
          </p:cNvGraphicFramePr>
          <p:nvPr/>
        </p:nvGraphicFramePr>
        <p:xfrm>
          <a:off x="4354513" y="4041775"/>
          <a:ext cx="1512887" cy="396240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872" name="Group 16"/>
          <p:cNvGraphicFramePr>
            <a:graphicFrameLocks noGrp="1"/>
          </p:cNvGraphicFramePr>
          <p:nvPr/>
        </p:nvGraphicFramePr>
        <p:xfrm>
          <a:off x="2266950" y="5049838"/>
          <a:ext cx="1584325" cy="39624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882" name="Group 26"/>
          <p:cNvGraphicFramePr>
            <a:graphicFrameLocks noGrp="1"/>
          </p:cNvGraphicFramePr>
          <p:nvPr/>
        </p:nvGraphicFramePr>
        <p:xfrm>
          <a:off x="4643438" y="5049838"/>
          <a:ext cx="1584325" cy="39624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892" name="Group 36"/>
          <p:cNvGraphicFramePr>
            <a:graphicFrameLocks noGrp="1"/>
          </p:cNvGraphicFramePr>
          <p:nvPr/>
        </p:nvGraphicFramePr>
        <p:xfrm>
          <a:off x="7091363" y="5049838"/>
          <a:ext cx="1584325" cy="39624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925" name="Group 69"/>
          <p:cNvGraphicFramePr>
            <a:graphicFrameLocks noGrp="1"/>
          </p:cNvGraphicFramePr>
          <p:nvPr/>
        </p:nvGraphicFramePr>
        <p:xfrm>
          <a:off x="1547813" y="6129338"/>
          <a:ext cx="736917" cy="39624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852" name="AutoShape 72"/>
          <p:cNvCxnSpPr>
            <a:cxnSpLocks noChangeShapeType="1"/>
          </p:cNvCxnSpPr>
          <p:nvPr/>
        </p:nvCxnSpPr>
        <p:spPr bwMode="auto">
          <a:xfrm rot="5400000">
            <a:off x="3515519" y="3453607"/>
            <a:ext cx="612775" cy="25796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 type="oval" w="med" len="med"/>
            <a:tailEnd type="triangle" w="med" len="med"/>
          </a:ln>
        </p:spPr>
      </p:cxnSp>
      <p:cxnSp>
        <p:nvCxnSpPr>
          <p:cNvPr id="76853" name="AutoShape 73"/>
          <p:cNvCxnSpPr>
            <a:cxnSpLocks noChangeShapeType="1"/>
          </p:cNvCxnSpPr>
          <p:nvPr/>
        </p:nvCxnSpPr>
        <p:spPr bwMode="auto">
          <a:xfrm flipV="1">
            <a:off x="3851275" y="5049838"/>
            <a:ext cx="1057275" cy="198437"/>
          </a:xfrm>
          <a:prstGeom prst="curvedConnector4">
            <a:avLst>
              <a:gd name="adj1" fmla="val 37389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76854" name="AutoShape 74"/>
          <p:cNvCxnSpPr>
            <a:cxnSpLocks noChangeShapeType="1"/>
          </p:cNvCxnSpPr>
          <p:nvPr/>
        </p:nvCxnSpPr>
        <p:spPr bwMode="auto">
          <a:xfrm flipV="1">
            <a:off x="6227763" y="5049838"/>
            <a:ext cx="1128712" cy="198437"/>
          </a:xfrm>
          <a:prstGeom prst="curvedConnector4">
            <a:avLst>
              <a:gd name="adj1" fmla="val 38255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graphicFrame>
        <p:nvGraphicFramePr>
          <p:cNvPr id="250036" name="Group 180"/>
          <p:cNvGraphicFramePr>
            <a:graphicFrameLocks noGrp="1"/>
          </p:cNvGraphicFramePr>
          <p:nvPr/>
        </p:nvGraphicFramePr>
        <p:xfrm>
          <a:off x="2482850" y="6129338"/>
          <a:ext cx="736918" cy="39624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38" name="Group 182"/>
          <p:cNvGraphicFramePr>
            <a:graphicFrameLocks noGrp="1"/>
          </p:cNvGraphicFramePr>
          <p:nvPr/>
        </p:nvGraphicFramePr>
        <p:xfrm>
          <a:off x="3419475" y="6129338"/>
          <a:ext cx="736918" cy="39624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40" name="Group 184"/>
          <p:cNvGraphicFramePr>
            <a:graphicFrameLocks noGrp="1"/>
          </p:cNvGraphicFramePr>
          <p:nvPr/>
        </p:nvGraphicFramePr>
        <p:xfrm>
          <a:off x="4354513" y="6129338"/>
          <a:ext cx="736917" cy="39624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995" name="Group 139"/>
          <p:cNvGraphicFramePr>
            <a:graphicFrameLocks noGrp="1"/>
          </p:cNvGraphicFramePr>
          <p:nvPr/>
        </p:nvGraphicFramePr>
        <p:xfrm>
          <a:off x="5291138" y="6129338"/>
          <a:ext cx="736917" cy="39624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42" name="Group 186"/>
          <p:cNvGraphicFramePr>
            <a:graphicFrameLocks noGrp="1"/>
          </p:cNvGraphicFramePr>
          <p:nvPr/>
        </p:nvGraphicFramePr>
        <p:xfrm>
          <a:off x="6227763" y="6129338"/>
          <a:ext cx="736917" cy="39624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48" name="Group 192"/>
          <p:cNvGraphicFramePr>
            <a:graphicFrameLocks noGrp="1"/>
          </p:cNvGraphicFramePr>
          <p:nvPr/>
        </p:nvGraphicFramePr>
        <p:xfrm>
          <a:off x="7162800" y="6129338"/>
          <a:ext cx="736918" cy="39624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50" name="Group 194"/>
          <p:cNvGraphicFramePr>
            <a:graphicFrameLocks noGrp="1"/>
          </p:cNvGraphicFramePr>
          <p:nvPr/>
        </p:nvGraphicFramePr>
        <p:xfrm>
          <a:off x="8099425" y="6129338"/>
          <a:ext cx="736918" cy="39624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911" name="AutoShape 171"/>
          <p:cNvCxnSpPr>
            <a:cxnSpLocks noChangeShapeType="1"/>
          </p:cNvCxnSpPr>
          <p:nvPr/>
        </p:nvCxnSpPr>
        <p:spPr bwMode="auto">
          <a:xfrm rot="5400000">
            <a:off x="2093912" y="5164138"/>
            <a:ext cx="684213" cy="1246188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 type="oval" w="med" len="med"/>
            <a:tailEnd type="triangle" w="med" len="med"/>
          </a:ln>
        </p:spPr>
      </p:cxnSp>
      <p:cxnSp>
        <p:nvCxnSpPr>
          <p:cNvPr id="76912" name="AutoShape 172"/>
          <p:cNvCxnSpPr>
            <a:cxnSpLocks noChangeShapeType="1"/>
          </p:cNvCxnSpPr>
          <p:nvPr/>
        </p:nvCxnSpPr>
        <p:spPr bwMode="auto">
          <a:xfrm rot="5400000">
            <a:off x="4685506" y="5379244"/>
            <a:ext cx="684213" cy="815975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 type="oval" w="med" len="med"/>
            <a:tailEnd type="triangle" w="med" len="med"/>
          </a:ln>
        </p:spPr>
      </p:cxnSp>
      <p:cxnSp>
        <p:nvCxnSpPr>
          <p:cNvPr id="76913" name="AutoShape 173"/>
          <p:cNvCxnSpPr>
            <a:cxnSpLocks noChangeShapeType="1"/>
          </p:cNvCxnSpPr>
          <p:nvPr/>
        </p:nvCxnSpPr>
        <p:spPr bwMode="auto">
          <a:xfrm rot="5400000">
            <a:off x="6846093" y="5091907"/>
            <a:ext cx="684213" cy="1390650"/>
          </a:xfrm>
          <a:prstGeom prst="curved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 type="oval" w="med" len="med"/>
            <a:tailEnd type="triangle" w="med" len="med"/>
          </a:ln>
        </p:spPr>
      </p:cxnSp>
      <p:cxnSp>
        <p:nvCxnSpPr>
          <p:cNvPr id="76914" name="AutoShape 174"/>
          <p:cNvCxnSpPr>
            <a:cxnSpLocks noChangeShapeType="1"/>
          </p:cNvCxnSpPr>
          <p:nvPr/>
        </p:nvCxnSpPr>
        <p:spPr bwMode="auto">
          <a:xfrm flipV="1">
            <a:off x="2268538" y="6129338"/>
            <a:ext cx="479425" cy="198437"/>
          </a:xfrm>
          <a:prstGeom prst="curvedConnector4">
            <a:avLst>
              <a:gd name="adj1" fmla="val 22185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76915" name="AutoShape 175"/>
          <p:cNvCxnSpPr>
            <a:cxnSpLocks noChangeShapeType="1"/>
          </p:cNvCxnSpPr>
          <p:nvPr/>
        </p:nvCxnSpPr>
        <p:spPr bwMode="auto">
          <a:xfrm flipV="1">
            <a:off x="3203575" y="6129338"/>
            <a:ext cx="481013" cy="198437"/>
          </a:xfrm>
          <a:prstGeom prst="curvedConnector4">
            <a:avLst>
              <a:gd name="adj1" fmla="val 22444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76916" name="AutoShape 176"/>
          <p:cNvCxnSpPr>
            <a:cxnSpLocks noChangeShapeType="1"/>
          </p:cNvCxnSpPr>
          <p:nvPr/>
        </p:nvCxnSpPr>
        <p:spPr bwMode="auto">
          <a:xfrm flipV="1">
            <a:off x="5075238" y="6129338"/>
            <a:ext cx="481012" cy="198437"/>
          </a:xfrm>
          <a:prstGeom prst="curvedConnector4">
            <a:avLst>
              <a:gd name="adj1" fmla="val 22444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76917" name="AutoShape 177"/>
          <p:cNvCxnSpPr>
            <a:cxnSpLocks noChangeShapeType="1"/>
          </p:cNvCxnSpPr>
          <p:nvPr/>
        </p:nvCxnSpPr>
        <p:spPr bwMode="auto">
          <a:xfrm flipV="1">
            <a:off x="6948488" y="6129338"/>
            <a:ext cx="479425" cy="198437"/>
          </a:xfrm>
          <a:prstGeom prst="curvedConnector4">
            <a:avLst>
              <a:gd name="adj1" fmla="val 22185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cxnSp>
        <p:nvCxnSpPr>
          <p:cNvPr id="76918" name="AutoShape 178"/>
          <p:cNvCxnSpPr>
            <a:cxnSpLocks noChangeShapeType="1"/>
          </p:cNvCxnSpPr>
          <p:nvPr/>
        </p:nvCxnSpPr>
        <p:spPr bwMode="auto">
          <a:xfrm flipV="1">
            <a:off x="7883525" y="6129338"/>
            <a:ext cx="481013" cy="198437"/>
          </a:xfrm>
          <a:prstGeom prst="curvedConnector4">
            <a:avLst>
              <a:gd name="adj1" fmla="val 22444"/>
              <a:gd name="adj2" fmla="val 215199"/>
            </a:avLst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</p:spPr>
      </p:cxnSp>
      <p:sp>
        <p:nvSpPr>
          <p:cNvPr id="76919" name="Text Box 195"/>
          <p:cNvSpPr txBox="1">
            <a:spLocks noChangeArrowheads="1"/>
          </p:cNvSpPr>
          <p:nvPr/>
        </p:nvSpPr>
        <p:spPr bwMode="auto">
          <a:xfrm>
            <a:off x="250825" y="3752850"/>
            <a:ext cx="3455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子女</a:t>
            </a:r>
            <a:r>
              <a:rPr lang="en-US" altLang="zh-CN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兄弟指引元法：指向最大的子女，指向最近的兄弟</a:t>
            </a:r>
            <a:endParaRPr lang="en-US" altLang="zh-CN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50063" name="Group 207"/>
          <p:cNvGraphicFramePr>
            <a:graphicFrameLocks noGrp="1"/>
          </p:cNvGraphicFramePr>
          <p:nvPr/>
        </p:nvGraphicFramePr>
        <p:xfrm>
          <a:off x="4559300" y="1341438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64" name="Group 208"/>
          <p:cNvGraphicFramePr>
            <a:graphicFrameLocks noGrp="1"/>
          </p:cNvGraphicFramePr>
          <p:nvPr/>
        </p:nvGraphicFramePr>
        <p:xfrm>
          <a:off x="3346450" y="2728913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00" name="Group 244"/>
          <p:cNvGraphicFramePr>
            <a:graphicFrameLocks noGrp="1"/>
          </p:cNvGraphicFramePr>
          <p:nvPr/>
        </p:nvGraphicFramePr>
        <p:xfrm>
          <a:off x="1835150" y="3178175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76" name="Group 220"/>
          <p:cNvGraphicFramePr>
            <a:graphicFrameLocks noGrp="1"/>
          </p:cNvGraphicFramePr>
          <p:nvPr/>
        </p:nvGraphicFramePr>
        <p:xfrm>
          <a:off x="4492625" y="2097088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07" name="Group 251"/>
          <p:cNvGraphicFramePr>
            <a:graphicFrameLocks noGrp="1"/>
          </p:cNvGraphicFramePr>
          <p:nvPr/>
        </p:nvGraphicFramePr>
        <p:xfrm>
          <a:off x="6143625" y="2097088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88" name="Group 232"/>
          <p:cNvGraphicFramePr>
            <a:graphicFrameLocks noGrp="1"/>
          </p:cNvGraphicFramePr>
          <p:nvPr/>
        </p:nvGraphicFramePr>
        <p:xfrm>
          <a:off x="3059113" y="2044700"/>
          <a:ext cx="588962" cy="396240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094" name="Group 238"/>
          <p:cNvGraphicFramePr>
            <a:graphicFrameLocks noGrp="1"/>
          </p:cNvGraphicFramePr>
          <p:nvPr/>
        </p:nvGraphicFramePr>
        <p:xfrm>
          <a:off x="2625725" y="2981325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01" name="Group 245"/>
          <p:cNvGraphicFramePr>
            <a:graphicFrameLocks noGrp="1"/>
          </p:cNvGraphicFramePr>
          <p:nvPr/>
        </p:nvGraphicFramePr>
        <p:xfrm>
          <a:off x="4492625" y="3033713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08" name="Group 252"/>
          <p:cNvGraphicFramePr>
            <a:graphicFrameLocks noGrp="1"/>
          </p:cNvGraphicFramePr>
          <p:nvPr/>
        </p:nvGraphicFramePr>
        <p:xfrm>
          <a:off x="8086725" y="2565400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14" name="Group 258"/>
          <p:cNvGraphicFramePr>
            <a:graphicFrameLocks noGrp="1"/>
          </p:cNvGraphicFramePr>
          <p:nvPr/>
        </p:nvGraphicFramePr>
        <p:xfrm>
          <a:off x="6646863" y="3014663"/>
          <a:ext cx="588962" cy="396240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20" name="Group 264"/>
          <p:cNvGraphicFramePr>
            <a:graphicFrameLocks noGrp="1"/>
          </p:cNvGraphicFramePr>
          <p:nvPr/>
        </p:nvGraphicFramePr>
        <p:xfrm>
          <a:off x="7366000" y="2817813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126" name="Group 270"/>
          <p:cNvGraphicFramePr>
            <a:graphicFrameLocks noGrp="1"/>
          </p:cNvGraphicFramePr>
          <p:nvPr/>
        </p:nvGraphicFramePr>
        <p:xfrm>
          <a:off x="5292725" y="2852738"/>
          <a:ext cx="588963" cy="396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992" name="AutoShape 276"/>
          <p:cNvCxnSpPr>
            <a:cxnSpLocks noChangeShapeType="1"/>
          </p:cNvCxnSpPr>
          <p:nvPr/>
        </p:nvCxnSpPr>
        <p:spPr bwMode="auto">
          <a:xfrm rot="10800000" flipV="1">
            <a:off x="3354388" y="1539875"/>
            <a:ext cx="1204912" cy="504825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3" name="AutoShape 278"/>
          <p:cNvCxnSpPr>
            <a:cxnSpLocks noChangeShapeType="1"/>
          </p:cNvCxnSpPr>
          <p:nvPr/>
        </p:nvCxnSpPr>
        <p:spPr bwMode="auto">
          <a:xfrm rot="10800000" flipV="1">
            <a:off x="2130425" y="2243138"/>
            <a:ext cx="928688" cy="93503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4" name="AutoShape 279"/>
          <p:cNvCxnSpPr>
            <a:cxnSpLocks noChangeShapeType="1"/>
          </p:cNvCxnSpPr>
          <p:nvPr/>
        </p:nvCxnSpPr>
        <p:spPr bwMode="auto">
          <a:xfrm flipV="1">
            <a:off x="2424113" y="2981325"/>
            <a:ext cx="496887" cy="395288"/>
          </a:xfrm>
          <a:prstGeom prst="curvedConnector4">
            <a:avLst>
              <a:gd name="adj1" fmla="val 20130"/>
              <a:gd name="adj2" fmla="val 1578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5" name="AutoShape 280"/>
          <p:cNvCxnSpPr>
            <a:cxnSpLocks noChangeShapeType="1"/>
          </p:cNvCxnSpPr>
          <p:nvPr/>
        </p:nvCxnSpPr>
        <p:spPr bwMode="auto">
          <a:xfrm flipV="1">
            <a:off x="3214688" y="2728913"/>
            <a:ext cx="427037" cy="450850"/>
          </a:xfrm>
          <a:prstGeom prst="curvedConnector4">
            <a:avLst>
              <a:gd name="adj1" fmla="val 15241"/>
              <a:gd name="adj2" fmla="val 150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6" name="AutoShape 281"/>
          <p:cNvCxnSpPr>
            <a:cxnSpLocks noChangeShapeType="1"/>
          </p:cNvCxnSpPr>
          <p:nvPr/>
        </p:nvCxnSpPr>
        <p:spPr bwMode="auto">
          <a:xfrm flipV="1">
            <a:off x="3935413" y="2097088"/>
            <a:ext cx="852487" cy="830262"/>
          </a:xfrm>
          <a:prstGeom prst="curvedConnector4">
            <a:avLst>
              <a:gd name="adj1" fmla="val 32588"/>
              <a:gd name="adj2" fmla="val 1275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7" name="AutoShape 282"/>
          <p:cNvCxnSpPr>
            <a:cxnSpLocks noChangeShapeType="1"/>
          </p:cNvCxnSpPr>
          <p:nvPr/>
        </p:nvCxnSpPr>
        <p:spPr bwMode="auto">
          <a:xfrm flipH="1">
            <a:off x="4787900" y="2295525"/>
            <a:ext cx="293688" cy="738188"/>
          </a:xfrm>
          <a:prstGeom prst="curvedConnector4">
            <a:avLst>
              <a:gd name="adj1" fmla="val -77838"/>
              <a:gd name="adj2" fmla="val 632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8" name="AutoShape 283"/>
          <p:cNvCxnSpPr>
            <a:cxnSpLocks noChangeShapeType="1"/>
          </p:cNvCxnSpPr>
          <p:nvPr/>
        </p:nvCxnSpPr>
        <p:spPr bwMode="auto">
          <a:xfrm flipV="1">
            <a:off x="5081588" y="2852738"/>
            <a:ext cx="506412" cy="379412"/>
          </a:xfrm>
          <a:prstGeom prst="curvedConnector4">
            <a:avLst>
              <a:gd name="adj1" fmla="val 20690"/>
              <a:gd name="adj2" fmla="val 1602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999" name="AutoShape 284"/>
          <p:cNvCxnSpPr>
            <a:cxnSpLocks noChangeShapeType="1"/>
          </p:cNvCxnSpPr>
          <p:nvPr/>
        </p:nvCxnSpPr>
        <p:spPr bwMode="auto">
          <a:xfrm flipV="1">
            <a:off x="5881688" y="2097088"/>
            <a:ext cx="557212" cy="954087"/>
          </a:xfrm>
          <a:prstGeom prst="curvedConnector4">
            <a:avLst>
              <a:gd name="adj1" fmla="val 23361"/>
              <a:gd name="adj2" fmla="val 123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000" name="AutoShape 285"/>
          <p:cNvCxnSpPr>
            <a:cxnSpLocks noChangeShapeType="1"/>
          </p:cNvCxnSpPr>
          <p:nvPr/>
        </p:nvCxnSpPr>
        <p:spPr bwMode="auto">
          <a:xfrm flipH="1">
            <a:off x="6646863" y="2295525"/>
            <a:ext cx="85725" cy="917575"/>
          </a:xfrm>
          <a:prstGeom prst="curvedConnector5">
            <a:avLst>
              <a:gd name="adj1" fmla="val -266667"/>
              <a:gd name="adj2" fmla="val 49829"/>
              <a:gd name="adj3" fmla="val 3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001" name="AutoShape 286"/>
          <p:cNvCxnSpPr>
            <a:cxnSpLocks noChangeShapeType="1"/>
          </p:cNvCxnSpPr>
          <p:nvPr/>
        </p:nvCxnSpPr>
        <p:spPr bwMode="auto">
          <a:xfrm flipV="1">
            <a:off x="7235825" y="2817813"/>
            <a:ext cx="425450" cy="395287"/>
          </a:xfrm>
          <a:prstGeom prst="curvedConnector4">
            <a:avLst>
              <a:gd name="adj1" fmla="val 15296"/>
              <a:gd name="adj2" fmla="val 15783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002" name="AutoShape 287"/>
          <p:cNvCxnSpPr>
            <a:cxnSpLocks noChangeShapeType="1"/>
          </p:cNvCxnSpPr>
          <p:nvPr/>
        </p:nvCxnSpPr>
        <p:spPr bwMode="auto">
          <a:xfrm flipV="1">
            <a:off x="7954963" y="2565400"/>
            <a:ext cx="427037" cy="450850"/>
          </a:xfrm>
          <a:prstGeom prst="curvedConnector4">
            <a:avLst>
              <a:gd name="adj1" fmla="val 15241"/>
              <a:gd name="adj2" fmla="val 150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7003" name="Text Box 288"/>
          <p:cNvSpPr txBox="1">
            <a:spLocks noChangeArrowheads="1"/>
          </p:cNvSpPr>
          <p:nvPr/>
        </p:nvSpPr>
        <p:spPr bwMode="auto">
          <a:xfrm>
            <a:off x="250825" y="1341438"/>
            <a:ext cx="3455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层次序列法：</a:t>
            </a:r>
            <a:r>
              <a:rPr lang="zh-CN" altLang="zh-CN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自顶向下、自左向右链接</a:t>
            </a:r>
            <a:endParaRPr lang="en-US" altLang="zh-CN">
              <a:solidFill>
                <a:schemeClr val="hlink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3679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800C6-F617-4B55-B938-1AF953EB9645}" type="slidenum">
              <a:rPr lang="zh-CN" altLang="en-US" smtClean="0"/>
              <a:pPr/>
              <a:t>98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</a:t>
            </a:r>
            <a:r>
              <a:rPr lang="zh-CN" altLang="en-US" b="0" dirty="0"/>
              <a:t>结构数据模型示例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zh-CN" altLang="en-US" sz="3200" dirty="0"/>
              <a:t>网状模型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95400"/>
            <a:ext cx="8574087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网状模型</a:t>
            </a:r>
          </a:p>
          <a:p>
            <a:pPr lvl="1" eaLnBrk="1" hangingPunct="1">
              <a:defRPr/>
            </a:pPr>
            <a:r>
              <a:rPr lang="zh-CN" altLang="en-US"/>
              <a:t>是一个满足下列条件的有向图</a:t>
            </a:r>
          </a:p>
          <a:p>
            <a:pPr lvl="2" eaLnBrk="1" hangingPunct="1">
              <a:defRPr/>
            </a:pPr>
            <a:r>
              <a:rPr lang="zh-CN" altLang="en-US"/>
              <a:t>可以有一个以上的节点无父节点</a:t>
            </a:r>
          </a:p>
          <a:p>
            <a:pPr lvl="2" eaLnBrk="1" hangingPunct="1">
              <a:defRPr/>
            </a:pPr>
            <a:r>
              <a:rPr lang="zh-CN" altLang="en-US"/>
              <a:t>至少有一个节点有多于一个的父节点（排除树结构）</a:t>
            </a:r>
          </a:p>
          <a:p>
            <a:pPr lvl="1" eaLnBrk="1" hangingPunct="1">
              <a:defRPr/>
            </a:pPr>
            <a:r>
              <a:rPr lang="zh-CN" altLang="en-US"/>
              <a:t>节点代表实体型，有向边（从箭尾到箭头）表示两实体型间的一对多联系</a:t>
            </a:r>
            <a:endParaRPr lang="zh-CN" altLang="en-US">
              <a:ea typeface="仿宋_GB2312" pitchFamily="49" charset="-122"/>
            </a:endParaRPr>
          </a:p>
        </p:txBody>
      </p:sp>
      <p:grpSp>
        <p:nvGrpSpPr>
          <p:cNvPr id="77829" name="Group 23"/>
          <p:cNvGrpSpPr>
            <a:grpSpLocks/>
          </p:cNvGrpSpPr>
          <p:nvPr/>
        </p:nvGrpSpPr>
        <p:grpSpPr bwMode="auto">
          <a:xfrm>
            <a:off x="685800" y="4191000"/>
            <a:ext cx="8001000" cy="2573338"/>
            <a:chOff x="432" y="2640"/>
            <a:chExt cx="5040" cy="1621"/>
          </a:xfrm>
        </p:grpSpPr>
        <p:sp>
          <p:nvSpPr>
            <p:cNvPr id="77830" name="Text Box 13"/>
            <p:cNvSpPr txBox="1">
              <a:spLocks noChangeArrowheads="1"/>
            </p:cNvSpPr>
            <p:nvPr/>
          </p:nvSpPr>
          <p:spPr bwMode="auto">
            <a:xfrm>
              <a:off x="2784" y="2640"/>
              <a:ext cx="504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科室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831" name="Text Box 14"/>
            <p:cNvSpPr txBox="1">
              <a:spLocks noChangeArrowheads="1"/>
            </p:cNvSpPr>
            <p:nvPr/>
          </p:nvSpPr>
          <p:spPr bwMode="auto">
            <a:xfrm>
              <a:off x="1889" y="3303"/>
              <a:ext cx="504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医生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832" name="Text Box 15"/>
            <p:cNvSpPr txBox="1">
              <a:spLocks noChangeArrowheads="1"/>
            </p:cNvSpPr>
            <p:nvPr/>
          </p:nvSpPr>
          <p:spPr bwMode="auto">
            <a:xfrm>
              <a:off x="3637" y="3298"/>
              <a:ext cx="504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病房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833" name="Text Box 16"/>
            <p:cNvSpPr txBox="1">
              <a:spLocks noChangeArrowheads="1"/>
            </p:cNvSpPr>
            <p:nvPr/>
          </p:nvSpPr>
          <p:spPr bwMode="auto">
            <a:xfrm>
              <a:off x="2780" y="3973"/>
              <a:ext cx="504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病人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834" name="Line 17"/>
            <p:cNvSpPr>
              <a:spLocks noChangeShapeType="1"/>
            </p:cNvSpPr>
            <p:nvPr/>
          </p:nvSpPr>
          <p:spPr bwMode="auto">
            <a:xfrm flipH="1">
              <a:off x="2157" y="2942"/>
              <a:ext cx="695" cy="359"/>
            </a:xfrm>
            <a:prstGeom prst="line">
              <a:avLst/>
            </a:prstGeom>
            <a:noFill/>
            <a:ln w="57150" cap="sq">
              <a:solidFill>
                <a:srgbClr val="80008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5" name="Line 18"/>
            <p:cNvSpPr>
              <a:spLocks noChangeShapeType="1"/>
            </p:cNvSpPr>
            <p:nvPr/>
          </p:nvSpPr>
          <p:spPr bwMode="auto">
            <a:xfrm>
              <a:off x="3219" y="2942"/>
              <a:ext cx="695" cy="359"/>
            </a:xfrm>
            <a:prstGeom prst="line">
              <a:avLst/>
            </a:prstGeom>
            <a:noFill/>
            <a:ln w="57150" cap="sq">
              <a:solidFill>
                <a:srgbClr val="80008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6" name="Line 19"/>
            <p:cNvSpPr>
              <a:spLocks noChangeShapeType="1"/>
            </p:cNvSpPr>
            <p:nvPr/>
          </p:nvSpPr>
          <p:spPr bwMode="auto">
            <a:xfrm>
              <a:off x="2157" y="3600"/>
              <a:ext cx="695" cy="359"/>
            </a:xfrm>
            <a:prstGeom prst="line">
              <a:avLst/>
            </a:prstGeom>
            <a:noFill/>
            <a:ln w="57150" cap="sq">
              <a:solidFill>
                <a:srgbClr val="80008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7" name="Line 20"/>
            <p:cNvSpPr>
              <a:spLocks noChangeShapeType="1"/>
            </p:cNvSpPr>
            <p:nvPr/>
          </p:nvSpPr>
          <p:spPr bwMode="auto">
            <a:xfrm flipH="1">
              <a:off x="3178" y="3600"/>
              <a:ext cx="695" cy="359"/>
            </a:xfrm>
            <a:prstGeom prst="line">
              <a:avLst/>
            </a:prstGeom>
            <a:noFill/>
            <a:ln w="57150" cap="sq">
              <a:solidFill>
                <a:srgbClr val="80008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AutoShape 21"/>
            <p:cNvSpPr>
              <a:spLocks noChangeArrowheads="1"/>
            </p:cNvSpPr>
            <p:nvPr/>
          </p:nvSpPr>
          <p:spPr bwMode="auto">
            <a:xfrm>
              <a:off x="432" y="3216"/>
              <a:ext cx="864" cy="336"/>
            </a:xfrm>
            <a:prstGeom prst="wedgeRoundRectCallout">
              <a:avLst>
                <a:gd name="adj1" fmla="val 111111"/>
                <a:gd name="adj2" fmla="val 1101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实体型</a:t>
              </a:r>
            </a:p>
          </p:txBody>
        </p:sp>
        <p:sp>
          <p:nvSpPr>
            <p:cNvPr id="77839" name="AutoShape 22"/>
            <p:cNvSpPr>
              <a:spLocks noChangeArrowheads="1"/>
            </p:cNvSpPr>
            <p:nvPr/>
          </p:nvSpPr>
          <p:spPr bwMode="auto">
            <a:xfrm>
              <a:off x="4368" y="2688"/>
              <a:ext cx="1104" cy="336"/>
            </a:xfrm>
            <a:prstGeom prst="wedgeRoundRectCallout">
              <a:avLst>
                <a:gd name="adj1" fmla="val -121741"/>
                <a:gd name="adj2" fmla="val 65773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1 : </a:t>
              </a:r>
              <a:r>
                <a:rPr lang="en-US" altLang="zh-CN">
                  <a:latin typeface="Times New Roman" pitchFamily="18" charset="0"/>
                  <a:ea typeface="华文新魏" pitchFamily="2" charset="-122"/>
                </a:rPr>
                <a:t>N</a:t>
              </a:r>
              <a:r>
                <a:rPr lang="zh-CN" altLang="en-US">
                  <a:latin typeface="Times New Roman" pitchFamily="18" charset="0"/>
                  <a:ea typeface="华文新魏" pitchFamily="2" charset="-122"/>
                </a:rPr>
                <a:t>联系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6971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1929D-AFC6-4692-A0E2-6884152CBBFB}" type="slidenum">
              <a:rPr lang="zh-CN" altLang="en-US" smtClean="0"/>
              <a:pPr/>
              <a:t>99</a:t>
            </a:fld>
            <a:endParaRPr lang="en-US" altLang="zh-CN"/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/>
              <a:t>附：</a:t>
            </a:r>
            <a:r>
              <a:rPr lang="zh-CN" altLang="en-US" b="0" dirty="0"/>
              <a:t>结构数据模型示例</a:t>
            </a:r>
            <a:r>
              <a:rPr lang="zh-CN" altLang="en-US" sz="3200" b="0" dirty="0">
                <a:latin typeface="Times New Roman" pitchFamily="18" charset="0"/>
              </a:rPr>
              <a:t>——</a:t>
            </a:r>
            <a:r>
              <a:rPr lang="zh-CN" altLang="en-US" sz="3200" dirty="0"/>
              <a:t>网状模型</a:t>
            </a:r>
          </a:p>
        </p:txBody>
      </p:sp>
      <p:grpSp>
        <p:nvGrpSpPr>
          <p:cNvPr id="78852" name="Group 1038"/>
          <p:cNvGrpSpPr>
            <a:grpSpLocks/>
          </p:cNvGrpSpPr>
          <p:nvPr/>
        </p:nvGrpSpPr>
        <p:grpSpPr bwMode="auto">
          <a:xfrm>
            <a:off x="776288" y="1357313"/>
            <a:ext cx="3575050" cy="1528762"/>
            <a:chOff x="528" y="1248"/>
            <a:chExt cx="2252" cy="963"/>
          </a:xfrm>
        </p:grpSpPr>
        <p:sp>
          <p:nvSpPr>
            <p:cNvPr id="78971" name="Text Box 1029"/>
            <p:cNvSpPr txBox="1">
              <a:spLocks noChangeArrowheads="1"/>
            </p:cNvSpPr>
            <p:nvPr/>
          </p:nvSpPr>
          <p:spPr bwMode="auto">
            <a:xfrm>
              <a:off x="528" y="1253"/>
              <a:ext cx="504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学生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972" name="Text Box 1030"/>
            <p:cNvSpPr txBox="1">
              <a:spLocks noChangeArrowheads="1"/>
            </p:cNvSpPr>
            <p:nvPr/>
          </p:nvSpPr>
          <p:spPr bwMode="auto">
            <a:xfrm>
              <a:off x="2276" y="1248"/>
              <a:ext cx="504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课程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973" name="Text Box 1031"/>
            <p:cNvSpPr txBox="1">
              <a:spLocks noChangeArrowheads="1"/>
            </p:cNvSpPr>
            <p:nvPr/>
          </p:nvSpPr>
          <p:spPr bwMode="auto">
            <a:xfrm>
              <a:off x="1419" y="1923"/>
              <a:ext cx="502" cy="288"/>
            </a:xfrm>
            <a:prstGeom prst="rect">
              <a:avLst/>
            </a:prstGeom>
            <a:solidFill>
              <a:srgbClr val="FF6600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选课</a:t>
              </a:r>
              <a:endPara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974" name="Line 1034"/>
            <p:cNvSpPr>
              <a:spLocks noChangeShapeType="1"/>
            </p:cNvSpPr>
            <p:nvPr/>
          </p:nvSpPr>
          <p:spPr bwMode="auto">
            <a:xfrm>
              <a:off x="796" y="1550"/>
              <a:ext cx="695" cy="359"/>
            </a:xfrm>
            <a:prstGeom prst="line">
              <a:avLst/>
            </a:prstGeom>
            <a:noFill/>
            <a:ln w="57150" cap="sq">
              <a:solidFill>
                <a:srgbClr val="80008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75" name="Line 1035"/>
            <p:cNvSpPr>
              <a:spLocks noChangeShapeType="1"/>
            </p:cNvSpPr>
            <p:nvPr/>
          </p:nvSpPr>
          <p:spPr bwMode="auto">
            <a:xfrm flipH="1">
              <a:off x="1817" y="1550"/>
              <a:ext cx="695" cy="359"/>
            </a:xfrm>
            <a:prstGeom prst="line">
              <a:avLst/>
            </a:prstGeom>
            <a:noFill/>
            <a:ln w="57150" cap="sq">
              <a:solidFill>
                <a:srgbClr val="800080"/>
              </a:solidFill>
              <a:round/>
              <a:headEnd type="none" w="sm" len="sm"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53" name="Group 1239"/>
          <p:cNvGrpSpPr>
            <a:grpSpLocks/>
          </p:cNvGrpSpPr>
          <p:nvPr/>
        </p:nvGrpSpPr>
        <p:grpSpPr bwMode="auto">
          <a:xfrm>
            <a:off x="90488" y="3643313"/>
            <a:ext cx="4876800" cy="1662112"/>
            <a:chOff x="96" y="2688"/>
            <a:chExt cx="3072" cy="1047"/>
          </a:xfrm>
        </p:grpSpPr>
        <p:sp>
          <p:nvSpPr>
            <p:cNvPr id="193594" name="Rectangle 1082"/>
            <p:cNvSpPr>
              <a:spLocks noChangeArrowheads="1"/>
            </p:cNvSpPr>
            <p:nvPr/>
          </p:nvSpPr>
          <p:spPr bwMode="auto">
            <a:xfrm>
              <a:off x="992" y="2688"/>
              <a:ext cx="4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年级</a:t>
              </a:r>
            </a:p>
          </p:txBody>
        </p:sp>
        <p:sp>
          <p:nvSpPr>
            <p:cNvPr id="193593" name="Rectangle 1081"/>
            <p:cNvSpPr>
              <a:spLocks noChangeArrowheads="1"/>
            </p:cNvSpPr>
            <p:nvPr/>
          </p:nvSpPr>
          <p:spPr bwMode="auto">
            <a:xfrm>
              <a:off x="544" y="2688"/>
              <a:ext cx="4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93592" name="Rectangle 1080"/>
            <p:cNvSpPr>
              <a:spLocks noChangeArrowheads="1"/>
            </p:cNvSpPr>
            <p:nvPr/>
          </p:nvSpPr>
          <p:spPr bwMode="auto">
            <a:xfrm>
              <a:off x="96" y="2688"/>
              <a:ext cx="4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78945" name="Line 1083"/>
            <p:cNvSpPr>
              <a:spLocks noChangeShapeType="1"/>
            </p:cNvSpPr>
            <p:nvPr/>
          </p:nvSpPr>
          <p:spPr bwMode="auto">
            <a:xfrm>
              <a:off x="96" y="2688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46" name="Line 1084"/>
            <p:cNvSpPr>
              <a:spLocks noChangeShapeType="1"/>
            </p:cNvSpPr>
            <p:nvPr/>
          </p:nvSpPr>
          <p:spPr bwMode="auto">
            <a:xfrm>
              <a:off x="96" y="2880"/>
              <a:ext cx="13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47" name="Line 1085"/>
            <p:cNvSpPr>
              <a:spLocks noChangeShapeType="1"/>
            </p:cNvSpPr>
            <p:nvPr/>
          </p:nvSpPr>
          <p:spPr bwMode="auto">
            <a:xfrm>
              <a:off x="96" y="268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48" name="Line 1086"/>
            <p:cNvSpPr>
              <a:spLocks noChangeShapeType="1"/>
            </p:cNvSpPr>
            <p:nvPr/>
          </p:nvSpPr>
          <p:spPr bwMode="auto">
            <a:xfrm>
              <a:off x="544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49" name="Line 1087"/>
            <p:cNvSpPr>
              <a:spLocks noChangeShapeType="1"/>
            </p:cNvSpPr>
            <p:nvPr/>
          </p:nvSpPr>
          <p:spPr bwMode="auto">
            <a:xfrm>
              <a:off x="992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50" name="Line 1088"/>
            <p:cNvSpPr>
              <a:spLocks noChangeShapeType="1"/>
            </p:cNvSpPr>
            <p:nvPr/>
          </p:nvSpPr>
          <p:spPr bwMode="auto">
            <a:xfrm>
              <a:off x="1440" y="268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09" name="Rectangle 1097"/>
            <p:cNvSpPr>
              <a:spLocks noChangeArrowheads="1"/>
            </p:cNvSpPr>
            <p:nvPr/>
          </p:nvSpPr>
          <p:spPr bwMode="auto">
            <a:xfrm>
              <a:off x="2688" y="268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学分</a:t>
              </a:r>
            </a:p>
          </p:txBody>
        </p:sp>
        <p:sp>
          <p:nvSpPr>
            <p:cNvPr id="193610" name="Rectangle 1098"/>
            <p:cNvSpPr>
              <a:spLocks noChangeArrowheads="1"/>
            </p:cNvSpPr>
            <p:nvPr/>
          </p:nvSpPr>
          <p:spPr bwMode="auto">
            <a:xfrm>
              <a:off x="2112" y="26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课程名</a:t>
              </a:r>
            </a:p>
          </p:txBody>
        </p:sp>
        <p:sp>
          <p:nvSpPr>
            <p:cNvPr id="193611" name="Rectangle 1099"/>
            <p:cNvSpPr>
              <a:spLocks noChangeArrowheads="1"/>
            </p:cNvSpPr>
            <p:nvPr/>
          </p:nvSpPr>
          <p:spPr bwMode="auto">
            <a:xfrm>
              <a:off x="1536" y="268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课程号</a:t>
              </a:r>
            </a:p>
          </p:txBody>
        </p:sp>
        <p:sp>
          <p:nvSpPr>
            <p:cNvPr id="78954" name="Line 1100"/>
            <p:cNvSpPr>
              <a:spLocks noChangeShapeType="1"/>
            </p:cNvSpPr>
            <p:nvPr/>
          </p:nvSpPr>
          <p:spPr bwMode="auto">
            <a:xfrm>
              <a:off x="1536" y="2688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55" name="Line 1101"/>
            <p:cNvSpPr>
              <a:spLocks noChangeShapeType="1"/>
            </p:cNvSpPr>
            <p:nvPr/>
          </p:nvSpPr>
          <p:spPr bwMode="auto">
            <a:xfrm>
              <a:off x="1536" y="2880"/>
              <a:ext cx="16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56" name="Line 1102"/>
            <p:cNvSpPr>
              <a:spLocks noChangeShapeType="1"/>
            </p:cNvSpPr>
            <p:nvPr/>
          </p:nvSpPr>
          <p:spPr bwMode="auto">
            <a:xfrm>
              <a:off x="1536" y="268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57" name="Line 1103"/>
            <p:cNvSpPr>
              <a:spLocks noChangeShapeType="1"/>
            </p:cNvSpPr>
            <p:nvPr/>
          </p:nvSpPr>
          <p:spPr bwMode="auto">
            <a:xfrm>
              <a:off x="2112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58" name="Line 1104"/>
            <p:cNvSpPr>
              <a:spLocks noChangeShapeType="1"/>
            </p:cNvSpPr>
            <p:nvPr/>
          </p:nvSpPr>
          <p:spPr bwMode="auto">
            <a:xfrm>
              <a:off x="2688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59" name="Line 1105"/>
            <p:cNvSpPr>
              <a:spLocks noChangeShapeType="1"/>
            </p:cNvSpPr>
            <p:nvPr/>
          </p:nvSpPr>
          <p:spPr bwMode="auto">
            <a:xfrm>
              <a:off x="3168" y="268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19" name="Rectangle 1107"/>
            <p:cNvSpPr>
              <a:spLocks noChangeArrowheads="1"/>
            </p:cNvSpPr>
            <p:nvPr/>
          </p:nvSpPr>
          <p:spPr bwMode="auto">
            <a:xfrm>
              <a:off x="2144" y="3543"/>
              <a:ext cx="6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成绩</a:t>
              </a:r>
            </a:p>
          </p:txBody>
        </p:sp>
        <p:sp>
          <p:nvSpPr>
            <p:cNvPr id="193620" name="Rectangle 1108"/>
            <p:cNvSpPr>
              <a:spLocks noChangeArrowheads="1"/>
            </p:cNvSpPr>
            <p:nvPr/>
          </p:nvSpPr>
          <p:spPr bwMode="auto">
            <a:xfrm>
              <a:off x="1456" y="3543"/>
              <a:ext cx="6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课程号</a:t>
              </a:r>
            </a:p>
          </p:txBody>
        </p:sp>
        <p:sp>
          <p:nvSpPr>
            <p:cNvPr id="193621" name="Rectangle 1109"/>
            <p:cNvSpPr>
              <a:spLocks noChangeArrowheads="1"/>
            </p:cNvSpPr>
            <p:nvPr/>
          </p:nvSpPr>
          <p:spPr bwMode="auto">
            <a:xfrm>
              <a:off x="768" y="3543"/>
              <a:ext cx="6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78963" name="Line 1110"/>
            <p:cNvSpPr>
              <a:spLocks noChangeShapeType="1"/>
            </p:cNvSpPr>
            <p:nvPr/>
          </p:nvSpPr>
          <p:spPr bwMode="auto">
            <a:xfrm>
              <a:off x="768" y="3543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64" name="Line 1111"/>
            <p:cNvSpPr>
              <a:spLocks noChangeShapeType="1"/>
            </p:cNvSpPr>
            <p:nvPr/>
          </p:nvSpPr>
          <p:spPr bwMode="auto">
            <a:xfrm>
              <a:off x="768" y="3735"/>
              <a:ext cx="20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65" name="Line 1112"/>
            <p:cNvSpPr>
              <a:spLocks noChangeShapeType="1"/>
            </p:cNvSpPr>
            <p:nvPr/>
          </p:nvSpPr>
          <p:spPr bwMode="auto">
            <a:xfrm>
              <a:off x="768" y="3543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66" name="Line 1113"/>
            <p:cNvSpPr>
              <a:spLocks noChangeShapeType="1"/>
            </p:cNvSpPr>
            <p:nvPr/>
          </p:nvSpPr>
          <p:spPr bwMode="auto">
            <a:xfrm>
              <a:off x="1456" y="354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67" name="Line 1114"/>
            <p:cNvSpPr>
              <a:spLocks noChangeShapeType="1"/>
            </p:cNvSpPr>
            <p:nvPr/>
          </p:nvSpPr>
          <p:spPr bwMode="auto">
            <a:xfrm>
              <a:off x="2144" y="354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68" name="Line 1115"/>
            <p:cNvSpPr>
              <a:spLocks noChangeShapeType="1"/>
            </p:cNvSpPr>
            <p:nvPr/>
          </p:nvSpPr>
          <p:spPr bwMode="auto">
            <a:xfrm>
              <a:off x="2832" y="3543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69" name="Line 1123"/>
            <p:cNvSpPr>
              <a:spLocks noChangeShapeType="1"/>
            </p:cNvSpPr>
            <p:nvPr/>
          </p:nvSpPr>
          <p:spPr bwMode="auto">
            <a:xfrm>
              <a:off x="768" y="2880"/>
              <a:ext cx="33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70" name="Line 1124"/>
            <p:cNvSpPr>
              <a:spLocks noChangeShapeType="1"/>
            </p:cNvSpPr>
            <p:nvPr/>
          </p:nvSpPr>
          <p:spPr bwMode="auto">
            <a:xfrm flipH="1">
              <a:off x="1824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</p:grpSp>
      <p:grpSp>
        <p:nvGrpSpPr>
          <p:cNvPr id="78854" name="Group 1251"/>
          <p:cNvGrpSpPr>
            <a:grpSpLocks/>
          </p:cNvGrpSpPr>
          <p:nvPr/>
        </p:nvGrpSpPr>
        <p:grpSpPr bwMode="auto">
          <a:xfrm>
            <a:off x="5119688" y="1852613"/>
            <a:ext cx="3810000" cy="3327400"/>
            <a:chOff x="3312" y="1560"/>
            <a:chExt cx="2400" cy="2096"/>
          </a:xfrm>
        </p:grpSpPr>
        <p:sp>
          <p:nvSpPr>
            <p:cNvPr id="193638" name="Rectangle 1126"/>
            <p:cNvSpPr>
              <a:spLocks noChangeArrowheads="1"/>
            </p:cNvSpPr>
            <p:nvPr/>
          </p:nvSpPr>
          <p:spPr bwMode="auto">
            <a:xfrm>
              <a:off x="4672" y="1728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A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39" name="Rectangle 1127"/>
            <p:cNvSpPr>
              <a:spLocks noChangeArrowheads="1"/>
            </p:cNvSpPr>
            <p:nvPr/>
          </p:nvSpPr>
          <p:spPr bwMode="auto">
            <a:xfrm>
              <a:off x="4352" y="1728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C1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40" name="Rectangle 1128"/>
            <p:cNvSpPr>
              <a:spLocks noChangeArrowheads="1"/>
            </p:cNvSpPr>
            <p:nvPr/>
          </p:nvSpPr>
          <p:spPr bwMode="auto">
            <a:xfrm>
              <a:off x="4032" y="1728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S1</a:t>
              </a:r>
            </a:p>
          </p:txBody>
        </p:sp>
        <p:sp>
          <p:nvSpPr>
            <p:cNvPr id="78860" name="Line 1129"/>
            <p:cNvSpPr>
              <a:spLocks noChangeShapeType="1"/>
            </p:cNvSpPr>
            <p:nvPr/>
          </p:nvSpPr>
          <p:spPr bwMode="auto">
            <a:xfrm>
              <a:off x="4032" y="172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61" name="Line 1130"/>
            <p:cNvSpPr>
              <a:spLocks noChangeShapeType="1"/>
            </p:cNvSpPr>
            <p:nvPr/>
          </p:nvSpPr>
          <p:spPr bwMode="auto">
            <a:xfrm>
              <a:off x="4032" y="1920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62" name="Line 1131"/>
            <p:cNvSpPr>
              <a:spLocks noChangeShapeType="1"/>
            </p:cNvSpPr>
            <p:nvPr/>
          </p:nvSpPr>
          <p:spPr bwMode="auto">
            <a:xfrm>
              <a:off x="4032" y="172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63" name="Line 1132"/>
            <p:cNvSpPr>
              <a:spLocks noChangeShapeType="1"/>
            </p:cNvSpPr>
            <p:nvPr/>
          </p:nvSpPr>
          <p:spPr bwMode="auto">
            <a:xfrm>
              <a:off x="435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64" name="Line 1133"/>
            <p:cNvSpPr>
              <a:spLocks noChangeShapeType="1"/>
            </p:cNvSpPr>
            <p:nvPr/>
          </p:nvSpPr>
          <p:spPr bwMode="auto">
            <a:xfrm>
              <a:off x="4672" y="17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65" name="Line 1134"/>
            <p:cNvSpPr>
              <a:spLocks noChangeShapeType="1"/>
            </p:cNvSpPr>
            <p:nvPr/>
          </p:nvSpPr>
          <p:spPr bwMode="auto">
            <a:xfrm>
              <a:off x="4992" y="172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50" name="Rectangle 1138"/>
            <p:cNvSpPr>
              <a:spLocks noChangeArrowheads="1"/>
            </p:cNvSpPr>
            <p:nvPr/>
          </p:nvSpPr>
          <p:spPr bwMode="auto">
            <a:xfrm>
              <a:off x="4672" y="2103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A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51" name="Rectangle 1139"/>
            <p:cNvSpPr>
              <a:spLocks noChangeArrowheads="1"/>
            </p:cNvSpPr>
            <p:nvPr/>
          </p:nvSpPr>
          <p:spPr bwMode="auto">
            <a:xfrm>
              <a:off x="4352" y="2103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C2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52" name="Rectangle 1140"/>
            <p:cNvSpPr>
              <a:spLocks noChangeArrowheads="1"/>
            </p:cNvSpPr>
            <p:nvPr/>
          </p:nvSpPr>
          <p:spPr bwMode="auto">
            <a:xfrm>
              <a:off x="4032" y="2103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S1</a:t>
              </a:r>
            </a:p>
          </p:txBody>
        </p:sp>
        <p:sp>
          <p:nvSpPr>
            <p:cNvPr id="78869" name="Line 1141"/>
            <p:cNvSpPr>
              <a:spLocks noChangeShapeType="1"/>
            </p:cNvSpPr>
            <p:nvPr/>
          </p:nvSpPr>
          <p:spPr bwMode="auto">
            <a:xfrm>
              <a:off x="4032" y="2103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70" name="Line 1142"/>
            <p:cNvSpPr>
              <a:spLocks noChangeShapeType="1"/>
            </p:cNvSpPr>
            <p:nvPr/>
          </p:nvSpPr>
          <p:spPr bwMode="auto">
            <a:xfrm>
              <a:off x="4032" y="2295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71" name="Line 1143"/>
            <p:cNvSpPr>
              <a:spLocks noChangeShapeType="1"/>
            </p:cNvSpPr>
            <p:nvPr/>
          </p:nvSpPr>
          <p:spPr bwMode="auto">
            <a:xfrm>
              <a:off x="4032" y="2103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72" name="Line 1144"/>
            <p:cNvSpPr>
              <a:spLocks noChangeShapeType="1"/>
            </p:cNvSpPr>
            <p:nvPr/>
          </p:nvSpPr>
          <p:spPr bwMode="auto">
            <a:xfrm>
              <a:off x="4352" y="210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73" name="Line 1145"/>
            <p:cNvSpPr>
              <a:spLocks noChangeShapeType="1"/>
            </p:cNvSpPr>
            <p:nvPr/>
          </p:nvSpPr>
          <p:spPr bwMode="auto">
            <a:xfrm>
              <a:off x="4672" y="2103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74" name="Line 1146"/>
            <p:cNvSpPr>
              <a:spLocks noChangeShapeType="1"/>
            </p:cNvSpPr>
            <p:nvPr/>
          </p:nvSpPr>
          <p:spPr bwMode="auto">
            <a:xfrm>
              <a:off x="4992" y="2103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60" name="Rectangle 1148"/>
            <p:cNvSpPr>
              <a:spLocks noChangeArrowheads="1"/>
            </p:cNvSpPr>
            <p:nvPr/>
          </p:nvSpPr>
          <p:spPr bwMode="auto">
            <a:xfrm>
              <a:off x="4672" y="248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B</a:t>
              </a:r>
            </a:p>
          </p:txBody>
        </p:sp>
        <p:sp>
          <p:nvSpPr>
            <p:cNvPr id="193661" name="Rectangle 1149"/>
            <p:cNvSpPr>
              <a:spLocks noChangeArrowheads="1"/>
            </p:cNvSpPr>
            <p:nvPr/>
          </p:nvSpPr>
          <p:spPr bwMode="auto">
            <a:xfrm>
              <a:off x="4352" y="248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C1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62" name="Rectangle 1150"/>
            <p:cNvSpPr>
              <a:spLocks noChangeArrowheads="1"/>
            </p:cNvSpPr>
            <p:nvPr/>
          </p:nvSpPr>
          <p:spPr bwMode="auto">
            <a:xfrm>
              <a:off x="4032" y="2487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S2</a:t>
              </a:r>
            </a:p>
          </p:txBody>
        </p:sp>
        <p:sp>
          <p:nvSpPr>
            <p:cNvPr id="78878" name="Line 1151"/>
            <p:cNvSpPr>
              <a:spLocks noChangeShapeType="1"/>
            </p:cNvSpPr>
            <p:nvPr/>
          </p:nvSpPr>
          <p:spPr bwMode="auto">
            <a:xfrm>
              <a:off x="4032" y="2487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79" name="Line 1152"/>
            <p:cNvSpPr>
              <a:spLocks noChangeShapeType="1"/>
            </p:cNvSpPr>
            <p:nvPr/>
          </p:nvSpPr>
          <p:spPr bwMode="auto">
            <a:xfrm>
              <a:off x="4032" y="2679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80" name="Line 1153"/>
            <p:cNvSpPr>
              <a:spLocks noChangeShapeType="1"/>
            </p:cNvSpPr>
            <p:nvPr/>
          </p:nvSpPr>
          <p:spPr bwMode="auto">
            <a:xfrm>
              <a:off x="4032" y="2487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81" name="Line 1154"/>
            <p:cNvSpPr>
              <a:spLocks noChangeShapeType="1"/>
            </p:cNvSpPr>
            <p:nvPr/>
          </p:nvSpPr>
          <p:spPr bwMode="auto">
            <a:xfrm>
              <a:off x="4352" y="248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82" name="Line 1155"/>
            <p:cNvSpPr>
              <a:spLocks noChangeShapeType="1"/>
            </p:cNvSpPr>
            <p:nvPr/>
          </p:nvSpPr>
          <p:spPr bwMode="auto">
            <a:xfrm>
              <a:off x="4672" y="2487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83" name="Line 1156"/>
            <p:cNvSpPr>
              <a:spLocks noChangeShapeType="1"/>
            </p:cNvSpPr>
            <p:nvPr/>
          </p:nvSpPr>
          <p:spPr bwMode="auto">
            <a:xfrm>
              <a:off x="4992" y="2487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70" name="Rectangle 1158"/>
            <p:cNvSpPr>
              <a:spLocks noChangeArrowheads="1"/>
            </p:cNvSpPr>
            <p:nvPr/>
          </p:nvSpPr>
          <p:spPr bwMode="auto">
            <a:xfrm>
              <a:off x="4672" y="2871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A-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71" name="Rectangle 1159"/>
            <p:cNvSpPr>
              <a:spLocks noChangeArrowheads="1"/>
            </p:cNvSpPr>
            <p:nvPr/>
          </p:nvSpPr>
          <p:spPr bwMode="auto">
            <a:xfrm>
              <a:off x="4352" y="2871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C2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72" name="Rectangle 1160"/>
            <p:cNvSpPr>
              <a:spLocks noChangeArrowheads="1"/>
            </p:cNvSpPr>
            <p:nvPr/>
          </p:nvSpPr>
          <p:spPr bwMode="auto">
            <a:xfrm>
              <a:off x="4032" y="2871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S2</a:t>
              </a:r>
            </a:p>
          </p:txBody>
        </p:sp>
        <p:sp>
          <p:nvSpPr>
            <p:cNvPr id="78887" name="Line 1161"/>
            <p:cNvSpPr>
              <a:spLocks noChangeShapeType="1"/>
            </p:cNvSpPr>
            <p:nvPr/>
          </p:nvSpPr>
          <p:spPr bwMode="auto">
            <a:xfrm>
              <a:off x="4032" y="2871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88" name="Line 1162"/>
            <p:cNvSpPr>
              <a:spLocks noChangeShapeType="1"/>
            </p:cNvSpPr>
            <p:nvPr/>
          </p:nvSpPr>
          <p:spPr bwMode="auto">
            <a:xfrm>
              <a:off x="4032" y="3063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89" name="Line 1163"/>
            <p:cNvSpPr>
              <a:spLocks noChangeShapeType="1"/>
            </p:cNvSpPr>
            <p:nvPr/>
          </p:nvSpPr>
          <p:spPr bwMode="auto">
            <a:xfrm>
              <a:off x="4032" y="2871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90" name="Line 1164"/>
            <p:cNvSpPr>
              <a:spLocks noChangeShapeType="1"/>
            </p:cNvSpPr>
            <p:nvPr/>
          </p:nvSpPr>
          <p:spPr bwMode="auto">
            <a:xfrm>
              <a:off x="4352" y="287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91" name="Line 1165"/>
            <p:cNvSpPr>
              <a:spLocks noChangeShapeType="1"/>
            </p:cNvSpPr>
            <p:nvPr/>
          </p:nvSpPr>
          <p:spPr bwMode="auto">
            <a:xfrm>
              <a:off x="4672" y="287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92" name="Line 1166"/>
            <p:cNvSpPr>
              <a:spLocks noChangeShapeType="1"/>
            </p:cNvSpPr>
            <p:nvPr/>
          </p:nvSpPr>
          <p:spPr bwMode="auto">
            <a:xfrm>
              <a:off x="4992" y="2871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80" name="Rectangle 1168"/>
            <p:cNvSpPr>
              <a:spLocks noChangeArrowheads="1"/>
            </p:cNvSpPr>
            <p:nvPr/>
          </p:nvSpPr>
          <p:spPr bwMode="auto">
            <a:xfrm>
              <a:off x="4672" y="325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C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81" name="Rectangle 1169"/>
            <p:cNvSpPr>
              <a:spLocks noChangeArrowheads="1"/>
            </p:cNvSpPr>
            <p:nvPr/>
          </p:nvSpPr>
          <p:spPr bwMode="auto">
            <a:xfrm>
              <a:off x="4352" y="325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C1</a:t>
              </a:r>
              <a:endParaRPr lang="zh-CN" alt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endParaRPr>
            </a:p>
          </p:txBody>
        </p:sp>
        <p:sp>
          <p:nvSpPr>
            <p:cNvPr id="193682" name="Rectangle 1170"/>
            <p:cNvSpPr>
              <a:spLocks noChangeArrowheads="1"/>
            </p:cNvSpPr>
            <p:nvPr/>
          </p:nvSpPr>
          <p:spPr bwMode="auto">
            <a:xfrm>
              <a:off x="4032" y="3255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ctr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itchFamily="2" charset="-122"/>
                </a:rPr>
                <a:t>S3</a:t>
              </a:r>
            </a:p>
          </p:txBody>
        </p:sp>
        <p:sp>
          <p:nvSpPr>
            <p:cNvPr id="78896" name="Line 1171"/>
            <p:cNvSpPr>
              <a:spLocks noChangeShapeType="1"/>
            </p:cNvSpPr>
            <p:nvPr/>
          </p:nvSpPr>
          <p:spPr bwMode="auto">
            <a:xfrm>
              <a:off x="4032" y="3255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97" name="Line 1172"/>
            <p:cNvSpPr>
              <a:spLocks noChangeShapeType="1"/>
            </p:cNvSpPr>
            <p:nvPr/>
          </p:nvSpPr>
          <p:spPr bwMode="auto">
            <a:xfrm>
              <a:off x="4032" y="3447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98" name="Line 1173"/>
            <p:cNvSpPr>
              <a:spLocks noChangeShapeType="1"/>
            </p:cNvSpPr>
            <p:nvPr/>
          </p:nvSpPr>
          <p:spPr bwMode="auto">
            <a:xfrm>
              <a:off x="4032" y="3255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899" name="Line 1174"/>
            <p:cNvSpPr>
              <a:spLocks noChangeShapeType="1"/>
            </p:cNvSpPr>
            <p:nvPr/>
          </p:nvSpPr>
          <p:spPr bwMode="auto">
            <a:xfrm>
              <a:off x="4352" y="325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00" name="Line 1175"/>
            <p:cNvSpPr>
              <a:spLocks noChangeShapeType="1"/>
            </p:cNvSpPr>
            <p:nvPr/>
          </p:nvSpPr>
          <p:spPr bwMode="auto">
            <a:xfrm>
              <a:off x="4672" y="325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01" name="Line 1176"/>
            <p:cNvSpPr>
              <a:spLocks noChangeShapeType="1"/>
            </p:cNvSpPr>
            <p:nvPr/>
          </p:nvSpPr>
          <p:spPr bwMode="auto">
            <a:xfrm>
              <a:off x="4992" y="3255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690" name="Rectangle 1178"/>
            <p:cNvSpPr>
              <a:spLocks noChangeArrowheads="1"/>
            </p:cNvSpPr>
            <p:nvPr/>
          </p:nvSpPr>
          <p:spPr bwMode="auto">
            <a:xfrm>
              <a:off x="3312" y="192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just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S1</a:t>
              </a:r>
            </a:p>
          </p:txBody>
        </p:sp>
        <p:sp>
          <p:nvSpPr>
            <p:cNvPr id="78903" name="Line 1179"/>
            <p:cNvSpPr>
              <a:spLocks noChangeShapeType="1"/>
            </p:cNvSpPr>
            <p:nvPr/>
          </p:nvSpPr>
          <p:spPr bwMode="auto">
            <a:xfrm>
              <a:off x="3312" y="1920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04" name="Line 1180"/>
            <p:cNvSpPr>
              <a:spLocks noChangeShapeType="1"/>
            </p:cNvSpPr>
            <p:nvPr/>
          </p:nvSpPr>
          <p:spPr bwMode="auto">
            <a:xfrm>
              <a:off x="3312" y="211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05" name="Line 1181"/>
            <p:cNvSpPr>
              <a:spLocks noChangeShapeType="1"/>
            </p:cNvSpPr>
            <p:nvPr/>
          </p:nvSpPr>
          <p:spPr bwMode="auto">
            <a:xfrm>
              <a:off x="3312" y="192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06" name="Line 1182"/>
            <p:cNvSpPr>
              <a:spLocks noChangeShapeType="1"/>
            </p:cNvSpPr>
            <p:nvPr/>
          </p:nvSpPr>
          <p:spPr bwMode="auto">
            <a:xfrm>
              <a:off x="3792" y="192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701" name="Rectangle 1189"/>
            <p:cNvSpPr>
              <a:spLocks noChangeArrowheads="1"/>
            </p:cNvSpPr>
            <p:nvPr/>
          </p:nvSpPr>
          <p:spPr bwMode="auto">
            <a:xfrm>
              <a:off x="3312" y="2688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just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S2</a:t>
              </a:r>
            </a:p>
          </p:txBody>
        </p:sp>
        <p:sp>
          <p:nvSpPr>
            <p:cNvPr id="78908" name="Line 1190"/>
            <p:cNvSpPr>
              <a:spLocks noChangeShapeType="1"/>
            </p:cNvSpPr>
            <p:nvPr/>
          </p:nvSpPr>
          <p:spPr bwMode="auto">
            <a:xfrm>
              <a:off x="3312" y="268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09" name="Line 1191"/>
            <p:cNvSpPr>
              <a:spLocks noChangeShapeType="1"/>
            </p:cNvSpPr>
            <p:nvPr/>
          </p:nvSpPr>
          <p:spPr bwMode="auto">
            <a:xfrm>
              <a:off x="3312" y="2880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10" name="Line 1192"/>
            <p:cNvSpPr>
              <a:spLocks noChangeShapeType="1"/>
            </p:cNvSpPr>
            <p:nvPr/>
          </p:nvSpPr>
          <p:spPr bwMode="auto">
            <a:xfrm>
              <a:off x="3312" y="268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11" name="Line 1193"/>
            <p:cNvSpPr>
              <a:spLocks noChangeShapeType="1"/>
            </p:cNvSpPr>
            <p:nvPr/>
          </p:nvSpPr>
          <p:spPr bwMode="auto">
            <a:xfrm>
              <a:off x="3792" y="268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707" name="Rectangle 1195"/>
            <p:cNvSpPr>
              <a:spLocks noChangeArrowheads="1"/>
            </p:cNvSpPr>
            <p:nvPr/>
          </p:nvSpPr>
          <p:spPr bwMode="auto">
            <a:xfrm>
              <a:off x="3312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just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S3</a:t>
              </a:r>
            </a:p>
          </p:txBody>
        </p:sp>
        <p:sp>
          <p:nvSpPr>
            <p:cNvPr id="78913" name="Line 1196"/>
            <p:cNvSpPr>
              <a:spLocks noChangeShapeType="1"/>
            </p:cNvSpPr>
            <p:nvPr/>
          </p:nvSpPr>
          <p:spPr bwMode="auto">
            <a:xfrm>
              <a:off x="3312" y="3264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14" name="Line 1197"/>
            <p:cNvSpPr>
              <a:spLocks noChangeShapeType="1"/>
            </p:cNvSpPr>
            <p:nvPr/>
          </p:nvSpPr>
          <p:spPr bwMode="auto">
            <a:xfrm>
              <a:off x="3312" y="3456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15" name="Line 1198"/>
            <p:cNvSpPr>
              <a:spLocks noChangeShapeType="1"/>
            </p:cNvSpPr>
            <p:nvPr/>
          </p:nvSpPr>
          <p:spPr bwMode="auto">
            <a:xfrm>
              <a:off x="3312" y="326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16" name="Line 1199"/>
            <p:cNvSpPr>
              <a:spLocks noChangeShapeType="1"/>
            </p:cNvSpPr>
            <p:nvPr/>
          </p:nvSpPr>
          <p:spPr bwMode="auto">
            <a:xfrm>
              <a:off x="3792" y="326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731" name="Rectangle 1219"/>
            <p:cNvSpPr>
              <a:spLocks noChangeArrowheads="1"/>
            </p:cNvSpPr>
            <p:nvPr/>
          </p:nvSpPr>
          <p:spPr bwMode="auto">
            <a:xfrm>
              <a:off x="5184" y="20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just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C1</a:t>
              </a:r>
            </a:p>
          </p:txBody>
        </p:sp>
        <p:sp>
          <p:nvSpPr>
            <p:cNvPr id="78918" name="Line 1220"/>
            <p:cNvSpPr>
              <a:spLocks noChangeShapeType="1"/>
            </p:cNvSpPr>
            <p:nvPr/>
          </p:nvSpPr>
          <p:spPr bwMode="auto">
            <a:xfrm>
              <a:off x="5184" y="2064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19" name="Line 1221"/>
            <p:cNvSpPr>
              <a:spLocks noChangeShapeType="1"/>
            </p:cNvSpPr>
            <p:nvPr/>
          </p:nvSpPr>
          <p:spPr bwMode="auto">
            <a:xfrm>
              <a:off x="5184" y="2256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20" name="Line 1222"/>
            <p:cNvSpPr>
              <a:spLocks noChangeShapeType="1"/>
            </p:cNvSpPr>
            <p:nvPr/>
          </p:nvSpPr>
          <p:spPr bwMode="auto">
            <a:xfrm>
              <a:off x="5184" y="206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21" name="Line 1223"/>
            <p:cNvSpPr>
              <a:spLocks noChangeShapeType="1"/>
            </p:cNvSpPr>
            <p:nvPr/>
          </p:nvSpPr>
          <p:spPr bwMode="auto">
            <a:xfrm>
              <a:off x="5664" y="206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93737" name="Rectangle 1225"/>
            <p:cNvSpPr>
              <a:spLocks noChangeArrowheads="1"/>
            </p:cNvSpPr>
            <p:nvPr/>
          </p:nvSpPr>
          <p:spPr bwMode="auto">
            <a:xfrm>
              <a:off x="5184" y="283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just">
                <a:spcBef>
                  <a:spcPct val="25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C2</a:t>
              </a:r>
            </a:p>
          </p:txBody>
        </p:sp>
        <p:sp>
          <p:nvSpPr>
            <p:cNvPr id="78923" name="Line 1226"/>
            <p:cNvSpPr>
              <a:spLocks noChangeShapeType="1"/>
            </p:cNvSpPr>
            <p:nvPr/>
          </p:nvSpPr>
          <p:spPr bwMode="auto">
            <a:xfrm>
              <a:off x="5184" y="283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24" name="Line 1227"/>
            <p:cNvSpPr>
              <a:spLocks noChangeShapeType="1"/>
            </p:cNvSpPr>
            <p:nvPr/>
          </p:nvSpPr>
          <p:spPr bwMode="auto">
            <a:xfrm>
              <a:off x="5184" y="3024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25" name="Line 1228"/>
            <p:cNvSpPr>
              <a:spLocks noChangeShapeType="1"/>
            </p:cNvSpPr>
            <p:nvPr/>
          </p:nvSpPr>
          <p:spPr bwMode="auto">
            <a:xfrm>
              <a:off x="5184" y="2832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26" name="Line 1229"/>
            <p:cNvSpPr>
              <a:spLocks noChangeShapeType="1"/>
            </p:cNvSpPr>
            <p:nvPr/>
          </p:nvSpPr>
          <p:spPr bwMode="auto">
            <a:xfrm>
              <a:off x="5664" y="2832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78927" name="Line 1230"/>
            <p:cNvSpPr>
              <a:spLocks noChangeShapeType="1"/>
            </p:cNvSpPr>
            <p:nvPr/>
          </p:nvSpPr>
          <p:spPr bwMode="auto">
            <a:xfrm>
              <a:off x="4176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28" name="Freeform 1231"/>
            <p:cNvSpPr>
              <a:spLocks/>
            </p:cNvSpPr>
            <p:nvPr/>
          </p:nvSpPr>
          <p:spPr bwMode="auto">
            <a:xfrm>
              <a:off x="3552" y="1560"/>
              <a:ext cx="624" cy="360"/>
            </a:xfrm>
            <a:custGeom>
              <a:avLst/>
              <a:gdLst>
                <a:gd name="T0" fmla="*/ 0 w 624"/>
                <a:gd name="T1" fmla="*/ 360 h 360"/>
                <a:gd name="T2" fmla="*/ 48 w 624"/>
                <a:gd name="T3" fmla="*/ 168 h 360"/>
                <a:gd name="T4" fmla="*/ 240 w 624"/>
                <a:gd name="T5" fmla="*/ 24 h 360"/>
                <a:gd name="T6" fmla="*/ 480 w 624"/>
                <a:gd name="T7" fmla="*/ 24 h 360"/>
                <a:gd name="T8" fmla="*/ 624 w 624"/>
                <a:gd name="T9" fmla="*/ 168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60"/>
                <a:gd name="T17" fmla="*/ 624 w 624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60">
                  <a:moveTo>
                    <a:pt x="0" y="360"/>
                  </a:moveTo>
                  <a:cubicBezTo>
                    <a:pt x="4" y="292"/>
                    <a:pt x="8" y="224"/>
                    <a:pt x="48" y="168"/>
                  </a:cubicBezTo>
                  <a:cubicBezTo>
                    <a:pt x="88" y="112"/>
                    <a:pt x="168" y="48"/>
                    <a:pt x="240" y="24"/>
                  </a:cubicBezTo>
                  <a:cubicBezTo>
                    <a:pt x="312" y="0"/>
                    <a:pt x="416" y="0"/>
                    <a:pt x="480" y="24"/>
                  </a:cubicBezTo>
                  <a:cubicBezTo>
                    <a:pt x="544" y="48"/>
                    <a:pt x="584" y="108"/>
                    <a:pt x="624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29" name="Freeform 1232"/>
            <p:cNvSpPr>
              <a:spLocks/>
            </p:cNvSpPr>
            <p:nvPr/>
          </p:nvSpPr>
          <p:spPr bwMode="auto">
            <a:xfrm>
              <a:off x="3552" y="2112"/>
              <a:ext cx="624" cy="336"/>
            </a:xfrm>
            <a:custGeom>
              <a:avLst/>
              <a:gdLst>
                <a:gd name="T0" fmla="*/ 624 w 624"/>
                <a:gd name="T1" fmla="*/ 79 h 352"/>
                <a:gd name="T2" fmla="*/ 528 w 624"/>
                <a:gd name="T3" fmla="*/ 137 h 352"/>
                <a:gd name="T4" fmla="*/ 192 w 624"/>
                <a:gd name="T5" fmla="*/ 119 h 352"/>
                <a:gd name="T6" fmla="*/ 48 w 624"/>
                <a:gd name="T7" fmla="*/ 79 h 352"/>
                <a:gd name="T8" fmla="*/ 0 w 624"/>
                <a:gd name="T9" fmla="*/ 0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52"/>
                <a:gd name="T17" fmla="*/ 624 w 624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52">
                  <a:moveTo>
                    <a:pt x="624" y="192"/>
                  </a:moveTo>
                  <a:cubicBezTo>
                    <a:pt x="612" y="256"/>
                    <a:pt x="600" y="320"/>
                    <a:pt x="528" y="336"/>
                  </a:cubicBezTo>
                  <a:cubicBezTo>
                    <a:pt x="456" y="352"/>
                    <a:pt x="272" y="312"/>
                    <a:pt x="192" y="288"/>
                  </a:cubicBezTo>
                  <a:cubicBezTo>
                    <a:pt x="112" y="264"/>
                    <a:pt x="80" y="240"/>
                    <a:pt x="48" y="192"/>
                  </a:cubicBezTo>
                  <a:cubicBezTo>
                    <a:pt x="16" y="144"/>
                    <a:pt x="8" y="7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0" name="Line 1233"/>
            <p:cNvSpPr>
              <a:spLocks noChangeShapeType="1"/>
            </p:cNvSpPr>
            <p:nvPr/>
          </p:nvSpPr>
          <p:spPr bwMode="auto">
            <a:xfrm>
              <a:off x="4272" y="2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1" name="Freeform 1234"/>
            <p:cNvSpPr>
              <a:spLocks/>
            </p:cNvSpPr>
            <p:nvPr/>
          </p:nvSpPr>
          <p:spPr bwMode="auto">
            <a:xfrm>
              <a:off x="3648" y="2320"/>
              <a:ext cx="624" cy="360"/>
            </a:xfrm>
            <a:custGeom>
              <a:avLst/>
              <a:gdLst>
                <a:gd name="T0" fmla="*/ 0 w 624"/>
                <a:gd name="T1" fmla="*/ 360 h 360"/>
                <a:gd name="T2" fmla="*/ 48 w 624"/>
                <a:gd name="T3" fmla="*/ 168 h 360"/>
                <a:gd name="T4" fmla="*/ 240 w 624"/>
                <a:gd name="T5" fmla="*/ 24 h 360"/>
                <a:gd name="T6" fmla="*/ 480 w 624"/>
                <a:gd name="T7" fmla="*/ 24 h 360"/>
                <a:gd name="T8" fmla="*/ 624 w 624"/>
                <a:gd name="T9" fmla="*/ 168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60"/>
                <a:gd name="T17" fmla="*/ 624 w 624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60">
                  <a:moveTo>
                    <a:pt x="0" y="360"/>
                  </a:moveTo>
                  <a:cubicBezTo>
                    <a:pt x="4" y="292"/>
                    <a:pt x="8" y="224"/>
                    <a:pt x="48" y="168"/>
                  </a:cubicBezTo>
                  <a:cubicBezTo>
                    <a:pt x="88" y="112"/>
                    <a:pt x="168" y="48"/>
                    <a:pt x="240" y="24"/>
                  </a:cubicBezTo>
                  <a:cubicBezTo>
                    <a:pt x="312" y="0"/>
                    <a:pt x="416" y="0"/>
                    <a:pt x="480" y="24"/>
                  </a:cubicBezTo>
                  <a:cubicBezTo>
                    <a:pt x="544" y="48"/>
                    <a:pt x="584" y="108"/>
                    <a:pt x="624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2" name="Freeform 1235"/>
            <p:cNvSpPr>
              <a:spLocks/>
            </p:cNvSpPr>
            <p:nvPr/>
          </p:nvSpPr>
          <p:spPr bwMode="auto">
            <a:xfrm>
              <a:off x="3648" y="2872"/>
              <a:ext cx="624" cy="336"/>
            </a:xfrm>
            <a:custGeom>
              <a:avLst/>
              <a:gdLst>
                <a:gd name="T0" fmla="*/ 624 w 624"/>
                <a:gd name="T1" fmla="*/ 79 h 352"/>
                <a:gd name="T2" fmla="*/ 528 w 624"/>
                <a:gd name="T3" fmla="*/ 137 h 352"/>
                <a:gd name="T4" fmla="*/ 192 w 624"/>
                <a:gd name="T5" fmla="*/ 119 h 352"/>
                <a:gd name="T6" fmla="*/ 48 w 624"/>
                <a:gd name="T7" fmla="*/ 79 h 352"/>
                <a:gd name="T8" fmla="*/ 0 w 624"/>
                <a:gd name="T9" fmla="*/ 0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52"/>
                <a:gd name="T17" fmla="*/ 624 w 624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52">
                  <a:moveTo>
                    <a:pt x="624" y="192"/>
                  </a:moveTo>
                  <a:cubicBezTo>
                    <a:pt x="612" y="256"/>
                    <a:pt x="600" y="320"/>
                    <a:pt x="528" y="336"/>
                  </a:cubicBezTo>
                  <a:cubicBezTo>
                    <a:pt x="456" y="352"/>
                    <a:pt x="272" y="312"/>
                    <a:pt x="192" y="288"/>
                  </a:cubicBezTo>
                  <a:cubicBezTo>
                    <a:pt x="112" y="264"/>
                    <a:pt x="80" y="240"/>
                    <a:pt x="48" y="192"/>
                  </a:cubicBezTo>
                  <a:cubicBezTo>
                    <a:pt x="16" y="144"/>
                    <a:pt x="8" y="7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3" name="Line 1237"/>
            <p:cNvSpPr>
              <a:spLocks noChangeShapeType="1"/>
            </p:cNvSpPr>
            <p:nvPr/>
          </p:nvSpPr>
          <p:spPr bwMode="auto">
            <a:xfrm>
              <a:off x="3792" y="34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4" name="Line 1238"/>
            <p:cNvSpPr>
              <a:spLocks noChangeShapeType="1"/>
            </p:cNvSpPr>
            <p:nvPr/>
          </p:nvSpPr>
          <p:spPr bwMode="auto">
            <a:xfrm flipH="1">
              <a:off x="3792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5" name="Freeform 1240"/>
            <p:cNvSpPr>
              <a:spLocks/>
            </p:cNvSpPr>
            <p:nvPr/>
          </p:nvSpPr>
          <p:spPr bwMode="auto">
            <a:xfrm>
              <a:off x="4800" y="1592"/>
              <a:ext cx="624" cy="472"/>
            </a:xfrm>
            <a:custGeom>
              <a:avLst/>
              <a:gdLst>
                <a:gd name="T0" fmla="*/ 624 w 624"/>
                <a:gd name="T1" fmla="*/ 472 h 472"/>
                <a:gd name="T2" fmla="*/ 576 w 624"/>
                <a:gd name="T3" fmla="*/ 280 h 472"/>
                <a:gd name="T4" fmla="*/ 336 w 624"/>
                <a:gd name="T5" fmla="*/ 40 h 472"/>
                <a:gd name="T6" fmla="*/ 96 w 624"/>
                <a:gd name="T7" fmla="*/ 40 h 472"/>
                <a:gd name="T8" fmla="*/ 0 w 624"/>
                <a:gd name="T9" fmla="*/ 136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472"/>
                <a:gd name="T17" fmla="*/ 624 w 62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472">
                  <a:moveTo>
                    <a:pt x="624" y="472"/>
                  </a:moveTo>
                  <a:cubicBezTo>
                    <a:pt x="624" y="412"/>
                    <a:pt x="624" y="352"/>
                    <a:pt x="576" y="280"/>
                  </a:cubicBezTo>
                  <a:cubicBezTo>
                    <a:pt x="528" y="208"/>
                    <a:pt x="416" y="80"/>
                    <a:pt x="336" y="40"/>
                  </a:cubicBezTo>
                  <a:cubicBezTo>
                    <a:pt x="256" y="0"/>
                    <a:pt x="152" y="24"/>
                    <a:pt x="96" y="40"/>
                  </a:cubicBezTo>
                  <a:cubicBezTo>
                    <a:pt x="40" y="56"/>
                    <a:pt x="20" y="96"/>
                    <a:pt x="0" y="136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6" name="Freeform 1242"/>
            <p:cNvSpPr>
              <a:spLocks/>
            </p:cNvSpPr>
            <p:nvPr/>
          </p:nvSpPr>
          <p:spPr bwMode="auto">
            <a:xfrm>
              <a:off x="4840" y="1920"/>
              <a:ext cx="248" cy="576"/>
            </a:xfrm>
            <a:custGeom>
              <a:avLst/>
              <a:gdLst>
                <a:gd name="T0" fmla="*/ 8 w 248"/>
                <a:gd name="T1" fmla="*/ 0 h 576"/>
                <a:gd name="T2" fmla="*/ 56 w 248"/>
                <a:gd name="T3" fmla="*/ 48 h 576"/>
                <a:gd name="T4" fmla="*/ 200 w 248"/>
                <a:gd name="T5" fmla="*/ 144 h 576"/>
                <a:gd name="T6" fmla="*/ 248 w 248"/>
                <a:gd name="T7" fmla="*/ 288 h 576"/>
                <a:gd name="T8" fmla="*/ 200 w 248"/>
                <a:gd name="T9" fmla="*/ 384 h 576"/>
                <a:gd name="T10" fmla="*/ 56 w 248"/>
                <a:gd name="T11" fmla="*/ 432 h 576"/>
                <a:gd name="T12" fmla="*/ 8 w 248"/>
                <a:gd name="T13" fmla="*/ 528 h 576"/>
                <a:gd name="T14" fmla="*/ 8 w 248"/>
                <a:gd name="T15" fmla="*/ 576 h 5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576"/>
                <a:gd name="T26" fmla="*/ 248 w 248"/>
                <a:gd name="T27" fmla="*/ 576 h 5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576">
                  <a:moveTo>
                    <a:pt x="8" y="0"/>
                  </a:moveTo>
                  <a:cubicBezTo>
                    <a:pt x="16" y="12"/>
                    <a:pt x="24" y="24"/>
                    <a:pt x="56" y="48"/>
                  </a:cubicBezTo>
                  <a:cubicBezTo>
                    <a:pt x="88" y="72"/>
                    <a:pt x="168" y="104"/>
                    <a:pt x="200" y="144"/>
                  </a:cubicBezTo>
                  <a:cubicBezTo>
                    <a:pt x="232" y="184"/>
                    <a:pt x="248" y="248"/>
                    <a:pt x="248" y="288"/>
                  </a:cubicBezTo>
                  <a:cubicBezTo>
                    <a:pt x="248" y="328"/>
                    <a:pt x="232" y="360"/>
                    <a:pt x="200" y="384"/>
                  </a:cubicBezTo>
                  <a:cubicBezTo>
                    <a:pt x="168" y="408"/>
                    <a:pt x="88" y="408"/>
                    <a:pt x="56" y="432"/>
                  </a:cubicBezTo>
                  <a:cubicBezTo>
                    <a:pt x="24" y="456"/>
                    <a:pt x="16" y="504"/>
                    <a:pt x="8" y="528"/>
                  </a:cubicBezTo>
                  <a:cubicBezTo>
                    <a:pt x="0" y="552"/>
                    <a:pt x="4" y="564"/>
                    <a:pt x="8" y="576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7" name="Freeform 1243"/>
            <p:cNvSpPr>
              <a:spLocks/>
            </p:cNvSpPr>
            <p:nvPr/>
          </p:nvSpPr>
          <p:spPr bwMode="auto">
            <a:xfrm>
              <a:off x="4848" y="2688"/>
              <a:ext cx="248" cy="576"/>
            </a:xfrm>
            <a:custGeom>
              <a:avLst/>
              <a:gdLst>
                <a:gd name="T0" fmla="*/ 8 w 248"/>
                <a:gd name="T1" fmla="*/ 0 h 576"/>
                <a:gd name="T2" fmla="*/ 56 w 248"/>
                <a:gd name="T3" fmla="*/ 48 h 576"/>
                <a:gd name="T4" fmla="*/ 200 w 248"/>
                <a:gd name="T5" fmla="*/ 144 h 576"/>
                <a:gd name="T6" fmla="*/ 248 w 248"/>
                <a:gd name="T7" fmla="*/ 288 h 576"/>
                <a:gd name="T8" fmla="*/ 200 w 248"/>
                <a:gd name="T9" fmla="*/ 384 h 576"/>
                <a:gd name="T10" fmla="*/ 56 w 248"/>
                <a:gd name="T11" fmla="*/ 432 h 576"/>
                <a:gd name="T12" fmla="*/ 8 w 248"/>
                <a:gd name="T13" fmla="*/ 528 h 576"/>
                <a:gd name="T14" fmla="*/ 8 w 248"/>
                <a:gd name="T15" fmla="*/ 576 h 5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576"/>
                <a:gd name="T26" fmla="*/ 248 w 248"/>
                <a:gd name="T27" fmla="*/ 576 h 5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576">
                  <a:moveTo>
                    <a:pt x="8" y="0"/>
                  </a:moveTo>
                  <a:cubicBezTo>
                    <a:pt x="16" y="12"/>
                    <a:pt x="24" y="24"/>
                    <a:pt x="56" y="48"/>
                  </a:cubicBezTo>
                  <a:cubicBezTo>
                    <a:pt x="88" y="72"/>
                    <a:pt x="168" y="104"/>
                    <a:pt x="200" y="144"/>
                  </a:cubicBezTo>
                  <a:cubicBezTo>
                    <a:pt x="232" y="184"/>
                    <a:pt x="248" y="248"/>
                    <a:pt x="248" y="288"/>
                  </a:cubicBezTo>
                  <a:cubicBezTo>
                    <a:pt x="248" y="328"/>
                    <a:pt x="232" y="360"/>
                    <a:pt x="200" y="384"/>
                  </a:cubicBezTo>
                  <a:cubicBezTo>
                    <a:pt x="168" y="408"/>
                    <a:pt x="88" y="408"/>
                    <a:pt x="56" y="432"/>
                  </a:cubicBezTo>
                  <a:cubicBezTo>
                    <a:pt x="24" y="456"/>
                    <a:pt x="16" y="504"/>
                    <a:pt x="8" y="528"/>
                  </a:cubicBezTo>
                  <a:cubicBezTo>
                    <a:pt x="0" y="552"/>
                    <a:pt x="4" y="564"/>
                    <a:pt x="8" y="576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8" name="Freeform 1244"/>
            <p:cNvSpPr>
              <a:spLocks/>
            </p:cNvSpPr>
            <p:nvPr/>
          </p:nvSpPr>
          <p:spPr bwMode="auto">
            <a:xfrm>
              <a:off x="4800" y="2304"/>
              <a:ext cx="248" cy="576"/>
            </a:xfrm>
            <a:custGeom>
              <a:avLst/>
              <a:gdLst>
                <a:gd name="T0" fmla="*/ 8 w 248"/>
                <a:gd name="T1" fmla="*/ 0 h 576"/>
                <a:gd name="T2" fmla="*/ 56 w 248"/>
                <a:gd name="T3" fmla="*/ 48 h 576"/>
                <a:gd name="T4" fmla="*/ 200 w 248"/>
                <a:gd name="T5" fmla="*/ 144 h 576"/>
                <a:gd name="T6" fmla="*/ 248 w 248"/>
                <a:gd name="T7" fmla="*/ 288 h 576"/>
                <a:gd name="T8" fmla="*/ 200 w 248"/>
                <a:gd name="T9" fmla="*/ 384 h 576"/>
                <a:gd name="T10" fmla="*/ 56 w 248"/>
                <a:gd name="T11" fmla="*/ 432 h 576"/>
                <a:gd name="T12" fmla="*/ 8 w 248"/>
                <a:gd name="T13" fmla="*/ 528 h 576"/>
                <a:gd name="T14" fmla="*/ 8 w 248"/>
                <a:gd name="T15" fmla="*/ 576 h 5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576"/>
                <a:gd name="T26" fmla="*/ 248 w 248"/>
                <a:gd name="T27" fmla="*/ 576 h 5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576">
                  <a:moveTo>
                    <a:pt x="8" y="0"/>
                  </a:moveTo>
                  <a:cubicBezTo>
                    <a:pt x="16" y="12"/>
                    <a:pt x="24" y="24"/>
                    <a:pt x="56" y="48"/>
                  </a:cubicBezTo>
                  <a:cubicBezTo>
                    <a:pt x="88" y="72"/>
                    <a:pt x="168" y="104"/>
                    <a:pt x="200" y="144"/>
                  </a:cubicBezTo>
                  <a:cubicBezTo>
                    <a:pt x="232" y="184"/>
                    <a:pt x="248" y="248"/>
                    <a:pt x="248" y="288"/>
                  </a:cubicBezTo>
                  <a:cubicBezTo>
                    <a:pt x="248" y="328"/>
                    <a:pt x="232" y="360"/>
                    <a:pt x="200" y="384"/>
                  </a:cubicBezTo>
                  <a:cubicBezTo>
                    <a:pt x="168" y="408"/>
                    <a:pt x="88" y="408"/>
                    <a:pt x="56" y="432"/>
                  </a:cubicBezTo>
                  <a:cubicBezTo>
                    <a:pt x="24" y="456"/>
                    <a:pt x="16" y="504"/>
                    <a:pt x="8" y="528"/>
                  </a:cubicBezTo>
                  <a:cubicBezTo>
                    <a:pt x="0" y="552"/>
                    <a:pt x="4" y="564"/>
                    <a:pt x="8" y="576"/>
                  </a:cubicBezTo>
                </a:path>
              </a:pathLst>
            </a:custGeom>
            <a:noFill/>
            <a:ln w="28575">
              <a:solidFill>
                <a:srgbClr val="80008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39" name="Freeform 1246"/>
            <p:cNvSpPr>
              <a:spLocks/>
            </p:cNvSpPr>
            <p:nvPr/>
          </p:nvSpPr>
          <p:spPr bwMode="auto">
            <a:xfrm>
              <a:off x="4992" y="2160"/>
              <a:ext cx="432" cy="672"/>
            </a:xfrm>
            <a:custGeom>
              <a:avLst/>
              <a:gdLst>
                <a:gd name="T0" fmla="*/ 1138 w 408"/>
                <a:gd name="T1" fmla="*/ 672 h 672"/>
                <a:gd name="T2" fmla="*/ 1138 w 408"/>
                <a:gd name="T3" fmla="*/ 432 h 672"/>
                <a:gd name="T4" fmla="*/ 713 w 408"/>
                <a:gd name="T5" fmla="*/ 240 h 672"/>
                <a:gd name="T6" fmla="*/ 0 w 40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672"/>
                <a:gd name="T14" fmla="*/ 408 w 40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672">
                  <a:moveTo>
                    <a:pt x="384" y="672"/>
                  </a:moveTo>
                  <a:cubicBezTo>
                    <a:pt x="396" y="588"/>
                    <a:pt x="408" y="504"/>
                    <a:pt x="384" y="432"/>
                  </a:cubicBezTo>
                  <a:cubicBezTo>
                    <a:pt x="360" y="360"/>
                    <a:pt x="304" y="312"/>
                    <a:pt x="240" y="240"/>
                  </a:cubicBezTo>
                  <a:cubicBezTo>
                    <a:pt x="176" y="168"/>
                    <a:pt x="88" y="84"/>
                    <a:pt x="0" y="0"/>
                  </a:cubicBezTo>
                </a:path>
              </a:pathLst>
            </a:custGeom>
            <a:noFill/>
            <a:ln w="28575">
              <a:solidFill>
                <a:srgbClr val="80008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40" name="Freeform 1247"/>
            <p:cNvSpPr>
              <a:spLocks/>
            </p:cNvSpPr>
            <p:nvPr/>
          </p:nvSpPr>
          <p:spPr bwMode="auto">
            <a:xfrm>
              <a:off x="4840" y="2256"/>
              <a:ext cx="872" cy="1400"/>
            </a:xfrm>
            <a:custGeom>
              <a:avLst/>
              <a:gdLst>
                <a:gd name="T0" fmla="*/ 8 w 920"/>
                <a:gd name="T1" fmla="*/ 1200 h 1400"/>
                <a:gd name="T2" fmla="*/ 38 w 920"/>
                <a:gd name="T3" fmla="*/ 1344 h 1400"/>
                <a:gd name="T4" fmla="*/ 229 w 920"/>
                <a:gd name="T5" fmla="*/ 1344 h 1400"/>
                <a:gd name="T6" fmla="*/ 316 w 920"/>
                <a:gd name="T7" fmla="*/ 1008 h 1400"/>
                <a:gd name="T8" fmla="*/ 316 w 920"/>
                <a:gd name="T9" fmla="*/ 336 h 1400"/>
                <a:gd name="T10" fmla="*/ 211 w 920"/>
                <a:gd name="T11" fmla="*/ 0 h 1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0"/>
                <a:gd name="T19" fmla="*/ 0 h 1400"/>
                <a:gd name="T20" fmla="*/ 920 w 920"/>
                <a:gd name="T21" fmla="*/ 1400 h 1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0" h="1400">
                  <a:moveTo>
                    <a:pt x="8" y="1200"/>
                  </a:moveTo>
                  <a:cubicBezTo>
                    <a:pt x="4" y="1260"/>
                    <a:pt x="0" y="1320"/>
                    <a:pt x="104" y="1344"/>
                  </a:cubicBezTo>
                  <a:cubicBezTo>
                    <a:pt x="208" y="1368"/>
                    <a:pt x="504" y="1400"/>
                    <a:pt x="632" y="1344"/>
                  </a:cubicBezTo>
                  <a:cubicBezTo>
                    <a:pt x="760" y="1288"/>
                    <a:pt x="832" y="1176"/>
                    <a:pt x="872" y="1008"/>
                  </a:cubicBezTo>
                  <a:cubicBezTo>
                    <a:pt x="912" y="840"/>
                    <a:pt x="920" y="504"/>
                    <a:pt x="872" y="336"/>
                  </a:cubicBezTo>
                  <a:cubicBezTo>
                    <a:pt x="824" y="168"/>
                    <a:pt x="704" y="84"/>
                    <a:pt x="584" y="0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941" name="Freeform 1250"/>
            <p:cNvSpPr>
              <a:spLocks/>
            </p:cNvSpPr>
            <p:nvPr/>
          </p:nvSpPr>
          <p:spPr bwMode="auto">
            <a:xfrm>
              <a:off x="4800" y="3024"/>
              <a:ext cx="624" cy="168"/>
            </a:xfrm>
            <a:custGeom>
              <a:avLst/>
              <a:gdLst>
                <a:gd name="T0" fmla="*/ 0 w 624"/>
                <a:gd name="T1" fmla="*/ 48 h 168"/>
                <a:gd name="T2" fmla="*/ 48 w 624"/>
                <a:gd name="T3" fmla="*/ 48 h 168"/>
                <a:gd name="T4" fmla="*/ 192 w 624"/>
                <a:gd name="T5" fmla="*/ 144 h 168"/>
                <a:gd name="T6" fmla="*/ 432 w 624"/>
                <a:gd name="T7" fmla="*/ 144 h 168"/>
                <a:gd name="T8" fmla="*/ 624 w 624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168"/>
                <a:gd name="T17" fmla="*/ 624 w 624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168">
                  <a:moveTo>
                    <a:pt x="0" y="48"/>
                  </a:moveTo>
                  <a:cubicBezTo>
                    <a:pt x="8" y="40"/>
                    <a:pt x="16" y="32"/>
                    <a:pt x="48" y="48"/>
                  </a:cubicBezTo>
                  <a:cubicBezTo>
                    <a:pt x="80" y="64"/>
                    <a:pt x="128" y="128"/>
                    <a:pt x="192" y="144"/>
                  </a:cubicBezTo>
                  <a:cubicBezTo>
                    <a:pt x="256" y="160"/>
                    <a:pt x="360" y="168"/>
                    <a:pt x="432" y="144"/>
                  </a:cubicBezTo>
                  <a:cubicBezTo>
                    <a:pt x="504" y="120"/>
                    <a:pt x="564" y="60"/>
                    <a:pt x="624" y="0"/>
                  </a:cubicBezTo>
                </a:path>
              </a:pathLst>
            </a:custGeom>
            <a:noFill/>
            <a:ln w="28575">
              <a:solidFill>
                <a:srgbClr val="80008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/>
          <p:nvPr/>
        </p:nvSpPr>
        <p:spPr>
          <a:xfrm>
            <a:off x="2500298" y="5500702"/>
            <a:ext cx="392928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通过指针表达联系</a:t>
            </a:r>
          </a:p>
        </p:txBody>
      </p:sp>
      <p:sp>
        <p:nvSpPr>
          <p:cNvPr id="127" name="矩形 126"/>
          <p:cNvSpPr/>
          <p:nvPr/>
        </p:nvSpPr>
        <p:spPr>
          <a:xfrm>
            <a:off x="558795" y="6072206"/>
            <a:ext cx="8013733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嵌入到高级语言中遍历指针 </a:t>
            </a:r>
            <a:r>
              <a:rPr lang="en-US" altLang="zh-CN" sz="36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GetNext</a:t>
            </a:r>
            <a:r>
              <a:rPr lang="en-US" altLang="zh-CN" sz="36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()</a:t>
            </a:r>
            <a:endParaRPr lang="zh-CN" alt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1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a7f8d74-e874-4189-b337-d8ec1ccb8916}"/>
  <p:tag name="TABLE_ENDDRAG_ORIGIN_RECT" val="712*290"/>
  <p:tag name="TABLE_ENDDRAG_RECT" val="3*143*712*290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8618</Words>
  <Application>Microsoft Macintosh PowerPoint</Application>
  <PresentationFormat>全屏显示(4:3)</PresentationFormat>
  <Paragraphs>1562</Paragraphs>
  <Slides>111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111</vt:i4>
      </vt:variant>
    </vt:vector>
  </HeadingPairs>
  <TitlesOfParts>
    <vt:vector size="134" baseType="lpstr">
      <vt:lpstr>仿宋_GB2312</vt:lpstr>
      <vt:lpstr>黑体</vt:lpstr>
      <vt:lpstr>华文新魏</vt:lpstr>
      <vt:lpstr>华文行楷</vt:lpstr>
      <vt:lpstr>隶书</vt:lpstr>
      <vt:lpstr>宋体</vt:lpstr>
      <vt:lpstr>宋体</vt:lpstr>
      <vt:lpstr>微软雅黑</vt:lpstr>
      <vt:lpstr>Arial</vt:lpstr>
      <vt:lpstr>Arial Narrow</vt:lpstr>
      <vt:lpstr>Comic Sans MS</vt:lpstr>
      <vt:lpstr>Helvetica</vt:lpstr>
      <vt:lpstr>Monotype Corsiva</vt:lpstr>
      <vt:lpstr>Monotype Sorts</vt:lpstr>
      <vt:lpstr>Tahoma</vt:lpstr>
      <vt:lpstr>Tempus Sans ITC</vt:lpstr>
      <vt:lpstr>Times New Roman</vt:lpstr>
      <vt:lpstr>Wingdings</vt:lpstr>
      <vt:lpstr>默认设计模板</vt:lpstr>
      <vt:lpstr>chap04</vt:lpstr>
      <vt:lpstr>剪辑</vt:lpstr>
      <vt:lpstr>ClipArt</vt:lpstr>
      <vt:lpstr>Photo Editor 照片</vt:lpstr>
      <vt:lpstr>04 数据库定义功能 (一) 创建表、三级模式、视图、存储过程</vt:lpstr>
      <vt:lpstr>SQL特点</vt:lpstr>
      <vt:lpstr>SQL概述：操作符</vt:lpstr>
      <vt:lpstr>示例关系</vt:lpstr>
      <vt:lpstr>域定义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基本表的定义</vt:lpstr>
      <vt:lpstr>临时表的定义</vt:lpstr>
      <vt:lpstr>课堂练习</vt:lpstr>
      <vt:lpstr>数据库特征</vt:lpstr>
      <vt:lpstr>额外补充：数据抽象</vt:lpstr>
      <vt:lpstr>额外补充：数据抽象</vt:lpstr>
      <vt:lpstr>数据模型定义</vt:lpstr>
      <vt:lpstr>数据模型定义</vt:lpstr>
      <vt:lpstr>额外补充：概念数据模型——E/R</vt:lpstr>
      <vt:lpstr>额外补充：概念数据模型——ODL</vt:lpstr>
      <vt:lpstr>数据模型定义</vt:lpstr>
      <vt:lpstr>结构数据模型的三要素</vt:lpstr>
      <vt:lpstr>结构数据模型示例——关系模型</vt:lpstr>
      <vt:lpstr>结构数据模型示例——关系模型</vt:lpstr>
      <vt:lpstr>PowerPoint 演示文稿</vt:lpstr>
      <vt:lpstr>PowerPoint 演示文稿</vt:lpstr>
      <vt:lpstr>数据库模式</vt:lpstr>
      <vt:lpstr>数据库模式</vt:lpstr>
      <vt:lpstr>数据库模式</vt:lpstr>
      <vt:lpstr>数据库模式</vt:lpstr>
      <vt:lpstr>数据库模式</vt:lpstr>
      <vt:lpstr>数据库模式</vt:lpstr>
      <vt:lpstr>数据库模式</vt:lpstr>
      <vt:lpstr>数据库模式</vt:lpstr>
      <vt:lpstr>数据库模式</vt:lpstr>
      <vt:lpstr>DBMS 的三级模式(Schema)架构</vt:lpstr>
      <vt:lpstr>视图</vt:lpstr>
      <vt:lpstr>视图</vt:lpstr>
      <vt:lpstr>视图</vt:lpstr>
      <vt:lpstr>视图</vt:lpstr>
      <vt:lpstr>提出视图概念的动机——放低用户操作数据库的门槛，实现数据操作的简单性</vt:lpstr>
      <vt:lpstr>提出视图概念的动机——放低用户操作数据库的门槛，实现数据操作的简单性</vt:lpstr>
      <vt:lpstr>SQL查询特征(1)</vt:lpstr>
      <vt:lpstr>特征(2)</vt:lpstr>
      <vt:lpstr>特征(3)</vt:lpstr>
      <vt:lpstr>特征(4)</vt:lpstr>
      <vt:lpstr>视图（view）</vt:lpstr>
      <vt:lpstr>Views 为用户屏蔽了复杂的查询条件表达，联接运算，统计，关系模型</vt:lpstr>
      <vt:lpstr>视图——满足特定用户的特定业务</vt:lpstr>
      <vt:lpstr>视图</vt:lpstr>
      <vt:lpstr>视图</vt:lpstr>
      <vt:lpstr>视图</vt:lpstr>
      <vt:lpstr>DBMS 的三级模式(Schema)架构</vt:lpstr>
      <vt:lpstr>视图更新</vt:lpstr>
      <vt:lpstr>视图更新</vt:lpstr>
      <vt:lpstr>视图更新 反例</vt:lpstr>
      <vt:lpstr>视图更新 反例</vt:lpstr>
      <vt:lpstr>视图更新</vt:lpstr>
      <vt:lpstr>视图更新</vt:lpstr>
      <vt:lpstr>视图更新</vt:lpstr>
      <vt:lpstr>视图更新</vt:lpstr>
      <vt:lpstr>视图更新</vt:lpstr>
      <vt:lpstr>物化视图</vt:lpstr>
      <vt:lpstr>是否允许用户在视图上做更新操作？</vt:lpstr>
      <vt:lpstr>视图能带来的其它好处</vt:lpstr>
      <vt:lpstr>视图好处：勤奋员工</vt:lpstr>
      <vt:lpstr>视图例子：部门概况</vt:lpstr>
      <vt:lpstr>视图存在的问题：没有灵活应变性</vt:lpstr>
      <vt:lpstr>存储过程(Stored procedure） 提升视图的适应性，使其通用化：上课点名清单</vt:lpstr>
      <vt:lpstr>放低用户操作数据的门槛—— 每个旅馆最常订的房间类型是？</vt:lpstr>
      <vt:lpstr>存储过程例子3：实施业务规则约束</vt:lpstr>
      <vt:lpstr>存储过程带来的好处</vt:lpstr>
      <vt:lpstr>视图和存储过程的差异和联系</vt:lpstr>
      <vt:lpstr>存储过程的二课堂练习</vt:lpstr>
      <vt:lpstr>实现数据操作简单的层次结构</vt:lpstr>
      <vt:lpstr>DBMS 的三级模式(Schema)架构</vt:lpstr>
      <vt:lpstr>数据库系统特性 </vt:lpstr>
      <vt:lpstr>数据库系统特性（2） </vt:lpstr>
      <vt:lpstr>应用程序与数据库的相互独立，可组合性</vt:lpstr>
      <vt:lpstr>应用程序代码实例</vt:lpstr>
      <vt:lpstr>应用程序与数据库的可对接性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附：结构数据模型示例——层次模型</vt:lpstr>
      <vt:lpstr>附：结构数据模型示例——层次模型</vt:lpstr>
      <vt:lpstr>附：结构数据模型示例——层次模型</vt:lpstr>
      <vt:lpstr>附：结构数据模型示例——层次模型</vt:lpstr>
      <vt:lpstr>附： IMS的数据存储</vt:lpstr>
      <vt:lpstr>附： IMS的数据存储</vt:lpstr>
      <vt:lpstr>附：结构数据模型示例——网状模型</vt:lpstr>
      <vt:lpstr>附：结构数据模型示例——网状模型</vt:lpstr>
      <vt:lpstr>附：结构数据模型示例——网状模型</vt:lpstr>
      <vt:lpstr>附：结构数据模型示例——对象模型</vt:lpstr>
      <vt:lpstr>附：物化视图</vt:lpstr>
      <vt:lpstr>附：物化视图</vt:lpstr>
      <vt:lpstr>附：物化视图：SQL Server</vt:lpstr>
      <vt:lpstr>附：物化视图：SQL Server</vt:lpstr>
      <vt:lpstr>附：物化视图：Oracle</vt:lpstr>
      <vt:lpstr>附：物化视图：Oracle</vt:lpstr>
      <vt:lpstr>附：物化视图：Oracle</vt:lpstr>
      <vt:lpstr>附：物化视图：Oracle</vt:lpstr>
      <vt:lpstr>附：物化视图：Oracle</vt:lpstr>
      <vt:lpstr>附：物化视图：Oracle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teacher</dc:creator>
  <cp:lastModifiedBy>Youhuan Li</cp:lastModifiedBy>
  <cp:revision>170</cp:revision>
  <dcterms:created xsi:type="dcterms:W3CDTF">2005-08-16T06:25:00Z</dcterms:created>
  <dcterms:modified xsi:type="dcterms:W3CDTF">2024-03-10T14:32:44Z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A2AD48FC70FF40AE97FCEC36FAFB63E1</vt:lpwstr>
  </property>
</Properties>
</file>