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59"/>
  </p:notesMasterIdLst>
  <p:sldIdLst>
    <p:sldId id="256" r:id="rId3"/>
    <p:sldId id="764" r:id="rId4"/>
    <p:sldId id="265" r:id="rId5"/>
    <p:sldId id="765" r:id="rId6"/>
    <p:sldId id="550" r:id="rId7"/>
    <p:sldId id="532" r:id="rId8"/>
    <p:sldId id="763" r:id="rId9"/>
    <p:sldId id="533" r:id="rId10"/>
    <p:sldId id="343" r:id="rId11"/>
    <p:sldId id="442" r:id="rId12"/>
    <p:sldId id="534" r:id="rId13"/>
    <p:sldId id="535" r:id="rId14"/>
    <p:sldId id="774" r:id="rId15"/>
    <p:sldId id="773" r:id="rId16"/>
    <p:sldId id="537" r:id="rId17"/>
    <p:sldId id="538" r:id="rId18"/>
    <p:sldId id="536" r:id="rId19"/>
    <p:sldId id="382" r:id="rId20"/>
    <p:sldId id="544" r:id="rId21"/>
    <p:sldId id="545" r:id="rId22"/>
    <p:sldId id="546" r:id="rId23"/>
    <p:sldId id="590" r:id="rId24"/>
    <p:sldId id="267" r:id="rId25"/>
    <p:sldId id="441" r:id="rId26"/>
    <p:sldId id="445" r:id="rId27"/>
    <p:sldId id="650" r:id="rId28"/>
    <p:sldId id="554" r:id="rId29"/>
    <p:sldId id="649" r:id="rId30"/>
    <p:sldId id="446" r:id="rId31"/>
    <p:sldId id="452" r:id="rId32"/>
    <p:sldId id="552" r:id="rId33"/>
    <p:sldId id="455" r:id="rId34"/>
    <p:sldId id="453" r:id="rId35"/>
    <p:sldId id="771" r:id="rId36"/>
    <p:sldId id="392" r:id="rId37"/>
    <p:sldId id="675" r:id="rId38"/>
    <p:sldId id="673" r:id="rId39"/>
    <p:sldId id="769" r:id="rId40"/>
    <p:sldId id="683" r:id="rId41"/>
    <p:sldId id="530" r:id="rId42"/>
    <p:sldId id="531" r:id="rId43"/>
    <p:sldId id="540" r:id="rId44"/>
    <p:sldId id="541" r:id="rId45"/>
    <p:sldId id="726" r:id="rId46"/>
    <p:sldId id="722" r:id="rId47"/>
    <p:sldId id="727" r:id="rId48"/>
    <p:sldId id="548" r:id="rId49"/>
    <p:sldId id="714" r:id="rId50"/>
    <p:sldId id="414" r:id="rId51"/>
    <p:sldId id="624" r:id="rId52"/>
    <p:sldId id="625" r:id="rId53"/>
    <p:sldId id="415" r:id="rId54"/>
    <p:sldId id="528" r:id="rId55"/>
    <p:sldId id="529" r:id="rId56"/>
    <p:sldId id="379" r:id="rId57"/>
    <p:sldId id="671" r:id="rId58"/>
  </p:sldIdLst>
  <p:sldSz cx="9144000" cy="6858000" type="screen4x3"/>
  <p:notesSz cx="6858000" cy="9144000"/>
  <p:custDataLst>
    <p:tags r:id="rId60"/>
  </p:custDataLst>
  <p:defaultTextStyle>
    <a:defPPr>
      <a:defRPr lang="zh-CN"/>
    </a:defPPr>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CC0099"/>
    <a:srgbClr val="CCCCFF"/>
    <a:srgbClr val="CCFF33"/>
    <a:srgbClr val="FF99FF"/>
    <a:srgbClr val="CCECFF"/>
    <a:srgbClr val="CC006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D62B8-F3C1-DD45-BCF3-2946424DFDF7}" v="40" dt="2024-03-10T14:12:35.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94"/>
  </p:normalViewPr>
  <p:slideViewPr>
    <p:cSldViewPr snapToGrid="0">
      <p:cViewPr varScale="1">
        <p:scale>
          <a:sx n="117" d="100"/>
          <a:sy n="117" d="100"/>
        </p:scale>
        <p:origin x="2088" y="168"/>
      </p:cViewPr>
      <p:guideLst>
        <p:guide orient="horz" pos="2160"/>
        <p:guide pos="2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gs" Target="tags/tag1.xml"/><Relationship Id="rId65"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huan Li" userId="31ef2ba0f36c268c" providerId="LiveId" clId="{325D62B8-F3C1-DD45-BCF3-2946424DFDF7}"/>
    <pc:docChg chg="undo custSel addSld delSld modSld sldOrd">
      <pc:chgData name="Youhuan Li" userId="31ef2ba0f36c268c" providerId="LiveId" clId="{325D62B8-F3C1-DD45-BCF3-2946424DFDF7}" dt="2024-03-10T14:13:15.524" v="1805" actId="20578"/>
      <pc:docMkLst>
        <pc:docMk/>
      </pc:docMkLst>
      <pc:sldChg chg="addSp delSp modSp mod">
        <pc:chgData name="Youhuan Li" userId="31ef2ba0f36c268c" providerId="LiveId" clId="{325D62B8-F3C1-DD45-BCF3-2946424DFDF7}" dt="2024-03-10T12:09:04.795" v="441" actId="113"/>
        <pc:sldMkLst>
          <pc:docMk/>
          <pc:sldMk cId="0" sldId="256"/>
        </pc:sldMkLst>
        <pc:spChg chg="add del mod">
          <ac:chgData name="Youhuan Li" userId="31ef2ba0f36c268c" providerId="LiveId" clId="{325D62B8-F3C1-DD45-BCF3-2946424DFDF7}" dt="2024-03-10T12:08:31.615" v="402" actId="478"/>
          <ac:spMkLst>
            <pc:docMk/>
            <pc:sldMk cId="0" sldId="256"/>
            <ac:spMk id="3" creationId="{54CBA79B-AA1B-9BC3-8061-7FDA5E42E3BA}"/>
          </ac:spMkLst>
        </pc:spChg>
        <pc:spChg chg="add mod">
          <ac:chgData name="Youhuan Li" userId="31ef2ba0f36c268c" providerId="LiveId" clId="{325D62B8-F3C1-DD45-BCF3-2946424DFDF7}" dt="2024-03-10T12:09:04.795" v="441" actId="113"/>
          <ac:spMkLst>
            <pc:docMk/>
            <pc:sldMk cId="0" sldId="256"/>
            <ac:spMk id="4" creationId="{E77FC81D-B54C-2FB2-3770-E5456B0C93EA}"/>
          </ac:spMkLst>
        </pc:spChg>
        <pc:spChg chg="del mod">
          <ac:chgData name="Youhuan Li" userId="31ef2ba0f36c268c" providerId="LiveId" clId="{325D62B8-F3C1-DD45-BCF3-2946424DFDF7}" dt="2024-03-10T12:08:28.580" v="400" actId="478"/>
          <ac:spMkLst>
            <pc:docMk/>
            <pc:sldMk cId="0" sldId="256"/>
            <ac:spMk id="18433" creationId="{00000000-0000-0000-0000-000000000000}"/>
          </ac:spMkLst>
        </pc:spChg>
      </pc:sldChg>
      <pc:sldChg chg="addSp modSp add del mod">
        <pc:chgData name="Youhuan Li" userId="31ef2ba0f36c268c" providerId="LiveId" clId="{325D62B8-F3C1-DD45-BCF3-2946424DFDF7}" dt="2024-03-10T12:42:34.414" v="1087" actId="13822"/>
        <pc:sldMkLst>
          <pc:docMk/>
          <pc:sldMk cId="0" sldId="265"/>
        </pc:sldMkLst>
        <pc:spChg chg="add mod">
          <ac:chgData name="Youhuan Li" userId="31ef2ba0f36c268c" providerId="LiveId" clId="{325D62B8-F3C1-DD45-BCF3-2946424DFDF7}" dt="2024-03-10T12:41:22.757" v="906" actId="1076"/>
          <ac:spMkLst>
            <pc:docMk/>
            <pc:sldMk cId="0" sldId="265"/>
            <ac:spMk id="3" creationId="{14E369F6-70EA-C7F3-00A7-36777F17B430}"/>
          </ac:spMkLst>
        </pc:spChg>
        <pc:spChg chg="add mod">
          <ac:chgData name="Youhuan Li" userId="31ef2ba0f36c268c" providerId="LiveId" clId="{325D62B8-F3C1-DD45-BCF3-2946424DFDF7}" dt="2024-03-10T12:41:25.514" v="907"/>
          <ac:spMkLst>
            <pc:docMk/>
            <pc:sldMk cId="0" sldId="265"/>
            <ac:spMk id="4" creationId="{A2E29AB9-35C7-0077-ECAA-7DB12202991B}"/>
          </ac:spMkLst>
        </pc:spChg>
        <pc:spChg chg="add mod">
          <ac:chgData name="Youhuan Li" userId="31ef2ba0f36c268c" providerId="LiveId" clId="{325D62B8-F3C1-DD45-BCF3-2946424DFDF7}" dt="2024-03-10T12:42:34.414" v="1087" actId="13822"/>
          <ac:spMkLst>
            <pc:docMk/>
            <pc:sldMk cId="0" sldId="265"/>
            <ac:spMk id="6" creationId="{C8EAA3B4-EBD5-D5D9-A19B-2CF2C348810D}"/>
          </ac:spMkLst>
        </pc:spChg>
        <pc:spChg chg="mod">
          <ac:chgData name="Youhuan Li" userId="31ef2ba0f36c268c" providerId="LiveId" clId="{325D62B8-F3C1-DD45-BCF3-2946424DFDF7}" dt="2024-03-10T12:19:59.650" v="442" actId="1076"/>
          <ac:spMkLst>
            <pc:docMk/>
            <pc:sldMk cId="0" sldId="265"/>
            <ac:spMk id="51204" creationId="{00000000-0000-0000-0000-000000000000}"/>
          </ac:spMkLst>
        </pc:spChg>
        <pc:spChg chg="mod">
          <ac:chgData name="Youhuan Li" userId="31ef2ba0f36c268c" providerId="LiveId" clId="{325D62B8-F3C1-DD45-BCF3-2946424DFDF7}" dt="2024-03-10T12:41:17.672" v="905" actId="14100"/>
          <ac:spMkLst>
            <pc:docMk/>
            <pc:sldMk cId="0" sldId="265"/>
            <ac:spMk id="143363" creationId="{00000000-0000-0000-0000-000000000000}"/>
          </ac:spMkLst>
        </pc:spChg>
      </pc:sldChg>
      <pc:sldChg chg="add del">
        <pc:chgData name="Youhuan Li" userId="31ef2ba0f36c268c" providerId="LiveId" clId="{325D62B8-F3C1-DD45-BCF3-2946424DFDF7}" dt="2024-03-10T11:41:16.297" v="10"/>
        <pc:sldMkLst>
          <pc:docMk/>
          <pc:sldMk cId="0" sldId="267"/>
        </pc:sldMkLst>
      </pc:sldChg>
      <pc:sldChg chg="modSp add del mod">
        <pc:chgData name="Youhuan Li" userId="31ef2ba0f36c268c" providerId="LiveId" clId="{325D62B8-F3C1-DD45-BCF3-2946424DFDF7}" dt="2024-03-10T12:43:21.410" v="1090" actId="13926"/>
        <pc:sldMkLst>
          <pc:docMk/>
          <pc:sldMk cId="0" sldId="343"/>
        </pc:sldMkLst>
        <pc:spChg chg="mod">
          <ac:chgData name="Youhuan Li" userId="31ef2ba0f36c268c" providerId="LiveId" clId="{325D62B8-F3C1-DD45-BCF3-2946424DFDF7}" dt="2024-03-10T12:43:21.410" v="1090" actId="13926"/>
          <ac:spMkLst>
            <pc:docMk/>
            <pc:sldMk cId="0" sldId="343"/>
            <ac:spMk id="228355" creationId="{00000000-0000-0000-0000-000000000000}"/>
          </ac:spMkLst>
        </pc:spChg>
      </pc:sldChg>
      <pc:sldChg chg="del mod modShow">
        <pc:chgData name="Youhuan Li" userId="31ef2ba0f36c268c" providerId="LiveId" clId="{325D62B8-F3C1-DD45-BCF3-2946424DFDF7}" dt="2024-03-10T13:09:24.428" v="1147" actId="2696"/>
        <pc:sldMkLst>
          <pc:docMk/>
          <pc:sldMk cId="3092837178" sldId="379"/>
        </pc:sldMkLst>
      </pc:sldChg>
      <pc:sldChg chg="modSp add mod modShow">
        <pc:chgData name="Youhuan Li" userId="31ef2ba0f36c268c" providerId="LiveId" clId="{325D62B8-F3C1-DD45-BCF3-2946424DFDF7}" dt="2024-03-10T13:09:41.976" v="1159" actId="20577"/>
        <pc:sldMkLst>
          <pc:docMk/>
          <pc:sldMk cId="3092837178" sldId="379"/>
        </pc:sldMkLst>
        <pc:spChg chg="mod">
          <ac:chgData name="Youhuan Li" userId="31ef2ba0f36c268c" providerId="LiveId" clId="{325D62B8-F3C1-DD45-BCF3-2946424DFDF7}" dt="2024-03-10T13:09:41.976" v="1159" actId="20577"/>
          <ac:spMkLst>
            <pc:docMk/>
            <pc:sldMk cId="3092837178" sldId="379"/>
            <ac:spMk id="26625" creationId="{00000000-0000-0000-0000-000000000000}"/>
          </ac:spMkLst>
        </pc:spChg>
      </pc:sldChg>
      <pc:sldChg chg="add del">
        <pc:chgData name="Youhuan Li" userId="31ef2ba0f36c268c" providerId="LiveId" clId="{325D62B8-F3C1-DD45-BCF3-2946424DFDF7}" dt="2024-03-10T13:09:36.307" v="1149"/>
        <pc:sldMkLst>
          <pc:docMk/>
          <pc:sldMk cId="3398310900" sldId="379"/>
        </pc:sldMkLst>
      </pc:sldChg>
      <pc:sldChg chg="modSp add mod modShow">
        <pc:chgData name="Youhuan Li" userId="31ef2ba0f36c268c" providerId="LiveId" clId="{325D62B8-F3C1-DD45-BCF3-2946424DFDF7}" dt="2024-03-10T13:36:19.747" v="1253" actId="20577"/>
        <pc:sldMkLst>
          <pc:docMk/>
          <pc:sldMk cId="72217875" sldId="382"/>
        </pc:sldMkLst>
        <pc:spChg chg="mod">
          <ac:chgData name="Youhuan Li" userId="31ef2ba0f36c268c" providerId="LiveId" clId="{325D62B8-F3C1-DD45-BCF3-2946424DFDF7}" dt="2024-03-10T13:36:19.747" v="1253" actId="20577"/>
          <ac:spMkLst>
            <pc:docMk/>
            <pc:sldMk cId="72217875" sldId="382"/>
            <ac:spMk id="27649" creationId="{00000000-0000-0000-0000-000000000000}"/>
          </ac:spMkLst>
        </pc:spChg>
        <pc:spChg chg="mod">
          <ac:chgData name="Youhuan Li" userId="31ef2ba0f36c268c" providerId="LiveId" clId="{325D62B8-F3C1-DD45-BCF3-2946424DFDF7}" dt="2024-03-10T13:10:15.827" v="1163" actId="13926"/>
          <ac:spMkLst>
            <pc:docMk/>
            <pc:sldMk cId="72217875" sldId="382"/>
            <ac:spMk id="27650" creationId="{00000000-0000-0000-0000-000000000000}"/>
          </ac:spMkLst>
        </pc:spChg>
      </pc:sldChg>
      <pc:sldChg chg="add del mod modShow">
        <pc:chgData name="Youhuan Li" userId="31ef2ba0f36c268c" providerId="LiveId" clId="{325D62B8-F3C1-DD45-BCF3-2946424DFDF7}" dt="2024-03-10T13:09:56.338" v="1160" actId="2696"/>
        <pc:sldMkLst>
          <pc:docMk/>
          <pc:sldMk cId="72217875" sldId="382"/>
        </pc:sldMkLst>
      </pc:sldChg>
      <pc:sldChg chg="del">
        <pc:chgData name="Youhuan Li" userId="31ef2ba0f36c268c" providerId="LiveId" clId="{325D62B8-F3C1-DD45-BCF3-2946424DFDF7}" dt="2024-03-10T13:10:39.892" v="1167" actId="2696"/>
        <pc:sldMkLst>
          <pc:docMk/>
          <pc:sldMk cId="0" sldId="397"/>
        </pc:sldMkLst>
      </pc:sldChg>
      <pc:sldChg chg="del">
        <pc:chgData name="Youhuan Li" userId="31ef2ba0f36c268c" providerId="LiveId" clId="{325D62B8-F3C1-DD45-BCF3-2946424DFDF7}" dt="2024-03-10T13:10:32.080" v="1165" actId="2696"/>
        <pc:sldMkLst>
          <pc:docMk/>
          <pc:sldMk cId="0" sldId="398"/>
        </pc:sldMkLst>
      </pc:sldChg>
      <pc:sldChg chg="del">
        <pc:chgData name="Youhuan Li" userId="31ef2ba0f36c268c" providerId="LiveId" clId="{325D62B8-F3C1-DD45-BCF3-2946424DFDF7}" dt="2024-03-10T13:10:28.885" v="1164" actId="2696"/>
        <pc:sldMkLst>
          <pc:docMk/>
          <pc:sldMk cId="0" sldId="408"/>
        </pc:sldMkLst>
      </pc:sldChg>
      <pc:sldChg chg="modSp add del mod">
        <pc:chgData name="Youhuan Li" userId="31ef2ba0f36c268c" providerId="LiveId" clId="{325D62B8-F3C1-DD45-BCF3-2946424DFDF7}" dt="2024-03-10T11:50:55.131" v="125"/>
        <pc:sldMkLst>
          <pc:docMk/>
          <pc:sldMk cId="0" sldId="414"/>
        </pc:sldMkLst>
        <pc:spChg chg="mod">
          <ac:chgData name="Youhuan Li" userId="31ef2ba0f36c268c" providerId="LiveId" clId="{325D62B8-F3C1-DD45-BCF3-2946424DFDF7}" dt="2024-03-10T11:50:55.131" v="125"/>
          <ac:spMkLst>
            <pc:docMk/>
            <pc:sldMk cId="0" sldId="414"/>
            <ac:spMk id="302082" creationId="{00000000-0000-0000-0000-000000000000}"/>
          </ac:spMkLst>
        </pc:spChg>
      </pc:sldChg>
      <pc:sldChg chg="modSp add del mod">
        <pc:chgData name="Youhuan Li" userId="31ef2ba0f36c268c" providerId="LiveId" clId="{325D62B8-F3C1-DD45-BCF3-2946424DFDF7}" dt="2024-03-10T11:51:04.619" v="128"/>
        <pc:sldMkLst>
          <pc:docMk/>
          <pc:sldMk cId="0" sldId="415"/>
        </pc:sldMkLst>
        <pc:spChg chg="mod">
          <ac:chgData name="Youhuan Li" userId="31ef2ba0f36c268c" providerId="LiveId" clId="{325D62B8-F3C1-DD45-BCF3-2946424DFDF7}" dt="2024-03-10T11:51:04.619" v="128"/>
          <ac:spMkLst>
            <pc:docMk/>
            <pc:sldMk cId="0" sldId="415"/>
            <ac:spMk id="303106" creationId="{00000000-0000-0000-0000-000000000000}"/>
          </ac:spMkLst>
        </pc:spChg>
      </pc:sldChg>
      <pc:sldChg chg="modSp mod modShow">
        <pc:chgData name="Youhuan Li" userId="31ef2ba0f36c268c" providerId="LiveId" clId="{325D62B8-F3C1-DD45-BCF3-2946424DFDF7}" dt="2024-03-10T13:42:09.067" v="1488" actId="404"/>
        <pc:sldMkLst>
          <pc:docMk/>
          <pc:sldMk cId="0" sldId="441"/>
        </pc:sldMkLst>
        <pc:spChg chg="mod">
          <ac:chgData name="Youhuan Li" userId="31ef2ba0f36c268c" providerId="LiveId" clId="{325D62B8-F3C1-DD45-BCF3-2946424DFDF7}" dt="2024-03-10T13:40:53.968" v="1345" actId="20577"/>
          <ac:spMkLst>
            <pc:docMk/>
            <pc:sldMk cId="0" sldId="441"/>
            <ac:spMk id="23553" creationId="{00000000-0000-0000-0000-000000000000}"/>
          </ac:spMkLst>
        </pc:spChg>
        <pc:spChg chg="mod">
          <ac:chgData name="Youhuan Li" userId="31ef2ba0f36c268c" providerId="LiveId" clId="{325D62B8-F3C1-DD45-BCF3-2946424DFDF7}" dt="2024-03-10T13:42:09.067" v="1488" actId="404"/>
          <ac:spMkLst>
            <pc:docMk/>
            <pc:sldMk cId="0" sldId="441"/>
            <ac:spMk id="23554" creationId="{00000000-0000-0000-0000-000000000000}"/>
          </ac:spMkLst>
        </pc:spChg>
      </pc:sldChg>
      <pc:sldChg chg="modSp mod">
        <pc:chgData name="Youhuan Li" userId="31ef2ba0f36c268c" providerId="LiveId" clId="{325D62B8-F3C1-DD45-BCF3-2946424DFDF7}" dt="2024-03-10T13:38:47.381" v="1311" actId="13926"/>
        <pc:sldMkLst>
          <pc:docMk/>
          <pc:sldMk cId="0" sldId="445"/>
        </pc:sldMkLst>
        <pc:spChg chg="mod">
          <ac:chgData name="Youhuan Li" userId="31ef2ba0f36c268c" providerId="LiveId" clId="{325D62B8-F3C1-DD45-BCF3-2946424DFDF7}" dt="2024-03-10T13:38:47.381" v="1311" actId="13926"/>
          <ac:spMkLst>
            <pc:docMk/>
            <pc:sldMk cId="0" sldId="445"/>
            <ac:spMk id="68611" creationId="{00000000-0000-0000-0000-000000000000}"/>
          </ac:spMkLst>
        </pc:spChg>
      </pc:sldChg>
      <pc:sldChg chg="modSp mod">
        <pc:chgData name="Youhuan Li" userId="31ef2ba0f36c268c" providerId="LiveId" clId="{325D62B8-F3C1-DD45-BCF3-2946424DFDF7}" dt="2024-03-10T14:07:18.054" v="1711" actId="13926"/>
        <pc:sldMkLst>
          <pc:docMk/>
          <pc:sldMk cId="0" sldId="446"/>
        </pc:sldMkLst>
        <pc:spChg chg="mod">
          <ac:chgData name="Youhuan Li" userId="31ef2ba0f36c268c" providerId="LiveId" clId="{325D62B8-F3C1-DD45-BCF3-2946424DFDF7}" dt="2024-03-10T14:07:18.054" v="1711" actId="13926"/>
          <ac:spMkLst>
            <pc:docMk/>
            <pc:sldMk cId="0" sldId="446"/>
            <ac:spMk id="104451" creationId="{00000000-0000-0000-0000-000000000000}"/>
          </ac:spMkLst>
        </pc:spChg>
      </pc:sldChg>
      <pc:sldChg chg="modSp mod">
        <pc:chgData name="Youhuan Li" userId="31ef2ba0f36c268c" providerId="LiveId" clId="{325D62B8-F3C1-DD45-BCF3-2946424DFDF7}" dt="2024-03-10T14:02:30.341" v="1709" actId="1076"/>
        <pc:sldMkLst>
          <pc:docMk/>
          <pc:sldMk cId="0" sldId="452"/>
        </pc:sldMkLst>
        <pc:spChg chg="mod">
          <ac:chgData name="Youhuan Li" userId="31ef2ba0f36c268c" providerId="LiveId" clId="{325D62B8-F3C1-DD45-BCF3-2946424DFDF7}" dt="2024-03-10T14:02:30.341" v="1709" actId="1076"/>
          <ac:spMkLst>
            <pc:docMk/>
            <pc:sldMk cId="0" sldId="452"/>
            <ac:spMk id="104451" creationId="{00000000-0000-0000-0000-000000000000}"/>
          </ac:spMkLst>
        </pc:spChg>
      </pc:sldChg>
      <pc:sldChg chg="modSp mod">
        <pc:chgData name="Youhuan Li" userId="31ef2ba0f36c268c" providerId="LiveId" clId="{325D62B8-F3C1-DD45-BCF3-2946424DFDF7}" dt="2024-03-10T14:09:46.826" v="1789" actId="404"/>
        <pc:sldMkLst>
          <pc:docMk/>
          <pc:sldMk cId="0" sldId="453"/>
        </pc:sldMkLst>
        <pc:spChg chg="mod">
          <ac:chgData name="Youhuan Li" userId="31ef2ba0f36c268c" providerId="LiveId" clId="{325D62B8-F3C1-DD45-BCF3-2946424DFDF7}" dt="2024-03-10T14:09:46.826" v="1789" actId="404"/>
          <ac:spMkLst>
            <pc:docMk/>
            <pc:sldMk cId="0" sldId="453"/>
            <ac:spMk id="38914" creationId="{00000000-0000-0000-0000-000000000000}"/>
          </ac:spMkLst>
        </pc:spChg>
      </pc:sldChg>
      <pc:sldChg chg="addSp delSp modSp mod">
        <pc:chgData name="Youhuan Li" userId="31ef2ba0f36c268c" providerId="LiveId" clId="{325D62B8-F3C1-DD45-BCF3-2946424DFDF7}" dt="2024-03-10T14:09:17.591" v="1787"/>
        <pc:sldMkLst>
          <pc:docMk/>
          <pc:sldMk cId="0" sldId="455"/>
        </pc:sldMkLst>
        <pc:spChg chg="add mod">
          <ac:chgData name="Youhuan Li" userId="31ef2ba0f36c268c" providerId="LiveId" clId="{325D62B8-F3C1-DD45-BCF3-2946424DFDF7}" dt="2024-03-10T14:09:13.381" v="1784" actId="13822"/>
          <ac:spMkLst>
            <pc:docMk/>
            <pc:sldMk cId="0" sldId="455"/>
            <ac:spMk id="3" creationId="{94AD4202-E289-ACA6-B996-A4C74E32A48E}"/>
          </ac:spMkLst>
        </pc:spChg>
        <pc:spChg chg="add del mod">
          <ac:chgData name="Youhuan Li" userId="31ef2ba0f36c268c" providerId="LiveId" clId="{325D62B8-F3C1-DD45-BCF3-2946424DFDF7}" dt="2024-03-10T14:09:17.591" v="1787"/>
          <ac:spMkLst>
            <pc:docMk/>
            <pc:sldMk cId="0" sldId="455"/>
            <ac:spMk id="4" creationId="{C3493CA0-BDBE-011E-A69C-4F3FCD19ECFC}"/>
          </ac:spMkLst>
        </pc:spChg>
        <pc:spChg chg="mod">
          <ac:chgData name="Youhuan Li" userId="31ef2ba0f36c268c" providerId="LiveId" clId="{325D62B8-F3C1-DD45-BCF3-2946424DFDF7}" dt="2024-03-10T14:07:43.610" v="1713" actId="1076"/>
          <ac:spMkLst>
            <pc:docMk/>
            <pc:sldMk cId="0" sldId="455"/>
            <ac:spMk id="112643" creationId="{00000000-0000-0000-0000-000000000000}"/>
          </ac:spMkLst>
        </pc:spChg>
      </pc:sldChg>
      <pc:sldChg chg="modSp add del mod">
        <pc:chgData name="Youhuan Li" userId="31ef2ba0f36c268c" providerId="LiveId" clId="{325D62B8-F3C1-DD45-BCF3-2946424DFDF7}" dt="2024-03-10T11:51:07.225" v="129"/>
        <pc:sldMkLst>
          <pc:docMk/>
          <pc:sldMk cId="0" sldId="528"/>
        </pc:sldMkLst>
        <pc:spChg chg="mod">
          <ac:chgData name="Youhuan Li" userId="31ef2ba0f36c268c" providerId="LiveId" clId="{325D62B8-F3C1-DD45-BCF3-2946424DFDF7}" dt="2024-03-10T11:51:07.225" v="129"/>
          <ac:spMkLst>
            <pc:docMk/>
            <pc:sldMk cId="0" sldId="528"/>
            <ac:spMk id="526338" creationId="{00000000-0000-0000-0000-000000000000}"/>
          </ac:spMkLst>
        </pc:spChg>
      </pc:sldChg>
      <pc:sldChg chg="modSp add del mod">
        <pc:chgData name="Youhuan Li" userId="31ef2ba0f36c268c" providerId="LiveId" clId="{325D62B8-F3C1-DD45-BCF3-2946424DFDF7}" dt="2024-03-10T11:51:09.641" v="130"/>
        <pc:sldMkLst>
          <pc:docMk/>
          <pc:sldMk cId="0" sldId="529"/>
        </pc:sldMkLst>
        <pc:spChg chg="mod">
          <ac:chgData name="Youhuan Li" userId="31ef2ba0f36c268c" providerId="LiveId" clId="{325D62B8-F3C1-DD45-BCF3-2946424DFDF7}" dt="2024-03-10T11:51:09.641" v="130"/>
          <ac:spMkLst>
            <pc:docMk/>
            <pc:sldMk cId="0" sldId="529"/>
            <ac:spMk id="527362" creationId="{00000000-0000-0000-0000-000000000000}"/>
          </ac:spMkLst>
        </pc:spChg>
      </pc:sldChg>
      <pc:sldChg chg="add del">
        <pc:chgData name="Youhuan Li" userId="31ef2ba0f36c268c" providerId="LiveId" clId="{325D62B8-F3C1-DD45-BCF3-2946424DFDF7}" dt="2024-03-10T12:32:08.171" v="819" actId="2696"/>
        <pc:sldMkLst>
          <pc:docMk/>
          <pc:sldMk cId="875119715" sldId="530"/>
        </pc:sldMkLst>
      </pc:sldChg>
      <pc:sldChg chg="modSp add mod">
        <pc:chgData name="Youhuan Li" userId="31ef2ba0f36c268c" providerId="LiveId" clId="{325D62B8-F3C1-DD45-BCF3-2946424DFDF7}" dt="2024-03-10T12:32:25.203" v="823"/>
        <pc:sldMkLst>
          <pc:docMk/>
          <pc:sldMk cId="875119715" sldId="530"/>
        </pc:sldMkLst>
        <pc:spChg chg="mod">
          <ac:chgData name="Youhuan Li" userId="31ef2ba0f36c268c" providerId="LiveId" clId="{325D62B8-F3C1-DD45-BCF3-2946424DFDF7}" dt="2024-03-10T12:32:25.203" v="823"/>
          <ac:spMkLst>
            <pc:docMk/>
            <pc:sldMk cId="875119715" sldId="530"/>
            <ac:spMk id="528386" creationId="{00000000-0000-0000-0000-000000000000}"/>
          </ac:spMkLst>
        </pc:spChg>
      </pc:sldChg>
      <pc:sldChg chg="add del">
        <pc:chgData name="Youhuan Li" userId="31ef2ba0f36c268c" providerId="LiveId" clId="{325D62B8-F3C1-DD45-BCF3-2946424DFDF7}" dt="2024-03-10T12:32:19.924" v="821"/>
        <pc:sldMkLst>
          <pc:docMk/>
          <pc:sldMk cId="2206578114" sldId="530"/>
        </pc:sldMkLst>
      </pc:sldChg>
      <pc:sldChg chg="modSp add mod">
        <pc:chgData name="Youhuan Li" userId="31ef2ba0f36c268c" providerId="LiveId" clId="{325D62B8-F3C1-DD45-BCF3-2946424DFDF7}" dt="2024-03-10T12:32:28.095" v="824"/>
        <pc:sldMkLst>
          <pc:docMk/>
          <pc:sldMk cId="1005722979" sldId="531"/>
        </pc:sldMkLst>
        <pc:spChg chg="mod">
          <ac:chgData name="Youhuan Li" userId="31ef2ba0f36c268c" providerId="LiveId" clId="{325D62B8-F3C1-DD45-BCF3-2946424DFDF7}" dt="2024-03-10T12:32:28.095" v="824"/>
          <ac:spMkLst>
            <pc:docMk/>
            <pc:sldMk cId="1005722979" sldId="531"/>
            <ac:spMk id="529410" creationId="{00000000-0000-0000-0000-000000000000}"/>
          </ac:spMkLst>
        </pc:spChg>
      </pc:sldChg>
      <pc:sldChg chg="add del">
        <pc:chgData name="Youhuan Li" userId="31ef2ba0f36c268c" providerId="LiveId" clId="{325D62B8-F3C1-DD45-BCF3-2946424DFDF7}" dt="2024-03-10T12:32:08.171" v="819" actId="2696"/>
        <pc:sldMkLst>
          <pc:docMk/>
          <pc:sldMk cId="1005722979" sldId="531"/>
        </pc:sldMkLst>
      </pc:sldChg>
      <pc:sldChg chg="add del">
        <pc:chgData name="Youhuan Li" userId="31ef2ba0f36c268c" providerId="LiveId" clId="{325D62B8-F3C1-DD45-BCF3-2946424DFDF7}" dt="2024-03-10T12:32:19.924" v="821"/>
        <pc:sldMkLst>
          <pc:docMk/>
          <pc:sldMk cId="1332675298" sldId="531"/>
        </pc:sldMkLst>
      </pc:sldChg>
      <pc:sldChg chg="add del">
        <pc:chgData name="Youhuan Li" userId="31ef2ba0f36c268c" providerId="LiveId" clId="{325D62B8-F3C1-DD45-BCF3-2946424DFDF7}" dt="2024-03-10T11:53:53.556" v="133"/>
        <pc:sldMkLst>
          <pc:docMk/>
          <pc:sldMk cId="0" sldId="532"/>
        </pc:sldMkLst>
      </pc:sldChg>
      <pc:sldChg chg="modSp add del mod">
        <pc:chgData name="Youhuan Li" userId="31ef2ba0f36c268c" providerId="LiveId" clId="{325D62B8-F3C1-DD45-BCF3-2946424DFDF7}" dt="2024-03-10T12:42:49.131" v="1088" actId="13926"/>
        <pc:sldMkLst>
          <pc:docMk/>
          <pc:sldMk cId="0" sldId="533"/>
        </pc:sldMkLst>
        <pc:spChg chg="mod">
          <ac:chgData name="Youhuan Li" userId="31ef2ba0f36c268c" providerId="LiveId" clId="{325D62B8-F3C1-DD45-BCF3-2946424DFDF7}" dt="2024-03-10T12:42:49.131" v="1088" actId="13926"/>
          <ac:spMkLst>
            <pc:docMk/>
            <pc:sldMk cId="0" sldId="533"/>
            <ac:spMk id="532483" creationId="{00000000-0000-0000-0000-000000000000}"/>
          </ac:spMkLst>
        </pc:spChg>
      </pc:sldChg>
      <pc:sldChg chg="modSp add del mod">
        <pc:chgData name="Youhuan Li" userId="31ef2ba0f36c268c" providerId="LiveId" clId="{325D62B8-F3C1-DD45-BCF3-2946424DFDF7}" dt="2024-03-10T11:45:48.450" v="82" actId="21"/>
        <pc:sldMkLst>
          <pc:docMk/>
          <pc:sldMk cId="0" sldId="534"/>
        </pc:sldMkLst>
        <pc:spChg chg="mod">
          <ac:chgData name="Youhuan Li" userId="31ef2ba0f36c268c" providerId="LiveId" clId="{325D62B8-F3C1-DD45-BCF3-2946424DFDF7}" dt="2024-03-10T11:45:48.450" v="82" actId="21"/>
          <ac:spMkLst>
            <pc:docMk/>
            <pc:sldMk cId="0" sldId="534"/>
            <ac:spMk id="533507" creationId="{00000000-0000-0000-0000-000000000000}"/>
          </ac:spMkLst>
        </pc:spChg>
      </pc:sldChg>
      <pc:sldChg chg="addSp modSp add del mod">
        <pc:chgData name="Youhuan Li" userId="31ef2ba0f36c268c" providerId="LiveId" clId="{325D62B8-F3C1-DD45-BCF3-2946424DFDF7}" dt="2024-03-10T12:46:03.777" v="1124" actId="20577"/>
        <pc:sldMkLst>
          <pc:docMk/>
          <pc:sldMk cId="0" sldId="535"/>
        </pc:sldMkLst>
        <pc:spChg chg="add mod">
          <ac:chgData name="Youhuan Li" userId="31ef2ba0f36c268c" providerId="LiveId" clId="{325D62B8-F3C1-DD45-BCF3-2946424DFDF7}" dt="2024-03-10T12:46:03.777" v="1124" actId="20577"/>
          <ac:spMkLst>
            <pc:docMk/>
            <pc:sldMk cId="0" sldId="535"/>
            <ac:spMk id="3" creationId="{A55297AA-E090-98CA-5DA8-6045B172EBF6}"/>
          </ac:spMkLst>
        </pc:spChg>
      </pc:sldChg>
      <pc:sldChg chg="add del">
        <pc:chgData name="Youhuan Li" userId="31ef2ba0f36c268c" providerId="LiveId" clId="{325D62B8-F3C1-DD45-BCF3-2946424DFDF7}" dt="2024-03-10T11:41:16.297" v="10"/>
        <pc:sldMkLst>
          <pc:docMk/>
          <pc:sldMk cId="0" sldId="536"/>
        </pc:sldMkLst>
      </pc:sldChg>
      <pc:sldChg chg="add del">
        <pc:chgData name="Youhuan Li" userId="31ef2ba0f36c268c" providerId="LiveId" clId="{325D62B8-F3C1-DD45-BCF3-2946424DFDF7}" dt="2024-03-10T11:41:16.297" v="10"/>
        <pc:sldMkLst>
          <pc:docMk/>
          <pc:sldMk cId="0" sldId="537"/>
        </pc:sldMkLst>
      </pc:sldChg>
      <pc:sldChg chg="add del">
        <pc:chgData name="Youhuan Li" userId="31ef2ba0f36c268c" providerId="LiveId" clId="{325D62B8-F3C1-DD45-BCF3-2946424DFDF7}" dt="2024-03-10T11:41:16.297" v="10"/>
        <pc:sldMkLst>
          <pc:docMk/>
          <pc:sldMk cId="0" sldId="538"/>
        </pc:sldMkLst>
      </pc:sldChg>
      <pc:sldChg chg="modSp add del mod">
        <pc:chgData name="Youhuan Li" userId="31ef2ba0f36c268c" providerId="LiveId" clId="{325D62B8-F3C1-DD45-BCF3-2946424DFDF7}" dt="2024-03-10T12:44:20.903" v="1096" actId="2696"/>
        <pc:sldMkLst>
          <pc:docMk/>
          <pc:sldMk cId="372755292" sldId="540"/>
        </pc:sldMkLst>
        <pc:spChg chg="mod">
          <ac:chgData name="Youhuan Li" userId="31ef2ba0f36c268c" providerId="LiveId" clId="{325D62B8-F3C1-DD45-BCF3-2946424DFDF7}" dt="2024-03-10T12:44:07.804" v="1093" actId="20577"/>
          <ac:spMkLst>
            <pc:docMk/>
            <pc:sldMk cId="372755292" sldId="540"/>
            <ac:spMk id="544770" creationId="{00000000-0000-0000-0000-000000000000}"/>
          </ac:spMkLst>
        </pc:spChg>
        <pc:graphicFrameChg chg="modGraphic">
          <ac:chgData name="Youhuan Li" userId="31ef2ba0f36c268c" providerId="LiveId" clId="{325D62B8-F3C1-DD45-BCF3-2946424DFDF7}" dt="2024-03-10T11:46:01.691" v="84" actId="404"/>
          <ac:graphicFrameMkLst>
            <pc:docMk/>
            <pc:sldMk cId="372755292" sldId="540"/>
            <ac:graphicFrameMk id="544804" creationId="{00000000-0000-0000-0000-000000000000}"/>
          </ac:graphicFrameMkLst>
        </pc:graphicFrameChg>
      </pc:sldChg>
      <pc:sldChg chg="modSp add mod">
        <pc:chgData name="Youhuan Li" userId="31ef2ba0f36c268c" providerId="LiveId" clId="{325D62B8-F3C1-DD45-BCF3-2946424DFDF7}" dt="2024-03-10T12:47:34.756" v="1131"/>
        <pc:sldMkLst>
          <pc:docMk/>
          <pc:sldMk cId="372755292" sldId="540"/>
        </pc:sldMkLst>
        <pc:spChg chg="mod">
          <ac:chgData name="Youhuan Li" userId="31ef2ba0f36c268c" providerId="LiveId" clId="{325D62B8-F3C1-DD45-BCF3-2946424DFDF7}" dt="2024-03-10T12:47:34.756" v="1131"/>
          <ac:spMkLst>
            <pc:docMk/>
            <pc:sldMk cId="372755292" sldId="540"/>
            <ac:spMk id="544770" creationId="{00000000-0000-0000-0000-000000000000}"/>
          </ac:spMkLst>
        </pc:spChg>
      </pc:sldChg>
      <pc:sldChg chg="addSp modSp add del mod">
        <pc:chgData name="Youhuan Li" userId="31ef2ba0f36c268c" providerId="LiveId" clId="{325D62B8-F3C1-DD45-BCF3-2946424DFDF7}" dt="2024-03-10T12:44:20.903" v="1096" actId="2696"/>
        <pc:sldMkLst>
          <pc:docMk/>
          <pc:sldMk cId="63535218" sldId="541"/>
        </pc:sldMkLst>
        <pc:spChg chg="add mod">
          <ac:chgData name="Youhuan Li" userId="31ef2ba0f36c268c" providerId="LiveId" clId="{325D62B8-F3C1-DD45-BCF3-2946424DFDF7}" dt="2024-03-10T11:46:26.672" v="91" actId="13822"/>
          <ac:spMkLst>
            <pc:docMk/>
            <pc:sldMk cId="63535218" sldId="541"/>
            <ac:spMk id="3" creationId="{515CCE55-394B-BC73-9D77-30D2812B304F}"/>
          </ac:spMkLst>
        </pc:spChg>
        <pc:spChg chg="mod">
          <ac:chgData name="Youhuan Li" userId="31ef2ba0f36c268c" providerId="LiveId" clId="{325D62B8-F3C1-DD45-BCF3-2946424DFDF7}" dt="2024-03-10T11:46:08.731" v="86" actId="404"/>
          <ac:spMkLst>
            <pc:docMk/>
            <pc:sldMk cId="63535218" sldId="541"/>
            <ac:spMk id="63491" creationId="{00000000-0000-0000-0000-000000000000}"/>
          </ac:spMkLst>
        </pc:spChg>
        <pc:spChg chg="mod">
          <ac:chgData name="Youhuan Li" userId="31ef2ba0f36c268c" providerId="LiveId" clId="{325D62B8-F3C1-DD45-BCF3-2946424DFDF7}" dt="2024-03-10T12:44:13.277" v="1095" actId="20577"/>
          <ac:spMkLst>
            <pc:docMk/>
            <pc:sldMk cId="63535218" sldId="541"/>
            <ac:spMk id="545794" creationId="{00000000-0000-0000-0000-000000000000}"/>
          </ac:spMkLst>
        </pc:spChg>
        <pc:spChg chg="mod">
          <ac:chgData name="Youhuan Li" userId="31ef2ba0f36c268c" providerId="LiveId" clId="{325D62B8-F3C1-DD45-BCF3-2946424DFDF7}" dt="2024-03-10T11:46:12.969" v="87" actId="1076"/>
          <ac:spMkLst>
            <pc:docMk/>
            <pc:sldMk cId="63535218" sldId="541"/>
            <ac:spMk id="545797" creationId="{00000000-0000-0000-0000-000000000000}"/>
          </ac:spMkLst>
        </pc:spChg>
      </pc:sldChg>
      <pc:sldChg chg="modSp add mod">
        <pc:chgData name="Youhuan Li" userId="31ef2ba0f36c268c" providerId="LiveId" clId="{325D62B8-F3C1-DD45-BCF3-2946424DFDF7}" dt="2024-03-10T12:47:31.872" v="1130"/>
        <pc:sldMkLst>
          <pc:docMk/>
          <pc:sldMk cId="63535218" sldId="541"/>
        </pc:sldMkLst>
        <pc:spChg chg="mod">
          <ac:chgData name="Youhuan Li" userId="31ef2ba0f36c268c" providerId="LiveId" clId="{325D62B8-F3C1-DD45-BCF3-2946424DFDF7}" dt="2024-03-10T12:47:31.872" v="1130"/>
          <ac:spMkLst>
            <pc:docMk/>
            <pc:sldMk cId="63535218" sldId="541"/>
            <ac:spMk id="545794" creationId="{00000000-0000-0000-0000-000000000000}"/>
          </ac:spMkLst>
        </pc:spChg>
      </pc:sldChg>
      <pc:sldChg chg="modSp add del">
        <pc:chgData name="Youhuan Li" userId="31ef2ba0f36c268c" providerId="LiveId" clId="{325D62B8-F3C1-DD45-BCF3-2946424DFDF7}" dt="2024-03-10T13:06:15.256" v="1141" actId="13926"/>
        <pc:sldMkLst>
          <pc:docMk/>
          <pc:sldMk cId="0" sldId="544"/>
        </pc:sldMkLst>
        <pc:spChg chg="mod">
          <ac:chgData name="Youhuan Li" userId="31ef2ba0f36c268c" providerId="LiveId" clId="{325D62B8-F3C1-DD45-BCF3-2946424DFDF7}" dt="2024-03-10T13:06:15.256" v="1141" actId="13926"/>
          <ac:spMkLst>
            <pc:docMk/>
            <pc:sldMk cId="0" sldId="544"/>
            <ac:spMk id="548868" creationId="{00000000-0000-0000-0000-000000000000}"/>
          </ac:spMkLst>
        </pc:spChg>
      </pc:sldChg>
      <pc:sldChg chg="add del">
        <pc:chgData name="Youhuan Li" userId="31ef2ba0f36c268c" providerId="LiveId" clId="{325D62B8-F3C1-DD45-BCF3-2946424DFDF7}" dt="2024-03-10T11:41:16.297" v="10"/>
        <pc:sldMkLst>
          <pc:docMk/>
          <pc:sldMk cId="0" sldId="545"/>
        </pc:sldMkLst>
      </pc:sldChg>
      <pc:sldChg chg="add del">
        <pc:chgData name="Youhuan Li" userId="31ef2ba0f36c268c" providerId="LiveId" clId="{325D62B8-F3C1-DD45-BCF3-2946424DFDF7}" dt="2024-03-10T11:41:16.297" v="10"/>
        <pc:sldMkLst>
          <pc:docMk/>
          <pc:sldMk cId="0" sldId="546"/>
        </pc:sldMkLst>
      </pc:sldChg>
      <pc:sldChg chg="add del">
        <pc:chgData name="Youhuan Li" userId="31ef2ba0f36c268c" providerId="LiveId" clId="{325D62B8-F3C1-DD45-BCF3-2946424DFDF7}" dt="2024-03-10T13:07:57.226" v="1142" actId="2696"/>
        <pc:sldMkLst>
          <pc:docMk/>
          <pc:sldMk cId="1395261933" sldId="548"/>
        </pc:sldMkLst>
      </pc:sldChg>
      <pc:sldChg chg="modSp add mod">
        <pc:chgData name="Youhuan Li" userId="31ef2ba0f36c268c" providerId="LiveId" clId="{325D62B8-F3C1-DD45-BCF3-2946424DFDF7}" dt="2024-03-10T13:08:14.704" v="1146"/>
        <pc:sldMkLst>
          <pc:docMk/>
          <pc:sldMk cId="1395261933" sldId="548"/>
        </pc:sldMkLst>
        <pc:spChg chg="mod">
          <ac:chgData name="Youhuan Li" userId="31ef2ba0f36c268c" providerId="LiveId" clId="{325D62B8-F3C1-DD45-BCF3-2946424DFDF7}" dt="2024-03-10T13:08:14.704" v="1146"/>
          <ac:spMkLst>
            <pc:docMk/>
            <pc:sldMk cId="1395261933" sldId="548"/>
            <ac:spMk id="552962" creationId="{00000000-0000-0000-0000-000000000000}"/>
          </ac:spMkLst>
        </pc:spChg>
      </pc:sldChg>
      <pc:sldChg chg="addSp modSp add del mod">
        <pc:chgData name="Youhuan Li" userId="31ef2ba0f36c268c" providerId="LiveId" clId="{325D62B8-F3C1-DD45-BCF3-2946424DFDF7}" dt="2024-03-10T12:31:46.241" v="818" actId="113"/>
        <pc:sldMkLst>
          <pc:docMk/>
          <pc:sldMk cId="0" sldId="550"/>
        </pc:sldMkLst>
        <pc:spChg chg="add mod">
          <ac:chgData name="Youhuan Li" userId="31ef2ba0f36c268c" providerId="LiveId" clId="{325D62B8-F3C1-DD45-BCF3-2946424DFDF7}" dt="2024-03-10T12:31:46.241" v="818" actId="113"/>
          <ac:spMkLst>
            <pc:docMk/>
            <pc:sldMk cId="0" sldId="550"/>
            <ac:spMk id="3" creationId="{D7F7402A-0755-5A12-9ACA-CC543C924AEB}"/>
          </ac:spMkLst>
        </pc:spChg>
        <pc:spChg chg="mod">
          <ac:chgData name="Youhuan Li" userId="31ef2ba0f36c268c" providerId="LiveId" clId="{325D62B8-F3C1-DD45-BCF3-2946424DFDF7}" dt="2024-03-10T12:31:08.305" v="777" actId="20577"/>
          <ac:spMkLst>
            <pc:docMk/>
            <pc:sldMk cId="0" sldId="550"/>
            <ac:spMk id="555010" creationId="{00000000-0000-0000-0000-000000000000}"/>
          </ac:spMkLst>
        </pc:spChg>
      </pc:sldChg>
      <pc:sldChg chg="addSp delSp modSp mod">
        <pc:chgData name="Youhuan Li" userId="31ef2ba0f36c268c" providerId="LiveId" clId="{325D62B8-F3C1-DD45-BCF3-2946424DFDF7}" dt="2024-03-10T13:59:42.831" v="1685" actId="14100"/>
        <pc:sldMkLst>
          <pc:docMk/>
          <pc:sldMk cId="0" sldId="554"/>
        </pc:sldMkLst>
        <pc:spChg chg="add del mod">
          <ac:chgData name="Youhuan Li" userId="31ef2ba0f36c268c" providerId="LiveId" clId="{325D62B8-F3C1-DD45-BCF3-2946424DFDF7}" dt="2024-03-10T13:49:47.487" v="1547" actId="478"/>
          <ac:spMkLst>
            <pc:docMk/>
            <pc:sldMk cId="0" sldId="554"/>
            <ac:spMk id="3" creationId="{B8AC063C-5A5D-AED9-F966-1E1C43B08DEC}"/>
          </ac:spMkLst>
        </pc:spChg>
        <pc:spChg chg="add mod">
          <ac:chgData name="Youhuan Li" userId="31ef2ba0f36c268c" providerId="LiveId" clId="{325D62B8-F3C1-DD45-BCF3-2946424DFDF7}" dt="2024-03-10T13:54:51.834" v="1590" actId="1076"/>
          <ac:spMkLst>
            <pc:docMk/>
            <pc:sldMk cId="0" sldId="554"/>
            <ac:spMk id="5" creationId="{305D5CBE-423D-9610-3548-E79DAFE775E5}"/>
          </ac:spMkLst>
        </pc:spChg>
        <pc:spChg chg="add mod">
          <ac:chgData name="Youhuan Li" userId="31ef2ba0f36c268c" providerId="LiveId" clId="{325D62B8-F3C1-DD45-BCF3-2946424DFDF7}" dt="2024-03-10T13:53:56.995" v="1581" actId="207"/>
          <ac:spMkLst>
            <pc:docMk/>
            <pc:sldMk cId="0" sldId="554"/>
            <ac:spMk id="7" creationId="{DFED0639-59B9-4261-3DEC-42526F5D8FE2}"/>
          </ac:spMkLst>
        </pc:spChg>
        <pc:spChg chg="add mod">
          <ac:chgData name="Youhuan Li" userId="31ef2ba0f36c268c" providerId="LiveId" clId="{325D62B8-F3C1-DD45-BCF3-2946424DFDF7}" dt="2024-03-10T13:53:48.791" v="1579" actId="207"/>
          <ac:spMkLst>
            <pc:docMk/>
            <pc:sldMk cId="0" sldId="554"/>
            <ac:spMk id="9" creationId="{2DD8613F-ECDF-8D9E-7DFB-F9FCDFF6D905}"/>
          </ac:spMkLst>
        </pc:spChg>
        <pc:spChg chg="add mod">
          <ac:chgData name="Youhuan Li" userId="31ef2ba0f36c268c" providerId="LiveId" clId="{325D62B8-F3C1-DD45-BCF3-2946424DFDF7}" dt="2024-03-10T13:53:48.791" v="1579" actId="207"/>
          <ac:spMkLst>
            <pc:docMk/>
            <pc:sldMk cId="0" sldId="554"/>
            <ac:spMk id="11" creationId="{35304FF1-5DFB-828E-2215-3DF0E6AB4E9A}"/>
          </ac:spMkLst>
        </pc:spChg>
        <pc:spChg chg="add mod">
          <ac:chgData name="Youhuan Li" userId="31ef2ba0f36c268c" providerId="LiveId" clId="{325D62B8-F3C1-DD45-BCF3-2946424DFDF7}" dt="2024-03-10T13:53:56.995" v="1581" actId="207"/>
          <ac:spMkLst>
            <pc:docMk/>
            <pc:sldMk cId="0" sldId="554"/>
            <ac:spMk id="13" creationId="{171B08A0-62A6-5EEC-0638-BF29B28D9D07}"/>
          </ac:spMkLst>
        </pc:spChg>
        <pc:spChg chg="add mod">
          <ac:chgData name="Youhuan Li" userId="31ef2ba0f36c268c" providerId="LiveId" clId="{325D62B8-F3C1-DD45-BCF3-2946424DFDF7}" dt="2024-03-10T13:59:42.831" v="1685" actId="14100"/>
          <ac:spMkLst>
            <pc:docMk/>
            <pc:sldMk cId="0" sldId="554"/>
            <ac:spMk id="15" creationId="{DA50421D-BFB8-F574-3150-92DDBFC2535E}"/>
          </ac:spMkLst>
        </pc:spChg>
        <pc:spChg chg="add mod">
          <ac:chgData name="Youhuan Li" userId="31ef2ba0f36c268c" providerId="LiveId" clId="{325D62B8-F3C1-DD45-BCF3-2946424DFDF7}" dt="2024-03-10T13:55:04.446" v="1629" actId="20577"/>
          <ac:spMkLst>
            <pc:docMk/>
            <pc:sldMk cId="0" sldId="554"/>
            <ac:spMk id="16" creationId="{8BC63D89-41AF-BDD2-5DAD-ECC8443863A8}"/>
          </ac:spMkLst>
        </pc:spChg>
        <pc:graphicFrameChg chg="mod modGraphic">
          <ac:chgData name="Youhuan Li" userId="31ef2ba0f36c268c" providerId="LiveId" clId="{325D62B8-F3C1-DD45-BCF3-2946424DFDF7}" dt="2024-03-10T13:45:03.586" v="1494" actId="14100"/>
          <ac:graphicFrameMkLst>
            <pc:docMk/>
            <pc:sldMk cId="0" sldId="554"/>
            <ac:graphicFrameMk id="160772" creationId="{00000000-0000-0000-0000-000000000000}"/>
          </ac:graphicFrameMkLst>
        </pc:graphicFrameChg>
      </pc:sldChg>
      <pc:sldChg chg="add del">
        <pc:chgData name="Youhuan Li" userId="31ef2ba0f36c268c" providerId="LiveId" clId="{325D62B8-F3C1-DD45-BCF3-2946424DFDF7}" dt="2024-03-10T11:41:16.297" v="10"/>
        <pc:sldMkLst>
          <pc:docMk/>
          <pc:sldMk cId="0" sldId="590"/>
        </pc:sldMkLst>
      </pc:sldChg>
      <pc:sldChg chg="modSp add del mod">
        <pc:chgData name="Youhuan Li" userId="31ef2ba0f36c268c" providerId="LiveId" clId="{325D62B8-F3C1-DD45-BCF3-2946424DFDF7}" dt="2024-03-10T11:50:58.247" v="126"/>
        <pc:sldMkLst>
          <pc:docMk/>
          <pc:sldMk cId="0" sldId="624"/>
        </pc:sldMkLst>
        <pc:spChg chg="mod">
          <ac:chgData name="Youhuan Li" userId="31ef2ba0f36c268c" providerId="LiveId" clId="{325D62B8-F3C1-DD45-BCF3-2946424DFDF7}" dt="2024-03-10T11:50:58.247" v="126"/>
          <ac:spMkLst>
            <pc:docMk/>
            <pc:sldMk cId="0" sldId="624"/>
            <ac:spMk id="656386" creationId="{00000000-0000-0000-0000-000000000000}"/>
          </ac:spMkLst>
        </pc:spChg>
      </pc:sldChg>
      <pc:sldChg chg="modSp add del mod">
        <pc:chgData name="Youhuan Li" userId="31ef2ba0f36c268c" providerId="LiveId" clId="{325D62B8-F3C1-DD45-BCF3-2946424DFDF7}" dt="2024-03-10T11:51:00.991" v="127"/>
        <pc:sldMkLst>
          <pc:docMk/>
          <pc:sldMk cId="0" sldId="625"/>
        </pc:sldMkLst>
        <pc:spChg chg="mod">
          <ac:chgData name="Youhuan Li" userId="31ef2ba0f36c268c" providerId="LiveId" clId="{325D62B8-F3C1-DD45-BCF3-2946424DFDF7}" dt="2024-03-10T11:51:00.991" v="127"/>
          <ac:spMkLst>
            <pc:docMk/>
            <pc:sldMk cId="0" sldId="625"/>
            <ac:spMk id="657410" creationId="{00000000-0000-0000-0000-000000000000}"/>
          </ac:spMkLst>
        </pc:spChg>
      </pc:sldChg>
      <pc:sldChg chg="modSp mod">
        <pc:chgData name="Youhuan Li" userId="31ef2ba0f36c268c" providerId="LiveId" clId="{325D62B8-F3C1-DD45-BCF3-2946424DFDF7}" dt="2024-03-10T14:01:06.384" v="1696" actId="404"/>
        <pc:sldMkLst>
          <pc:docMk/>
          <pc:sldMk cId="0" sldId="649"/>
        </pc:sldMkLst>
        <pc:spChg chg="mod">
          <ac:chgData name="Youhuan Li" userId="31ef2ba0f36c268c" providerId="LiveId" clId="{325D62B8-F3C1-DD45-BCF3-2946424DFDF7}" dt="2024-03-10T14:01:06.384" v="1696" actId="404"/>
          <ac:spMkLst>
            <pc:docMk/>
            <pc:sldMk cId="0" sldId="649"/>
            <ac:spMk id="104451" creationId="{00000000-0000-0000-0000-000000000000}"/>
          </ac:spMkLst>
        </pc:spChg>
      </pc:sldChg>
      <pc:sldChg chg="modSp del mod">
        <pc:chgData name="Youhuan Li" userId="31ef2ba0f36c268c" providerId="LiveId" clId="{325D62B8-F3C1-DD45-BCF3-2946424DFDF7}" dt="2024-03-10T14:12:32.947" v="1802" actId="2696"/>
        <pc:sldMkLst>
          <pc:docMk/>
          <pc:sldMk cId="1367928678" sldId="671"/>
        </pc:sldMkLst>
        <pc:spChg chg="mod">
          <ac:chgData name="Youhuan Li" userId="31ef2ba0f36c268c" providerId="LiveId" clId="{325D62B8-F3C1-DD45-BCF3-2946424DFDF7}" dt="2024-03-10T14:12:24.963" v="1801" actId="20577"/>
          <ac:spMkLst>
            <pc:docMk/>
            <pc:sldMk cId="1367928678" sldId="671"/>
            <ac:spMk id="54274" creationId="{00000000-0000-0000-0000-000000000000}"/>
          </ac:spMkLst>
        </pc:spChg>
      </pc:sldChg>
      <pc:sldChg chg="add">
        <pc:chgData name="Youhuan Li" userId="31ef2ba0f36c268c" providerId="LiveId" clId="{325D62B8-F3C1-DD45-BCF3-2946424DFDF7}" dt="2024-03-10T14:12:35.691" v="1803"/>
        <pc:sldMkLst>
          <pc:docMk/>
          <pc:sldMk cId="1367928678" sldId="671"/>
        </pc:sldMkLst>
      </pc:sldChg>
      <pc:sldChg chg="modSp mod ord">
        <pc:chgData name="Youhuan Li" userId="31ef2ba0f36c268c" providerId="LiveId" clId="{325D62B8-F3C1-DD45-BCF3-2946424DFDF7}" dt="2024-03-10T14:13:15.524" v="1805" actId="20578"/>
        <pc:sldMkLst>
          <pc:docMk/>
          <pc:sldMk cId="0" sldId="673"/>
        </pc:sldMkLst>
        <pc:spChg chg="mod">
          <ac:chgData name="Youhuan Li" userId="31ef2ba0f36c268c" providerId="LiveId" clId="{325D62B8-F3C1-DD45-BCF3-2946424DFDF7}" dt="2024-03-10T14:12:04.736" v="1797" actId="20577"/>
          <ac:spMkLst>
            <pc:docMk/>
            <pc:sldMk cId="0" sldId="673"/>
            <ac:spMk id="90114" creationId="{00000000-0000-0000-0000-000000000000}"/>
          </ac:spMkLst>
        </pc:spChg>
      </pc:sldChg>
      <pc:sldChg chg="modSp">
        <pc:chgData name="Youhuan Li" userId="31ef2ba0f36c268c" providerId="LiveId" clId="{325D62B8-F3C1-DD45-BCF3-2946424DFDF7}" dt="2024-03-10T11:38:51.547" v="3"/>
        <pc:sldMkLst>
          <pc:docMk/>
          <pc:sldMk cId="0" sldId="675"/>
        </pc:sldMkLst>
        <pc:graphicFrameChg chg="mod">
          <ac:chgData name="Youhuan Li" userId="31ef2ba0f36c268c" providerId="LiveId" clId="{325D62B8-F3C1-DD45-BCF3-2946424DFDF7}" dt="2024-03-10T11:38:51.547" v="3"/>
          <ac:graphicFrameMkLst>
            <pc:docMk/>
            <pc:sldMk cId="0" sldId="675"/>
            <ac:graphicFrameMk id="3" creationId="{00000000-0000-0000-0000-000000000000}"/>
          </ac:graphicFrameMkLst>
        </pc:graphicFrameChg>
      </pc:sldChg>
      <pc:sldChg chg="del ord">
        <pc:chgData name="Youhuan Li" userId="31ef2ba0f36c268c" providerId="LiveId" clId="{325D62B8-F3C1-DD45-BCF3-2946424DFDF7}" dt="2024-03-10T13:37:39.344" v="1256" actId="2696"/>
        <pc:sldMkLst>
          <pc:docMk/>
          <pc:sldMk cId="0" sldId="698"/>
        </pc:sldMkLst>
      </pc:sldChg>
      <pc:sldChg chg="modSp add del mod">
        <pc:chgData name="Youhuan Li" userId="31ef2ba0f36c268c" providerId="LiveId" clId="{325D62B8-F3C1-DD45-BCF3-2946424DFDF7}" dt="2024-03-10T11:50:50.274" v="124" actId="20577"/>
        <pc:sldMkLst>
          <pc:docMk/>
          <pc:sldMk cId="0" sldId="714"/>
        </pc:sldMkLst>
        <pc:spChg chg="mod">
          <ac:chgData name="Youhuan Li" userId="31ef2ba0f36c268c" providerId="LiveId" clId="{325D62B8-F3C1-DD45-BCF3-2946424DFDF7}" dt="2024-03-10T11:50:50.274" v="124" actId="20577"/>
          <ac:spMkLst>
            <pc:docMk/>
            <pc:sldMk cId="0" sldId="714"/>
            <ac:spMk id="758786" creationId="{00000000-0000-0000-0000-000000000000}"/>
          </ac:spMkLst>
        </pc:spChg>
      </pc:sldChg>
      <pc:sldChg chg="del">
        <pc:chgData name="Youhuan Li" userId="31ef2ba0f36c268c" providerId="LiveId" clId="{325D62B8-F3C1-DD45-BCF3-2946424DFDF7}" dt="2024-03-10T13:10:34.663" v="1166" actId="2696"/>
        <pc:sldMkLst>
          <pc:docMk/>
          <pc:sldMk cId="0" sldId="719"/>
        </pc:sldMkLst>
      </pc:sldChg>
      <pc:sldChg chg="add del">
        <pc:chgData name="Youhuan Li" userId="31ef2ba0f36c268c" providerId="LiveId" clId="{325D62B8-F3C1-DD45-BCF3-2946424DFDF7}" dt="2024-03-10T12:43:49.224" v="1091" actId="2696"/>
        <pc:sldMkLst>
          <pc:docMk/>
          <pc:sldMk cId="0" sldId="721"/>
        </pc:sldMkLst>
      </pc:sldChg>
      <pc:sldChg chg="modSp add mod">
        <pc:chgData name="Youhuan Li" userId="31ef2ba0f36c268c" providerId="LiveId" clId="{325D62B8-F3C1-DD45-BCF3-2946424DFDF7}" dt="2024-03-10T13:08:10.510" v="1144"/>
        <pc:sldMkLst>
          <pc:docMk/>
          <pc:sldMk cId="1286448738" sldId="722"/>
        </pc:sldMkLst>
        <pc:spChg chg="mod">
          <ac:chgData name="Youhuan Li" userId="31ef2ba0f36c268c" providerId="LiveId" clId="{325D62B8-F3C1-DD45-BCF3-2946424DFDF7}" dt="2024-03-10T13:08:10.510" v="1144"/>
          <ac:spMkLst>
            <pc:docMk/>
            <pc:sldMk cId="1286448738" sldId="722"/>
            <ac:spMk id="766978" creationId="{00000000-0000-0000-0000-000000000000}"/>
          </ac:spMkLst>
        </pc:spChg>
      </pc:sldChg>
      <pc:sldChg chg="add del">
        <pc:chgData name="Youhuan Li" userId="31ef2ba0f36c268c" providerId="LiveId" clId="{325D62B8-F3C1-DD45-BCF3-2946424DFDF7}" dt="2024-03-10T13:07:57.226" v="1142" actId="2696"/>
        <pc:sldMkLst>
          <pc:docMk/>
          <pc:sldMk cId="1286448738" sldId="722"/>
        </pc:sldMkLst>
      </pc:sldChg>
      <pc:sldChg chg="modSp add del mod">
        <pc:chgData name="Youhuan Li" userId="31ef2ba0f36c268c" providerId="LiveId" clId="{325D62B8-F3C1-DD45-BCF3-2946424DFDF7}" dt="2024-03-10T12:47:16.447" v="1125" actId="2696"/>
        <pc:sldMkLst>
          <pc:docMk/>
          <pc:sldMk cId="2223088311" sldId="726"/>
        </pc:sldMkLst>
        <pc:spChg chg="mod">
          <ac:chgData name="Youhuan Li" userId="31ef2ba0f36c268c" providerId="LiveId" clId="{325D62B8-F3C1-DD45-BCF3-2946424DFDF7}" dt="2024-03-10T11:49:18.274" v="116"/>
          <ac:spMkLst>
            <pc:docMk/>
            <pc:sldMk cId="2223088311" sldId="726"/>
            <ac:spMk id="771074" creationId="{00000000-0000-0000-0000-000000000000}"/>
          </ac:spMkLst>
        </pc:spChg>
      </pc:sldChg>
      <pc:sldChg chg="modSp add mod">
        <pc:chgData name="Youhuan Li" userId="31ef2ba0f36c268c" providerId="LiveId" clId="{325D62B8-F3C1-DD45-BCF3-2946424DFDF7}" dt="2024-03-10T12:47:30.205" v="1129"/>
        <pc:sldMkLst>
          <pc:docMk/>
          <pc:sldMk cId="2223088311" sldId="726"/>
        </pc:sldMkLst>
        <pc:spChg chg="mod">
          <ac:chgData name="Youhuan Li" userId="31ef2ba0f36c268c" providerId="LiveId" clId="{325D62B8-F3C1-DD45-BCF3-2946424DFDF7}" dt="2024-03-10T12:47:30.205" v="1129"/>
          <ac:spMkLst>
            <pc:docMk/>
            <pc:sldMk cId="2223088311" sldId="726"/>
            <ac:spMk id="771074" creationId="{00000000-0000-0000-0000-000000000000}"/>
          </ac:spMkLst>
        </pc:spChg>
      </pc:sldChg>
      <pc:sldChg chg="add del">
        <pc:chgData name="Youhuan Li" userId="31ef2ba0f36c268c" providerId="LiveId" clId="{325D62B8-F3C1-DD45-BCF3-2946424DFDF7}" dt="2024-03-10T13:07:57.226" v="1142" actId="2696"/>
        <pc:sldMkLst>
          <pc:docMk/>
          <pc:sldMk cId="2316967401" sldId="727"/>
        </pc:sldMkLst>
      </pc:sldChg>
      <pc:sldChg chg="modSp add mod">
        <pc:chgData name="Youhuan Li" userId="31ef2ba0f36c268c" providerId="LiveId" clId="{325D62B8-F3C1-DD45-BCF3-2946424DFDF7}" dt="2024-03-10T13:08:12.716" v="1145"/>
        <pc:sldMkLst>
          <pc:docMk/>
          <pc:sldMk cId="2316967401" sldId="727"/>
        </pc:sldMkLst>
        <pc:spChg chg="mod">
          <ac:chgData name="Youhuan Li" userId="31ef2ba0f36c268c" providerId="LiveId" clId="{325D62B8-F3C1-DD45-BCF3-2946424DFDF7}" dt="2024-03-10T13:08:12.716" v="1145"/>
          <ac:spMkLst>
            <pc:docMk/>
            <pc:sldMk cId="2316967401" sldId="727"/>
            <ac:spMk id="772098" creationId="{00000000-0000-0000-0000-000000000000}"/>
          </ac:spMkLst>
        </pc:spChg>
      </pc:sldChg>
      <pc:sldChg chg="modSp del mod ord">
        <pc:chgData name="Youhuan Li" userId="31ef2ba0f36c268c" providerId="LiveId" clId="{325D62B8-F3C1-DD45-BCF3-2946424DFDF7}" dt="2024-03-10T13:13:30.174" v="1222" actId="2696"/>
        <pc:sldMkLst>
          <pc:docMk/>
          <pc:sldMk cId="0" sldId="736"/>
        </pc:sldMkLst>
        <pc:spChg chg="mod">
          <ac:chgData name="Youhuan Li" userId="31ef2ba0f36c268c" providerId="LiveId" clId="{325D62B8-F3C1-DD45-BCF3-2946424DFDF7}" dt="2024-03-10T13:13:05.089" v="1220" actId="207"/>
          <ac:spMkLst>
            <pc:docMk/>
            <pc:sldMk cId="0" sldId="736"/>
            <ac:spMk id="35841" creationId="{00000000-0000-0000-0000-000000000000}"/>
          </ac:spMkLst>
        </pc:spChg>
      </pc:sldChg>
      <pc:sldChg chg="del">
        <pc:chgData name="Youhuan Li" userId="31ef2ba0f36c268c" providerId="LiveId" clId="{325D62B8-F3C1-DD45-BCF3-2946424DFDF7}" dt="2024-03-10T13:13:30.174" v="1222" actId="2696"/>
        <pc:sldMkLst>
          <pc:docMk/>
          <pc:sldMk cId="0" sldId="752"/>
        </pc:sldMkLst>
      </pc:sldChg>
      <pc:sldChg chg="delSp modSp add del mod">
        <pc:chgData name="Youhuan Li" userId="31ef2ba0f36c268c" providerId="LiveId" clId="{325D62B8-F3C1-DD45-BCF3-2946424DFDF7}" dt="2024-03-10T12:38:17.137" v="862" actId="478"/>
        <pc:sldMkLst>
          <pc:docMk/>
          <pc:sldMk cId="0" sldId="763"/>
        </pc:sldMkLst>
        <pc:spChg chg="mod">
          <ac:chgData name="Youhuan Li" userId="31ef2ba0f36c268c" providerId="LiveId" clId="{325D62B8-F3C1-DD45-BCF3-2946424DFDF7}" dt="2024-03-10T12:38:09.106" v="860" actId="20577"/>
          <ac:spMkLst>
            <pc:docMk/>
            <pc:sldMk cId="0" sldId="763"/>
            <ac:spMk id="815106" creationId="{00000000-0000-0000-0000-000000000000}"/>
          </ac:spMkLst>
        </pc:spChg>
        <pc:spChg chg="del mod">
          <ac:chgData name="Youhuan Li" userId="31ef2ba0f36c268c" providerId="LiveId" clId="{325D62B8-F3C1-DD45-BCF3-2946424DFDF7}" dt="2024-03-10T12:38:17.137" v="862" actId="478"/>
          <ac:spMkLst>
            <pc:docMk/>
            <pc:sldMk cId="0" sldId="763"/>
            <ac:spMk id="815107" creationId="{00000000-0000-0000-0000-000000000000}"/>
          </ac:spMkLst>
        </pc:spChg>
      </pc:sldChg>
      <pc:sldChg chg="addSp modSp add del mod">
        <pc:chgData name="Youhuan Li" userId="31ef2ba0f36c268c" providerId="LiveId" clId="{325D62B8-F3C1-DD45-BCF3-2946424DFDF7}" dt="2024-03-10T12:07:14.962" v="358" actId="20577"/>
        <pc:sldMkLst>
          <pc:docMk/>
          <pc:sldMk cId="0" sldId="764"/>
        </pc:sldMkLst>
        <pc:spChg chg="add mod">
          <ac:chgData name="Youhuan Li" userId="31ef2ba0f36c268c" providerId="LiveId" clId="{325D62B8-F3C1-DD45-BCF3-2946424DFDF7}" dt="2024-03-10T11:55:58.458" v="310" actId="14100"/>
          <ac:spMkLst>
            <pc:docMk/>
            <pc:sldMk cId="0" sldId="764"/>
            <ac:spMk id="2" creationId="{9CDFE2D4-B042-F207-5DA6-F76A12E74715}"/>
          </ac:spMkLst>
        </pc:spChg>
        <pc:spChg chg="add mod">
          <ac:chgData name="Youhuan Li" userId="31ef2ba0f36c268c" providerId="LiveId" clId="{325D62B8-F3C1-DD45-BCF3-2946424DFDF7}" dt="2024-03-10T12:06:10.288" v="313" actId="1076"/>
          <ac:spMkLst>
            <pc:docMk/>
            <pc:sldMk cId="0" sldId="764"/>
            <ac:spMk id="3" creationId="{582B3D7E-0C8A-57F3-F527-4CED5F748049}"/>
          </ac:spMkLst>
        </pc:spChg>
        <pc:spChg chg="mod">
          <ac:chgData name="Youhuan Li" userId="31ef2ba0f36c268c" providerId="LiveId" clId="{325D62B8-F3C1-DD45-BCF3-2946424DFDF7}" dt="2024-03-10T11:55:18.987" v="222" actId="20577"/>
          <ac:spMkLst>
            <pc:docMk/>
            <pc:sldMk cId="0" sldId="764"/>
            <ac:spMk id="816202" creationId="{00000000-0000-0000-0000-000000000000}"/>
          </ac:spMkLst>
        </pc:spChg>
        <pc:graphicFrameChg chg="modGraphic">
          <ac:chgData name="Youhuan Li" userId="31ef2ba0f36c268c" providerId="LiveId" clId="{325D62B8-F3C1-DD45-BCF3-2946424DFDF7}" dt="2024-03-10T12:07:14.962" v="358" actId="20577"/>
          <ac:graphicFrameMkLst>
            <pc:docMk/>
            <pc:sldMk cId="0" sldId="764"/>
            <ac:graphicFrameMk id="816193" creationId="{00000000-0000-0000-0000-000000000000}"/>
          </ac:graphicFrameMkLst>
        </pc:graphicFrameChg>
        <pc:graphicFrameChg chg="modGraphic">
          <ac:chgData name="Youhuan Li" userId="31ef2ba0f36c268c" providerId="LiveId" clId="{325D62B8-F3C1-DD45-BCF3-2946424DFDF7}" dt="2024-03-10T11:55:16.253" v="220" actId="20577"/>
          <ac:graphicFrameMkLst>
            <pc:docMk/>
            <pc:sldMk cId="0" sldId="764"/>
            <ac:graphicFrameMk id="816195" creationId="{00000000-0000-0000-0000-000000000000}"/>
          </ac:graphicFrameMkLst>
        </pc:graphicFrameChg>
      </pc:sldChg>
      <pc:sldChg chg="modSp add del mod">
        <pc:chgData name="Youhuan Li" userId="31ef2ba0f36c268c" providerId="LiveId" clId="{325D62B8-F3C1-DD45-BCF3-2946424DFDF7}" dt="2024-03-10T12:30:49.106" v="760" actId="20577"/>
        <pc:sldMkLst>
          <pc:docMk/>
          <pc:sldMk cId="0" sldId="765"/>
        </pc:sldMkLst>
        <pc:spChg chg="mod">
          <ac:chgData name="Youhuan Li" userId="31ef2ba0f36c268c" providerId="LiveId" clId="{325D62B8-F3C1-DD45-BCF3-2946424DFDF7}" dt="2024-03-10T12:30:49.106" v="760" actId="20577"/>
          <ac:spMkLst>
            <pc:docMk/>
            <pc:sldMk cId="0" sldId="765"/>
            <ac:spMk id="817154" creationId="{00000000-0000-0000-0000-000000000000}"/>
          </ac:spMkLst>
        </pc:spChg>
      </pc:sldChg>
      <pc:sldChg chg="del">
        <pc:chgData name="Youhuan Li" userId="31ef2ba0f36c268c" providerId="LiveId" clId="{325D62B8-F3C1-DD45-BCF3-2946424DFDF7}" dt="2024-03-10T13:13:30.174" v="1222" actId="2696"/>
        <pc:sldMkLst>
          <pc:docMk/>
          <pc:sldMk cId="0" sldId="772"/>
        </pc:sldMkLst>
      </pc:sldChg>
      <pc:sldChg chg="modSp add del mod">
        <pc:chgData name="Youhuan Li" userId="31ef2ba0f36c268c" providerId="LiveId" clId="{325D62B8-F3C1-DD45-BCF3-2946424DFDF7}" dt="2024-03-10T13:36:25.856" v="1254"/>
        <pc:sldMkLst>
          <pc:docMk/>
          <pc:sldMk cId="0" sldId="773"/>
        </pc:sldMkLst>
        <pc:spChg chg="mod">
          <ac:chgData name="Youhuan Li" userId="31ef2ba0f36c268c" providerId="LiveId" clId="{325D62B8-F3C1-DD45-BCF3-2946424DFDF7}" dt="2024-03-10T13:36:25.856" v="1254"/>
          <ac:spMkLst>
            <pc:docMk/>
            <pc:sldMk cId="0" sldId="773"/>
            <ac:spMk id="33793" creationId="{00000000-0000-0000-0000-000000000000}"/>
          </ac:spMkLst>
        </pc:spChg>
        <pc:spChg chg="mod">
          <ac:chgData name="Youhuan Li" userId="31ef2ba0f36c268c" providerId="LiveId" clId="{325D62B8-F3C1-DD45-BCF3-2946424DFDF7}" dt="2024-03-10T12:52:05.027" v="1136" actId="13926"/>
          <ac:spMkLst>
            <pc:docMk/>
            <pc:sldMk cId="0" sldId="773"/>
            <ac:spMk id="33794" creationId="{00000000-0000-0000-0000-000000000000}"/>
          </ac:spMkLst>
        </pc:spChg>
      </pc:sldChg>
      <pc:sldChg chg="modSp add del mod">
        <pc:chgData name="Youhuan Li" userId="31ef2ba0f36c268c" providerId="LiveId" clId="{325D62B8-F3C1-DD45-BCF3-2946424DFDF7}" dt="2024-03-10T12:53:03.546" v="1140" actId="20577"/>
        <pc:sldMkLst>
          <pc:docMk/>
          <pc:sldMk cId="0" sldId="774"/>
        </pc:sldMkLst>
        <pc:spChg chg="mod">
          <ac:chgData name="Youhuan Li" userId="31ef2ba0f36c268c" providerId="LiveId" clId="{325D62B8-F3C1-DD45-BCF3-2946424DFDF7}" dt="2024-03-10T12:53:03.546" v="1140" actId="20577"/>
          <ac:spMkLst>
            <pc:docMk/>
            <pc:sldMk cId="0" sldId="774"/>
            <ac:spMk id="31817" creationId="{00000000-0000-0000-0000-000000000000}"/>
          </ac:spMkLst>
        </pc:spChg>
      </pc:sldChg>
      <pc:sldChg chg="modSp add del mod">
        <pc:chgData name="Youhuan Li" userId="31ef2ba0f36c268c" providerId="LiveId" clId="{325D62B8-F3C1-DD45-BCF3-2946424DFDF7}" dt="2024-03-10T11:50:38.888" v="117" actId="2696"/>
        <pc:sldMkLst>
          <pc:docMk/>
          <pc:sldMk cId="1051492354" sldId="810"/>
        </pc:sldMkLst>
        <pc:spChg chg="mod">
          <ac:chgData name="Youhuan Li" userId="31ef2ba0f36c268c" providerId="LiveId" clId="{325D62B8-F3C1-DD45-BCF3-2946424DFDF7}" dt="2024-03-10T11:44:24.833" v="14" actId="21"/>
          <ac:spMkLst>
            <pc:docMk/>
            <pc:sldMk cId="1051492354" sldId="810"/>
            <ac:spMk id="145411" creationId="{00000000-0000-0000-0000-000000000000}"/>
          </ac:spMkLst>
        </pc:spChg>
      </pc:sldChg>
    </pc:docChg>
  </pc:docChgLst>
  <pc:docChgLst>
    <pc:chgData name="Li Youhuan" userId="31ef2ba0f36c268c" providerId="LiveId" clId="{660CEEF4-124C-4537-B788-646533F1BD50}"/>
    <pc:docChg chg="modSld">
      <pc:chgData name="Li Youhuan" userId="31ef2ba0f36c268c" providerId="LiveId" clId="{660CEEF4-124C-4537-B788-646533F1BD50}" dt="2024-03-08T07:18:04.215" v="42"/>
      <pc:docMkLst>
        <pc:docMk/>
      </pc:docMkLst>
      <pc:sldChg chg="modSp mod">
        <pc:chgData name="Li Youhuan" userId="31ef2ba0f36c268c" providerId="LiveId" clId="{660CEEF4-124C-4537-B788-646533F1BD50}" dt="2024-03-08T07:18:04.215" v="42"/>
        <pc:sldMkLst>
          <pc:docMk/>
          <pc:sldMk cId="0" sldId="441"/>
        </pc:sldMkLst>
        <pc:spChg chg="mod">
          <ac:chgData name="Li Youhuan" userId="31ef2ba0f36c268c" providerId="LiveId" clId="{660CEEF4-124C-4537-B788-646533F1BD50}" dt="2024-03-08T07:18:04.215" v="42"/>
          <ac:spMkLst>
            <pc:docMk/>
            <pc:sldMk cId="0" sldId="441"/>
            <ac:spMk id="23553" creationId="{00000000-0000-0000-0000-000000000000}"/>
          </ac:spMkLst>
        </pc:spChg>
      </pc:sldChg>
    </pc:docChg>
  </pc:docChgLst>
  <pc:docChgLst>
    <pc:chgData name="Youhuan Li" userId="31ef2ba0f36c268c" providerId="LiveId" clId="{A04D3206-2868-1543-A3EB-98D2169BD732}"/>
    <pc:docChg chg="modSld">
      <pc:chgData name="Youhuan Li" userId="31ef2ba0f36c268c" providerId="LiveId" clId="{A04D3206-2868-1543-A3EB-98D2169BD732}" dt="2024-03-10T14:34:16.516" v="6" actId="20577"/>
      <pc:docMkLst>
        <pc:docMk/>
      </pc:docMkLst>
      <pc:sldChg chg="modSp mod">
        <pc:chgData name="Youhuan Li" userId="31ef2ba0f36c268c" providerId="LiveId" clId="{A04D3206-2868-1543-A3EB-98D2169BD732}" dt="2024-03-10T14:34:16.516" v="6" actId="20577"/>
        <pc:sldMkLst>
          <pc:docMk/>
          <pc:sldMk cId="0" sldId="256"/>
        </pc:sldMkLst>
        <pc:spChg chg="mod">
          <ac:chgData name="Youhuan Li" userId="31ef2ba0f36c268c" providerId="LiveId" clId="{A04D3206-2868-1543-A3EB-98D2169BD732}" dt="2024-03-10T14:34:16.516" v="6" actId="20577"/>
          <ac:spMkLst>
            <pc:docMk/>
            <pc:sldMk cId="0" sldId="256"/>
            <ac:spMk id="1843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10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710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1710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10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ea"/>
              </a:rPr>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幻灯片图像占位符 1"/>
          <p:cNvSpPr>
            <a:spLocks noGrp="1" noRot="1" noChangeAspect="1" noTextEdit="1"/>
          </p:cNvSpPr>
          <p:nvPr>
            <p:ph type="sldImg"/>
          </p:nvPr>
        </p:nvSpPr>
        <p:spPr>
          <a:ln/>
        </p:spPr>
      </p:sp>
      <p:sp>
        <p:nvSpPr>
          <p:cNvPr id="310275"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1027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2786B2-E6D0-42CA-8944-7727399DFA64}"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幻灯片图像占位符 1"/>
          <p:cNvSpPr>
            <a:spLocks noGrp="1" noRot="1" noChangeAspect="1" noTextEdit="1"/>
          </p:cNvSpPr>
          <p:nvPr>
            <p:ph type="sldImg"/>
          </p:nvPr>
        </p:nvSpPr>
        <p:spPr>
          <a:ln/>
        </p:spPr>
      </p:sp>
      <p:sp>
        <p:nvSpPr>
          <p:cNvPr id="324611"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2461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368516-6ECC-4FA5-AAC3-A973C73A7270}"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幻灯片图像占位符 1"/>
          <p:cNvSpPr>
            <a:spLocks noGrp="1" noRot="1" noChangeAspect="1" noTextEdit="1"/>
          </p:cNvSpPr>
          <p:nvPr>
            <p:ph type="sldImg"/>
          </p:nvPr>
        </p:nvSpPr>
        <p:spPr>
          <a:ln/>
        </p:spPr>
      </p:sp>
      <p:sp>
        <p:nvSpPr>
          <p:cNvPr id="326659"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2666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E768DC2-6B0E-4E10-9425-95ADA3337F02}"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幻灯片图像占位符 1"/>
          <p:cNvSpPr>
            <a:spLocks noGrp="1" noRot="1" noChangeAspect="1" noTextEdit="1"/>
          </p:cNvSpPr>
          <p:nvPr>
            <p:ph type="sldImg"/>
          </p:nvPr>
        </p:nvSpPr>
        <p:spPr>
          <a:ln/>
        </p:spPr>
      </p:sp>
      <p:sp>
        <p:nvSpPr>
          <p:cNvPr id="327683"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2768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62734-30E1-4E71-8553-0B894162620C}"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幻灯片图像占位符 1"/>
          <p:cNvSpPr>
            <a:spLocks noGrp="1" noRot="1" noChangeAspect="1" noTextEdit="1"/>
          </p:cNvSpPr>
          <p:nvPr>
            <p:ph type="sldImg"/>
          </p:nvPr>
        </p:nvSpPr>
        <p:spPr>
          <a:ln/>
        </p:spPr>
      </p:sp>
      <p:sp>
        <p:nvSpPr>
          <p:cNvPr id="328707"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2870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57B7A1-7259-44EA-BB71-7DEA8AEFF742}"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ln/>
        </p:spPr>
      </p:sp>
      <p:sp>
        <p:nvSpPr>
          <p:cNvPr id="329731"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2973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EFA699A-7289-45AA-9E63-D23D9B834524}"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幻灯片图像占位符 1"/>
          <p:cNvSpPr>
            <a:spLocks noGrp="1" noRot="1" noChangeAspect="1" noTextEdit="1"/>
          </p:cNvSpPr>
          <p:nvPr>
            <p:ph type="sldImg"/>
          </p:nvPr>
        </p:nvSpPr>
        <p:spPr>
          <a:ln/>
        </p:spPr>
      </p:sp>
      <p:sp>
        <p:nvSpPr>
          <p:cNvPr id="330755"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3075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77F7544-A681-4D43-B18B-8A394C75CEF9}"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幻灯片图像占位符 1"/>
          <p:cNvSpPr>
            <a:spLocks noGrp="1" noRot="1" noChangeAspect="1" noTextEdit="1"/>
          </p:cNvSpPr>
          <p:nvPr>
            <p:ph type="sldImg"/>
          </p:nvPr>
        </p:nvSpPr>
        <p:spPr>
          <a:ln/>
        </p:spPr>
      </p:sp>
      <p:sp>
        <p:nvSpPr>
          <p:cNvPr id="331779"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3178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B28E38-9971-444B-B2DA-F5E3102285DE}"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幻灯片图像占位符 1"/>
          <p:cNvSpPr>
            <a:spLocks noGrp="1" noRot="1" noChangeAspect="1" noTextEdit="1"/>
          </p:cNvSpPr>
          <p:nvPr>
            <p:ph type="sldImg"/>
          </p:nvPr>
        </p:nvSpPr>
        <p:spPr>
          <a:ln/>
        </p:spPr>
      </p:sp>
      <p:sp>
        <p:nvSpPr>
          <p:cNvPr id="332803"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3280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E16434-8E8D-4898-8227-3ED97975DFB5}"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幻灯片图像占位符 1"/>
          <p:cNvSpPr>
            <a:spLocks noGrp="1" noRot="1" noChangeAspect="1" noTextEdit="1"/>
          </p:cNvSpPr>
          <p:nvPr>
            <p:ph type="sldImg"/>
          </p:nvPr>
        </p:nvSpPr>
        <p:spPr>
          <a:ln/>
        </p:spPr>
      </p:sp>
      <p:sp>
        <p:nvSpPr>
          <p:cNvPr id="336899"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3690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24AD82-4AA2-4073-BAD9-EBC357893124}"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幻灯片图像占位符 1"/>
          <p:cNvSpPr>
            <a:spLocks noGrp="1" noRot="1" noChangeAspect="1" noTextEdit="1"/>
          </p:cNvSpPr>
          <p:nvPr>
            <p:ph type="sldImg"/>
          </p:nvPr>
        </p:nvSpPr>
        <p:spPr>
          <a:ln/>
        </p:spPr>
      </p:sp>
      <p:sp>
        <p:nvSpPr>
          <p:cNvPr id="314371"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1437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04AEE6-ADDD-48E7-B086-F11539B0B4FF}"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93747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幻灯片图像占位符 1"/>
          <p:cNvSpPr>
            <a:spLocks noGrp="1" noRot="1" noChangeAspect="1" noTextEdit="1"/>
          </p:cNvSpPr>
          <p:nvPr>
            <p:ph type="sldImg"/>
          </p:nvPr>
        </p:nvSpPr>
        <p:spPr>
          <a:ln/>
        </p:spPr>
      </p:sp>
      <p:sp>
        <p:nvSpPr>
          <p:cNvPr id="311299"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1130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A460AB7-4844-4871-8C98-768923D06592}"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幻灯片图像占位符 1"/>
          <p:cNvSpPr>
            <a:spLocks noGrp="1" noRot="1" noChangeAspect="1" noTextEdit="1"/>
          </p:cNvSpPr>
          <p:nvPr>
            <p:ph type="sldImg"/>
          </p:nvPr>
        </p:nvSpPr>
        <p:spPr>
          <a:ln/>
        </p:spPr>
      </p:sp>
      <p:sp>
        <p:nvSpPr>
          <p:cNvPr id="315395"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1539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7D72EB6-7C80-4265-A9E8-67348F7D104B}"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824336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幻灯片图像占位符 1"/>
          <p:cNvSpPr>
            <a:spLocks noGrp="1" noRot="1" noChangeAspect="1" noTextEdit="1"/>
          </p:cNvSpPr>
          <p:nvPr>
            <p:ph type="sldImg"/>
          </p:nvPr>
        </p:nvSpPr>
        <p:spPr>
          <a:ln/>
        </p:spPr>
      </p:sp>
      <p:sp>
        <p:nvSpPr>
          <p:cNvPr id="322563"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2256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CFCB08-5D15-495A-A108-972AD5D90491}"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710839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幻灯片图像占位符 1"/>
          <p:cNvSpPr>
            <a:spLocks noGrp="1" noRot="1" noChangeAspect="1" noTextEdit="1"/>
          </p:cNvSpPr>
          <p:nvPr>
            <p:ph type="sldImg"/>
          </p:nvPr>
        </p:nvSpPr>
        <p:spPr>
          <a:ln/>
        </p:spPr>
      </p:sp>
      <p:sp>
        <p:nvSpPr>
          <p:cNvPr id="323587"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2358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69EC13-174C-4EE3-AA0D-4A0685143B3F}"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1464300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幻灯片图像占位符 1"/>
          <p:cNvSpPr>
            <a:spLocks noGrp="1" noRot="1" noChangeAspect="1" noTextEdit="1"/>
          </p:cNvSpPr>
          <p:nvPr>
            <p:ph type="sldImg"/>
          </p:nvPr>
        </p:nvSpPr>
        <p:spPr>
          <a:ln/>
        </p:spPr>
      </p:sp>
      <p:sp>
        <p:nvSpPr>
          <p:cNvPr id="325635"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2563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474766-BF61-4917-BA83-2FE83DC5B800}"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058677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幻灯片图像占位符 1"/>
          <p:cNvSpPr>
            <a:spLocks noGrp="1" noRot="1" noChangeAspect="1" noTextEdit="1"/>
          </p:cNvSpPr>
          <p:nvPr>
            <p:ph type="sldImg"/>
          </p:nvPr>
        </p:nvSpPr>
        <p:spPr>
          <a:ln/>
        </p:spPr>
      </p:sp>
      <p:sp>
        <p:nvSpPr>
          <p:cNvPr id="333827"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3382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0C62CE3-4CEF-4FC6-A80F-842C629AC859}"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510280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ln/>
        </p:spPr>
      </p:sp>
      <p:sp>
        <p:nvSpPr>
          <p:cNvPr id="334851"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3485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BE12CD-735C-4E11-BDF9-A500799D8B4C}"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431736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幻灯片图像占位符 1"/>
          <p:cNvSpPr>
            <a:spLocks noGrp="1" noRot="1" noChangeAspect="1" noTextEdit="1"/>
          </p:cNvSpPr>
          <p:nvPr>
            <p:ph type="sldImg"/>
          </p:nvPr>
        </p:nvSpPr>
        <p:spPr>
          <a:ln/>
        </p:spPr>
      </p:sp>
      <p:sp>
        <p:nvSpPr>
          <p:cNvPr id="335875"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3587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022EAD6-5FBA-4278-AC31-9BA50125CF6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749150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幻灯片图像占位符 1"/>
          <p:cNvSpPr>
            <a:spLocks noGrp="1" noRot="1" noChangeAspect="1" noTextEdit="1"/>
          </p:cNvSpPr>
          <p:nvPr>
            <p:ph type="sldImg"/>
          </p:nvPr>
        </p:nvSpPr>
        <p:spPr>
          <a:ln/>
        </p:spPr>
      </p:sp>
      <p:sp>
        <p:nvSpPr>
          <p:cNvPr id="303107"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0310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57EA347-F22A-406F-B2C7-96C8DE85BA74}"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幻灯片图像占位符 1"/>
          <p:cNvSpPr>
            <a:spLocks noGrp="1" noRot="1" noChangeAspect="1" noTextEdit="1"/>
          </p:cNvSpPr>
          <p:nvPr>
            <p:ph type="sldImg"/>
          </p:nvPr>
        </p:nvSpPr>
        <p:spPr>
          <a:ln/>
        </p:spPr>
      </p:sp>
      <p:sp>
        <p:nvSpPr>
          <p:cNvPr id="304131"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0413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6B98258-8EF1-4DE0-9982-F587F675B1FE}"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幻灯片图像占位符 1"/>
          <p:cNvSpPr>
            <a:spLocks noGrp="1" noRot="1" noChangeAspect="1" noTextEdit="1"/>
          </p:cNvSpPr>
          <p:nvPr>
            <p:ph type="sldImg"/>
          </p:nvPr>
        </p:nvSpPr>
        <p:spPr>
          <a:ln/>
        </p:spPr>
      </p:sp>
      <p:sp>
        <p:nvSpPr>
          <p:cNvPr id="305155"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0515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13AFCDB-1B4E-4CA7-9728-420DE772E97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幻灯片图像占位符 1"/>
          <p:cNvSpPr>
            <a:spLocks noGrp="1" noRot="1" noChangeAspect="1" noTextEdit="1"/>
          </p:cNvSpPr>
          <p:nvPr>
            <p:ph type="sldImg"/>
          </p:nvPr>
        </p:nvSpPr>
        <p:spPr>
          <a:ln/>
        </p:spPr>
      </p:sp>
      <p:sp>
        <p:nvSpPr>
          <p:cNvPr id="312323"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1232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FF9DCD3-2F56-4A73-9360-56B4B838441E}"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幻灯片图像占位符 1"/>
          <p:cNvSpPr>
            <a:spLocks noGrp="1" noRot="1" noChangeAspect="1" noTextEdit="1"/>
          </p:cNvSpPr>
          <p:nvPr>
            <p:ph type="sldImg"/>
          </p:nvPr>
        </p:nvSpPr>
        <p:spPr>
          <a:ln/>
        </p:spPr>
      </p:sp>
      <p:sp>
        <p:nvSpPr>
          <p:cNvPr id="306179"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0618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44CE13-D06C-4946-AC11-53EB6628E41D}"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幻灯片图像占位符 1"/>
          <p:cNvSpPr>
            <a:spLocks noGrp="1" noRot="1" noChangeAspect="1" noTextEdit="1"/>
          </p:cNvSpPr>
          <p:nvPr>
            <p:ph type="sldImg"/>
          </p:nvPr>
        </p:nvSpPr>
        <p:spPr>
          <a:ln/>
        </p:spPr>
      </p:sp>
      <p:sp>
        <p:nvSpPr>
          <p:cNvPr id="307203"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0720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E38410C-13AA-4FF5-84AF-A13A02BDE342}"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幻灯片图像占位符 1"/>
          <p:cNvSpPr>
            <a:spLocks noGrp="1" noRot="1" noChangeAspect="1" noTextEdit="1"/>
          </p:cNvSpPr>
          <p:nvPr>
            <p:ph type="sldImg"/>
          </p:nvPr>
        </p:nvSpPr>
        <p:spPr>
          <a:ln/>
        </p:spPr>
      </p:sp>
      <p:sp>
        <p:nvSpPr>
          <p:cNvPr id="308227"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0822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1A5918-F08D-4CA1-BE7E-D8DB69B72C70}"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幻灯片图像占位符 1"/>
          <p:cNvSpPr>
            <a:spLocks noGrp="1" noRot="1" noChangeAspect="1" noTextEdit="1"/>
          </p:cNvSpPr>
          <p:nvPr>
            <p:ph type="sldImg"/>
          </p:nvPr>
        </p:nvSpPr>
        <p:spPr>
          <a:ln/>
        </p:spPr>
      </p:sp>
      <p:sp>
        <p:nvSpPr>
          <p:cNvPr id="309251"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0925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1CBDA88-61ED-4865-8F8E-C52D68FC05C1}"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lstStyle/>
          <a:p>
            <a:pPr lvl="0" algn="r" defTabSz="990600"/>
            <a:fld id="{9A0DB2DC-4C9A-4742-B13C-FB6460FD3503}" type="slidenum">
              <a:rPr lang="en-US" altLang="zh-CN" sz="1300" b="0" dirty="0"/>
              <a:t>56</a:t>
            </a:fld>
            <a:endParaRPr lang="en-US" altLang="zh-CN" sz="1300" b="0"/>
          </a:p>
        </p:txBody>
      </p:sp>
      <p:sp>
        <p:nvSpPr>
          <p:cNvPr id="55298" name="Rectangle 2"/>
          <p:cNvSpPr>
            <a:spLocks noGrp="1" noRot="1" noChangeAspect="1" noTextEdit="1"/>
          </p:cNvSpPr>
          <p:nvPr>
            <p:ph type="sldImg"/>
          </p:nvPr>
        </p:nvSpPr>
        <p:spPr>
          <a:xfrm>
            <a:off x="992188" y="768350"/>
            <a:ext cx="5114925" cy="3836988"/>
          </a:xfrm>
        </p:spPr>
      </p:sp>
      <p:sp>
        <p:nvSpPr>
          <p:cNvPr id="55299" name="Rectangle 3"/>
          <p:cNvSpPr>
            <a:spLocks noGrp="1"/>
          </p:cNvSpPr>
          <p:nvPr>
            <p:ph type="body"/>
          </p:nvPr>
        </p:nvSpPr>
        <p:spPr>
          <a:xfrm>
            <a:off x="946150" y="4860925"/>
            <a:ext cx="5207000" cy="4605338"/>
          </a:xfrm>
        </p:spPr>
        <p:txBody>
          <a:bodyPr wrap="square" lIns="99048" tIns="49524" rIns="99048" bIns="49524" anchor="t"/>
          <a:lstStyle/>
          <a:p>
            <a:pPr lvl="0" eaLnBrk="1" hangingPunct="1"/>
            <a:endParaRPr lang="zh-CN" altLang="zh-CN"/>
          </a:p>
        </p:txBody>
      </p:sp>
    </p:spTree>
    <p:extLst>
      <p:ext uri="{BB962C8B-B14F-4D97-AF65-F5344CB8AC3E}">
        <p14:creationId xmlns:p14="http://schemas.microsoft.com/office/powerpoint/2010/main" val="2571373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ln/>
        </p:spPr>
      </p:sp>
      <p:sp>
        <p:nvSpPr>
          <p:cNvPr id="313347"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1334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2A6ABF0-83F5-4E39-98A8-4DF1F11708C4}"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幻灯片图像占位符 1"/>
          <p:cNvSpPr>
            <a:spLocks noGrp="1" noRot="1" noChangeAspect="1" noTextEdit="1"/>
          </p:cNvSpPr>
          <p:nvPr>
            <p:ph type="sldImg"/>
          </p:nvPr>
        </p:nvSpPr>
        <p:spPr>
          <a:ln/>
        </p:spPr>
      </p:sp>
      <p:sp>
        <p:nvSpPr>
          <p:cNvPr id="316419"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1642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B3AF347-AA96-4E3C-8FC0-5EEB341D8E2B}"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幻灯片图像占位符 1"/>
          <p:cNvSpPr>
            <a:spLocks noGrp="1" noRot="1" noChangeAspect="1" noTextEdit="1"/>
          </p:cNvSpPr>
          <p:nvPr>
            <p:ph type="sldImg"/>
          </p:nvPr>
        </p:nvSpPr>
        <p:spPr>
          <a:ln/>
        </p:spPr>
      </p:sp>
      <p:sp>
        <p:nvSpPr>
          <p:cNvPr id="317443"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1744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843123-A49E-444B-A86E-068E6460CDBC}"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幻灯片图像占位符 1"/>
          <p:cNvSpPr>
            <a:spLocks noGrp="1" noRot="1" noChangeAspect="1" noTextEdit="1"/>
          </p:cNvSpPr>
          <p:nvPr>
            <p:ph type="sldImg"/>
          </p:nvPr>
        </p:nvSpPr>
        <p:spPr>
          <a:ln/>
        </p:spPr>
      </p:sp>
      <p:sp>
        <p:nvSpPr>
          <p:cNvPr id="318467"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1846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4EC647E-C66D-4921-B016-6E5B35595AEC}"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幻灯片图像占位符 1"/>
          <p:cNvSpPr>
            <a:spLocks noGrp="1" noRot="1" noChangeAspect="1" noTextEdit="1"/>
          </p:cNvSpPr>
          <p:nvPr>
            <p:ph type="sldImg"/>
          </p:nvPr>
        </p:nvSpPr>
        <p:spPr>
          <a:ln/>
        </p:spPr>
      </p:sp>
      <p:sp>
        <p:nvSpPr>
          <p:cNvPr id="319491"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1949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0243AC4-111C-49C6-9EB8-76A06534A7D9}"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幻灯片图像占位符 1"/>
          <p:cNvSpPr>
            <a:spLocks noGrp="1" noRot="1" noChangeAspect="1" noTextEdit="1"/>
          </p:cNvSpPr>
          <p:nvPr>
            <p:ph type="sldImg"/>
          </p:nvPr>
        </p:nvSpPr>
        <p:spPr>
          <a:ln/>
        </p:spPr>
      </p:sp>
      <p:sp>
        <p:nvSpPr>
          <p:cNvPr id="321539"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32154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6D7F4AD-A202-4C27-8DD4-6A411E15E754}"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867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28600"/>
            <a:ext cx="5791200" cy="5867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228600"/>
            <a:ext cx="7772400" cy="9144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600200"/>
            <a:ext cx="38100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38100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24300"/>
            <a:ext cx="38100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228600"/>
            <a:ext cx="7772400" cy="9144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600200"/>
            <a:ext cx="38100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38100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228600"/>
            <a:ext cx="7772400" cy="9144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09600" y="1600200"/>
            <a:ext cx="77724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10000"/>
              </a:spcBef>
              <a:spcAft>
                <a:spcPct val="0"/>
              </a:spcAft>
              <a:buClrTx/>
              <a:buSzTx/>
              <a:buFontTx/>
              <a:buChar char="•"/>
              <a:defRPr/>
            </a:pPr>
            <a:endParaRPr kumimoji="1" lang="zh-CN" altLang="en-US" sz="24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22631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2263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F2502ED-3FE6-4434-9A85-F319541CEF6E}" type="slidenum">
              <a:rPr lang="en-US" altLang="zh-CN"/>
              <a:pPr>
                <a:defRPr/>
              </a:pPr>
              <a:t>‹#›</a:t>
            </a:fld>
            <a:endParaRPr lang="en-US" altLang="zh-CN"/>
          </a:p>
        </p:txBody>
      </p:sp>
    </p:spTree>
    <p:extLst>
      <p:ext uri="{BB962C8B-B14F-4D97-AF65-F5344CB8AC3E}">
        <p14:creationId xmlns:p14="http://schemas.microsoft.com/office/powerpoint/2010/main" val="3839439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4F84D49-9DFE-4953-B9B0-2022EBA7B9D2}" type="slidenum">
              <a:rPr lang="en-US" altLang="zh-CN"/>
              <a:pPr>
                <a:defRPr/>
              </a:pPr>
              <a:t>‹#›</a:t>
            </a:fld>
            <a:endParaRPr lang="en-US" altLang="zh-CN"/>
          </a:p>
        </p:txBody>
      </p:sp>
    </p:spTree>
    <p:extLst>
      <p:ext uri="{BB962C8B-B14F-4D97-AF65-F5344CB8AC3E}">
        <p14:creationId xmlns:p14="http://schemas.microsoft.com/office/powerpoint/2010/main" val="3074217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D2B04F0-5A19-42F2-B871-A9389374243E}" type="slidenum">
              <a:rPr lang="en-US" altLang="zh-CN"/>
              <a:pPr>
                <a:defRPr/>
              </a:pPr>
              <a:t>‹#›</a:t>
            </a:fld>
            <a:endParaRPr lang="en-US" altLang="zh-CN"/>
          </a:p>
        </p:txBody>
      </p:sp>
    </p:spTree>
    <p:extLst>
      <p:ext uri="{BB962C8B-B14F-4D97-AF65-F5344CB8AC3E}">
        <p14:creationId xmlns:p14="http://schemas.microsoft.com/office/powerpoint/2010/main" val="3521226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1295400"/>
            <a:ext cx="432435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95400"/>
            <a:ext cx="4325938"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83C71C7-0589-44EB-B0B6-4C7692399D3B}" type="slidenum">
              <a:rPr lang="en-US" altLang="zh-CN"/>
              <a:pPr>
                <a:defRPr/>
              </a:pPr>
              <a:t>‹#›</a:t>
            </a:fld>
            <a:endParaRPr lang="en-US" altLang="zh-CN"/>
          </a:p>
        </p:txBody>
      </p:sp>
    </p:spTree>
    <p:extLst>
      <p:ext uri="{BB962C8B-B14F-4D97-AF65-F5344CB8AC3E}">
        <p14:creationId xmlns:p14="http://schemas.microsoft.com/office/powerpoint/2010/main" val="3007188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981AA625-3DB9-4172-AA35-75F13DE36C37}" type="slidenum">
              <a:rPr lang="en-US" altLang="zh-CN"/>
              <a:pPr>
                <a:defRPr/>
              </a:pPr>
              <a:t>‹#›</a:t>
            </a:fld>
            <a:endParaRPr lang="en-US" altLang="zh-CN"/>
          </a:p>
        </p:txBody>
      </p:sp>
    </p:spTree>
    <p:extLst>
      <p:ext uri="{BB962C8B-B14F-4D97-AF65-F5344CB8AC3E}">
        <p14:creationId xmlns:p14="http://schemas.microsoft.com/office/powerpoint/2010/main" val="1108443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7E34E5FE-147E-4836-9ACC-8DDFD72CEC98}" type="slidenum">
              <a:rPr lang="en-US" altLang="zh-CN"/>
              <a:pPr>
                <a:defRPr/>
              </a:pPr>
              <a:t>‹#›</a:t>
            </a:fld>
            <a:endParaRPr lang="en-US" altLang="zh-CN"/>
          </a:p>
        </p:txBody>
      </p:sp>
    </p:spTree>
    <p:extLst>
      <p:ext uri="{BB962C8B-B14F-4D97-AF65-F5344CB8AC3E}">
        <p14:creationId xmlns:p14="http://schemas.microsoft.com/office/powerpoint/2010/main" val="4060408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5DE6BB0F-21B4-4BC4-8C87-3D1E2F8AE37B}" type="slidenum">
              <a:rPr lang="en-US" altLang="zh-CN"/>
              <a:pPr>
                <a:defRPr/>
              </a:pPr>
              <a:t>‹#›</a:t>
            </a:fld>
            <a:endParaRPr lang="en-US" altLang="zh-CN"/>
          </a:p>
        </p:txBody>
      </p:sp>
    </p:spTree>
    <p:extLst>
      <p:ext uri="{BB962C8B-B14F-4D97-AF65-F5344CB8AC3E}">
        <p14:creationId xmlns:p14="http://schemas.microsoft.com/office/powerpoint/2010/main" val="2933838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5E79B82-EFD7-443F-BEDD-73280914D6B7}" type="slidenum">
              <a:rPr lang="en-US" altLang="zh-CN"/>
              <a:pPr>
                <a:defRPr/>
              </a:pPr>
              <a:t>‹#›</a:t>
            </a:fld>
            <a:endParaRPr lang="en-US" altLang="zh-CN"/>
          </a:p>
        </p:txBody>
      </p:sp>
    </p:spTree>
    <p:extLst>
      <p:ext uri="{BB962C8B-B14F-4D97-AF65-F5344CB8AC3E}">
        <p14:creationId xmlns:p14="http://schemas.microsoft.com/office/powerpoint/2010/main" val="3814284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14FEF11-D64B-4A52-AAD0-B04201FC83A6}" type="slidenum">
              <a:rPr lang="en-US" altLang="zh-CN"/>
              <a:pPr>
                <a:defRPr/>
              </a:pPr>
              <a:t>‹#›</a:t>
            </a:fld>
            <a:endParaRPr lang="en-US" altLang="zh-CN"/>
          </a:p>
        </p:txBody>
      </p:sp>
    </p:spTree>
    <p:extLst>
      <p:ext uri="{BB962C8B-B14F-4D97-AF65-F5344CB8AC3E}">
        <p14:creationId xmlns:p14="http://schemas.microsoft.com/office/powerpoint/2010/main" val="3295854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38A1A1A-9A0D-4A33-B641-8D687CB204D4}" type="slidenum">
              <a:rPr lang="en-US" altLang="zh-CN"/>
              <a:pPr>
                <a:defRPr/>
              </a:pPr>
              <a:t>‹#›</a:t>
            </a:fld>
            <a:endParaRPr lang="en-US" altLang="zh-CN"/>
          </a:p>
        </p:txBody>
      </p:sp>
    </p:spTree>
    <p:extLst>
      <p:ext uri="{BB962C8B-B14F-4D97-AF65-F5344CB8AC3E}">
        <p14:creationId xmlns:p14="http://schemas.microsoft.com/office/powerpoint/2010/main" val="1299918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4813" y="166688"/>
            <a:ext cx="2200275" cy="6538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 y="166688"/>
            <a:ext cx="6450013" cy="6538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9BE8040-135F-498E-B9CF-60EF5E1C93FA}" type="slidenum">
              <a:rPr lang="en-US" altLang="zh-CN"/>
              <a:pPr>
                <a:defRPr/>
              </a:pPr>
              <a:t>‹#›</a:t>
            </a:fld>
            <a:endParaRPr lang="en-US" altLang="zh-CN"/>
          </a:p>
        </p:txBody>
      </p:sp>
    </p:spTree>
    <p:extLst>
      <p:ext uri="{BB962C8B-B14F-4D97-AF65-F5344CB8AC3E}">
        <p14:creationId xmlns:p14="http://schemas.microsoft.com/office/powerpoint/2010/main" val="327376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1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2000" y="228600"/>
            <a:ext cx="7772400" cy="914400"/>
          </a:xfrm>
          <a:prstGeom prst="rect">
            <a:avLst/>
          </a:prstGeom>
          <a:noFill/>
          <a:ln w="9525">
            <a:noFill/>
          </a:ln>
        </p:spPr>
        <p:txBody>
          <a:bodyPr anchor="ctr"/>
          <a:lstStyle/>
          <a:p>
            <a:pPr lvl="0"/>
            <a:r>
              <a:rPr lang="zh-CN" altLang="en-US"/>
              <a:t>单击此处编辑母版标题样式</a:t>
            </a:r>
          </a:p>
        </p:txBody>
      </p:sp>
      <p:sp>
        <p:nvSpPr>
          <p:cNvPr id="1027" name="Rectangle 3"/>
          <p:cNvSpPr>
            <a:spLocks noGrp="1"/>
          </p:cNvSpPr>
          <p:nvPr>
            <p:ph type="body"/>
          </p:nvPr>
        </p:nvSpPr>
        <p:spPr>
          <a:xfrm>
            <a:off x="609600" y="1600200"/>
            <a:ext cx="7772400" cy="4495800"/>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
        <p:nvSpPr>
          <p:cNvPr id="1031" name="Line 7"/>
          <p:cNvSpPr/>
          <p:nvPr userDrawn="1"/>
        </p:nvSpPr>
        <p:spPr>
          <a:xfrm>
            <a:off x="457200" y="1371600"/>
            <a:ext cx="8305800" cy="0"/>
          </a:xfrm>
          <a:prstGeom prst="line">
            <a:avLst/>
          </a:prstGeom>
          <a:ln w="25400" cap="flat" cmpd="sng">
            <a:solidFill>
              <a:srgbClr val="FF00FF"/>
            </a:solidFill>
            <a:prstDash val="solid"/>
            <a:round/>
            <a:headEnd type="none" w="med" len="med"/>
            <a:tailEnd type="none" w="med" len="med"/>
          </a:ln>
        </p:spPr>
        <p:txBody>
          <a:bodyPr anchor="t"/>
          <a:lstStyle/>
          <a:p>
            <a:pPr lvl="0"/>
            <a:endParaRPr lang="zh-CN" altLang="en-US">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lnSpc>
          <a:spcPct val="110000"/>
        </a:lnSpc>
        <a:spcBef>
          <a:spcPct val="10000"/>
        </a:spcBef>
        <a:spcAft>
          <a:spcPct val="0"/>
        </a:spcAft>
        <a:buChar char="•"/>
        <a:defRPr kumimoji="1" sz="2400">
          <a:solidFill>
            <a:schemeClr val="tx1"/>
          </a:solidFill>
          <a:latin typeface="+mn-lt"/>
          <a:ea typeface="+mn-ea"/>
          <a:cs typeface="+mn-cs"/>
        </a:defRPr>
      </a:lvl1pPr>
      <a:lvl2pPr marL="742950" indent="-285750" algn="l" rtl="0" eaLnBrk="0" fontAlgn="base" hangingPunct="0">
        <a:lnSpc>
          <a:spcPct val="110000"/>
        </a:lnSpc>
        <a:spcBef>
          <a:spcPct val="10000"/>
        </a:spcBef>
        <a:spcAft>
          <a:spcPct val="0"/>
        </a:spcAft>
        <a:buChar char="–"/>
        <a:defRPr kumimoji="1" sz="2000">
          <a:solidFill>
            <a:schemeClr val="tx1"/>
          </a:solidFill>
          <a:latin typeface="+mn-lt"/>
          <a:ea typeface="+mn-ea"/>
        </a:defRPr>
      </a:lvl2pPr>
      <a:lvl3pPr marL="1143000" indent="-228600" algn="l" rtl="0" eaLnBrk="0" fontAlgn="base" hangingPunct="0">
        <a:lnSpc>
          <a:spcPct val="110000"/>
        </a:lnSpc>
        <a:spcBef>
          <a:spcPct val="10000"/>
        </a:spcBef>
        <a:spcAft>
          <a:spcPct val="0"/>
        </a:spcAft>
        <a:buChar char="•"/>
        <a:defRPr kumimoji="1" sz="2000">
          <a:solidFill>
            <a:schemeClr val="tx1"/>
          </a:solidFill>
          <a:latin typeface="+mn-lt"/>
          <a:ea typeface="+mn-ea"/>
        </a:defRPr>
      </a:lvl3pPr>
      <a:lvl4pPr marL="1600200" indent="-228600" algn="l" rtl="0" eaLnBrk="0" fontAlgn="base" hangingPunct="0">
        <a:lnSpc>
          <a:spcPct val="110000"/>
        </a:lnSpc>
        <a:spcBef>
          <a:spcPct val="10000"/>
        </a:spcBef>
        <a:spcAft>
          <a:spcPct val="0"/>
        </a:spcAft>
        <a:buChar char="–"/>
        <a:defRPr kumimoji="1" sz="2000">
          <a:solidFill>
            <a:schemeClr val="tx1"/>
          </a:solidFill>
          <a:latin typeface="+mn-lt"/>
          <a:ea typeface="+mn-ea"/>
        </a:defRPr>
      </a:lvl4pPr>
      <a:lvl5pPr marL="2057400" indent="-228600" algn="l" rtl="0" eaLnBrk="0" fontAlgn="base" hangingPunct="0">
        <a:lnSpc>
          <a:spcPct val="110000"/>
        </a:lnSpc>
        <a:spcBef>
          <a:spcPct val="10000"/>
        </a:spcBef>
        <a:spcAft>
          <a:spcPct val="0"/>
        </a:spcAft>
        <a:buChar char="»"/>
        <a:defRPr kumimoji="1" sz="2000">
          <a:solidFill>
            <a:schemeClr val="tx1"/>
          </a:solidFill>
          <a:latin typeface="+mn-lt"/>
          <a:ea typeface="+mn-ea"/>
        </a:defRPr>
      </a:lvl5pPr>
      <a:lvl6pPr marL="2514600" indent="-228600" algn="l" rtl="0" fontAlgn="base">
        <a:lnSpc>
          <a:spcPct val="110000"/>
        </a:lnSpc>
        <a:spcBef>
          <a:spcPct val="10000"/>
        </a:spcBef>
        <a:spcAft>
          <a:spcPct val="0"/>
        </a:spcAft>
        <a:buChar char="»"/>
        <a:defRPr kumimoji="1" sz="2000">
          <a:solidFill>
            <a:schemeClr val="tx1"/>
          </a:solidFill>
          <a:latin typeface="+mn-lt"/>
          <a:ea typeface="+mn-ea"/>
        </a:defRPr>
      </a:lvl6pPr>
      <a:lvl7pPr marL="2971800" indent="-228600" algn="l" rtl="0" fontAlgn="base">
        <a:lnSpc>
          <a:spcPct val="110000"/>
        </a:lnSpc>
        <a:spcBef>
          <a:spcPct val="10000"/>
        </a:spcBef>
        <a:spcAft>
          <a:spcPct val="0"/>
        </a:spcAft>
        <a:buChar char="»"/>
        <a:defRPr kumimoji="1" sz="2000">
          <a:solidFill>
            <a:schemeClr val="tx1"/>
          </a:solidFill>
          <a:latin typeface="+mn-lt"/>
          <a:ea typeface="+mn-ea"/>
        </a:defRPr>
      </a:lvl7pPr>
      <a:lvl8pPr marL="3429000" indent="-228600" algn="l" rtl="0" fontAlgn="base">
        <a:lnSpc>
          <a:spcPct val="110000"/>
        </a:lnSpc>
        <a:spcBef>
          <a:spcPct val="10000"/>
        </a:spcBef>
        <a:spcAft>
          <a:spcPct val="0"/>
        </a:spcAft>
        <a:buChar char="»"/>
        <a:defRPr kumimoji="1" sz="2000">
          <a:solidFill>
            <a:schemeClr val="tx1"/>
          </a:solidFill>
          <a:latin typeface="+mn-lt"/>
          <a:ea typeface="+mn-ea"/>
        </a:defRPr>
      </a:lvl8pPr>
      <a:lvl9pPr marL="3886200" indent="-228600" algn="l" rtl="0" fontAlgn="base">
        <a:lnSpc>
          <a:spcPct val="110000"/>
        </a:lnSpc>
        <a:spcBef>
          <a:spcPct val="1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ChangeArrowheads="1"/>
          </p:cNvSpPr>
          <p:nvPr/>
        </p:nvSpPr>
        <p:spPr bwMode="ltGray">
          <a:xfrm>
            <a:off x="417513" y="350838"/>
            <a:ext cx="438150" cy="474662"/>
          </a:xfrm>
          <a:prstGeom prst="rect">
            <a:avLst/>
          </a:prstGeom>
          <a:solidFill>
            <a:schemeClr val="accent2"/>
          </a:solidFill>
          <a:ln w="9525">
            <a:noFill/>
            <a:miter lim="800000"/>
            <a:headEnd/>
            <a:tailEnd/>
          </a:ln>
          <a:effectLst/>
        </p:spPr>
        <p:txBody>
          <a:bodyPr wrap="none" anchor="ctr"/>
          <a:lstStyle/>
          <a:p>
            <a:pPr>
              <a:spcBef>
                <a:spcPct val="0"/>
              </a:spcBef>
              <a:buSzTx/>
              <a:defRPr/>
            </a:pPr>
            <a:endParaRPr lang="zh-CN" altLang="zh-CN" sz="2400">
              <a:solidFill>
                <a:schemeClr val="tx1"/>
              </a:solidFill>
              <a:effectLst/>
              <a:ea typeface="宋体" pitchFamily="2" charset="-122"/>
            </a:endParaRPr>
          </a:p>
        </p:txBody>
      </p:sp>
      <p:sp>
        <p:nvSpPr>
          <p:cNvPr id="225283" name="Rectangle 3"/>
          <p:cNvSpPr>
            <a:spLocks noChangeArrowheads="1"/>
          </p:cNvSpPr>
          <p:nvPr/>
        </p:nvSpPr>
        <p:spPr bwMode="ltGray">
          <a:xfrm>
            <a:off x="8001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spcBef>
                <a:spcPct val="0"/>
              </a:spcBef>
              <a:buSzTx/>
              <a:defRPr/>
            </a:pPr>
            <a:endParaRPr lang="zh-CN" altLang="zh-CN" sz="2400">
              <a:solidFill>
                <a:schemeClr val="tx1"/>
              </a:solidFill>
              <a:effectLst/>
              <a:ea typeface="宋体" pitchFamily="2" charset="-122"/>
            </a:endParaRPr>
          </a:p>
        </p:txBody>
      </p:sp>
      <p:sp>
        <p:nvSpPr>
          <p:cNvPr id="225284" name="Rectangle 4"/>
          <p:cNvSpPr>
            <a:spLocks noChangeArrowheads="1"/>
          </p:cNvSpPr>
          <p:nvPr/>
        </p:nvSpPr>
        <p:spPr bwMode="ltGray">
          <a:xfrm>
            <a:off x="541338" y="773113"/>
            <a:ext cx="422275" cy="474662"/>
          </a:xfrm>
          <a:prstGeom prst="rect">
            <a:avLst/>
          </a:prstGeom>
          <a:solidFill>
            <a:schemeClr val="folHlink"/>
          </a:solidFill>
          <a:ln w="9525">
            <a:noFill/>
            <a:miter lim="800000"/>
            <a:headEnd/>
            <a:tailEnd/>
          </a:ln>
          <a:effectLst/>
        </p:spPr>
        <p:txBody>
          <a:bodyPr wrap="none" anchor="ctr"/>
          <a:lstStyle/>
          <a:p>
            <a:pPr>
              <a:spcBef>
                <a:spcPct val="0"/>
              </a:spcBef>
              <a:buSzTx/>
              <a:defRPr/>
            </a:pPr>
            <a:endParaRPr lang="zh-CN" altLang="zh-CN" sz="2400">
              <a:solidFill>
                <a:schemeClr val="tx1"/>
              </a:solidFill>
              <a:effectLst/>
              <a:ea typeface="宋体" pitchFamily="2" charset="-122"/>
            </a:endParaRPr>
          </a:p>
        </p:txBody>
      </p:sp>
      <p:sp>
        <p:nvSpPr>
          <p:cNvPr id="225285" name="Rectangle 5"/>
          <p:cNvSpPr>
            <a:spLocks noChangeArrowheads="1"/>
          </p:cNvSpPr>
          <p:nvPr/>
        </p:nvSpPr>
        <p:spPr bwMode="ltGray">
          <a:xfrm>
            <a:off x="911225" y="7731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buSzTx/>
              <a:defRPr/>
            </a:pPr>
            <a:endParaRPr lang="zh-CN" altLang="zh-CN" sz="2400">
              <a:solidFill>
                <a:schemeClr val="tx1"/>
              </a:solidFill>
              <a:effectLst/>
              <a:ea typeface="宋体" pitchFamily="2" charset="-122"/>
            </a:endParaRPr>
          </a:p>
        </p:txBody>
      </p:sp>
      <p:sp>
        <p:nvSpPr>
          <p:cNvPr id="225286" name="Rectangle 6"/>
          <p:cNvSpPr>
            <a:spLocks noChangeArrowheads="1"/>
          </p:cNvSpPr>
          <p:nvPr/>
        </p:nvSpPr>
        <p:spPr bwMode="ltGray">
          <a:xfrm>
            <a:off x="1270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spcBef>
                <a:spcPct val="0"/>
              </a:spcBef>
              <a:buSzTx/>
              <a:defRPr/>
            </a:pPr>
            <a:endParaRPr lang="zh-CN" altLang="zh-CN" sz="2400">
              <a:solidFill>
                <a:schemeClr val="tx1"/>
              </a:solidFill>
              <a:effectLst/>
              <a:ea typeface="宋体" pitchFamily="2" charset="-122"/>
            </a:endParaRPr>
          </a:p>
        </p:txBody>
      </p:sp>
      <p:sp>
        <p:nvSpPr>
          <p:cNvPr id="225287" name="Rectangle 7"/>
          <p:cNvSpPr>
            <a:spLocks noChangeArrowheads="1"/>
          </p:cNvSpPr>
          <p:nvPr/>
        </p:nvSpPr>
        <p:spPr bwMode="gray">
          <a:xfrm>
            <a:off x="762000" y="242888"/>
            <a:ext cx="31750" cy="1052512"/>
          </a:xfrm>
          <a:prstGeom prst="rect">
            <a:avLst/>
          </a:prstGeom>
          <a:solidFill>
            <a:schemeClr val="bg2"/>
          </a:solidFill>
          <a:ln w="9525">
            <a:noFill/>
            <a:miter lim="800000"/>
            <a:headEnd/>
            <a:tailEnd/>
          </a:ln>
          <a:effectLst/>
        </p:spPr>
        <p:txBody>
          <a:bodyPr wrap="none" anchor="ctr"/>
          <a:lstStyle/>
          <a:p>
            <a:pPr>
              <a:spcBef>
                <a:spcPct val="0"/>
              </a:spcBef>
              <a:buSzTx/>
              <a:defRPr/>
            </a:pPr>
            <a:endParaRPr lang="zh-CN" altLang="zh-CN" sz="2400">
              <a:solidFill>
                <a:schemeClr val="tx1"/>
              </a:solidFill>
              <a:effectLst/>
              <a:ea typeface="宋体" pitchFamily="2" charset="-122"/>
            </a:endParaRPr>
          </a:p>
        </p:txBody>
      </p:sp>
      <p:sp>
        <p:nvSpPr>
          <p:cNvPr id="225288" name="Rectangle 8"/>
          <p:cNvSpPr>
            <a:spLocks noChangeArrowheads="1"/>
          </p:cNvSpPr>
          <p:nvPr/>
        </p:nvSpPr>
        <p:spPr bwMode="gray">
          <a:xfrm>
            <a:off x="442913" y="10334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spcBef>
                <a:spcPct val="0"/>
              </a:spcBef>
              <a:buSzTx/>
              <a:defRPr/>
            </a:pPr>
            <a:endParaRPr lang="zh-CN" altLang="zh-CN" sz="2400">
              <a:solidFill>
                <a:schemeClr val="tx1"/>
              </a:solidFill>
              <a:effectLst/>
              <a:ea typeface="宋体" pitchFamily="2" charset="-122"/>
            </a:endParaRPr>
          </a:p>
        </p:txBody>
      </p:sp>
      <p:sp>
        <p:nvSpPr>
          <p:cNvPr id="225289" name="Rectangle 9"/>
          <p:cNvSpPr>
            <a:spLocks noGrp="1" noChangeArrowheads="1"/>
          </p:cNvSpPr>
          <p:nvPr>
            <p:ph type="title"/>
          </p:nvPr>
        </p:nvSpPr>
        <p:spPr bwMode="auto">
          <a:xfrm>
            <a:off x="352425" y="166688"/>
            <a:ext cx="8486775" cy="846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25290" name="Rectangle 10"/>
          <p:cNvSpPr>
            <a:spLocks noGrp="1" noChangeArrowheads="1"/>
          </p:cNvSpPr>
          <p:nvPr>
            <p:ph type="body" idx="1"/>
          </p:nvPr>
        </p:nvSpPr>
        <p:spPr bwMode="auto">
          <a:xfrm>
            <a:off x="152400" y="1295400"/>
            <a:ext cx="8802688" cy="541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529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SzTx/>
              <a:defRPr kumimoji="0" sz="1400">
                <a:solidFill>
                  <a:schemeClr val="tx1"/>
                </a:solidFill>
                <a:effectLst/>
                <a:ea typeface="宋体" pitchFamily="2" charset="-122"/>
              </a:defRPr>
            </a:lvl1pPr>
          </a:lstStyle>
          <a:p>
            <a:pPr>
              <a:defRPr/>
            </a:pPr>
            <a:endParaRPr lang="en-US" altLang="zh-CN"/>
          </a:p>
        </p:txBody>
      </p:sp>
      <p:sp>
        <p:nvSpPr>
          <p:cNvPr id="22529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SzTx/>
              <a:defRPr kumimoji="0" sz="1400">
                <a:solidFill>
                  <a:schemeClr val="tx1"/>
                </a:solidFill>
                <a:effectLst/>
                <a:ea typeface="宋体" pitchFamily="2" charset="-122"/>
              </a:defRPr>
            </a:lvl1pPr>
          </a:lstStyle>
          <a:p>
            <a:pPr>
              <a:defRPr/>
            </a:pPr>
            <a:endParaRPr lang="en-US" altLang="zh-CN"/>
          </a:p>
        </p:txBody>
      </p:sp>
      <p:sp>
        <p:nvSpPr>
          <p:cNvPr id="22529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SzTx/>
              <a:defRPr kumimoji="0" sz="1400">
                <a:solidFill>
                  <a:schemeClr val="tx1"/>
                </a:solidFill>
                <a:effectLst/>
                <a:ea typeface="宋体" pitchFamily="2" charset="-122"/>
              </a:defRPr>
            </a:lvl1pPr>
          </a:lstStyle>
          <a:p>
            <a:pPr>
              <a:defRPr/>
            </a:pPr>
            <a:fld id="{E589A5DB-AAA5-4632-9FD9-A1C246CA90D1}" type="slidenum">
              <a:rPr lang="en-US" altLang="zh-CN"/>
              <a:pPr>
                <a:defRPr/>
              </a:pPr>
              <a:t>‹#›</a:t>
            </a:fld>
            <a:endParaRPr lang="en-US" altLang="zh-CN"/>
          </a:p>
        </p:txBody>
      </p:sp>
    </p:spTree>
    <p:extLst>
      <p:ext uri="{BB962C8B-B14F-4D97-AF65-F5344CB8AC3E}">
        <p14:creationId xmlns:p14="http://schemas.microsoft.com/office/powerpoint/2010/main" val="310767210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990000"/>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p:cNvSpPr>
          <p:nvPr>
            <p:ph idx="1"/>
          </p:nvPr>
        </p:nvSpPr>
        <p:spPr>
          <a:xfrm>
            <a:off x="381000" y="3962400"/>
            <a:ext cx="8305800" cy="1981200"/>
          </a:xfrm>
        </p:spPr>
        <p:txBody>
          <a:bodyPr wrap="square" lIns="91440" tIns="45720" rIns="91440" bIns="45720" anchor="t"/>
          <a:lstStyle/>
          <a:p>
            <a:pPr algn="ctr" eaLnBrk="1" hangingPunct="1">
              <a:lnSpc>
                <a:spcPct val="150000"/>
              </a:lnSpc>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信息科学与工程学院</a:t>
            </a:r>
            <a:endParaRPr lang="en-US" altLang="zh-CN" sz="2800" dirty="0">
              <a:solidFill>
                <a:srgbClr val="0000FF"/>
              </a:solidFill>
              <a:latin typeface="微软雅黑" panose="020B0503020204020204" charset="-122"/>
              <a:ea typeface="微软雅黑" panose="020B0503020204020204" charset="-122"/>
              <a:cs typeface="微软雅黑" panose="020B0503020204020204" charset="-122"/>
            </a:endParaRPr>
          </a:p>
          <a:p>
            <a:pPr algn="ctr" eaLnBrk="1" hangingPunct="1">
              <a:lnSpc>
                <a:spcPct val="150000"/>
              </a:lnSpc>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李友焕</a:t>
            </a:r>
            <a:endParaRPr lang="en-US" altLang="zh-CN" sz="2800" dirty="0">
              <a:solidFill>
                <a:srgbClr val="0000FF"/>
              </a:solidFill>
              <a:latin typeface="微软雅黑" panose="020B0503020204020204" charset="-122"/>
              <a:ea typeface="微软雅黑" panose="020B0503020204020204" charset="-122"/>
              <a:cs typeface="微软雅黑" panose="020B0503020204020204" charset="-122"/>
            </a:endParaRPr>
          </a:p>
          <a:p>
            <a:pPr algn="ctr" eaLnBrk="1" hangingPunct="1">
              <a:lnSpc>
                <a:spcPct val="150000"/>
              </a:lnSpc>
            </a:pPr>
            <a:r>
              <a:rPr lang="en-US" altLang="zh-CN" sz="2800">
                <a:solidFill>
                  <a:srgbClr val="0000FF"/>
                </a:solidFill>
                <a:latin typeface="微软雅黑" panose="020B0503020204020204" charset="-122"/>
                <a:ea typeface="微软雅黑" panose="020B0503020204020204" charset="-122"/>
                <a:cs typeface="微软雅黑" panose="020B0503020204020204" charset="-122"/>
              </a:rPr>
              <a:t>2024.03</a:t>
            </a:r>
            <a:endParaRPr lang="en-US" alt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grpSp>
        <p:nvGrpSpPr>
          <p:cNvPr id="18435" name="Group 6"/>
          <p:cNvGrpSpPr/>
          <p:nvPr/>
        </p:nvGrpSpPr>
        <p:grpSpPr>
          <a:xfrm>
            <a:off x="6629400" y="4876800"/>
            <a:ext cx="1524000" cy="1714500"/>
            <a:chOff x="4734" y="3198"/>
            <a:chExt cx="960" cy="1080"/>
          </a:xfrm>
        </p:grpSpPr>
        <p:sp>
          <p:nvSpPr>
            <p:cNvPr id="18436" name="Freeform 7"/>
            <p:cNvSpPr/>
            <p:nvPr/>
          </p:nvSpPr>
          <p:spPr>
            <a:xfrm>
              <a:off x="4734" y="3942"/>
              <a:ext cx="960" cy="336"/>
            </a:xfrm>
            <a:custGeom>
              <a:avLst/>
              <a:gdLst/>
              <a:ahLst/>
              <a:cxnLst>
                <a:cxn ang="0">
                  <a:pos x="36" y="4"/>
                </a:cxn>
                <a:cxn ang="0">
                  <a:pos x="29" y="9"/>
                </a:cxn>
                <a:cxn ang="0">
                  <a:pos x="24" y="31"/>
                </a:cxn>
                <a:cxn ang="0">
                  <a:pos x="17" y="48"/>
                </a:cxn>
                <a:cxn ang="0">
                  <a:pos x="11" y="52"/>
                </a:cxn>
                <a:cxn ang="0">
                  <a:pos x="5" y="60"/>
                </a:cxn>
                <a:cxn ang="0">
                  <a:pos x="0" y="83"/>
                </a:cxn>
                <a:cxn ang="0">
                  <a:pos x="0" y="109"/>
                </a:cxn>
                <a:cxn ang="0">
                  <a:pos x="2" y="136"/>
                </a:cxn>
                <a:cxn ang="0">
                  <a:pos x="9" y="139"/>
                </a:cxn>
                <a:cxn ang="0">
                  <a:pos x="15" y="131"/>
                </a:cxn>
                <a:cxn ang="0">
                  <a:pos x="20" y="139"/>
                </a:cxn>
                <a:cxn ang="0">
                  <a:pos x="25" y="165"/>
                </a:cxn>
                <a:cxn ang="0">
                  <a:pos x="32" y="182"/>
                </a:cxn>
                <a:cxn ang="0">
                  <a:pos x="39" y="182"/>
                </a:cxn>
                <a:cxn ang="0">
                  <a:pos x="46" y="179"/>
                </a:cxn>
                <a:cxn ang="0">
                  <a:pos x="52" y="192"/>
                </a:cxn>
                <a:cxn ang="0">
                  <a:pos x="58" y="209"/>
                </a:cxn>
                <a:cxn ang="0">
                  <a:pos x="67" y="214"/>
                </a:cxn>
                <a:cxn ang="0">
                  <a:pos x="82" y="214"/>
                </a:cxn>
                <a:cxn ang="0">
                  <a:pos x="89" y="209"/>
                </a:cxn>
                <a:cxn ang="0">
                  <a:pos x="95" y="204"/>
                </a:cxn>
                <a:cxn ang="0">
                  <a:pos x="101" y="196"/>
                </a:cxn>
                <a:cxn ang="0">
                  <a:pos x="108" y="192"/>
                </a:cxn>
                <a:cxn ang="0">
                  <a:pos x="114" y="196"/>
                </a:cxn>
                <a:cxn ang="0">
                  <a:pos x="120" y="204"/>
                </a:cxn>
                <a:cxn ang="0">
                  <a:pos x="131" y="214"/>
                </a:cxn>
                <a:cxn ang="0">
                  <a:pos x="143" y="214"/>
                </a:cxn>
                <a:cxn ang="0">
                  <a:pos x="153" y="209"/>
                </a:cxn>
                <a:cxn ang="0">
                  <a:pos x="159" y="192"/>
                </a:cxn>
                <a:cxn ang="0">
                  <a:pos x="166" y="175"/>
                </a:cxn>
                <a:cxn ang="0">
                  <a:pos x="173" y="165"/>
                </a:cxn>
                <a:cxn ang="0">
                  <a:pos x="180" y="161"/>
                </a:cxn>
                <a:cxn ang="0">
                  <a:pos x="182" y="148"/>
                </a:cxn>
                <a:cxn ang="0">
                  <a:pos x="178" y="122"/>
                </a:cxn>
                <a:cxn ang="0">
                  <a:pos x="182" y="96"/>
                </a:cxn>
                <a:cxn ang="0">
                  <a:pos x="182" y="69"/>
                </a:cxn>
                <a:cxn ang="0">
                  <a:pos x="176" y="48"/>
                </a:cxn>
                <a:cxn ang="0">
                  <a:pos x="170" y="48"/>
                </a:cxn>
                <a:cxn ang="0">
                  <a:pos x="164" y="48"/>
                </a:cxn>
                <a:cxn ang="0">
                  <a:pos x="158" y="43"/>
                </a:cxn>
                <a:cxn ang="0">
                  <a:pos x="151" y="40"/>
                </a:cxn>
                <a:cxn ang="0">
                  <a:pos x="145" y="43"/>
                </a:cxn>
                <a:cxn ang="0">
                  <a:pos x="139" y="35"/>
                </a:cxn>
                <a:cxn ang="0">
                  <a:pos x="133" y="18"/>
                </a:cxn>
                <a:cxn ang="0">
                  <a:pos x="127" y="13"/>
                </a:cxn>
                <a:cxn ang="0">
                  <a:pos x="120" y="4"/>
                </a:cxn>
                <a:cxn ang="0">
                  <a:pos x="113" y="13"/>
                </a:cxn>
                <a:cxn ang="0">
                  <a:pos x="106" y="18"/>
                </a:cxn>
                <a:cxn ang="0">
                  <a:pos x="100" y="18"/>
                </a:cxn>
                <a:cxn ang="0">
                  <a:pos x="94" y="13"/>
                </a:cxn>
                <a:cxn ang="0">
                  <a:pos x="88" y="4"/>
                </a:cxn>
                <a:cxn ang="0">
                  <a:pos x="81" y="4"/>
                </a:cxn>
                <a:cxn ang="0">
                  <a:pos x="75" y="13"/>
                </a:cxn>
                <a:cxn ang="0">
                  <a:pos x="69" y="18"/>
                </a:cxn>
                <a:cxn ang="0">
                  <a:pos x="61" y="4"/>
                </a:cxn>
                <a:cxn ang="0">
                  <a:pos x="55" y="0"/>
                </a:cxn>
                <a:cxn ang="0">
                  <a:pos x="48" y="0"/>
                </a:cxn>
                <a:cxn ang="0">
                  <a:pos x="40" y="7"/>
                </a:cxn>
                <a:cxn ang="0">
                  <a:pos x="34" y="35"/>
                </a:cxn>
                <a:cxn ang="0">
                  <a:pos x="29" y="43"/>
                </a:cxn>
                <a:cxn ang="0">
                  <a:pos x="27" y="33"/>
                </a:cxn>
              </a:cxnLst>
              <a:rect l="0" t="0" r="0" b="0"/>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F5EACB"/>
                </a:gs>
                <a:gs pos="100000">
                  <a:srgbClr val="CC9900"/>
                </a:gs>
              </a:gsLst>
              <a:lin ang="5400000" scaled="1"/>
              <a:tileRect/>
            </a:gradFill>
            <a:ln w="12700" cap="rnd" cmpd="sng">
              <a:solidFill>
                <a:srgbClr val="996633"/>
              </a:solidFill>
              <a:prstDash val="solid"/>
              <a:round/>
              <a:headEnd type="none" w="sm" len="sm"/>
              <a:tailEnd type="none" w="sm" len="sm"/>
            </a:ln>
          </p:spPr>
          <p:txBody>
            <a:bodyPr/>
            <a:lstStyle/>
            <a:p>
              <a:endParaRPr lang="zh-CN" altLang="en-US"/>
            </a:p>
          </p:txBody>
        </p:sp>
        <p:grpSp>
          <p:nvGrpSpPr>
            <p:cNvPr id="18437" name="Group 8"/>
            <p:cNvGrpSpPr/>
            <p:nvPr/>
          </p:nvGrpSpPr>
          <p:grpSpPr>
            <a:xfrm>
              <a:off x="4800" y="3198"/>
              <a:ext cx="864" cy="1008"/>
              <a:chOff x="0" y="3182"/>
              <a:chExt cx="808" cy="998"/>
            </a:xfrm>
          </p:grpSpPr>
          <p:grpSp>
            <p:nvGrpSpPr>
              <p:cNvPr id="18438" name="Group 9"/>
              <p:cNvGrpSpPr/>
              <p:nvPr/>
            </p:nvGrpSpPr>
            <p:grpSpPr>
              <a:xfrm>
                <a:off x="0" y="3182"/>
                <a:ext cx="506" cy="927"/>
                <a:chOff x="1685" y="1023"/>
                <a:chExt cx="506" cy="927"/>
              </a:xfrm>
            </p:grpSpPr>
            <p:sp>
              <p:nvSpPr>
                <p:cNvPr id="18439" name="Freeform 10"/>
                <p:cNvSpPr/>
                <p:nvPr/>
              </p:nvSpPr>
              <p:spPr>
                <a:xfrm>
                  <a:off x="1733" y="1329"/>
                  <a:ext cx="76"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0" b="0"/>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w="9525">
                  <a:noFill/>
                </a:ln>
              </p:spPr>
              <p:txBody>
                <a:bodyPr/>
                <a:lstStyle/>
                <a:p>
                  <a:endParaRPr lang="zh-CN" altLang="en-US"/>
                </a:p>
              </p:txBody>
            </p:sp>
            <p:sp>
              <p:nvSpPr>
                <p:cNvPr id="18440" name="Freeform 11"/>
                <p:cNvSpPr/>
                <p:nvPr/>
              </p:nvSpPr>
              <p:spPr>
                <a:xfrm>
                  <a:off x="1790" y="1583"/>
                  <a:ext cx="120"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0" b="0"/>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w="9525">
                  <a:noFill/>
                </a:ln>
              </p:spPr>
              <p:txBody>
                <a:bodyPr/>
                <a:lstStyle/>
                <a:p>
                  <a:endParaRPr lang="zh-CN" altLang="en-US"/>
                </a:p>
              </p:txBody>
            </p:sp>
            <p:sp>
              <p:nvSpPr>
                <p:cNvPr id="18441" name="Freeform 12"/>
                <p:cNvSpPr/>
                <p:nvPr/>
              </p:nvSpPr>
              <p:spPr>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0" b="0"/>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w="9525">
                  <a:noFill/>
                </a:ln>
              </p:spPr>
              <p:txBody>
                <a:bodyPr/>
                <a:lstStyle/>
                <a:p>
                  <a:endParaRPr lang="zh-CN" altLang="en-US"/>
                </a:p>
              </p:txBody>
            </p:sp>
            <p:grpSp>
              <p:nvGrpSpPr>
                <p:cNvPr id="18442" name="Group 13"/>
                <p:cNvGrpSpPr/>
                <p:nvPr/>
              </p:nvGrpSpPr>
              <p:grpSpPr>
                <a:xfrm>
                  <a:off x="1707" y="1466"/>
                  <a:ext cx="484" cy="368"/>
                  <a:chOff x="1707" y="1466"/>
                  <a:chExt cx="484" cy="368"/>
                </a:xfrm>
              </p:grpSpPr>
              <p:sp>
                <p:nvSpPr>
                  <p:cNvPr id="18443" name="Freeform 14"/>
                  <p:cNvSpPr/>
                  <p:nvPr/>
                </p:nvSpPr>
                <p:spPr>
                  <a:xfrm>
                    <a:off x="1751" y="1466"/>
                    <a:ext cx="440" cy="342"/>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0" b="0"/>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w="9525">
                    <a:noFill/>
                  </a:ln>
                </p:spPr>
                <p:txBody>
                  <a:bodyPr/>
                  <a:lstStyle/>
                  <a:p>
                    <a:endParaRPr lang="zh-CN" altLang="en-US"/>
                  </a:p>
                </p:txBody>
              </p:sp>
              <p:sp>
                <p:nvSpPr>
                  <p:cNvPr id="18444" name="Freeform 15"/>
                  <p:cNvSpPr/>
                  <p:nvPr/>
                </p:nvSpPr>
                <p:spPr>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0" b="0"/>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w="9525">
                    <a:noFill/>
                  </a:ln>
                </p:spPr>
                <p:txBody>
                  <a:bodyPr/>
                  <a:lstStyle/>
                  <a:p>
                    <a:endParaRPr lang="zh-CN" altLang="en-US"/>
                  </a:p>
                </p:txBody>
              </p:sp>
              <p:sp>
                <p:nvSpPr>
                  <p:cNvPr id="18445" name="Freeform 16"/>
                  <p:cNvSpPr/>
                  <p:nvPr/>
                </p:nvSpPr>
                <p:spPr>
                  <a:xfrm>
                    <a:off x="1716" y="1535"/>
                    <a:ext cx="171"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0" b="0"/>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w="9525">
                    <a:noFill/>
                  </a:ln>
                </p:spPr>
                <p:txBody>
                  <a:bodyPr/>
                  <a:lstStyle/>
                  <a:p>
                    <a:endParaRPr lang="zh-CN" altLang="en-US"/>
                  </a:p>
                </p:txBody>
              </p:sp>
              <p:sp>
                <p:nvSpPr>
                  <p:cNvPr id="18446" name="Freeform 17"/>
                  <p:cNvSpPr/>
                  <p:nvPr/>
                </p:nvSpPr>
                <p:spPr>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0" b="0"/>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w="9525">
                    <a:noFill/>
                  </a:ln>
                </p:spPr>
                <p:txBody>
                  <a:bodyPr/>
                  <a:lstStyle/>
                  <a:p>
                    <a:endParaRPr lang="zh-CN" altLang="en-US"/>
                  </a:p>
                </p:txBody>
              </p:sp>
            </p:grpSp>
            <p:sp>
              <p:nvSpPr>
                <p:cNvPr id="18447" name="Freeform 18"/>
                <p:cNvSpPr/>
                <p:nvPr/>
              </p:nvSpPr>
              <p:spPr>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0" b="0"/>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w="9525">
                  <a:noFill/>
                </a:ln>
              </p:spPr>
              <p:txBody>
                <a:bodyPr/>
                <a:lstStyle/>
                <a:p>
                  <a:endParaRPr lang="zh-CN" altLang="en-US"/>
                </a:p>
              </p:txBody>
            </p:sp>
          </p:grpSp>
          <p:grpSp>
            <p:nvGrpSpPr>
              <p:cNvPr id="18448" name="Group 19"/>
              <p:cNvGrpSpPr/>
              <p:nvPr/>
            </p:nvGrpSpPr>
            <p:grpSpPr>
              <a:xfrm>
                <a:off x="300" y="3360"/>
                <a:ext cx="508" cy="820"/>
                <a:chOff x="1985" y="1201"/>
                <a:chExt cx="508" cy="820"/>
              </a:xfrm>
            </p:grpSpPr>
            <p:grpSp>
              <p:nvGrpSpPr>
                <p:cNvPr id="18449" name="Group 20"/>
                <p:cNvGrpSpPr/>
                <p:nvPr/>
              </p:nvGrpSpPr>
              <p:grpSpPr>
                <a:xfrm>
                  <a:off x="2247" y="1201"/>
                  <a:ext cx="246" cy="810"/>
                  <a:chOff x="2247" y="1201"/>
                  <a:chExt cx="246" cy="810"/>
                </a:xfrm>
              </p:grpSpPr>
              <p:sp>
                <p:nvSpPr>
                  <p:cNvPr id="18450" name="Freeform 21"/>
                  <p:cNvSpPr/>
                  <p:nvPr/>
                </p:nvSpPr>
                <p:spPr>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0" b="0"/>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w="9525">
                    <a:noFill/>
                  </a:ln>
                </p:spPr>
                <p:txBody>
                  <a:bodyPr/>
                  <a:lstStyle/>
                  <a:p>
                    <a:endParaRPr lang="zh-CN" altLang="en-US"/>
                  </a:p>
                </p:txBody>
              </p:sp>
              <p:sp>
                <p:nvSpPr>
                  <p:cNvPr id="18451" name="Freeform 22"/>
                  <p:cNvSpPr/>
                  <p:nvPr/>
                </p:nvSpPr>
                <p:spPr>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0" b="0"/>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w="9525">
                    <a:noFill/>
                  </a:ln>
                </p:spPr>
                <p:txBody>
                  <a:bodyPr/>
                  <a:lstStyle/>
                  <a:p>
                    <a:endParaRPr lang="zh-CN" altLang="en-US"/>
                  </a:p>
                </p:txBody>
              </p:sp>
            </p:grpSp>
            <p:grpSp>
              <p:nvGrpSpPr>
                <p:cNvPr id="18452" name="Group 23"/>
                <p:cNvGrpSpPr/>
                <p:nvPr/>
              </p:nvGrpSpPr>
              <p:grpSpPr>
                <a:xfrm>
                  <a:off x="1985" y="1419"/>
                  <a:ext cx="465" cy="602"/>
                  <a:chOff x="1985" y="1419"/>
                  <a:chExt cx="465" cy="602"/>
                </a:xfrm>
              </p:grpSpPr>
              <p:sp>
                <p:nvSpPr>
                  <p:cNvPr id="18453" name="Freeform 24"/>
                  <p:cNvSpPr/>
                  <p:nvPr/>
                </p:nvSpPr>
                <p:spPr>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0" b="0"/>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w="9525">
                    <a:noFill/>
                  </a:ln>
                </p:spPr>
                <p:txBody>
                  <a:bodyPr/>
                  <a:lstStyle/>
                  <a:p>
                    <a:endParaRPr lang="zh-CN" altLang="en-US"/>
                  </a:p>
                </p:txBody>
              </p:sp>
              <p:sp>
                <p:nvSpPr>
                  <p:cNvPr id="18454" name="Freeform 25"/>
                  <p:cNvSpPr/>
                  <p:nvPr/>
                </p:nvSpPr>
                <p:spPr>
                  <a:xfrm>
                    <a:off x="2204" y="1606"/>
                    <a:ext cx="229" cy="358"/>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0" b="0"/>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w="9525">
                    <a:noFill/>
                  </a:ln>
                </p:spPr>
                <p:txBody>
                  <a:bodyPr/>
                  <a:lstStyle/>
                  <a:p>
                    <a:endParaRPr lang="zh-CN" altLang="en-US"/>
                  </a:p>
                </p:txBody>
              </p:sp>
              <p:grpSp>
                <p:nvGrpSpPr>
                  <p:cNvPr id="18455" name="Group 26"/>
                  <p:cNvGrpSpPr/>
                  <p:nvPr/>
                </p:nvGrpSpPr>
                <p:grpSpPr>
                  <a:xfrm>
                    <a:off x="1985" y="1419"/>
                    <a:ext cx="465" cy="349"/>
                    <a:chOff x="1985" y="1419"/>
                    <a:chExt cx="465" cy="349"/>
                  </a:xfrm>
                </p:grpSpPr>
                <p:sp>
                  <p:nvSpPr>
                    <p:cNvPr id="18456" name="Freeform 27"/>
                    <p:cNvSpPr/>
                    <p:nvPr/>
                  </p:nvSpPr>
                  <p:spPr>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0" b="0"/>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w="9525">
                      <a:noFill/>
                    </a:ln>
                  </p:spPr>
                  <p:txBody>
                    <a:bodyPr/>
                    <a:lstStyle/>
                    <a:p>
                      <a:endParaRPr lang="zh-CN" altLang="en-US"/>
                    </a:p>
                  </p:txBody>
                </p:sp>
                <p:sp>
                  <p:nvSpPr>
                    <p:cNvPr id="18457" name="Freeform 28"/>
                    <p:cNvSpPr/>
                    <p:nvPr/>
                  </p:nvSpPr>
                  <p:spPr>
                    <a:xfrm>
                      <a:off x="2175" y="1587"/>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0" b="0"/>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w="9525">
                      <a:noFill/>
                    </a:ln>
                  </p:spPr>
                  <p:txBody>
                    <a:bodyPr/>
                    <a:lstStyle/>
                    <a:p>
                      <a:endParaRPr lang="zh-CN" altLang="en-US"/>
                    </a:p>
                  </p:txBody>
                </p:sp>
                <p:sp>
                  <p:nvSpPr>
                    <p:cNvPr id="18458" name="Freeform 29"/>
                    <p:cNvSpPr/>
                    <p:nvPr/>
                  </p:nvSpPr>
                  <p:spPr>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0" b="0"/>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w="9525">
                      <a:noFill/>
                    </a:ln>
                  </p:spPr>
                  <p:txBody>
                    <a:bodyPr/>
                    <a:lstStyle/>
                    <a:p>
                      <a:endParaRPr lang="zh-CN" altLang="en-US"/>
                    </a:p>
                  </p:txBody>
                </p:sp>
                <p:sp>
                  <p:nvSpPr>
                    <p:cNvPr id="18459" name="Freeform 30"/>
                    <p:cNvSpPr/>
                    <p:nvPr/>
                  </p:nvSpPr>
                  <p:spPr>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0" b="0"/>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w="9525">
                      <a:noFill/>
                    </a:ln>
                  </p:spPr>
                  <p:txBody>
                    <a:bodyPr/>
                    <a:lstStyle/>
                    <a:p>
                      <a:endParaRPr lang="zh-CN" altLang="en-US"/>
                    </a:p>
                  </p:txBody>
                </p:sp>
              </p:grpSp>
            </p:grpSp>
          </p:grpSp>
        </p:grpSp>
        <p:grpSp>
          <p:nvGrpSpPr>
            <p:cNvPr id="18460" name="Group 31"/>
            <p:cNvGrpSpPr/>
            <p:nvPr/>
          </p:nvGrpSpPr>
          <p:grpSpPr>
            <a:xfrm>
              <a:off x="4998" y="3858"/>
              <a:ext cx="203" cy="265"/>
              <a:chOff x="112" y="4288"/>
              <a:chExt cx="439" cy="478"/>
            </a:xfrm>
          </p:grpSpPr>
          <p:grpSp>
            <p:nvGrpSpPr>
              <p:cNvPr id="18461" name="Group 32"/>
              <p:cNvGrpSpPr/>
              <p:nvPr/>
            </p:nvGrpSpPr>
            <p:grpSpPr>
              <a:xfrm>
                <a:off x="259" y="4288"/>
                <a:ext cx="148" cy="478"/>
                <a:chOff x="259" y="4288"/>
                <a:chExt cx="148" cy="478"/>
              </a:xfrm>
            </p:grpSpPr>
            <p:sp>
              <p:nvSpPr>
                <p:cNvPr id="18462" name="Freeform 33"/>
                <p:cNvSpPr/>
                <p:nvPr/>
              </p:nvSpPr>
              <p:spPr>
                <a:xfrm>
                  <a:off x="260" y="4288"/>
                  <a:ext cx="147" cy="478"/>
                </a:xfrm>
                <a:custGeom>
                  <a:avLst/>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rect l="0" t="0" r="0" b="0"/>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w="9525">
                  <a:noFill/>
                </a:ln>
              </p:spPr>
              <p:txBody>
                <a:bodyPr/>
                <a:lstStyle/>
                <a:p>
                  <a:endParaRPr lang="zh-CN" altLang="en-US"/>
                </a:p>
              </p:txBody>
            </p:sp>
            <p:sp>
              <p:nvSpPr>
                <p:cNvPr id="18463" name="Freeform 34"/>
                <p:cNvSpPr/>
                <p:nvPr/>
              </p:nvSpPr>
              <p:spPr>
                <a:xfrm>
                  <a:off x="259" y="4289"/>
                  <a:ext cx="146" cy="477"/>
                </a:xfrm>
                <a:custGeom>
                  <a:avLst/>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rect l="0" t="0" r="0" b="0"/>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w="9525">
                  <a:noFill/>
                </a:ln>
              </p:spPr>
              <p:txBody>
                <a:bodyPr/>
                <a:lstStyle/>
                <a:p>
                  <a:endParaRPr lang="zh-CN" altLang="en-US"/>
                </a:p>
              </p:txBody>
            </p:sp>
          </p:grpSp>
          <p:grpSp>
            <p:nvGrpSpPr>
              <p:cNvPr id="18464" name="Group 35"/>
              <p:cNvGrpSpPr/>
              <p:nvPr/>
            </p:nvGrpSpPr>
            <p:grpSpPr>
              <a:xfrm>
                <a:off x="112" y="4295"/>
                <a:ext cx="439" cy="321"/>
                <a:chOff x="112" y="4295"/>
                <a:chExt cx="439" cy="321"/>
              </a:xfrm>
            </p:grpSpPr>
            <p:sp>
              <p:nvSpPr>
                <p:cNvPr id="18465" name="Freeform 36"/>
                <p:cNvSpPr/>
                <p:nvPr/>
              </p:nvSpPr>
              <p:spPr>
                <a:xfrm>
                  <a:off x="191" y="4304"/>
                  <a:ext cx="273" cy="276"/>
                </a:xfrm>
                <a:custGeom>
                  <a:avLst/>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rect l="0" t="0" r="0" b="0"/>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w="9525">
                  <a:noFill/>
                </a:ln>
              </p:spPr>
              <p:txBody>
                <a:bodyPr/>
                <a:lstStyle/>
                <a:p>
                  <a:endParaRPr lang="zh-CN" altLang="en-US"/>
                </a:p>
              </p:txBody>
            </p:sp>
            <p:sp>
              <p:nvSpPr>
                <p:cNvPr id="18466" name="Freeform 37"/>
                <p:cNvSpPr/>
                <p:nvPr/>
              </p:nvSpPr>
              <p:spPr>
                <a:xfrm>
                  <a:off x="112" y="4295"/>
                  <a:ext cx="439" cy="321"/>
                </a:xfrm>
                <a:custGeom>
                  <a:avLst/>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rect l="0" t="0" r="0" b="0"/>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w="9525">
                  <a:noFill/>
                </a:ln>
              </p:spPr>
              <p:txBody>
                <a:bodyPr/>
                <a:lstStyle/>
                <a:p>
                  <a:endParaRPr lang="zh-CN" altLang="en-US"/>
                </a:p>
              </p:txBody>
            </p:sp>
          </p:grpSp>
        </p:grpSp>
      </p:grpSp>
      <p:grpSp>
        <p:nvGrpSpPr>
          <p:cNvPr id="18467" name="Group 38"/>
          <p:cNvGrpSpPr/>
          <p:nvPr/>
        </p:nvGrpSpPr>
        <p:grpSpPr>
          <a:xfrm>
            <a:off x="457200" y="762000"/>
            <a:ext cx="1055688" cy="815975"/>
            <a:chOff x="20" y="0"/>
            <a:chExt cx="665" cy="514"/>
          </a:xfrm>
        </p:grpSpPr>
        <p:sp>
          <p:nvSpPr>
            <p:cNvPr id="2087" name="Oval 39"/>
            <p:cNvSpPr>
              <a:spLocks noChangeArrowheads="1"/>
            </p:cNvSpPr>
            <p:nvPr/>
          </p:nvSpPr>
          <p:spPr bwMode="ltGray">
            <a:xfrm>
              <a:off x="90" y="0"/>
              <a:ext cx="528" cy="492"/>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469" name="Freeform 40"/>
            <p:cNvSpPr/>
            <p:nvPr/>
          </p:nvSpPr>
          <p:spPr>
            <a:xfrm>
              <a:off x="20" y="213"/>
              <a:ext cx="246" cy="94"/>
            </a:xfrm>
            <a:custGeom>
              <a:avLst/>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rect l="0" t="0" r="0" b="0"/>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a:noFill/>
            </a:ln>
          </p:spPr>
          <p:txBody>
            <a:bodyPr/>
            <a:lstStyle/>
            <a:p>
              <a:endParaRPr lang="zh-CN" altLang="en-US"/>
            </a:p>
          </p:txBody>
        </p:sp>
        <p:sp>
          <p:nvSpPr>
            <p:cNvPr id="18470" name="Freeform 41"/>
            <p:cNvSpPr/>
            <p:nvPr/>
          </p:nvSpPr>
          <p:spPr>
            <a:xfrm>
              <a:off x="390" y="402"/>
              <a:ext cx="295" cy="112"/>
            </a:xfrm>
            <a:custGeom>
              <a:avLst/>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rect l="0" t="0" r="0" b="0"/>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a:noFill/>
            </a:ln>
          </p:spPr>
          <p:txBody>
            <a:bodyPr/>
            <a:lstStyle/>
            <a:p>
              <a:endParaRPr lang="zh-CN" altLang="en-US"/>
            </a:p>
          </p:txBody>
        </p:sp>
      </p:grpSp>
      <p:sp>
        <p:nvSpPr>
          <p:cNvPr id="4" name="Rectangle 4">
            <a:extLst>
              <a:ext uri="{FF2B5EF4-FFF2-40B4-BE49-F238E27FC236}">
                <a16:creationId xmlns:a16="http://schemas.microsoft.com/office/drawing/2014/main" id="{E77FC81D-B54C-2FB2-3770-E5456B0C93EA}"/>
              </a:ext>
            </a:extLst>
          </p:cNvPr>
          <p:cNvSpPr txBox="1">
            <a:spLocks/>
          </p:cNvSpPr>
          <p:nvPr/>
        </p:nvSpPr>
        <p:spPr>
          <a:xfrm>
            <a:off x="228600" y="1600200"/>
            <a:ext cx="8382000" cy="2133600"/>
          </a:xfrm>
          <a:prstGeom prst="rect">
            <a:avLst/>
          </a:prstGeom>
          <a:noFill/>
          <a:ln w="9525">
            <a:noFill/>
          </a:ln>
        </p:spPr>
        <p:txBody>
          <a:bodyPr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en-US" altLang="zh-CN" sz="4800" kern="0" dirty="0">
                <a:latin typeface="Arial" panose="020B0604020202020204" pitchFamily="34" charset="0"/>
                <a:cs typeface="Arial" panose="020B0604020202020204" pitchFamily="34" charset="0"/>
              </a:rPr>
              <a:t>04</a:t>
            </a:r>
            <a:r>
              <a:rPr lang="zh-CN" altLang="en-US" sz="4800" kern="0" dirty="0">
                <a:latin typeface="Arial" panose="020B0604020202020204" pitchFamily="34" charset="0"/>
                <a:cs typeface="Arial" panose="020B0604020202020204" pitchFamily="34" charset="0"/>
              </a:rPr>
              <a:t> 数据库定义功能</a:t>
            </a:r>
            <a:br>
              <a:rPr lang="en-US" altLang="zh-CN" kern="0" dirty="0">
                <a:latin typeface="Arial" panose="020B0604020202020204" pitchFamily="34" charset="0"/>
                <a:cs typeface="Arial" panose="020B0604020202020204" pitchFamily="34" charset="0"/>
              </a:rPr>
            </a:br>
            <a:r>
              <a:rPr lang="en-US" altLang="zh-CN" sz="2800" b="0" kern="0" dirty="0">
                <a:latin typeface="Arial" panose="020B0604020202020204" pitchFamily="34" charset="0"/>
                <a:cs typeface="Arial" panose="020B0604020202020204" pitchFamily="34" charset="0"/>
              </a:rPr>
              <a:t>(</a:t>
            </a:r>
            <a:r>
              <a:rPr lang="zh-CN" altLang="en-US" sz="2800" b="0" kern="0" dirty="0">
                <a:latin typeface="Arial" panose="020B0604020202020204" pitchFamily="34" charset="0"/>
                <a:cs typeface="Arial" panose="020B0604020202020204" pitchFamily="34" charset="0"/>
              </a:rPr>
              <a:t>二</a:t>
            </a:r>
            <a:r>
              <a:rPr lang="en-US" altLang="zh-CN" sz="2800" b="0" kern="0" dirty="0">
                <a:latin typeface="Arial" panose="020B0604020202020204" pitchFamily="34" charset="0"/>
                <a:cs typeface="Arial" panose="020B0604020202020204" pitchFamily="34" charset="0"/>
              </a:rPr>
              <a:t>)</a:t>
            </a:r>
            <a:r>
              <a:rPr lang="zh-CN" altLang="en-US" sz="2800" b="0" kern="0" dirty="0">
                <a:latin typeface="Arial" panose="020B0604020202020204" pitchFamily="34" charset="0"/>
                <a:cs typeface="Arial" panose="020B0604020202020204" pitchFamily="34" charset="0"/>
              </a:rPr>
              <a:t> </a:t>
            </a:r>
            <a:r>
              <a:rPr lang="zh-CN" altLang="en-US" sz="2400" b="0" kern="0" dirty="0">
                <a:latin typeface="Arial" panose="020B0604020202020204" pitchFamily="34" charset="0"/>
                <a:cs typeface="Arial" panose="020B0604020202020204" pitchFamily="34" charset="0"/>
              </a:rPr>
              <a:t>索引、约束、触发器</a:t>
            </a:r>
            <a:endParaRPr lang="en-US" altLang="zh-CN" b="0" kern="0" dirty="0">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txBox="1"/>
          <p:nvPr/>
        </p:nvSpPr>
        <p:spPr>
          <a:xfrm>
            <a:off x="1187450" y="1773238"/>
            <a:ext cx="7443788" cy="4392612"/>
          </a:xfrm>
          <a:prstGeom prst="rect">
            <a:avLst/>
          </a:prstGeom>
          <a:noFill/>
          <a:ln w="9525">
            <a:noFill/>
          </a:ln>
        </p:spPr>
        <p:txBody>
          <a:bodyPr anchor="t"/>
          <a:lstStyle/>
          <a:p>
            <a:pPr marL="342900" indent="-342900" algn="just">
              <a:lnSpc>
                <a:spcPct val="150000"/>
              </a:lnSpc>
              <a:spcBef>
                <a:spcPct val="70000"/>
              </a:spcBef>
              <a:buChar char="•"/>
            </a:pPr>
            <a:r>
              <a:rPr lang="zh-CN" altLang="en-US" b="1">
                <a:solidFill>
                  <a:srgbClr val="FF0000"/>
                </a:solidFill>
                <a:latin typeface="微软雅黑" panose="020B0503020204020204" charset="-122"/>
                <a:ea typeface="微软雅黑" panose="020B0503020204020204" charset="-122"/>
              </a:rPr>
              <a:t>数据完整性的四大保障措施：</a:t>
            </a:r>
            <a:endParaRPr lang="en-US" altLang="zh-CN" b="1">
              <a:solidFill>
                <a:srgbClr val="FF0000"/>
              </a:solidFill>
              <a:latin typeface="微软雅黑" panose="020B0503020204020204" charset="-122"/>
              <a:ea typeface="微软雅黑" panose="020B0503020204020204" charset="-122"/>
            </a:endParaRPr>
          </a:p>
          <a:p>
            <a:pPr marL="742950" lvl="1" indent="-285750" eaLnBrk="1" hangingPunct="1">
              <a:lnSpc>
                <a:spcPct val="110000"/>
              </a:lnSpc>
              <a:spcBef>
                <a:spcPct val="50000"/>
              </a:spcBef>
              <a:buChar char="–"/>
            </a:pPr>
            <a:r>
              <a:rPr lang="zh-CN" altLang="en-US" b="1">
                <a:latin typeface="微软雅黑" panose="020B0503020204020204" charset="-122"/>
                <a:ea typeface="微软雅黑" panose="020B0503020204020204" charset="-122"/>
              </a:rPr>
              <a:t>主键</a:t>
            </a:r>
            <a:r>
              <a:rPr lang="zh-CN" altLang="en-GB" b="1">
                <a:latin typeface="微软雅黑" panose="020B0503020204020204" charset="-122"/>
                <a:ea typeface="微软雅黑" panose="020B0503020204020204" charset="-122"/>
              </a:rPr>
              <a:t>约束</a:t>
            </a:r>
            <a:r>
              <a:rPr lang="zh-CN" altLang="en-US" b="1">
                <a:latin typeface="微软雅黑" panose="020B0503020204020204" charset="-122"/>
                <a:ea typeface="微软雅黑" panose="020B0503020204020204" charset="-122"/>
              </a:rPr>
              <a:t>；</a:t>
            </a:r>
            <a:endParaRPr lang="en-US" altLang="zh-CN" b="1">
              <a:solidFill>
                <a:srgbClr val="FF0000"/>
              </a:solidFill>
              <a:latin typeface="微软雅黑" panose="020B0503020204020204" charset="-122"/>
              <a:ea typeface="微软雅黑" panose="020B0503020204020204" charset="-122"/>
            </a:endParaRPr>
          </a:p>
          <a:p>
            <a:pPr marL="742950" lvl="1" indent="-285750" eaLnBrk="1" hangingPunct="1">
              <a:lnSpc>
                <a:spcPct val="110000"/>
              </a:lnSpc>
              <a:spcBef>
                <a:spcPct val="50000"/>
              </a:spcBef>
              <a:buChar char="–"/>
            </a:pPr>
            <a:r>
              <a:rPr lang="zh-CN" altLang="en-US" b="1">
                <a:latin typeface="微软雅黑" panose="020B0503020204020204" charset="-122"/>
                <a:ea typeface="微软雅黑" panose="020B0503020204020204" charset="-122"/>
              </a:rPr>
              <a:t>外键</a:t>
            </a:r>
            <a:r>
              <a:rPr lang="zh-CN" altLang="en-GB" b="1">
                <a:latin typeface="微软雅黑" panose="020B0503020204020204" charset="-122"/>
                <a:ea typeface="微软雅黑" panose="020B0503020204020204" charset="-122"/>
              </a:rPr>
              <a:t>约束</a:t>
            </a:r>
            <a:r>
              <a:rPr lang="zh-CN" altLang="en-US" b="1">
                <a:latin typeface="微软雅黑" panose="020B0503020204020204" charset="-122"/>
                <a:ea typeface="微软雅黑" panose="020B0503020204020204" charset="-122"/>
              </a:rPr>
              <a:t>；</a:t>
            </a:r>
            <a:endParaRPr lang="en-US" altLang="zh-CN" b="1">
              <a:solidFill>
                <a:srgbClr val="FF0000"/>
              </a:solidFill>
              <a:latin typeface="微软雅黑" panose="020B0503020204020204" charset="-122"/>
              <a:ea typeface="微软雅黑" panose="020B0503020204020204" charset="-122"/>
            </a:endParaRPr>
          </a:p>
          <a:p>
            <a:pPr marL="742950" lvl="1" indent="-285750" eaLnBrk="1" hangingPunct="1">
              <a:lnSpc>
                <a:spcPct val="110000"/>
              </a:lnSpc>
              <a:spcBef>
                <a:spcPct val="50000"/>
              </a:spcBef>
              <a:buChar char="–"/>
            </a:pPr>
            <a:r>
              <a:rPr lang="zh-CN" altLang="en-US" b="1">
                <a:latin typeface="微软雅黑" panose="020B0503020204020204" charset="-122"/>
                <a:ea typeface="微软雅黑" panose="020B0503020204020204" charset="-122"/>
              </a:rPr>
              <a:t>域</a:t>
            </a:r>
            <a:r>
              <a:rPr lang="zh-CN" altLang="en-GB" b="1">
                <a:latin typeface="微软雅黑" panose="020B0503020204020204" charset="-122"/>
                <a:ea typeface="微软雅黑" panose="020B0503020204020204" charset="-122"/>
              </a:rPr>
              <a:t>约束</a:t>
            </a:r>
            <a:r>
              <a:rPr lang="zh-CN" altLang="en-US" b="1">
                <a:latin typeface="微软雅黑" panose="020B0503020204020204" charset="-122"/>
                <a:ea typeface="微软雅黑" panose="020B0503020204020204" charset="-122"/>
              </a:rPr>
              <a:t>；</a:t>
            </a:r>
            <a:endParaRPr lang="en-US" altLang="zh-CN" b="1">
              <a:solidFill>
                <a:srgbClr val="FF0000"/>
              </a:solidFill>
              <a:latin typeface="微软雅黑" panose="020B0503020204020204" charset="-122"/>
              <a:ea typeface="微软雅黑" panose="020B0503020204020204" charset="-122"/>
            </a:endParaRPr>
          </a:p>
          <a:p>
            <a:pPr marL="742950" lvl="1" indent="-285750" eaLnBrk="1" hangingPunct="1">
              <a:lnSpc>
                <a:spcPct val="110000"/>
              </a:lnSpc>
              <a:spcBef>
                <a:spcPct val="50000"/>
              </a:spcBef>
              <a:buChar char="–"/>
            </a:pPr>
            <a:r>
              <a:rPr lang="zh-CN" altLang="en-US" b="1">
                <a:latin typeface="微软雅黑" panose="020B0503020204020204" charset="-122"/>
                <a:ea typeface="微软雅黑" panose="020B0503020204020204" charset="-122"/>
              </a:rPr>
              <a:t>业务规则约束；</a:t>
            </a:r>
            <a:endParaRPr lang="en-US" altLang="zh-CN" b="1">
              <a:latin typeface="微软雅黑" panose="020B0503020204020204" charset="-122"/>
              <a:ea typeface="微软雅黑" panose="020B0503020204020204" charset="-122"/>
            </a:endParaRPr>
          </a:p>
          <a:p>
            <a:pPr marL="342900" indent="-342900" algn="just">
              <a:lnSpc>
                <a:spcPct val="150000"/>
              </a:lnSpc>
              <a:spcBef>
                <a:spcPct val="70000"/>
              </a:spcBef>
              <a:buChar char="•"/>
            </a:pPr>
            <a:endParaRPr lang="zh-CN" altLang="en-US" b="1">
              <a:solidFill>
                <a:srgbClr val="FF0000"/>
              </a:solidFill>
              <a:latin typeface="微软雅黑" panose="020B0503020204020204" charset="-122"/>
              <a:ea typeface="微软雅黑" panose="020B0503020204020204" charset="-122"/>
            </a:endParaRPr>
          </a:p>
        </p:txBody>
      </p:sp>
      <p:sp>
        <p:nvSpPr>
          <p:cNvPr id="5" name="矩形 4"/>
          <p:cNvSpPr/>
          <p:nvPr/>
        </p:nvSpPr>
        <p:spPr>
          <a:xfrm>
            <a:off x="2630329" y="476250"/>
            <a:ext cx="3738880" cy="706755"/>
          </a:xfrm>
          <a:prstGeom prst="rect">
            <a:avLst/>
          </a:prstGeom>
        </p:spPr>
        <p:txBody>
          <a:bodyPr wrap="none">
            <a:spAutoFit/>
          </a:bodyPr>
          <a:lstStyle/>
          <a:p>
            <a:pPr marL="0" marR="0" lvl="0" indent="0" algn="ctr" defTabSz="914400" rtl="0" eaLnBrk="1" fontAlgn="base" latinLnBrk="0" hangingPunct="1">
              <a:spcBef>
                <a:spcPct val="0"/>
              </a:spcBef>
              <a:spcAft>
                <a:spcPct val="0"/>
              </a:spcAft>
              <a:buClrTx/>
              <a:buSzTx/>
              <a:buFontTx/>
              <a:buNone/>
              <a:defRPr/>
            </a:pPr>
            <a:r>
              <a:rPr kumimoji="1" lang="zh-CN" altLang="zh-CN" sz="4000" b="1" i="0" u="none" strike="noStrike" kern="1200" cap="none" spc="0" normalizeH="0" baseline="0" noProof="0">
                <a:ln>
                  <a:noFill/>
                </a:ln>
                <a:solidFill>
                  <a:schemeClr val="accent2"/>
                </a:solidFill>
                <a:effectLst/>
                <a:uLnTx/>
                <a:uFillTx/>
                <a:latin typeface="微软雅黑" panose="020B0503020204020204" charset="-122"/>
                <a:ea typeface="微软雅黑" panose="020B0503020204020204" charset="-122"/>
                <a:cs typeface="+mj-cs"/>
              </a:rPr>
              <a:t>数据完整性问题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eaLnBrk="1" hangingPunct="1">
              <a:defRPr/>
            </a:pPr>
            <a:r>
              <a:rPr lang="zh-CN" altLang="en-US"/>
              <a:t>约束定义</a:t>
            </a:r>
          </a:p>
        </p:txBody>
      </p:sp>
      <p:sp>
        <p:nvSpPr>
          <p:cNvPr id="533507" name="Rectangle 3"/>
          <p:cNvSpPr>
            <a:spLocks noGrp="1" noChangeArrowheads="1"/>
          </p:cNvSpPr>
          <p:nvPr>
            <p:ph type="body" idx="1"/>
          </p:nvPr>
        </p:nvSpPr>
        <p:spPr/>
        <p:txBody>
          <a:bodyPr/>
          <a:lstStyle/>
          <a:p>
            <a:pPr eaLnBrk="1" hangingPunct="1">
              <a:lnSpc>
                <a:spcPct val="120000"/>
              </a:lnSpc>
              <a:defRPr/>
            </a:pPr>
            <a:r>
              <a:rPr lang="zh-CN" altLang="en-US" sz="2800" dirty="0"/>
              <a:t>约束类型</a:t>
            </a:r>
          </a:p>
          <a:p>
            <a:pPr lvl="1" eaLnBrk="1" hangingPunct="1">
              <a:lnSpc>
                <a:spcPct val="120000"/>
              </a:lnSpc>
              <a:defRPr/>
            </a:pPr>
            <a:r>
              <a:rPr lang="en-US" altLang="zh-CN" sz="2400" dirty="0"/>
              <a:t>primary key</a:t>
            </a:r>
          </a:p>
          <a:p>
            <a:pPr lvl="1" eaLnBrk="1" hangingPunct="1">
              <a:lnSpc>
                <a:spcPct val="120000"/>
              </a:lnSpc>
              <a:defRPr/>
            </a:pPr>
            <a:r>
              <a:rPr lang="en-US" altLang="zh-CN" sz="2400" dirty="0"/>
              <a:t>unique</a:t>
            </a:r>
          </a:p>
          <a:p>
            <a:pPr lvl="1" eaLnBrk="1" hangingPunct="1">
              <a:lnSpc>
                <a:spcPct val="120000"/>
              </a:lnSpc>
              <a:defRPr/>
            </a:pPr>
            <a:r>
              <a:rPr lang="en-US" altLang="zh-CN" sz="2400" dirty="0"/>
              <a:t>foreign key</a:t>
            </a:r>
          </a:p>
          <a:p>
            <a:pPr lvl="1" eaLnBrk="1" hangingPunct="1">
              <a:lnSpc>
                <a:spcPct val="120000"/>
              </a:lnSpc>
              <a:defRPr/>
            </a:pPr>
            <a:r>
              <a:rPr lang="en-US" altLang="zh-CN" sz="2400" dirty="0"/>
              <a:t>check</a:t>
            </a:r>
          </a:p>
          <a:p>
            <a:pPr lvl="1" eaLnBrk="1" hangingPunct="1">
              <a:lnSpc>
                <a:spcPct val="120000"/>
              </a:lnSpc>
              <a:defRPr/>
            </a:pPr>
            <a:r>
              <a:rPr lang="en-US" altLang="zh-CN" sz="2400" dirty="0"/>
              <a:t>default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pPr eaLnBrk="1" hangingPunct="1">
              <a:defRPr/>
            </a:pPr>
            <a:r>
              <a:rPr lang="zh-CN" altLang="en-US"/>
              <a:t>约束定义</a:t>
            </a:r>
          </a:p>
        </p:txBody>
      </p:sp>
      <p:sp>
        <p:nvSpPr>
          <p:cNvPr id="534531" name="Rectangle 3"/>
          <p:cNvSpPr>
            <a:spLocks noGrp="1" noChangeArrowheads="1"/>
          </p:cNvSpPr>
          <p:nvPr>
            <p:ph type="body" idx="1"/>
          </p:nvPr>
        </p:nvSpPr>
        <p:spPr/>
        <p:txBody>
          <a:bodyPr/>
          <a:lstStyle/>
          <a:p>
            <a:pPr eaLnBrk="1" hangingPunct="1">
              <a:defRPr/>
            </a:pPr>
            <a:r>
              <a:rPr lang="en-US" altLang="zh-CN" dirty="0"/>
              <a:t>primary key</a:t>
            </a:r>
            <a:r>
              <a:rPr lang="zh-CN" altLang="en-US" dirty="0"/>
              <a:t>与</a:t>
            </a:r>
            <a:r>
              <a:rPr lang="en-US" altLang="zh-CN" dirty="0"/>
              <a:t>unique </a:t>
            </a:r>
          </a:p>
          <a:p>
            <a:pPr lvl="1" eaLnBrk="1" hangingPunct="1">
              <a:defRPr/>
            </a:pPr>
            <a:r>
              <a:rPr lang="zh-CN" altLang="en-US" dirty="0"/>
              <a:t>通过唯一性索引支持</a:t>
            </a:r>
          </a:p>
          <a:p>
            <a:pPr lvl="1" eaLnBrk="1" hangingPunct="1">
              <a:defRPr/>
            </a:pPr>
            <a:r>
              <a:rPr lang="zh-CN" altLang="en-US" dirty="0"/>
              <a:t>它们有何区别？</a:t>
            </a:r>
          </a:p>
          <a:p>
            <a:pPr lvl="1" eaLnBrk="1" hangingPunct="1">
              <a:defRPr/>
            </a:pPr>
            <a:r>
              <a:rPr lang="zh-CN" altLang="en-US" dirty="0"/>
              <a:t>一个带有唯一性声明的属性上有多少个</a:t>
            </a:r>
            <a:r>
              <a:rPr lang="en-US" altLang="zh-CN" dirty="0"/>
              <a:t>null?</a:t>
            </a:r>
          </a:p>
        </p:txBody>
      </p:sp>
      <p:sp>
        <p:nvSpPr>
          <p:cNvPr id="534585" name="Rectangle 57"/>
          <p:cNvSpPr>
            <a:spLocks noChangeArrowheads="1"/>
          </p:cNvSpPr>
          <p:nvPr/>
        </p:nvSpPr>
        <p:spPr bwMode="auto">
          <a:xfrm>
            <a:off x="2627313" y="3500438"/>
            <a:ext cx="3816350" cy="3195637"/>
          </a:xfrm>
          <a:prstGeom prst="rect">
            <a:avLst/>
          </a:prstGeom>
          <a:noFill/>
          <a:ln w="9525" algn="ctr">
            <a:noFill/>
            <a:miter lim="800000"/>
            <a:headEnd/>
            <a:tailEnd/>
          </a:ln>
          <a:effectLst/>
        </p:spPr>
        <p:txBody>
          <a:bodyPr>
            <a:spAutoFit/>
            <a:flatTx/>
          </a:bodyPr>
          <a:lstStyle/>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create table t1(</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col1 int unique,</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col2 int,</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col3 int,</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unique(col2,col3)</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a:t>
            </a:r>
          </a:p>
        </p:txBody>
      </p:sp>
      <p:graphicFrame>
        <p:nvGraphicFramePr>
          <p:cNvPr id="5" name="表格 4"/>
          <p:cNvGraphicFramePr>
            <a:graphicFrameLocks noGrp="1"/>
          </p:cNvGraphicFramePr>
          <p:nvPr/>
        </p:nvGraphicFramePr>
        <p:xfrm>
          <a:off x="6156177" y="4149080"/>
          <a:ext cx="2520279" cy="1483360"/>
        </p:xfrm>
        <a:graphic>
          <a:graphicData uri="http://schemas.openxmlformats.org/drawingml/2006/table">
            <a:tbl>
              <a:tblPr firstRow="1" bandRow="1">
                <a:tableStyleId>{5C22544A-7EE6-4342-B048-85BDC9FD1C3A}</a:tableStyleId>
              </a:tblPr>
              <a:tblGrid>
                <a:gridCol w="840093">
                  <a:extLst>
                    <a:ext uri="{9D8B030D-6E8A-4147-A177-3AD203B41FA5}">
                      <a16:colId xmlns:a16="http://schemas.microsoft.com/office/drawing/2014/main" val="20000"/>
                    </a:ext>
                  </a:extLst>
                </a:gridCol>
                <a:gridCol w="840093">
                  <a:extLst>
                    <a:ext uri="{9D8B030D-6E8A-4147-A177-3AD203B41FA5}">
                      <a16:colId xmlns:a16="http://schemas.microsoft.com/office/drawing/2014/main" val="20001"/>
                    </a:ext>
                  </a:extLst>
                </a:gridCol>
                <a:gridCol w="840093">
                  <a:extLst>
                    <a:ext uri="{9D8B030D-6E8A-4147-A177-3AD203B41FA5}">
                      <a16:colId xmlns:a16="http://schemas.microsoft.com/office/drawing/2014/main" val="20002"/>
                    </a:ext>
                  </a:extLst>
                </a:gridCol>
              </a:tblGrid>
              <a:tr h="370840">
                <a:tc>
                  <a:txBody>
                    <a:bodyPr/>
                    <a:lstStyle/>
                    <a:p>
                      <a:pPr algn="ctr"/>
                      <a:r>
                        <a:rPr lang="en-US" altLang="zh-CN"/>
                        <a:t>Col1</a:t>
                      </a:r>
                    </a:p>
                  </a:txBody>
                  <a:tcPr/>
                </a:tc>
                <a:tc>
                  <a:txBody>
                    <a:bodyPr/>
                    <a:lstStyle/>
                    <a:p>
                      <a:pPr algn="ctr"/>
                      <a:r>
                        <a:rPr lang="en-US" altLang="zh-CN"/>
                        <a:t>Col2</a:t>
                      </a:r>
                    </a:p>
                  </a:txBody>
                  <a:tcPr/>
                </a:tc>
                <a:tc>
                  <a:txBody>
                    <a:bodyPr/>
                    <a:lstStyle/>
                    <a:p>
                      <a:pPr algn="ctr"/>
                      <a:r>
                        <a:rPr lang="en-US" altLang="zh-CN"/>
                        <a:t>Col3</a:t>
                      </a:r>
                      <a:endParaRPr lang="zh-CN" altLang="en-US"/>
                    </a:p>
                  </a:txBody>
                  <a:tcPr/>
                </a:tc>
                <a:extLst>
                  <a:ext uri="{0D108BD9-81ED-4DB2-BD59-A6C34878D82A}">
                    <a16:rowId xmlns:a16="http://schemas.microsoft.com/office/drawing/2014/main" val="10000"/>
                  </a:ext>
                </a:extLst>
              </a:tr>
              <a:tr h="370840">
                <a:tc>
                  <a:txBody>
                    <a:bodyPr/>
                    <a:lstStyle/>
                    <a:p>
                      <a:pPr algn="ctr"/>
                      <a:r>
                        <a:rPr lang="en-US" altLang="zh-CN"/>
                        <a:t>1</a:t>
                      </a:r>
                      <a:endParaRPr lang="zh-CN" altLang="en-US"/>
                    </a:p>
                  </a:txBody>
                  <a:tcPr/>
                </a:tc>
                <a:tc>
                  <a:txBody>
                    <a:bodyPr/>
                    <a:lstStyle/>
                    <a:p>
                      <a:pPr algn="ctr"/>
                      <a:r>
                        <a:rPr lang="en-US" altLang="zh-CN"/>
                        <a:t>3</a:t>
                      </a:r>
                      <a:endParaRPr lang="zh-CN" altLang="en-US"/>
                    </a:p>
                  </a:txBody>
                  <a:tcPr/>
                </a:tc>
                <a:tc>
                  <a:txBody>
                    <a:bodyPr/>
                    <a:lstStyle/>
                    <a:p>
                      <a:pPr algn="ctr"/>
                      <a:r>
                        <a:rPr lang="en-US" altLang="zh-CN"/>
                        <a:t>4</a:t>
                      </a:r>
                      <a:endParaRPr lang="zh-CN" altLang="en-US"/>
                    </a:p>
                  </a:txBody>
                  <a:tcPr/>
                </a:tc>
                <a:extLst>
                  <a:ext uri="{0D108BD9-81ED-4DB2-BD59-A6C34878D82A}">
                    <a16:rowId xmlns:a16="http://schemas.microsoft.com/office/drawing/2014/main" val="10001"/>
                  </a:ext>
                </a:extLst>
              </a:tr>
              <a:tr h="370840">
                <a:tc>
                  <a:txBody>
                    <a:bodyPr/>
                    <a:lstStyle/>
                    <a:p>
                      <a:pPr algn="ctr"/>
                      <a:r>
                        <a:rPr lang="en-US" altLang="zh-CN"/>
                        <a:t>2</a:t>
                      </a:r>
                      <a:endParaRPr lang="zh-CN" altLang="en-US"/>
                    </a:p>
                  </a:txBody>
                  <a:tcPr/>
                </a:tc>
                <a:tc>
                  <a:txBody>
                    <a:bodyPr/>
                    <a:lstStyle/>
                    <a:p>
                      <a:pPr algn="ctr"/>
                      <a:r>
                        <a:rPr lang="en-US" altLang="zh-CN"/>
                        <a:t>5</a:t>
                      </a:r>
                      <a:endParaRPr lang="zh-CN" altLang="en-US"/>
                    </a:p>
                  </a:txBody>
                  <a:tcPr/>
                </a:tc>
                <a:tc>
                  <a:txBody>
                    <a:bodyPr/>
                    <a:lstStyle/>
                    <a:p>
                      <a:pPr algn="ctr"/>
                      <a:r>
                        <a:rPr lang="en-US" altLang="zh-CN"/>
                        <a:t>null</a:t>
                      </a:r>
                      <a:endParaRPr lang="zh-CN" altLang="en-US"/>
                    </a:p>
                  </a:txBody>
                  <a:tcPr/>
                </a:tc>
                <a:extLst>
                  <a:ext uri="{0D108BD9-81ED-4DB2-BD59-A6C34878D82A}">
                    <a16:rowId xmlns:a16="http://schemas.microsoft.com/office/drawing/2014/main" val="10002"/>
                  </a:ext>
                </a:extLst>
              </a:tr>
              <a:tr h="370840">
                <a:tc>
                  <a:txBody>
                    <a:bodyPr/>
                    <a:lstStyle/>
                    <a:p>
                      <a:pPr algn="ctr"/>
                      <a:r>
                        <a:rPr lang="en-US" altLang="zh-CN"/>
                        <a:t>null</a:t>
                      </a:r>
                      <a:endParaRPr lang="zh-CN" altLang="en-US"/>
                    </a:p>
                  </a:txBody>
                  <a:tcPr/>
                </a:tc>
                <a:tc>
                  <a:txBody>
                    <a:bodyPr/>
                    <a:lstStyle/>
                    <a:p>
                      <a:pPr algn="ctr"/>
                      <a:r>
                        <a:rPr lang="en-US" altLang="zh-CN"/>
                        <a:t>6</a:t>
                      </a:r>
                      <a:endParaRPr lang="zh-CN" altLang="en-US"/>
                    </a:p>
                  </a:txBody>
                  <a:tcPr/>
                </a:tc>
                <a:tc>
                  <a:txBody>
                    <a:bodyPr/>
                    <a:lstStyle/>
                    <a:p>
                      <a:pPr algn="ctr"/>
                      <a:r>
                        <a:rPr lang="en-US" altLang="zh-CN"/>
                        <a:t>null</a:t>
                      </a:r>
                      <a:endParaRPr lang="zh-CN" altLang="en-US"/>
                    </a:p>
                  </a:txBody>
                  <a:tcPr/>
                </a:tc>
                <a:extLst>
                  <a:ext uri="{0D108BD9-81ED-4DB2-BD59-A6C34878D82A}">
                    <a16:rowId xmlns:a16="http://schemas.microsoft.com/office/drawing/2014/main" val="10003"/>
                  </a:ext>
                </a:extLst>
              </a:tr>
            </a:tbl>
          </a:graphicData>
        </a:graphic>
      </p:graphicFrame>
      <p:sp>
        <p:nvSpPr>
          <p:cNvPr id="3" name="文本框 2">
            <a:extLst>
              <a:ext uri="{FF2B5EF4-FFF2-40B4-BE49-F238E27FC236}">
                <a16:creationId xmlns:a16="http://schemas.microsoft.com/office/drawing/2014/main" id="{A55297AA-E090-98CA-5DA8-6045B172EBF6}"/>
              </a:ext>
            </a:extLst>
          </p:cNvPr>
          <p:cNvSpPr txBox="1"/>
          <p:nvPr/>
        </p:nvSpPr>
        <p:spPr>
          <a:xfrm>
            <a:off x="7876032" y="2854612"/>
            <a:ext cx="1115568" cy="461665"/>
          </a:xfrm>
          <a:prstGeom prst="rect">
            <a:avLst/>
          </a:prstGeom>
          <a:noFill/>
        </p:spPr>
        <p:txBody>
          <a:bodyPr wrap="square">
            <a:spAutoFit/>
          </a:bodyPr>
          <a:lstStyle/>
          <a:p>
            <a:r>
              <a:rPr kumimoji="1" lang="zh-CN" altLang="en-US" dirty="0">
                <a:solidFill>
                  <a:srgbClr val="FF0000"/>
                </a:solidFill>
                <a:effectLst>
                  <a:outerShdw blurRad="38100" dist="38100" dir="2700000" algn="tl">
                    <a:srgbClr val="C0C0C0"/>
                  </a:outerShdw>
                </a:effectLst>
                <a:latin typeface="Tahoma" pitchFamily="34" charset="0"/>
                <a:ea typeface="楷体_GB2312" pitchFamily="49" charset="-122"/>
              </a:rPr>
              <a:t>不限制</a:t>
            </a:r>
            <a:r>
              <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wrap="square" lIns="91440" tIns="45720" rIns="91440" bIns="45720" anchor="ctr"/>
          <a:lstStyle/>
          <a:p>
            <a:pPr eaLnBrk="1" hangingPunct="1"/>
            <a:r>
              <a:rPr lang="zh-CN" altLang="en-US">
                <a:latin typeface="微软雅黑" panose="020B0503020204020204" charset="-122"/>
                <a:ea typeface="微软雅黑" panose="020B0503020204020204" charset="-122"/>
              </a:rPr>
              <a:t>引用完整性约束所指的一个方面</a:t>
            </a:r>
          </a:p>
        </p:txBody>
      </p:sp>
      <p:sp>
        <p:nvSpPr>
          <p:cNvPr id="31746" name="Rectangle 3"/>
          <p:cNvSpPr/>
          <p:nvPr/>
        </p:nvSpPr>
        <p:spPr>
          <a:xfrm>
            <a:off x="228600" y="1457325"/>
            <a:ext cx="1676400" cy="396875"/>
          </a:xfrm>
          <a:prstGeom prst="rect">
            <a:avLst/>
          </a:prstGeom>
          <a:noFill/>
          <a:ln w="12700">
            <a:noFill/>
          </a:ln>
        </p:spPr>
        <p:txBody>
          <a:bodyPr anchor="ctr">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Student</a:t>
            </a:r>
          </a:p>
        </p:txBody>
      </p:sp>
      <p:graphicFrame>
        <p:nvGraphicFramePr>
          <p:cNvPr id="160772" name="Group 4"/>
          <p:cNvGraphicFramePr>
            <a:graphicFrameLocks noGrp="1"/>
          </p:cNvGraphicFramePr>
          <p:nvPr/>
        </p:nvGraphicFramePr>
        <p:xfrm>
          <a:off x="228600" y="1838325"/>
          <a:ext cx="3603625" cy="1438276"/>
        </p:xfrm>
        <a:graphic>
          <a:graphicData uri="http://schemas.openxmlformats.org/drawingml/2006/table">
            <a:tbl>
              <a:tblPr/>
              <a:tblGrid>
                <a:gridCol w="669925">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739775">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tblGrid>
              <a:tr h="359569">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Name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studentNo</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sex</a:t>
                      </a: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birthdate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9569">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Mike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male</a:t>
                      </a: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1990/12/14</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9569">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Tom</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2008043214</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female</a:t>
                      </a: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1992/02/21</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59569">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Mary</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female</a:t>
                      </a: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1988/07/09</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774" name="Rectangle 31"/>
          <p:cNvSpPr/>
          <p:nvPr/>
        </p:nvSpPr>
        <p:spPr>
          <a:xfrm>
            <a:off x="152400" y="3667125"/>
            <a:ext cx="817563" cy="396875"/>
          </a:xfrm>
          <a:prstGeom prst="rect">
            <a:avLst/>
          </a:prstGeom>
          <a:noFill/>
          <a:ln w="12700">
            <a:noFill/>
          </a:ln>
        </p:spPr>
        <p:txBody>
          <a:bodyPr wrap="none" anchor="ctr">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Enroll</a:t>
            </a:r>
          </a:p>
        </p:txBody>
      </p:sp>
      <p:graphicFrame>
        <p:nvGraphicFramePr>
          <p:cNvPr id="160800" name="Group 32"/>
          <p:cNvGraphicFramePr>
            <a:graphicFrameLocks noGrp="1"/>
          </p:cNvGraphicFramePr>
          <p:nvPr/>
        </p:nvGraphicFramePr>
        <p:xfrm>
          <a:off x="228600" y="4124325"/>
          <a:ext cx="4343400" cy="2551113"/>
        </p:xfrm>
        <a:graphic>
          <a:graphicData uri="http://schemas.openxmlformats.org/drawingml/2006/table">
            <a:tbl>
              <a:tblPr/>
              <a:tblGrid>
                <a:gridCol w="1447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393183">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studentNo</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courseNo</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semester</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grade</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9655">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430803</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2010/01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90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655">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430317</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2009/01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56</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9655">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430317</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2008/02</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56</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9655">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430007</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2004/02</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77</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655">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430601</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2000/01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87</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9655">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430317</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2002/02</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56</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1817" name="Text Box 74"/>
          <p:cNvSpPr txBox="1"/>
          <p:nvPr/>
        </p:nvSpPr>
        <p:spPr>
          <a:xfrm>
            <a:off x="4140200" y="1557338"/>
            <a:ext cx="5003800" cy="1587486"/>
          </a:xfrm>
          <a:prstGeom prst="rect">
            <a:avLst/>
          </a:prstGeom>
          <a:noFill/>
          <a:ln w="9525">
            <a:noFill/>
          </a:ln>
        </p:spPr>
        <p:txBody>
          <a:bodyPr anchor="t">
            <a:spAutoFit/>
          </a:bodyPr>
          <a:lstStyle/>
          <a:p>
            <a:pPr marL="0" marR="0" lvl="0" indent="0" algn="l" defTabSz="914400" eaLnBrk="1" fontAlgn="base" latinLnBrk="0" hangingPunct="1">
              <a:lnSpc>
                <a:spcPct val="14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Student</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表中的某一行记录：</a:t>
            </a:r>
          </a:p>
          <a:p>
            <a:pPr marL="0" marR="0" lvl="0" indent="0" algn="l" defTabSz="914400" eaLnBrk="1" fontAlgn="base" latinLnBrk="0" hangingPunct="1">
              <a:lnSpc>
                <a:spcPct val="14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其主关键字</a:t>
            </a:r>
            <a:r>
              <a:rPr kumimoji="0" lang="en-US" altLang="zh-CN" sz="2400" b="1" i="0" u="none" strike="noStrike" kern="120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studentNo</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被</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修改</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p>
          <a:p>
            <a:pPr marL="0" marR="0" lvl="0" indent="0" algn="l" defTabSz="914400" eaLnBrk="1" fontAlgn="base" latinLnBrk="0" hangingPunct="1">
              <a:lnSpc>
                <a:spcPct val="14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）被删除</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p>
        </p:txBody>
      </p:sp>
      <p:sp>
        <p:nvSpPr>
          <p:cNvPr id="31818" name="Text Box 75"/>
          <p:cNvSpPr txBox="1"/>
          <p:nvPr/>
        </p:nvSpPr>
        <p:spPr>
          <a:xfrm>
            <a:off x="5219700" y="4581525"/>
            <a:ext cx="3752215" cy="1568450"/>
          </a:xfrm>
          <a:prstGeom prst="rect">
            <a:avLst/>
          </a:prstGeom>
          <a:noFill/>
          <a:ln w="9525">
            <a:noFill/>
          </a:ln>
        </p:spPr>
        <p:txBody>
          <a:bodyPr wrap="square" anchor="t">
            <a:spAutoFit/>
          </a:bodyPr>
          <a:lstStyle/>
          <a:p>
            <a:pPr marL="0" marR="0" lvl="0" indent="0" algn="l" defTabSz="914400" eaLnBrk="1" fontAlgn="base" latinLnBrk="0" hangingPunct="1">
              <a:lnSpc>
                <a:spcPct val="15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在</a:t>
            </a:r>
            <a:r>
              <a:rPr kumimoji="0" lang="en-US" altLang="zh-CN" sz="32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Enroll</a:t>
            </a:r>
            <a:r>
              <a:rPr kumimoji="0" lang="zh-CN" altLang="en-US" sz="32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表中对应的记录怎么办？</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wrap="square" lIns="91440" tIns="45720" rIns="91440" bIns="45720" anchor="ctr"/>
          <a:lstStyle/>
          <a:p>
            <a:pPr eaLnBrk="1" hangingPunct="1"/>
            <a:r>
              <a:rPr lang="zh-CN" altLang="en-US" sz="4800" dirty="0">
                <a:latin typeface="微软雅黑" panose="020B0503020204020204" charset="-122"/>
                <a:ea typeface="微软雅黑" panose="020B0503020204020204" charset="-122"/>
                <a:cs typeface="Arial" panose="020B0604020202020204" pitchFamily="34" charset="0"/>
              </a:rPr>
              <a:t>约束定义例子</a:t>
            </a:r>
            <a:endParaRPr lang="zh-CN" altLang="en-US" sz="4000" dirty="0">
              <a:latin typeface="微软雅黑" panose="020B0503020204020204" charset="-122"/>
              <a:ea typeface="微软雅黑" panose="020B0503020204020204" charset="-122"/>
            </a:endParaRPr>
          </a:p>
        </p:txBody>
      </p:sp>
      <p:sp>
        <p:nvSpPr>
          <p:cNvPr id="33794" name="Rectangle 3"/>
          <p:cNvSpPr/>
          <p:nvPr/>
        </p:nvSpPr>
        <p:spPr>
          <a:xfrm>
            <a:off x="107950" y="1485265"/>
            <a:ext cx="9137650" cy="5345430"/>
          </a:xfrm>
          <a:prstGeom prst="rect">
            <a:avLst/>
          </a:prstGeom>
          <a:noFill/>
          <a:ln w="9525">
            <a:noFill/>
          </a:ln>
        </p:spPr>
        <p:txBody>
          <a:bodyPr anchor="t"/>
          <a:lstStyle/>
          <a:p>
            <a:pPr marL="381000" marR="0" lvl="0" indent="-381000" algn="l" defTabSz="914400" eaLnBrk="1" fontAlgn="base" latinLnBrk="0" hangingPunct="1">
              <a:lnSpc>
                <a:spcPct val="100000"/>
              </a:lnSpc>
              <a:spcBef>
                <a:spcPts val="10"/>
              </a:spcBef>
              <a:spcAft>
                <a:spcPts val="0"/>
              </a:spcAft>
              <a:buClr>
                <a:srgbClr val="000000"/>
              </a:buClr>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CREATE TABLE </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Enroll </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mn-cs"/>
              </a:rPr>
              <a:t>sno</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CHAR(</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12</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a:t>
            </a:r>
            <a:r>
              <a:rPr kumimoji="0" lang="en-US" altLang="zh-CN" sz="2400" b="1" i="0" u="none" strike="noStrike" kern="1200" cap="none" spc="0" normalizeH="0" baseline="0" noProof="0" dirty="0">
                <a:ln>
                  <a:noFill/>
                </a:ln>
                <a:solidFill>
                  <a:srgbClr val="FF0000"/>
                </a:solidFill>
                <a:effectLst/>
                <a:highlight>
                  <a:srgbClr val="FFFF00"/>
                </a:highlight>
                <a:uLnTx/>
                <a:uFillTx/>
                <a:latin typeface="微软雅黑" panose="020B0503020204020204" charset="-122"/>
                <a:ea typeface="微软雅黑" panose="020B0503020204020204" charset="-122"/>
                <a:cs typeface="+mn-cs"/>
              </a:rPr>
              <a:t>NOT NULL</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p>
          <a:p>
            <a:pPr marL="80010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mn-cs"/>
              </a:rPr>
              <a:t>cno</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CHAR(</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8</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 NOT NULL,</a:t>
            </a:r>
          </a:p>
          <a:p>
            <a:pPr marL="80010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semester </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CHAR(</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7</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p>
          <a:p>
            <a:pPr marL="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     </a:t>
            </a:r>
            <a:r>
              <a:rPr kumimoji="0" lang="en-US" altLang="zh-CN" sz="2400" b="1" i="0" u="none" strike="noStrike" kern="120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mn-cs"/>
              </a:rPr>
              <a:t>tno</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 </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CHAR(</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mn-ea"/>
              </a:rPr>
              <a:t>7</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t>
            </a:r>
            <a:endPar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80010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mn-cs"/>
              </a:rPr>
              <a:t>classNo</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CHAR</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2</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endPar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80010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grade </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SMALLINT</a:t>
            </a:r>
          </a:p>
          <a:p>
            <a:pPr marL="80010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PRIMARY KEY </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a:t>
            </a:r>
            <a:r>
              <a:rPr kumimoji="0"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sno</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 </a:t>
            </a:r>
            <a:r>
              <a:rPr kumimoji="0"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cno</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 semester)</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FOREIGN KEY </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a:t>
            </a:r>
            <a:r>
              <a:rPr kumimoji="0"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sno</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 REFERENCES </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student</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sym typeface="+mn-ea"/>
              </a:rPr>
              <a:t>(</a:t>
            </a:r>
            <a:r>
              <a:rPr kumimoji="0"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sym typeface="+mn-ea"/>
              </a:rPr>
              <a:t>sno</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sym typeface="+mn-ea"/>
              </a:rPr>
              <a:t>)</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 </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a:t>
            </a:r>
            <a:r>
              <a:rPr kumimoji="0" lang="en-US" altLang="zh-CN" sz="2400" b="1" i="0" u="none" strike="noStrike" kern="1200" cap="none" spc="0" normalizeH="0" baseline="0" noProof="0" dirty="0">
                <a:ln>
                  <a:noFill/>
                </a:ln>
                <a:solidFill>
                  <a:srgbClr val="FF0000"/>
                </a:solidFill>
                <a:effectLst/>
                <a:highlight>
                  <a:srgbClr val="FFFF00"/>
                </a:highlight>
                <a:uLnTx/>
                <a:uFillTx/>
                <a:latin typeface="微软雅黑" panose="020B0503020204020204" charset="-122"/>
                <a:ea typeface="微软雅黑" panose="020B0503020204020204" charset="-122"/>
                <a:cs typeface="+mn-cs"/>
              </a:rPr>
              <a:t>ON DELETE CASCADE</a:t>
            </a:r>
          </a:p>
          <a:p>
            <a:pPr marL="80010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FOREIGN KEY </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a:t>
            </a:r>
            <a:r>
              <a:rPr kumimoji="0"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cno</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 REFERENCES</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rPr>
              <a:t>course</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sym typeface="+mn-ea"/>
              </a:rPr>
              <a:t>(</a:t>
            </a:r>
            <a:r>
              <a:rPr kumimoji="0"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sym typeface="+mn-ea"/>
              </a:rPr>
              <a:t>cno</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sym typeface="+mn-ea"/>
              </a:rPr>
              <a:t>) </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  </a:t>
            </a:r>
          </a:p>
          <a:p>
            <a:pPr marL="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     FOREIGN KEY </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sym typeface="+mn-ea"/>
              </a:rPr>
              <a:t>(</a:t>
            </a:r>
            <a:r>
              <a:rPr kumimoji="0"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sym typeface="+mn-ea"/>
              </a:rPr>
              <a:t>tno</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sym typeface="+mn-ea"/>
              </a:rPr>
              <a:t>)</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 REFERENCES</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mn-ea"/>
              </a:rPr>
              <a:t> </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charset="-122"/>
                <a:cs typeface="Arial" panose="020B0604020202020204" pitchFamily="34" charset="0"/>
                <a:sym typeface="+mn-ea"/>
              </a:rPr>
              <a:t>teacher(to) </a:t>
            </a:r>
          </a:p>
          <a:p>
            <a:pPr marL="0" marR="0" lvl="1" indent="-342900" algn="l" defTabSz="914400" eaLnBrk="1" fontAlgn="base" latinLnBrk="0" hangingPunct="1">
              <a:lnSpc>
                <a:spcPct val="100000"/>
              </a:lnSpc>
              <a:spcBef>
                <a:spcPts val="1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sym typeface="+mn-ea"/>
              </a:rPr>
              <a:t>);</a:t>
            </a:r>
            <a:endPar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endParaRPr>
          </a:p>
          <a:p>
            <a:pPr marL="800100" marR="0" lvl="1" indent="-342900" algn="l" defTabSz="914400" eaLnBrk="1" fontAlgn="base" latinLnBrk="0" hangingPunct="1">
              <a:lnSpc>
                <a:spcPct val="100000"/>
              </a:lnSpc>
              <a:spcBef>
                <a:spcPts val="10"/>
              </a:spcBef>
              <a:spcAft>
                <a:spcPts val="0"/>
              </a:spcAft>
              <a:buClrTx/>
              <a:buSzTx/>
              <a:buFontTx/>
              <a:buNone/>
              <a:tabLst/>
              <a:defRPr/>
            </a:pPr>
            <a:endPar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eaLnBrk="1" hangingPunct="1">
              <a:defRPr/>
            </a:pPr>
            <a:r>
              <a:rPr lang="zh-CN" altLang="en-US"/>
              <a:t>约束定义</a:t>
            </a:r>
          </a:p>
        </p:txBody>
      </p:sp>
      <p:sp>
        <p:nvSpPr>
          <p:cNvPr id="536579" name="Rectangle 3"/>
          <p:cNvSpPr>
            <a:spLocks noGrp="1" noChangeArrowheads="1"/>
          </p:cNvSpPr>
          <p:nvPr>
            <p:ph type="body" idx="1"/>
          </p:nvPr>
        </p:nvSpPr>
        <p:spPr/>
        <p:txBody>
          <a:bodyPr/>
          <a:lstStyle/>
          <a:p>
            <a:pPr eaLnBrk="1" hangingPunct="1">
              <a:lnSpc>
                <a:spcPct val="110000"/>
              </a:lnSpc>
              <a:defRPr/>
            </a:pPr>
            <a:r>
              <a:rPr lang="en-US" altLang="zh-CN" sz="2800"/>
              <a:t>foreign key</a:t>
            </a:r>
            <a:endParaRPr kumimoji="0" lang="en-US" altLang="zh-CN" sz="2800"/>
          </a:p>
          <a:p>
            <a:pPr lvl="1" eaLnBrk="1" hangingPunct="1">
              <a:lnSpc>
                <a:spcPct val="110000"/>
              </a:lnSpc>
              <a:defRPr/>
            </a:pPr>
            <a:r>
              <a:rPr lang="zh-CN" altLang="en-US" sz="2400"/>
              <a:t>作为主码的关系称为基本关系，作为外码的关系称为依赖关系</a:t>
            </a:r>
          </a:p>
          <a:p>
            <a:pPr lvl="1" eaLnBrk="1" hangingPunct="1">
              <a:lnSpc>
                <a:spcPct val="110000"/>
              </a:lnSpc>
              <a:defRPr/>
            </a:pPr>
            <a:r>
              <a:rPr lang="zh-CN" altLang="en-US" sz="2400"/>
              <a:t>删除基本关系元组</a:t>
            </a:r>
          </a:p>
          <a:p>
            <a:pPr lvl="2" eaLnBrk="1" hangingPunct="1">
              <a:lnSpc>
                <a:spcPct val="110000"/>
              </a:lnSpc>
              <a:defRPr/>
            </a:pPr>
            <a:r>
              <a:rPr lang="en-US" altLang="zh-CN" sz="2000">
                <a:solidFill>
                  <a:schemeClr val="hlink"/>
                </a:solidFill>
                <a:effectLst>
                  <a:outerShdw blurRad="38100" dist="38100" dir="2700000" algn="tl">
                    <a:srgbClr val="C0C0C0"/>
                  </a:outerShdw>
                </a:effectLst>
              </a:rPr>
              <a:t>RESTRICT</a:t>
            </a:r>
            <a:r>
              <a:rPr lang="zh-CN" altLang="en-US" sz="2000"/>
              <a:t>方式</a:t>
            </a:r>
          </a:p>
          <a:p>
            <a:pPr lvl="2" eaLnBrk="1" hangingPunct="1">
              <a:lnSpc>
                <a:spcPct val="110000"/>
              </a:lnSpc>
              <a:buFont typeface="Wingdings" pitchFamily="2" charset="2"/>
              <a:buNone/>
              <a:defRPr/>
            </a:pPr>
            <a:r>
              <a:rPr lang="zh-CN" altLang="en-US" sz="2000"/>
              <a:t>	只有当依赖关系中没有一个外码值与要删除的基本关系的主码值相对应时，才可以删除该元组，否则系统拒绝此删除操作</a:t>
            </a:r>
          </a:p>
          <a:p>
            <a:pPr lvl="2" eaLnBrk="1" hangingPunct="1">
              <a:lnSpc>
                <a:spcPct val="110000"/>
              </a:lnSpc>
              <a:defRPr/>
            </a:pPr>
            <a:r>
              <a:rPr lang="en-US" altLang="zh-CN" sz="2000">
                <a:solidFill>
                  <a:schemeClr val="hlink"/>
                </a:solidFill>
                <a:effectLst>
                  <a:outerShdw blurRad="38100" dist="38100" dir="2700000" algn="tl">
                    <a:srgbClr val="C0C0C0"/>
                  </a:outerShdw>
                </a:effectLst>
              </a:rPr>
              <a:t>CASCADE</a:t>
            </a:r>
            <a:r>
              <a:rPr lang="zh-CN" altLang="en-US" sz="2000"/>
              <a:t>方式</a:t>
            </a:r>
          </a:p>
          <a:p>
            <a:pPr lvl="2" eaLnBrk="1" hangingPunct="1">
              <a:lnSpc>
                <a:spcPct val="110000"/>
              </a:lnSpc>
              <a:buFont typeface="Wingdings" pitchFamily="2" charset="2"/>
              <a:buNone/>
              <a:defRPr/>
            </a:pPr>
            <a:r>
              <a:rPr lang="zh-CN" altLang="en-US" sz="2000"/>
              <a:t>	将依赖关系中所有外码值与基本关系中要删除的主码值所对应的元组一起删除</a:t>
            </a:r>
          </a:p>
          <a:p>
            <a:pPr lvl="2" eaLnBrk="1" hangingPunct="1">
              <a:lnSpc>
                <a:spcPct val="110000"/>
              </a:lnSpc>
              <a:defRPr/>
            </a:pPr>
            <a:r>
              <a:rPr lang="en-US" altLang="zh-CN" sz="2000">
                <a:solidFill>
                  <a:schemeClr val="hlink"/>
                </a:solidFill>
                <a:effectLst>
                  <a:outerShdw blurRad="38100" dist="38100" dir="2700000" algn="tl">
                    <a:srgbClr val="C0C0C0"/>
                  </a:outerShdw>
                </a:effectLst>
              </a:rPr>
              <a:t>SET NULL</a:t>
            </a:r>
            <a:r>
              <a:rPr lang="zh-CN" altLang="en-US" sz="2000"/>
              <a:t>方式</a:t>
            </a:r>
          </a:p>
          <a:p>
            <a:pPr lvl="2" eaLnBrk="1" hangingPunct="1">
              <a:lnSpc>
                <a:spcPct val="110000"/>
              </a:lnSpc>
              <a:buFont typeface="Wingdings" pitchFamily="2" charset="2"/>
              <a:buNone/>
              <a:defRPr/>
            </a:pPr>
            <a:r>
              <a:rPr lang="zh-CN" altLang="en-US" sz="2000"/>
              <a:t>	删除基本关系中元组时，将依赖关系中与基本关系中被删主码值相对应的外码值置为空值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pPr eaLnBrk="1" hangingPunct="1">
              <a:defRPr/>
            </a:pPr>
            <a:r>
              <a:rPr lang="zh-CN" altLang="en-US"/>
              <a:t>约束定义</a:t>
            </a:r>
          </a:p>
        </p:txBody>
      </p:sp>
      <p:sp>
        <p:nvSpPr>
          <p:cNvPr id="537603" name="Rectangle 3"/>
          <p:cNvSpPr>
            <a:spLocks noGrp="1" noChangeArrowheads="1"/>
          </p:cNvSpPr>
          <p:nvPr>
            <p:ph type="body" idx="1"/>
          </p:nvPr>
        </p:nvSpPr>
        <p:spPr/>
        <p:txBody>
          <a:bodyPr/>
          <a:lstStyle/>
          <a:p>
            <a:pPr lvl="1" eaLnBrk="1" hangingPunct="1">
              <a:lnSpc>
                <a:spcPct val="110000"/>
              </a:lnSpc>
              <a:defRPr/>
            </a:pPr>
            <a:r>
              <a:rPr lang="zh-CN" altLang="en-US"/>
              <a:t>修改基本关系主码</a:t>
            </a:r>
          </a:p>
          <a:p>
            <a:pPr lvl="2" eaLnBrk="1" hangingPunct="1">
              <a:lnSpc>
                <a:spcPct val="110000"/>
              </a:lnSpc>
              <a:defRPr/>
            </a:pPr>
            <a:r>
              <a:rPr lang="en-US" altLang="zh-CN">
                <a:solidFill>
                  <a:schemeClr val="hlink"/>
                </a:solidFill>
                <a:effectLst>
                  <a:outerShdw blurRad="38100" dist="38100" dir="2700000" algn="tl">
                    <a:srgbClr val="C0C0C0"/>
                  </a:outerShdw>
                </a:effectLst>
              </a:rPr>
              <a:t>RESTRICT</a:t>
            </a:r>
            <a:r>
              <a:rPr lang="zh-CN" altLang="en-US"/>
              <a:t>方式</a:t>
            </a:r>
          </a:p>
          <a:p>
            <a:pPr lvl="2" eaLnBrk="1" hangingPunct="1">
              <a:lnSpc>
                <a:spcPct val="110000"/>
              </a:lnSpc>
              <a:buFont typeface="Wingdings" pitchFamily="2" charset="2"/>
              <a:buNone/>
              <a:defRPr/>
            </a:pPr>
            <a:r>
              <a:rPr lang="zh-CN" altLang="en-US"/>
              <a:t>	只有当依赖关系中没有一个外码值与要修改的基本关系的主码值相对应时，才可以修改该元组主码，否则系统拒绝此次修改</a:t>
            </a:r>
          </a:p>
          <a:p>
            <a:pPr lvl="2" eaLnBrk="1" hangingPunct="1">
              <a:lnSpc>
                <a:spcPct val="110000"/>
              </a:lnSpc>
              <a:defRPr/>
            </a:pPr>
            <a:r>
              <a:rPr lang="en-US" altLang="zh-CN">
                <a:solidFill>
                  <a:schemeClr val="hlink"/>
                </a:solidFill>
                <a:effectLst>
                  <a:outerShdw blurRad="38100" dist="38100" dir="2700000" algn="tl">
                    <a:srgbClr val="C0C0C0"/>
                  </a:outerShdw>
                </a:effectLst>
              </a:rPr>
              <a:t>CASCADE</a:t>
            </a:r>
            <a:r>
              <a:rPr lang="zh-CN" altLang="en-US"/>
              <a:t>方式</a:t>
            </a:r>
          </a:p>
          <a:p>
            <a:pPr lvl="2" eaLnBrk="1" hangingPunct="1">
              <a:lnSpc>
                <a:spcPct val="110000"/>
              </a:lnSpc>
              <a:buFont typeface="Wingdings" pitchFamily="2" charset="2"/>
              <a:buNone/>
              <a:defRPr/>
            </a:pPr>
            <a:r>
              <a:rPr lang="zh-CN" altLang="en-US"/>
              <a:t>	将依赖关系中所有与基本关系中要修改的主码值所对应的外码值一起修改为新值</a:t>
            </a:r>
          </a:p>
          <a:p>
            <a:pPr lvl="2" eaLnBrk="1" hangingPunct="1">
              <a:lnSpc>
                <a:spcPct val="110000"/>
              </a:lnSpc>
              <a:defRPr/>
            </a:pPr>
            <a:r>
              <a:rPr lang="en-US" altLang="zh-CN">
                <a:solidFill>
                  <a:schemeClr val="hlink"/>
                </a:solidFill>
                <a:effectLst>
                  <a:outerShdw blurRad="38100" dist="38100" dir="2700000" algn="tl">
                    <a:srgbClr val="C0C0C0"/>
                  </a:outerShdw>
                </a:effectLst>
              </a:rPr>
              <a:t>SET NULL</a:t>
            </a:r>
            <a:r>
              <a:rPr lang="zh-CN" altLang="en-US"/>
              <a:t>方式：</a:t>
            </a:r>
          </a:p>
          <a:p>
            <a:pPr lvl="2" eaLnBrk="1" hangingPunct="1">
              <a:lnSpc>
                <a:spcPct val="110000"/>
              </a:lnSpc>
              <a:buFont typeface="Wingdings" pitchFamily="2" charset="2"/>
              <a:buNone/>
              <a:defRPr/>
            </a:pPr>
            <a:r>
              <a:rPr lang="zh-CN" altLang="en-US"/>
              <a:t>	修改基本关系中元组主码时，将依赖关系中与基本关系中被修改主码值相对应的外码值置为空值</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pPr eaLnBrk="1" hangingPunct="1">
              <a:defRPr/>
            </a:pPr>
            <a:r>
              <a:rPr lang="zh-CN" altLang="en-US"/>
              <a:t>约束定义</a:t>
            </a:r>
          </a:p>
        </p:txBody>
      </p:sp>
      <p:graphicFrame>
        <p:nvGraphicFramePr>
          <p:cNvPr id="535685" name="Group 133"/>
          <p:cNvGraphicFramePr>
            <a:graphicFrameLocks noGrp="1"/>
          </p:cNvGraphicFramePr>
          <p:nvPr/>
        </p:nvGraphicFramePr>
        <p:xfrm>
          <a:off x="395288" y="1773238"/>
          <a:ext cx="1895475" cy="1189355"/>
        </p:xfrm>
        <a:graphic>
          <a:graphicData uri="http://schemas.openxmlformats.org/drawingml/2006/table">
            <a:tbl>
              <a:tblPr/>
              <a:tblGrid>
                <a:gridCol w="947737">
                  <a:extLst>
                    <a:ext uri="{9D8B030D-6E8A-4147-A177-3AD203B41FA5}">
                      <a16:colId xmlns:a16="http://schemas.microsoft.com/office/drawing/2014/main" val="20000"/>
                    </a:ext>
                  </a:extLst>
                </a:gridCol>
                <a:gridCol w="947738">
                  <a:extLst>
                    <a:ext uri="{9D8B030D-6E8A-4147-A177-3AD203B41FA5}">
                      <a16:colId xmlns:a16="http://schemas.microsoft.com/office/drawing/2014/main" val="20001"/>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35699" name="Group 147"/>
          <p:cNvGraphicFramePr>
            <a:graphicFrameLocks noGrp="1"/>
          </p:cNvGraphicFramePr>
          <p:nvPr/>
        </p:nvGraphicFramePr>
        <p:xfrm>
          <a:off x="2555875" y="1773238"/>
          <a:ext cx="1930400" cy="1189355"/>
        </p:xfrm>
        <a:graphic>
          <a:graphicData uri="http://schemas.openxmlformats.org/drawingml/2006/table">
            <a:tbl>
              <a:tblPr/>
              <a:tblGrid>
                <a:gridCol w="623888">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623887">
                  <a:extLst>
                    <a:ext uri="{9D8B030D-6E8A-4147-A177-3AD203B41FA5}">
                      <a16:colId xmlns:a16="http://schemas.microsoft.com/office/drawing/2014/main" val="20002"/>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SN</a:t>
                      </a:r>
                      <a:endPar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35619" name="Text Box 67"/>
          <p:cNvSpPr txBox="1">
            <a:spLocks noChangeArrowheads="1"/>
          </p:cNvSpPr>
          <p:nvPr/>
        </p:nvSpPr>
        <p:spPr bwMode="auto">
          <a:xfrm>
            <a:off x="1187450" y="1268413"/>
            <a:ext cx="2016125" cy="396875"/>
          </a:xfrm>
          <a:prstGeom prst="rect">
            <a:avLst/>
          </a:prstGeom>
          <a:noFill/>
          <a:ln w="9525">
            <a:noFill/>
            <a:miter lim="800000"/>
            <a:headEnd/>
            <a:tailEnd/>
          </a:ln>
          <a:effectLst/>
        </p:spPr>
        <p:txBody>
          <a:bodyPr>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en-US" altLang="zh-CN" sz="20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delete d1</a:t>
            </a:r>
          </a:p>
        </p:txBody>
      </p:sp>
      <p:sp>
        <p:nvSpPr>
          <p:cNvPr id="535620" name="Text Box 68"/>
          <p:cNvSpPr txBox="1">
            <a:spLocks noChangeArrowheads="1"/>
          </p:cNvSpPr>
          <p:nvPr/>
        </p:nvSpPr>
        <p:spPr bwMode="auto">
          <a:xfrm>
            <a:off x="5651500" y="1268413"/>
            <a:ext cx="2665413" cy="396875"/>
          </a:xfrm>
          <a:prstGeom prst="rect">
            <a:avLst/>
          </a:prstGeom>
          <a:noFill/>
          <a:ln w="9525">
            <a:noFill/>
            <a:miter lim="800000"/>
            <a:headEnd/>
            <a:tailEnd/>
          </a:ln>
          <a:effectLst/>
        </p:spPr>
        <p:txBody>
          <a:bodyPr>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en-US" altLang="zh-CN" sz="20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on delete RESTRICT</a:t>
            </a:r>
          </a:p>
        </p:txBody>
      </p:sp>
      <p:sp>
        <p:nvSpPr>
          <p:cNvPr id="535649" name="Text Box 97"/>
          <p:cNvSpPr txBox="1">
            <a:spLocks noChangeArrowheads="1"/>
          </p:cNvSpPr>
          <p:nvPr/>
        </p:nvSpPr>
        <p:spPr bwMode="auto">
          <a:xfrm>
            <a:off x="5651500" y="3573463"/>
            <a:ext cx="2665413" cy="396875"/>
          </a:xfrm>
          <a:prstGeom prst="rect">
            <a:avLst/>
          </a:prstGeom>
          <a:noFill/>
          <a:ln w="9525">
            <a:noFill/>
            <a:miter lim="800000"/>
            <a:headEnd/>
            <a:tailEnd/>
          </a:ln>
          <a:effectLst/>
        </p:spPr>
        <p:txBody>
          <a:bodyPr>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en-US" altLang="zh-CN" sz="20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on delete SET NULL</a:t>
            </a:r>
          </a:p>
        </p:txBody>
      </p:sp>
      <p:sp>
        <p:nvSpPr>
          <p:cNvPr id="535678" name="Text Box 126"/>
          <p:cNvSpPr txBox="1">
            <a:spLocks noChangeArrowheads="1"/>
          </p:cNvSpPr>
          <p:nvPr/>
        </p:nvSpPr>
        <p:spPr bwMode="auto">
          <a:xfrm>
            <a:off x="971550" y="3609975"/>
            <a:ext cx="2665413" cy="396875"/>
          </a:xfrm>
          <a:prstGeom prst="rect">
            <a:avLst/>
          </a:prstGeom>
          <a:noFill/>
          <a:ln w="9525">
            <a:noFill/>
            <a:miter lim="800000"/>
            <a:headEnd/>
            <a:tailEnd/>
          </a:ln>
          <a:effectLst/>
        </p:spPr>
        <p:txBody>
          <a:bodyPr>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en-US" altLang="zh-CN" sz="20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on delete CASCADE</a:t>
            </a:r>
          </a:p>
        </p:txBody>
      </p:sp>
      <p:sp>
        <p:nvSpPr>
          <p:cNvPr id="535683" name="Text Box 131"/>
          <p:cNvSpPr txBox="1">
            <a:spLocks noChangeArrowheads="1"/>
          </p:cNvSpPr>
          <p:nvPr/>
        </p:nvSpPr>
        <p:spPr bwMode="auto">
          <a:xfrm>
            <a:off x="179388" y="5589588"/>
            <a:ext cx="8713787" cy="1004887"/>
          </a:xfrm>
          <a:prstGeom prst="rect">
            <a:avLst/>
          </a:prstGeom>
          <a:noFill/>
          <a:ln w="9525">
            <a:noFill/>
            <a:miter lim="800000"/>
            <a:headEnd/>
            <a:tailEnd/>
          </a:ln>
          <a:effectLst/>
        </p:spPr>
        <p:txBody>
          <a:bodyPr>
            <a:spAutoFit/>
            <a:flatTx/>
          </a:bodyPr>
          <a:lstStyle/>
          <a:p>
            <a:pPr marL="342900" marR="0" lvl="0" indent="-342900" algn="just"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SQL Server</a:t>
            </a: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外码定义方式：</a:t>
            </a:r>
          </a:p>
          <a:p>
            <a:pPr marL="342900" marR="0" lvl="0" indent="-342900" algn="just" defTabSz="914400" rtl="0" eaLnBrk="1" fontAlgn="base" latinLnBrk="0" hangingPunct="1">
              <a:lnSpc>
                <a:spcPct val="100000"/>
              </a:lnSpc>
              <a:spcBef>
                <a:spcPct val="50000"/>
              </a:spcBef>
              <a:spcAft>
                <a:spcPct val="0"/>
              </a:spcAft>
              <a:buClrTx/>
              <a:buSzPct val="60000"/>
              <a:buFontTx/>
              <a:buNone/>
              <a:tabLst/>
              <a:defRPr/>
            </a:pP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NO ACTION</a:t>
            </a: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CASCADE</a:t>
            </a: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SET DEFAULT</a:t>
            </a:r>
          </a:p>
        </p:txBody>
      </p:sp>
      <p:graphicFrame>
        <p:nvGraphicFramePr>
          <p:cNvPr id="535700" name="Group 148"/>
          <p:cNvGraphicFramePr>
            <a:graphicFrameLocks noGrp="1"/>
          </p:cNvGraphicFramePr>
          <p:nvPr/>
        </p:nvGraphicFramePr>
        <p:xfrm>
          <a:off x="4873625" y="1773238"/>
          <a:ext cx="1895475" cy="1189355"/>
        </p:xfrm>
        <a:graphic>
          <a:graphicData uri="http://schemas.openxmlformats.org/drawingml/2006/table">
            <a:tbl>
              <a:tblPr/>
              <a:tblGrid>
                <a:gridCol w="947738">
                  <a:extLst>
                    <a:ext uri="{9D8B030D-6E8A-4147-A177-3AD203B41FA5}">
                      <a16:colId xmlns:a16="http://schemas.microsoft.com/office/drawing/2014/main" val="20000"/>
                    </a:ext>
                  </a:extLst>
                </a:gridCol>
                <a:gridCol w="947737">
                  <a:extLst>
                    <a:ext uri="{9D8B030D-6E8A-4147-A177-3AD203B41FA5}">
                      <a16:colId xmlns:a16="http://schemas.microsoft.com/office/drawing/2014/main" val="20001"/>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35714" name="Group 162"/>
          <p:cNvGraphicFramePr>
            <a:graphicFrameLocks noGrp="1"/>
          </p:cNvGraphicFramePr>
          <p:nvPr/>
        </p:nvGraphicFramePr>
        <p:xfrm>
          <a:off x="7034213" y="1773238"/>
          <a:ext cx="1930400" cy="1189355"/>
        </p:xfrm>
        <a:graphic>
          <a:graphicData uri="http://schemas.openxmlformats.org/drawingml/2006/table">
            <a:tbl>
              <a:tblPr/>
              <a:tblGrid>
                <a:gridCol w="623887">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623888">
                  <a:extLst>
                    <a:ext uri="{9D8B030D-6E8A-4147-A177-3AD203B41FA5}">
                      <a16:colId xmlns:a16="http://schemas.microsoft.com/office/drawing/2014/main" val="20002"/>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SN</a:t>
                      </a:r>
                      <a:endPar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35764" name="Group 212"/>
          <p:cNvGraphicFramePr>
            <a:graphicFrameLocks noGrp="1"/>
          </p:cNvGraphicFramePr>
          <p:nvPr/>
        </p:nvGraphicFramePr>
        <p:xfrm>
          <a:off x="395288" y="4222750"/>
          <a:ext cx="1895475" cy="792480"/>
        </p:xfrm>
        <a:graphic>
          <a:graphicData uri="http://schemas.openxmlformats.org/drawingml/2006/table">
            <a:tbl>
              <a:tblPr/>
              <a:tblGrid>
                <a:gridCol w="947737">
                  <a:extLst>
                    <a:ext uri="{9D8B030D-6E8A-4147-A177-3AD203B41FA5}">
                      <a16:colId xmlns:a16="http://schemas.microsoft.com/office/drawing/2014/main" val="20000"/>
                    </a:ext>
                  </a:extLst>
                </a:gridCol>
                <a:gridCol w="947738">
                  <a:extLst>
                    <a:ext uri="{9D8B030D-6E8A-4147-A177-3AD203B41FA5}">
                      <a16:colId xmlns:a16="http://schemas.microsoft.com/office/drawing/2014/main" val="20001"/>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35765" name="Group 213"/>
          <p:cNvGraphicFramePr>
            <a:graphicFrameLocks noGrp="1"/>
          </p:cNvGraphicFramePr>
          <p:nvPr/>
        </p:nvGraphicFramePr>
        <p:xfrm>
          <a:off x="2555875" y="4222750"/>
          <a:ext cx="1930400" cy="792480"/>
        </p:xfrm>
        <a:graphic>
          <a:graphicData uri="http://schemas.openxmlformats.org/drawingml/2006/table">
            <a:tbl>
              <a:tblPr/>
              <a:tblGrid>
                <a:gridCol w="623888">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623887">
                  <a:extLst>
                    <a:ext uri="{9D8B030D-6E8A-4147-A177-3AD203B41FA5}">
                      <a16:colId xmlns:a16="http://schemas.microsoft.com/office/drawing/2014/main" val="20002"/>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SN</a:t>
                      </a:r>
                      <a:endPar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35798" name="Group 246"/>
          <p:cNvGraphicFramePr>
            <a:graphicFrameLocks noGrp="1"/>
          </p:cNvGraphicFramePr>
          <p:nvPr/>
        </p:nvGraphicFramePr>
        <p:xfrm>
          <a:off x="4945063" y="4329113"/>
          <a:ext cx="1895475" cy="792480"/>
        </p:xfrm>
        <a:graphic>
          <a:graphicData uri="http://schemas.openxmlformats.org/drawingml/2006/table">
            <a:tbl>
              <a:tblPr/>
              <a:tblGrid>
                <a:gridCol w="947737">
                  <a:extLst>
                    <a:ext uri="{9D8B030D-6E8A-4147-A177-3AD203B41FA5}">
                      <a16:colId xmlns:a16="http://schemas.microsoft.com/office/drawing/2014/main" val="20000"/>
                    </a:ext>
                  </a:extLst>
                </a:gridCol>
                <a:gridCol w="947738">
                  <a:extLst>
                    <a:ext uri="{9D8B030D-6E8A-4147-A177-3AD203B41FA5}">
                      <a16:colId xmlns:a16="http://schemas.microsoft.com/office/drawing/2014/main" val="20001"/>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35802" name="Group 250"/>
          <p:cNvGraphicFramePr>
            <a:graphicFrameLocks noGrp="1"/>
          </p:cNvGraphicFramePr>
          <p:nvPr/>
        </p:nvGraphicFramePr>
        <p:xfrm>
          <a:off x="7105650" y="4329113"/>
          <a:ext cx="1930400" cy="1189355"/>
        </p:xfrm>
        <a:graphic>
          <a:graphicData uri="http://schemas.openxmlformats.org/drawingml/2006/table">
            <a:tbl>
              <a:tblPr/>
              <a:tblGrid>
                <a:gridCol w="623888">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623887">
                  <a:extLst>
                    <a:ext uri="{9D8B030D-6E8A-4147-A177-3AD203B41FA5}">
                      <a16:colId xmlns:a16="http://schemas.microsoft.com/office/drawing/2014/main" val="20002"/>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SN</a:t>
                      </a:r>
                      <a:endPar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null</a:t>
                      </a:r>
                      <a:endPar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755650" y="260350"/>
            <a:ext cx="7772400" cy="914400"/>
          </a:xfrm>
        </p:spPr>
        <p:txBody>
          <a:bodyPr wrap="square" lIns="91440" tIns="45720" rIns="91440" bIns="45720" anchor="ctr"/>
          <a:lstStyle/>
          <a:p>
            <a:pPr eaLnBrk="1" hangingPunct="1"/>
            <a:r>
              <a:rPr lang="zh-CN" altLang="en-US" dirty="0">
                <a:latin typeface="微软雅黑" panose="020B0503020204020204" charset="-122"/>
                <a:ea typeface="微软雅黑" panose="020B0503020204020204" charset="-122"/>
                <a:cs typeface="Arial" panose="020B0604020202020204" pitchFamily="34" charset="0"/>
              </a:rPr>
              <a:t>约束定义例子</a:t>
            </a:r>
            <a:endParaRPr lang="en-US" altLang="zh-CN" dirty="0">
              <a:latin typeface="微软雅黑" panose="020B0503020204020204" charset="-122"/>
              <a:ea typeface="微软雅黑" panose="020B0503020204020204" charset="-122"/>
              <a:cs typeface="Arial" panose="020B0604020202020204" pitchFamily="34" charset="0"/>
            </a:endParaRPr>
          </a:p>
        </p:txBody>
      </p:sp>
      <p:sp>
        <p:nvSpPr>
          <p:cNvPr id="27650" name="Rectangle 3"/>
          <p:cNvSpPr>
            <a:spLocks noGrp="1"/>
          </p:cNvSpPr>
          <p:nvPr>
            <p:ph idx="1"/>
          </p:nvPr>
        </p:nvSpPr>
        <p:spPr>
          <a:xfrm>
            <a:off x="62865" y="1306830"/>
            <a:ext cx="9157970" cy="5350510"/>
          </a:xfrm>
        </p:spPr>
        <p:txBody>
          <a:bodyPr wrap="square" lIns="91440" tIns="45720" rIns="91440" bIns="45720" anchor="t"/>
          <a:lstStyle/>
          <a:p>
            <a:pPr marL="381000" indent="-381000" eaLnBrk="1" hangingPunct="1">
              <a:spcBef>
                <a:spcPct val="5000"/>
              </a:spcBef>
            </a:pPr>
            <a:r>
              <a:rPr lang="en-US" altLang="zh-CN" b="1" dirty="0">
                <a:solidFill>
                  <a:srgbClr val="FF0000"/>
                </a:solidFill>
                <a:latin typeface="微软雅黑" panose="020B0503020204020204" charset="-122"/>
                <a:ea typeface="微软雅黑" panose="020B0503020204020204" charset="-122"/>
              </a:rPr>
              <a:t>CREATE TABLE </a:t>
            </a:r>
            <a:r>
              <a:rPr lang="en-US" altLang="zh-CN" b="1" dirty="0">
                <a:latin typeface="微软雅黑" panose="020B0503020204020204" charset="-122"/>
                <a:ea typeface="微软雅黑" panose="020B0503020204020204" charset="-122"/>
              </a:rPr>
              <a:t>Emp</a:t>
            </a:r>
            <a:r>
              <a:rPr lang="en-US" altLang="zh-CN" b="1" dirty="0">
                <a:solidFill>
                  <a:srgbClr val="FF0000"/>
                </a:solidFill>
                <a:latin typeface="微软雅黑" panose="020B0503020204020204" charset="-122"/>
                <a:ea typeface="微软雅黑" panose="020B0503020204020204" charset="-122"/>
              </a:rPr>
              <a:t> (</a:t>
            </a:r>
          </a:p>
          <a:p>
            <a:pPr marL="728980" lvl="1" indent="-271780" eaLnBrk="1" hangingPunct="1">
              <a:spcBef>
                <a:spcPct val="5000"/>
              </a:spcBef>
              <a:buNone/>
            </a:pPr>
            <a:r>
              <a:rPr lang="en-US" altLang="zh-CN" sz="2400" b="1" dirty="0" err="1">
                <a:latin typeface="微软雅黑" panose="020B0503020204020204" charset="-122"/>
                <a:ea typeface="微软雅黑" panose="020B0503020204020204" charset="-122"/>
              </a:rPr>
              <a:t>eno</a:t>
            </a:r>
            <a:r>
              <a:rPr lang="en-US" altLang="zh-CN" sz="2400" b="1" dirty="0">
                <a:solidFill>
                  <a:srgbClr val="FF0000"/>
                </a:solidFill>
                <a:latin typeface="微软雅黑" panose="020B0503020204020204" charset="-122"/>
                <a:ea typeface="微软雅黑" panose="020B0503020204020204" charset="-122"/>
              </a:rPr>
              <a:t> CHAR(</a:t>
            </a:r>
            <a:r>
              <a:rPr lang="en-US" altLang="zh-CN" sz="2400" b="1" dirty="0">
                <a:latin typeface="微软雅黑" panose="020B0503020204020204" charset="-122"/>
                <a:ea typeface="微软雅黑" panose="020B0503020204020204" charset="-122"/>
              </a:rPr>
              <a:t>5</a:t>
            </a:r>
            <a:r>
              <a:rPr lang="en-US" altLang="zh-CN" sz="2400" b="1" dirty="0">
                <a:solidFill>
                  <a:srgbClr val="FF0000"/>
                </a:solidFill>
                <a:latin typeface="微软雅黑" panose="020B0503020204020204" charset="-122"/>
                <a:ea typeface="微软雅黑" panose="020B0503020204020204" charset="-122"/>
              </a:rPr>
              <a:t>),</a:t>
            </a:r>
          </a:p>
          <a:p>
            <a:pPr marL="728980" lvl="1" indent="-271780" eaLnBrk="1" hangingPunct="1">
              <a:spcBef>
                <a:spcPct val="5000"/>
              </a:spcBef>
              <a:buNone/>
            </a:pPr>
            <a:r>
              <a:rPr lang="en-US" altLang="zh-CN" sz="2400" b="1" dirty="0" err="1">
                <a:latin typeface="微软雅黑" panose="020B0503020204020204" charset="-122"/>
                <a:ea typeface="微软雅黑" panose="020B0503020204020204" charset="-122"/>
              </a:rPr>
              <a:t>ename</a:t>
            </a:r>
            <a:r>
              <a:rPr lang="en-US" altLang="zh-CN" sz="2400" b="1" dirty="0">
                <a:solidFill>
                  <a:srgbClr val="FF0000"/>
                </a:solidFill>
                <a:latin typeface="微软雅黑" panose="020B0503020204020204" charset="-122"/>
                <a:ea typeface="微软雅黑" panose="020B0503020204020204" charset="-122"/>
              </a:rPr>
              <a:t> VARCHAR(</a:t>
            </a:r>
            <a:r>
              <a:rPr lang="en-US" altLang="zh-CN" sz="2400" b="1" dirty="0">
                <a:latin typeface="微软雅黑" panose="020B0503020204020204" charset="-122"/>
                <a:ea typeface="微软雅黑" panose="020B0503020204020204" charset="-122"/>
              </a:rPr>
              <a:t>30</a:t>
            </a:r>
            <a:r>
              <a:rPr lang="en-US" altLang="zh-CN" sz="2400" b="1" dirty="0">
                <a:solidFill>
                  <a:srgbClr val="FF0000"/>
                </a:solidFill>
                <a:latin typeface="微软雅黑" panose="020B0503020204020204" charset="-122"/>
                <a:ea typeface="微软雅黑" panose="020B0503020204020204" charset="-122"/>
              </a:rPr>
              <a:t>) NOT NULL,</a:t>
            </a:r>
          </a:p>
          <a:p>
            <a:pPr marL="728980" lvl="1" indent="-271780" eaLnBrk="1" hangingPunct="1">
              <a:spcBef>
                <a:spcPct val="5000"/>
              </a:spcBef>
              <a:buNone/>
            </a:pPr>
            <a:r>
              <a:rPr lang="en-US" altLang="zh-CN" sz="2400" b="1" dirty="0">
                <a:latin typeface="微软雅黑" panose="020B0503020204020204" charset="-122"/>
                <a:ea typeface="微软雅黑" panose="020B0503020204020204" charset="-122"/>
              </a:rPr>
              <a:t>birthday</a:t>
            </a:r>
            <a:r>
              <a:rPr lang="en-US" altLang="zh-CN" sz="2400" b="1" dirty="0">
                <a:solidFill>
                  <a:srgbClr val="FF0000"/>
                </a:solidFill>
                <a:latin typeface="微软雅黑" panose="020B0503020204020204" charset="-122"/>
                <a:ea typeface="微软雅黑" panose="020B0503020204020204" charset="-122"/>
              </a:rPr>
              <a:t> DATE,</a:t>
            </a:r>
          </a:p>
          <a:p>
            <a:pPr marL="728980" lvl="1" indent="-271780" eaLnBrk="1" hangingPunct="1">
              <a:spcBef>
                <a:spcPct val="5000"/>
              </a:spcBef>
              <a:buNone/>
            </a:pPr>
            <a:r>
              <a:rPr lang="en-US" altLang="zh-CN" sz="2400" b="1" dirty="0">
                <a:latin typeface="微软雅黑" panose="020B0503020204020204" charset="-122"/>
                <a:ea typeface="微软雅黑" panose="020B0503020204020204" charset="-122"/>
              </a:rPr>
              <a:t>title</a:t>
            </a:r>
            <a:r>
              <a:rPr lang="en-US" altLang="zh-CN" sz="2400" b="1" dirty="0">
                <a:solidFill>
                  <a:srgbClr val="FF0000"/>
                </a:solidFill>
                <a:latin typeface="微软雅黑" panose="020B0503020204020204" charset="-122"/>
                <a:ea typeface="微软雅黑" panose="020B0503020204020204" charset="-122"/>
              </a:rPr>
              <a:t> CHAR(2) CHECK (</a:t>
            </a:r>
            <a:r>
              <a:rPr lang="en-US" altLang="zh-CN" sz="2400" b="1" dirty="0">
                <a:latin typeface="微软雅黑" panose="020B0503020204020204" charset="-122"/>
                <a:ea typeface="微软雅黑" panose="020B0503020204020204" charset="-122"/>
              </a:rPr>
              <a:t>title </a:t>
            </a:r>
            <a:r>
              <a:rPr lang="en-US" altLang="zh-CN" sz="2400" b="1" dirty="0">
                <a:solidFill>
                  <a:srgbClr val="FF0000"/>
                </a:solidFill>
                <a:latin typeface="微软雅黑" panose="020B0503020204020204" charset="-122"/>
                <a:ea typeface="微软雅黑" panose="020B0503020204020204" charset="-122"/>
              </a:rPr>
              <a:t>IN (</a:t>
            </a:r>
            <a:r>
              <a:rPr lang="en-US" altLang="zh-CN" sz="2400" b="1" dirty="0">
                <a:latin typeface="微软雅黑" panose="020B0503020204020204" charset="-122"/>
                <a:ea typeface="微软雅黑" panose="020B0503020204020204" charset="-122"/>
              </a:rPr>
              <a:t>NULL,'EE','SA','PR','ME'</a:t>
            </a:r>
            <a:r>
              <a:rPr lang="en-US" altLang="zh-CN" sz="2400" b="1" dirty="0">
                <a:solidFill>
                  <a:srgbClr val="FF0000"/>
                </a:solidFill>
                <a:latin typeface="微软雅黑" panose="020B0503020204020204" charset="-122"/>
                <a:ea typeface="微软雅黑" panose="020B0503020204020204" charset="-122"/>
              </a:rPr>
              <a:t>)),</a:t>
            </a:r>
          </a:p>
          <a:p>
            <a:pPr marL="728980" lvl="1" indent="-271780" eaLnBrk="1" hangingPunct="1">
              <a:spcBef>
                <a:spcPct val="5000"/>
              </a:spcBef>
              <a:buNone/>
            </a:pPr>
            <a:r>
              <a:rPr lang="en-US" altLang="zh-CN" sz="2400" b="1" dirty="0">
                <a:latin typeface="微软雅黑" panose="020B0503020204020204" charset="-122"/>
                <a:ea typeface="微软雅黑" panose="020B0503020204020204" charset="-122"/>
              </a:rPr>
              <a:t>salary</a:t>
            </a:r>
            <a:r>
              <a:rPr lang="en-US" altLang="zh-CN" sz="2400" b="1" dirty="0">
                <a:solidFill>
                  <a:srgbClr val="FF0000"/>
                </a:solidFill>
                <a:latin typeface="微软雅黑" panose="020B0503020204020204" charset="-122"/>
                <a:ea typeface="微软雅黑" panose="020B0503020204020204" charset="-122"/>
              </a:rPr>
              <a:t> DECIMAL(</a:t>
            </a:r>
            <a:r>
              <a:rPr lang="en-US" altLang="zh-CN" sz="2400" b="1" dirty="0">
                <a:latin typeface="微软雅黑" panose="020B0503020204020204" charset="-122"/>
                <a:ea typeface="微软雅黑" panose="020B0503020204020204" charset="-122"/>
              </a:rPr>
              <a:t>9,2</a:t>
            </a:r>
            <a:r>
              <a:rPr lang="en-US" altLang="zh-CN" sz="2400" b="1" dirty="0">
                <a:solidFill>
                  <a:srgbClr val="FF0000"/>
                </a:solidFill>
                <a:latin typeface="微软雅黑" panose="020B0503020204020204" charset="-122"/>
                <a:ea typeface="微软雅黑" panose="020B0503020204020204" charset="-122"/>
              </a:rPr>
              <a:t>),</a:t>
            </a:r>
          </a:p>
          <a:p>
            <a:pPr marL="728980" lvl="1" indent="-271780" eaLnBrk="1" hangingPunct="1">
              <a:spcBef>
                <a:spcPct val="5000"/>
              </a:spcBef>
              <a:buNone/>
            </a:pPr>
            <a:r>
              <a:rPr lang="en-US" altLang="zh-CN" sz="2400" b="1" dirty="0" err="1">
                <a:latin typeface="微软雅黑" panose="020B0503020204020204" charset="-122"/>
                <a:ea typeface="微软雅黑" panose="020B0503020204020204" charset="-122"/>
              </a:rPr>
              <a:t>superno</a:t>
            </a:r>
            <a:r>
              <a:rPr lang="en-US" altLang="zh-CN" sz="2400" b="1" dirty="0">
                <a:solidFill>
                  <a:srgbClr val="FF0000"/>
                </a:solidFill>
                <a:latin typeface="微软雅黑" panose="020B0503020204020204" charset="-122"/>
                <a:ea typeface="微软雅黑" panose="020B0503020204020204" charset="-122"/>
              </a:rPr>
              <a:t> CHAR(</a:t>
            </a:r>
            <a:r>
              <a:rPr lang="en-US" altLang="zh-CN" sz="2400" b="1" dirty="0">
                <a:latin typeface="微软雅黑" panose="020B0503020204020204" charset="-122"/>
                <a:ea typeface="微软雅黑" panose="020B0503020204020204" charset="-122"/>
              </a:rPr>
              <a:t>5</a:t>
            </a:r>
            <a:r>
              <a:rPr lang="en-US" altLang="zh-CN" sz="2400" b="1" dirty="0">
                <a:solidFill>
                  <a:srgbClr val="FF0000"/>
                </a:solidFill>
                <a:latin typeface="微软雅黑" panose="020B0503020204020204" charset="-122"/>
                <a:ea typeface="微软雅黑" panose="020B0503020204020204" charset="-122"/>
              </a:rPr>
              <a:t>),</a:t>
            </a:r>
          </a:p>
          <a:p>
            <a:pPr marL="728980" lvl="1" indent="-271780" eaLnBrk="1" hangingPunct="1">
              <a:spcBef>
                <a:spcPct val="5000"/>
              </a:spcBef>
              <a:buNone/>
            </a:pPr>
            <a:r>
              <a:rPr lang="en-US" altLang="zh-CN" sz="2400" b="1" dirty="0" err="1">
                <a:latin typeface="微软雅黑" panose="020B0503020204020204" charset="-122"/>
                <a:ea typeface="微软雅黑" panose="020B0503020204020204" charset="-122"/>
              </a:rPr>
              <a:t>dno</a:t>
            </a:r>
            <a:r>
              <a:rPr lang="en-US" altLang="zh-CN" sz="2400" b="1" dirty="0">
                <a:solidFill>
                  <a:srgbClr val="FF0000"/>
                </a:solidFill>
                <a:latin typeface="微软雅黑" panose="020B0503020204020204" charset="-122"/>
                <a:ea typeface="微软雅黑" panose="020B0503020204020204" charset="-122"/>
              </a:rPr>
              <a:t> CHAR(</a:t>
            </a:r>
            <a:r>
              <a:rPr lang="en-US" altLang="zh-CN" sz="2400" b="1" dirty="0">
                <a:latin typeface="微软雅黑" panose="020B0503020204020204" charset="-122"/>
                <a:ea typeface="微软雅黑" panose="020B0503020204020204" charset="-122"/>
              </a:rPr>
              <a:t>5</a:t>
            </a:r>
            <a:r>
              <a:rPr lang="en-US" altLang="zh-CN" sz="2400" b="1" dirty="0">
                <a:solidFill>
                  <a:srgbClr val="FF0000"/>
                </a:solidFill>
                <a:latin typeface="微软雅黑" panose="020B0503020204020204" charset="-122"/>
                <a:ea typeface="微软雅黑" panose="020B0503020204020204" charset="-122"/>
              </a:rPr>
              <a:t>)</a:t>
            </a:r>
          </a:p>
          <a:p>
            <a:pPr marL="728980" lvl="1" indent="-271780" eaLnBrk="1" hangingPunct="1">
              <a:spcBef>
                <a:spcPct val="5000"/>
              </a:spcBef>
              <a:buNone/>
            </a:pPr>
            <a:r>
              <a:rPr lang="en-US" altLang="zh-CN" sz="2400" b="1" dirty="0">
                <a:solidFill>
                  <a:srgbClr val="FF0000"/>
                </a:solidFill>
                <a:latin typeface="微软雅黑" panose="020B0503020204020204" charset="-122"/>
                <a:ea typeface="微软雅黑" panose="020B0503020204020204" charset="-122"/>
              </a:rPr>
              <a:t>PRIMARY KEY (</a:t>
            </a:r>
            <a:r>
              <a:rPr lang="en-US" altLang="zh-CN" sz="2400" b="1" dirty="0" err="1">
                <a:latin typeface="微软雅黑" panose="020B0503020204020204" charset="-122"/>
                <a:ea typeface="微软雅黑" panose="020B0503020204020204" charset="-122"/>
              </a:rPr>
              <a:t>eno</a:t>
            </a:r>
            <a:r>
              <a:rPr lang="en-US" altLang="zh-CN" sz="2400" b="1" dirty="0">
                <a:solidFill>
                  <a:srgbClr val="FF0000"/>
                </a:solidFill>
                <a:latin typeface="微软雅黑" panose="020B0503020204020204" charset="-122"/>
                <a:ea typeface="微软雅黑" panose="020B0503020204020204" charset="-122"/>
              </a:rPr>
              <a:t>)</a:t>
            </a:r>
          </a:p>
          <a:p>
            <a:pPr marL="728980" lvl="1" indent="-271780" eaLnBrk="1" hangingPunct="1">
              <a:spcBef>
                <a:spcPct val="5000"/>
              </a:spcBef>
              <a:buNone/>
            </a:pPr>
            <a:r>
              <a:rPr lang="en-US" altLang="zh-CN" sz="2400" b="1" dirty="0">
                <a:solidFill>
                  <a:srgbClr val="FF0000"/>
                </a:solidFill>
                <a:latin typeface="微软雅黑" panose="020B0503020204020204" charset="-122"/>
                <a:ea typeface="微软雅黑" panose="020B0503020204020204" charset="-122"/>
              </a:rPr>
              <a:t>FOREIGN KEY (</a:t>
            </a:r>
            <a:r>
              <a:rPr lang="en-US" altLang="zh-CN" sz="2400" b="1" dirty="0" err="1">
                <a:latin typeface="微软雅黑" panose="020B0503020204020204" charset="-122"/>
                <a:ea typeface="微软雅黑" panose="020B0503020204020204" charset="-122"/>
              </a:rPr>
              <a:t>dno</a:t>
            </a:r>
            <a:r>
              <a:rPr lang="en-US" altLang="zh-CN" sz="2400" b="1" dirty="0">
                <a:solidFill>
                  <a:srgbClr val="FF0000"/>
                </a:solidFill>
                <a:latin typeface="微软雅黑" panose="020B0503020204020204" charset="-122"/>
                <a:ea typeface="微软雅黑" panose="020B0503020204020204" charset="-122"/>
              </a:rPr>
              <a:t>) REFERENCES </a:t>
            </a:r>
            <a:r>
              <a:rPr lang="en-US" altLang="zh-CN" sz="2400" b="1" dirty="0">
                <a:latin typeface="微软雅黑" panose="020B0503020204020204" charset="-122"/>
                <a:ea typeface="微软雅黑" panose="020B0503020204020204" charset="-122"/>
              </a:rPr>
              <a:t>Dept</a:t>
            </a:r>
            <a:r>
              <a:rPr lang="en-US" altLang="zh-CN" sz="2400" b="1" dirty="0">
                <a:solidFill>
                  <a:srgbClr val="FF0000"/>
                </a:solidFill>
                <a:latin typeface="微软雅黑" panose="020B0503020204020204" charset="-122"/>
                <a:ea typeface="微软雅黑" panose="020B0503020204020204" charset="-122"/>
              </a:rPr>
              <a:t>(</a:t>
            </a:r>
            <a:r>
              <a:rPr lang="en-US" altLang="zh-CN" sz="2400" b="1" dirty="0" err="1">
                <a:latin typeface="微软雅黑" panose="020B0503020204020204" charset="-122"/>
                <a:ea typeface="微软雅黑" panose="020B0503020204020204" charset="-122"/>
              </a:rPr>
              <a:t>dno</a:t>
            </a:r>
            <a:r>
              <a:rPr lang="en-US" altLang="zh-CN" sz="2400" b="1" dirty="0">
                <a:solidFill>
                  <a:srgbClr val="FF0000"/>
                </a:solidFill>
                <a:latin typeface="微软雅黑" panose="020B0503020204020204" charset="-122"/>
                <a:ea typeface="微软雅黑" panose="020B0503020204020204" charset="-122"/>
              </a:rPr>
              <a:t>)</a:t>
            </a:r>
          </a:p>
          <a:p>
            <a:pPr marL="728980" lvl="1" indent="-271780" eaLnBrk="1" hangingPunct="1">
              <a:spcBef>
                <a:spcPct val="5000"/>
              </a:spcBef>
              <a:buNone/>
            </a:pPr>
            <a:r>
              <a:rPr lang="en-US" altLang="zh-CN" sz="2400" b="1" dirty="0">
                <a:solidFill>
                  <a:srgbClr val="FF0000"/>
                </a:solidFill>
                <a:highlight>
                  <a:srgbClr val="FFFF00"/>
                </a:highlight>
                <a:latin typeface="微软雅黑" panose="020B0503020204020204" charset="-122"/>
                <a:ea typeface="微软雅黑" panose="020B0503020204020204" charset="-122"/>
              </a:rPr>
              <a:t>ON DELETE SET NULL ON UPDATE CASCADE</a:t>
            </a:r>
          </a:p>
          <a:p>
            <a:pPr marL="0" lvl="1" indent="-271780" eaLnBrk="1" hangingPunct="1">
              <a:spcBef>
                <a:spcPct val="5000"/>
              </a:spcBef>
              <a:buNone/>
            </a:pPr>
            <a:r>
              <a:rPr lang="en-US" altLang="zh-CN" sz="2400" b="1" dirty="0">
                <a:solidFill>
                  <a:srgbClr val="FF0000"/>
                </a:solidFill>
                <a:latin typeface="微软雅黑" panose="020B0503020204020204" charset="-122"/>
                <a:ea typeface="微软雅黑" panose="020B0503020204020204" charset="-122"/>
                <a:sym typeface="+mn-ea"/>
              </a:rPr>
              <a:t>     FOREIGN KEY (</a:t>
            </a:r>
            <a:r>
              <a:rPr lang="en-US" altLang="zh-CN" sz="2400" b="1" dirty="0" err="1">
                <a:latin typeface="微软雅黑" panose="020B0503020204020204" charset="-122"/>
                <a:ea typeface="微软雅黑" panose="020B0503020204020204" charset="-122"/>
                <a:sym typeface="+mn-ea"/>
              </a:rPr>
              <a:t>superno</a:t>
            </a:r>
            <a:r>
              <a:rPr lang="en-US" altLang="zh-CN" sz="2400" b="1" dirty="0">
                <a:solidFill>
                  <a:srgbClr val="FF0000"/>
                </a:solidFill>
                <a:latin typeface="微软雅黑" panose="020B0503020204020204" charset="-122"/>
                <a:ea typeface="微软雅黑" panose="020B0503020204020204" charset="-122"/>
                <a:sym typeface="+mn-ea"/>
              </a:rPr>
              <a:t>) REFERENCES </a:t>
            </a:r>
            <a:r>
              <a:rPr lang="en-US" altLang="zh-CN" sz="2400" b="1" dirty="0">
                <a:latin typeface="微软雅黑" panose="020B0503020204020204" charset="-122"/>
                <a:ea typeface="微软雅黑" panose="020B0503020204020204" charset="-122"/>
                <a:sym typeface="+mn-ea"/>
              </a:rPr>
              <a:t>Emp</a:t>
            </a:r>
            <a:r>
              <a:rPr lang="en-US" altLang="zh-CN" sz="2400" b="1" dirty="0">
                <a:solidFill>
                  <a:srgbClr val="FF0000"/>
                </a:solidFill>
                <a:latin typeface="微软雅黑" panose="020B0503020204020204" charset="-122"/>
                <a:ea typeface="微软雅黑" panose="020B0503020204020204" charset="-122"/>
                <a:sym typeface="+mn-ea"/>
              </a:rPr>
              <a:t>(</a:t>
            </a:r>
            <a:r>
              <a:rPr lang="en-US" altLang="zh-CN" sz="2400" b="1" dirty="0" err="1">
                <a:latin typeface="微软雅黑" panose="020B0503020204020204" charset="-122"/>
                <a:ea typeface="微软雅黑" panose="020B0503020204020204" charset="-122"/>
                <a:sym typeface="+mn-ea"/>
              </a:rPr>
              <a:t>eno</a:t>
            </a:r>
            <a:r>
              <a:rPr lang="en-US" altLang="zh-CN" sz="2400" b="1" dirty="0">
                <a:solidFill>
                  <a:srgbClr val="FF0000"/>
                </a:solidFill>
                <a:latin typeface="微软雅黑" panose="020B0503020204020204" charset="-122"/>
                <a:ea typeface="微软雅黑" panose="020B0503020204020204" charset="-122"/>
                <a:sym typeface="+mn-ea"/>
              </a:rPr>
              <a:t>)</a:t>
            </a:r>
            <a:endParaRPr lang="en-US" altLang="zh-CN" sz="2400" b="1" dirty="0">
              <a:solidFill>
                <a:srgbClr val="FF0000"/>
              </a:solidFill>
              <a:latin typeface="微软雅黑" panose="020B0503020204020204" charset="-122"/>
              <a:ea typeface="微软雅黑" panose="020B0503020204020204" charset="-122"/>
            </a:endParaRPr>
          </a:p>
          <a:p>
            <a:pPr marL="728980" lvl="1" indent="-271780" eaLnBrk="1" hangingPunct="1">
              <a:spcBef>
                <a:spcPct val="5000"/>
              </a:spcBef>
              <a:buNone/>
            </a:pPr>
            <a:r>
              <a:rPr lang="en-US" altLang="zh-CN" sz="2400" b="1" dirty="0">
                <a:solidFill>
                  <a:srgbClr val="FF0000"/>
                </a:solidFill>
                <a:latin typeface="微软雅黑" panose="020B0503020204020204" charset="-122"/>
                <a:ea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7221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eaLnBrk="1" hangingPunct="1">
              <a:defRPr/>
            </a:pPr>
            <a:r>
              <a:rPr lang="zh-CN" altLang="en-US"/>
              <a:t>约束定义</a:t>
            </a:r>
          </a:p>
        </p:txBody>
      </p:sp>
      <p:sp>
        <p:nvSpPr>
          <p:cNvPr id="548867" name="Rectangle 3"/>
          <p:cNvSpPr>
            <a:spLocks noGrp="1" noChangeArrowheads="1"/>
          </p:cNvSpPr>
          <p:nvPr>
            <p:ph type="body" idx="1"/>
          </p:nvPr>
        </p:nvSpPr>
        <p:spPr>
          <a:xfrm>
            <a:off x="152400" y="1219200"/>
            <a:ext cx="8839200" cy="5486400"/>
          </a:xfrm>
        </p:spPr>
        <p:txBody>
          <a:bodyPr/>
          <a:lstStyle/>
          <a:p>
            <a:pPr eaLnBrk="1" hangingPunct="1">
              <a:defRPr/>
            </a:pPr>
            <a:r>
              <a:rPr lang="zh-CN" altLang="en-US"/>
              <a:t>全局约束</a:t>
            </a:r>
          </a:p>
          <a:p>
            <a:pPr lvl="1" eaLnBrk="1" hangingPunct="1">
              <a:defRPr/>
            </a:pPr>
            <a:r>
              <a:rPr lang="zh-CN" altLang="en-US"/>
              <a:t>全局约束涉及多个属性间的或多个关系间的联系</a:t>
            </a:r>
          </a:p>
          <a:p>
            <a:pPr lvl="1" eaLnBrk="1" hangingPunct="1">
              <a:spcBef>
                <a:spcPct val="50000"/>
              </a:spcBef>
              <a:buFont typeface="Wingdings" pitchFamily="2" charset="2"/>
              <a:buNone/>
              <a:defRPr/>
            </a:pPr>
            <a:r>
              <a:rPr lang="en-US" altLang="zh-CN"/>
              <a:t>create table SC</a:t>
            </a:r>
          </a:p>
          <a:p>
            <a:pPr lvl="2" eaLnBrk="1" hangingPunct="1">
              <a:buFont typeface="Wingdings" pitchFamily="2" charset="2"/>
              <a:buNone/>
              <a:defRPr/>
            </a:pPr>
            <a:r>
              <a:rPr lang="en-US" altLang="zh-CN" sz="2800"/>
              <a:t>(S#   CHAR(4),</a:t>
            </a:r>
          </a:p>
          <a:p>
            <a:pPr lvl="2" eaLnBrk="1" hangingPunct="1">
              <a:buFont typeface="Wingdings" pitchFamily="2" charset="2"/>
              <a:buNone/>
              <a:defRPr/>
            </a:pPr>
            <a:r>
              <a:rPr lang="en-US" altLang="zh-CN" sz="2800"/>
              <a:t> C#   CHAR(4),</a:t>
            </a:r>
          </a:p>
          <a:p>
            <a:pPr lvl="2" eaLnBrk="1" hangingPunct="1">
              <a:buFont typeface="Wingdings" pitchFamily="2" charset="2"/>
              <a:buNone/>
              <a:defRPr/>
            </a:pPr>
            <a:r>
              <a:rPr lang="en-US" altLang="zh-CN" sz="2800"/>
              <a:t> GRADE   SMALLINT,</a:t>
            </a:r>
          </a:p>
          <a:p>
            <a:pPr lvl="2" eaLnBrk="1" hangingPunct="1">
              <a:buFont typeface="Wingdings" pitchFamily="2" charset="2"/>
              <a:buNone/>
              <a:defRPr/>
            </a:pPr>
            <a:r>
              <a:rPr lang="en-US" altLang="zh-CN" sz="2800"/>
              <a:t> </a:t>
            </a:r>
            <a:r>
              <a:rPr lang="en-US" altLang="zh-CN" sz="2800" err="1"/>
              <a:t>primay</a:t>
            </a:r>
            <a:r>
              <a:rPr lang="en-US" altLang="zh-CN" sz="2800"/>
              <a:t> key (S#, C#),</a:t>
            </a:r>
          </a:p>
          <a:p>
            <a:pPr lvl="2" eaLnBrk="1" hangingPunct="1">
              <a:buFont typeface="Wingdings" pitchFamily="2" charset="2"/>
              <a:buNone/>
              <a:defRPr/>
            </a:pPr>
            <a:r>
              <a:rPr lang="en-US" altLang="zh-CN" sz="2800"/>
              <a:t> </a:t>
            </a:r>
            <a:r>
              <a:rPr lang="en-US" altLang="zh-CN" sz="2800">
                <a:solidFill>
                  <a:schemeClr val="hlink"/>
                </a:solidFill>
                <a:effectLst>
                  <a:outerShdw blurRad="38100" dist="38100" dir="2700000" algn="tl">
                    <a:srgbClr val="C0C0C0"/>
                  </a:outerShdw>
                </a:effectLst>
              </a:rPr>
              <a:t>check</a:t>
            </a:r>
            <a:r>
              <a:rPr lang="en-US" altLang="zh-CN" sz="2800"/>
              <a:t>(S# in (select S# from S)),</a:t>
            </a:r>
          </a:p>
          <a:p>
            <a:pPr lvl="2" eaLnBrk="1" hangingPunct="1">
              <a:buFont typeface="Wingdings" pitchFamily="2" charset="2"/>
              <a:buNone/>
              <a:defRPr/>
            </a:pPr>
            <a:r>
              <a:rPr lang="en-US" altLang="zh-CN" sz="2800"/>
              <a:t> </a:t>
            </a:r>
            <a:r>
              <a:rPr lang="en-US" altLang="zh-CN" sz="2800">
                <a:solidFill>
                  <a:schemeClr val="hlink"/>
                </a:solidFill>
                <a:effectLst>
                  <a:outerShdw blurRad="38100" dist="38100" dir="2700000" algn="tl">
                    <a:srgbClr val="C0C0C0"/>
                  </a:outerShdw>
                </a:effectLst>
              </a:rPr>
              <a:t>check</a:t>
            </a:r>
            <a:r>
              <a:rPr lang="en-US" altLang="zh-CN" sz="2800"/>
              <a:t>(C# in (select C# from C)))</a:t>
            </a:r>
          </a:p>
        </p:txBody>
      </p:sp>
      <p:sp>
        <p:nvSpPr>
          <p:cNvPr id="548868" name="Rectangle 4"/>
          <p:cNvSpPr>
            <a:spLocks noChangeArrowheads="1"/>
          </p:cNvSpPr>
          <p:nvPr/>
        </p:nvSpPr>
        <p:spPr bwMode="auto">
          <a:xfrm>
            <a:off x="6372225" y="2768600"/>
            <a:ext cx="2314575" cy="192722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spAutoFit/>
            <a:flatTx/>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33"/>
                </a:solidFill>
                <a:effectLst/>
                <a:uLnTx/>
                <a:uFillTx/>
                <a:latin typeface="华文新魏" pitchFamily="2" charset="-122"/>
                <a:ea typeface="华文新魏" pitchFamily="2" charset="-122"/>
                <a:cs typeface="+mn-cs"/>
              </a:rPr>
              <a:t>如果</a:t>
            </a:r>
            <a:r>
              <a:rPr kumimoji="1" lang="en-US" altLang="zh-CN" sz="2400" b="0" i="0" u="none" strike="noStrike" kern="1200" cap="none" spc="0" normalizeH="0" baseline="0" noProof="0" dirty="0">
                <a:ln>
                  <a:noFill/>
                </a:ln>
                <a:solidFill>
                  <a:srgbClr val="660033"/>
                </a:solidFill>
                <a:effectLst/>
                <a:uLnTx/>
                <a:uFillTx/>
                <a:latin typeface="华文新魏" pitchFamily="2" charset="-122"/>
                <a:ea typeface="华文新魏" pitchFamily="2" charset="-122"/>
                <a:cs typeface="+mn-cs"/>
              </a:rPr>
              <a:t>S</a:t>
            </a:r>
            <a:r>
              <a:rPr kumimoji="1" lang="zh-CN" altLang="en-US" sz="2400" b="0" i="0" u="none" strike="noStrike" kern="1200" cap="none" spc="0" normalizeH="0" baseline="0" noProof="0" dirty="0">
                <a:ln>
                  <a:noFill/>
                </a:ln>
                <a:solidFill>
                  <a:srgbClr val="660033"/>
                </a:solidFill>
                <a:effectLst/>
                <a:uLnTx/>
                <a:uFillTx/>
                <a:latin typeface="华文新魏" pitchFamily="2" charset="-122"/>
                <a:ea typeface="华文新魏" pitchFamily="2" charset="-122"/>
                <a:cs typeface="+mn-cs"/>
              </a:rPr>
              <a:t>中删除元组，不会触发</a:t>
            </a:r>
            <a:r>
              <a:rPr kumimoji="1" lang="en-US" altLang="zh-CN" sz="2400" b="0" i="0" u="none" strike="noStrike" kern="1200" cap="none" spc="0" normalizeH="0" baseline="0" noProof="0" dirty="0">
                <a:ln>
                  <a:noFill/>
                </a:ln>
                <a:solidFill>
                  <a:srgbClr val="660033"/>
                </a:solidFill>
                <a:effectLst/>
                <a:uLnTx/>
                <a:uFillTx/>
                <a:latin typeface="华文新魏" pitchFamily="2" charset="-122"/>
                <a:ea typeface="华文新魏" pitchFamily="2" charset="-122"/>
                <a:cs typeface="+mn-cs"/>
              </a:rPr>
              <a:t>CHECK</a:t>
            </a:r>
            <a:r>
              <a:rPr kumimoji="1" lang="zh-CN" altLang="en-US" sz="2400" b="0" i="0" u="none" strike="noStrike" kern="1200" cap="none" spc="0" normalizeH="0" baseline="0" noProof="0" dirty="0">
                <a:ln>
                  <a:noFill/>
                </a:ln>
                <a:solidFill>
                  <a:srgbClr val="660033"/>
                </a:solidFill>
                <a:effectLst/>
                <a:uLnTx/>
                <a:uFillTx/>
                <a:latin typeface="华文新魏" pitchFamily="2" charset="-122"/>
                <a:ea typeface="华文新魏" pitchFamily="2" charset="-122"/>
                <a:cs typeface="+mn-cs"/>
              </a:rPr>
              <a:t>子句，</a:t>
            </a:r>
            <a:r>
              <a:rPr kumimoji="1" lang="zh-CN" altLang="en-US" sz="2400" b="0" i="0" u="none" strike="noStrike" kern="1200" cap="none" spc="0" normalizeH="0" baseline="0" noProof="0" dirty="0">
                <a:ln>
                  <a:noFill/>
                </a:ln>
                <a:solidFill>
                  <a:srgbClr val="660033"/>
                </a:solidFill>
                <a:effectLst/>
                <a:highlight>
                  <a:srgbClr val="FFFF00"/>
                </a:highlight>
                <a:uLnTx/>
                <a:uFillTx/>
                <a:latin typeface="华文新魏" pitchFamily="2" charset="-122"/>
                <a:ea typeface="华文新魏" pitchFamily="2" charset="-122"/>
                <a:cs typeface="+mn-cs"/>
              </a:rPr>
              <a:t>只有对</a:t>
            </a:r>
            <a:r>
              <a:rPr kumimoji="1" lang="en-US" altLang="zh-CN" sz="2400" b="0" i="0" u="none" strike="noStrike" kern="1200" cap="none" spc="0" normalizeH="0" baseline="0" noProof="0" dirty="0">
                <a:ln>
                  <a:noFill/>
                </a:ln>
                <a:solidFill>
                  <a:srgbClr val="660033"/>
                </a:solidFill>
                <a:effectLst/>
                <a:highlight>
                  <a:srgbClr val="FFFF00"/>
                </a:highlight>
                <a:uLnTx/>
                <a:uFillTx/>
                <a:latin typeface="华文新魏" pitchFamily="2" charset="-122"/>
                <a:ea typeface="华文新魏" pitchFamily="2" charset="-122"/>
                <a:cs typeface="+mn-cs"/>
              </a:rPr>
              <a:t>SC</a:t>
            </a:r>
            <a:r>
              <a:rPr kumimoji="1" lang="zh-CN" altLang="en-US" sz="2400" b="0" i="0" u="none" strike="noStrike" kern="1200" cap="none" spc="0" normalizeH="0" baseline="0" noProof="0" dirty="0">
                <a:ln>
                  <a:noFill/>
                </a:ln>
                <a:solidFill>
                  <a:srgbClr val="660033"/>
                </a:solidFill>
                <a:effectLst/>
                <a:highlight>
                  <a:srgbClr val="FFFF00"/>
                </a:highlight>
                <a:uLnTx/>
                <a:uFillTx/>
                <a:latin typeface="华文新魏" pitchFamily="2" charset="-122"/>
                <a:ea typeface="华文新魏" pitchFamily="2" charset="-122"/>
                <a:cs typeface="+mn-cs"/>
              </a:rPr>
              <a:t>表的更新才会触发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48868"/>
                                        </p:tgtEl>
                                        <p:attrNameLst>
                                          <p:attrName>style.visibility</p:attrName>
                                        </p:attrNameLst>
                                      </p:cBhvr>
                                      <p:to>
                                        <p:strVal val="visible"/>
                                      </p:to>
                                    </p:set>
                                    <p:animEffect transition="in" filter="wheel(4)">
                                      <p:cBhvr>
                                        <p:cTn id="7" dur="1000"/>
                                        <p:tgtEl>
                                          <p:spTgt spid="54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eaLnBrk="1" hangingPunct="1">
              <a:defRPr/>
            </a:pPr>
            <a:r>
              <a:rPr lang="zh-CN" altLang="en-US"/>
              <a:t>索引的定义</a:t>
            </a:r>
          </a:p>
        </p:txBody>
      </p:sp>
      <p:graphicFrame>
        <p:nvGraphicFramePr>
          <p:cNvPr id="816195" name="Group 67"/>
          <p:cNvGraphicFramePr>
            <a:graphicFrameLocks noGrp="1"/>
          </p:cNvGraphicFramePr>
          <p:nvPr>
            <p:extLst>
              <p:ext uri="{D42A27DB-BD31-4B8C-83A1-F6EECF244321}">
                <p14:modId xmlns:p14="http://schemas.microsoft.com/office/powerpoint/2010/main" val="2462514841"/>
              </p:ext>
            </p:extLst>
          </p:nvPr>
        </p:nvGraphicFramePr>
        <p:xfrm>
          <a:off x="1476375" y="2279650"/>
          <a:ext cx="1968500" cy="2743200"/>
        </p:xfrm>
        <a:graphic>
          <a:graphicData uri="http://schemas.openxmlformats.org/drawingml/2006/table">
            <a:tbl>
              <a:tblPr/>
              <a:tblGrid>
                <a:gridCol w="984250">
                  <a:extLst>
                    <a:ext uri="{9D8B030D-6E8A-4147-A177-3AD203B41FA5}">
                      <a16:colId xmlns:a16="http://schemas.microsoft.com/office/drawing/2014/main" val="20000"/>
                    </a:ext>
                  </a:extLst>
                </a:gridCol>
                <a:gridCol w="984250">
                  <a:extLst>
                    <a:ext uri="{9D8B030D-6E8A-4147-A177-3AD203B41FA5}">
                      <a16:colId xmlns:a16="http://schemas.microsoft.com/office/drawing/2014/main" val="20001"/>
                    </a:ext>
                  </a:extLst>
                </a:gridCol>
              </a:tblGrid>
              <a:tr h="21590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rPr>
                        <a:t>表</a:t>
                      </a:r>
                      <a:r>
                        <a:rPr kumimoji="1" lang="en-US" altLang="zh-CN"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rPr>
                        <a:t>T</a:t>
                      </a:r>
                      <a:endParaRPr kumimoji="1" lang="zh-CN" altLang="en-US"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16193" name="Group 65"/>
          <p:cNvGraphicFramePr>
            <a:graphicFrameLocks noGrp="1"/>
          </p:cNvGraphicFramePr>
          <p:nvPr>
            <p:extLst>
              <p:ext uri="{D42A27DB-BD31-4B8C-83A1-F6EECF244321}">
                <p14:modId xmlns:p14="http://schemas.microsoft.com/office/powerpoint/2010/main" val="2237345906"/>
              </p:ext>
            </p:extLst>
          </p:nvPr>
        </p:nvGraphicFramePr>
        <p:xfrm>
          <a:off x="4979988" y="2279650"/>
          <a:ext cx="2400300" cy="2743200"/>
        </p:xfrm>
        <a:graphic>
          <a:graphicData uri="http://schemas.openxmlformats.org/drawingml/2006/table">
            <a:tbl>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tblGrid>
              <a:tr h="21590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folHlink"/>
                          </a:solidFill>
                          <a:effectLst>
                            <a:outerShdw blurRad="38100" dist="38100" dir="2700000" algn="tl">
                              <a:srgbClr val="C0C0C0"/>
                            </a:outerShdw>
                          </a:effectLst>
                          <a:highlight>
                            <a:srgbClr val="FFFF00"/>
                          </a:highlight>
                          <a:latin typeface="Tahoma" pitchFamily="34" charset="0"/>
                          <a:ea typeface="隶书" pitchFamily="49" charset="-122"/>
                        </a:rPr>
                        <a:t>B</a:t>
                      </a:r>
                      <a:r>
                        <a:rPr kumimoji="1" lang="zh-CN" altLang="en-US" sz="2400" b="0" i="0" u="none" strike="noStrike" cap="none" normalizeH="0" baseline="0" dirty="0">
                          <a:ln>
                            <a:noFill/>
                          </a:ln>
                          <a:solidFill>
                            <a:schemeClr val="folHlink"/>
                          </a:solidFill>
                          <a:effectLst>
                            <a:outerShdw blurRad="38100" dist="38100" dir="2700000" algn="tl">
                              <a:srgbClr val="C0C0C0"/>
                            </a:outerShdw>
                          </a:effectLst>
                          <a:highlight>
                            <a:srgbClr val="FFFF00"/>
                          </a:highlight>
                          <a:latin typeface="Tahoma" pitchFamily="34" charset="0"/>
                          <a:ea typeface="隶书" pitchFamily="49" charset="-122"/>
                        </a:rPr>
                        <a:t>上的索引</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指针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索引码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rPr>
                        <a:t>offset</a:t>
                      </a:r>
                      <a:r>
                        <a:rPr kumimoji="1" lang="en-US" altLang="zh-CN" sz="2400" b="0" i="0" u="none" strike="noStrike" cap="none" normalizeH="0" baseline="-25000" dirty="0">
                          <a:ln>
                            <a:noFill/>
                          </a:ln>
                          <a:solidFill>
                            <a:schemeClr val="folHlink"/>
                          </a:solidFill>
                          <a:effectLst>
                            <a:outerShdw blurRad="38100" dist="38100" dir="2700000" algn="tl">
                              <a:srgbClr val="C0C0C0"/>
                            </a:outerShdw>
                          </a:effectLst>
                          <a:latin typeface="Tahoma" pitchFamily="34" charset="0"/>
                          <a:ea typeface="隶书" pitchFamily="49" charset="-122"/>
                        </a:rPr>
                        <a:t>1</a:t>
                      </a:r>
                      <a:endParaRPr kumimoji="1" lang="zh-CN" altLang="zh-CN" sz="2400" b="0" i="0" u="none" strike="noStrike" cap="none" normalizeH="0" baseline="-25000" dirty="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rPr>
                        <a:t>offset</a:t>
                      </a:r>
                      <a:r>
                        <a:rPr kumimoji="1" lang="en-US" altLang="zh-CN" sz="2400" b="0" i="0" u="none" strike="noStrike" cap="none" normalizeH="0" baseline="-25000" dirty="0">
                          <a:ln>
                            <a:noFill/>
                          </a:ln>
                          <a:solidFill>
                            <a:schemeClr val="folHlink"/>
                          </a:solidFill>
                          <a:effectLst>
                            <a:outerShdw blurRad="38100" dist="38100" dir="2700000" algn="tl">
                              <a:srgbClr val="C0C0C0"/>
                            </a:outerShdw>
                          </a:effectLst>
                          <a:latin typeface="Tahoma" pitchFamily="34" charset="0"/>
                          <a:ea typeface="隶书" pitchFamily="49" charset="-122"/>
                        </a:rPr>
                        <a:t>2</a:t>
                      </a:r>
                      <a:endParaRPr kumimoji="1" lang="zh-CN" altLang="zh-CN" sz="2400" b="0" i="0" u="none" strike="noStrike" cap="none" normalizeH="0" baseline="-25000" dirty="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rPr>
                        <a:t>...</a:t>
                      </a:r>
                      <a:endParaRPr kumimoji="1" lang="zh-CN" altLang="zh-CN"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rPr>
                        <a:t>...</a:t>
                      </a:r>
                      <a:endParaRPr kumimoji="1" lang="zh-CN" altLang="zh-CN"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cxnSp>
        <p:nvCxnSpPr>
          <p:cNvPr id="50223" name="AutoShape 70"/>
          <p:cNvCxnSpPr>
            <a:cxnSpLocks noChangeShapeType="1"/>
          </p:cNvCxnSpPr>
          <p:nvPr/>
        </p:nvCxnSpPr>
        <p:spPr bwMode="auto">
          <a:xfrm flipH="1">
            <a:off x="3444875" y="3419475"/>
            <a:ext cx="1535113" cy="455613"/>
          </a:xfrm>
          <a:prstGeom prst="straightConnector1">
            <a:avLst/>
          </a:prstGeom>
          <a:noFill/>
          <a:ln w="9525">
            <a:solidFill>
              <a:schemeClr val="tx1"/>
            </a:solidFill>
            <a:round/>
            <a:headEnd/>
            <a:tailEnd type="triangle" w="med" len="med"/>
          </a:ln>
        </p:spPr>
      </p:cxnSp>
      <p:cxnSp>
        <p:nvCxnSpPr>
          <p:cNvPr id="50224" name="AutoShape 71"/>
          <p:cNvCxnSpPr>
            <a:cxnSpLocks noChangeShapeType="1"/>
          </p:cNvCxnSpPr>
          <p:nvPr/>
        </p:nvCxnSpPr>
        <p:spPr bwMode="auto">
          <a:xfrm flipH="1">
            <a:off x="3444875" y="3875088"/>
            <a:ext cx="1535113" cy="455612"/>
          </a:xfrm>
          <a:prstGeom prst="straightConnector1">
            <a:avLst/>
          </a:prstGeom>
          <a:noFill/>
          <a:ln w="9525">
            <a:solidFill>
              <a:schemeClr val="tx1"/>
            </a:solidFill>
            <a:round/>
            <a:headEnd/>
            <a:tailEnd type="triangle" w="med" len="med"/>
          </a:ln>
        </p:spPr>
      </p:cxnSp>
      <p:cxnSp>
        <p:nvCxnSpPr>
          <p:cNvPr id="50225" name="AutoShape 72"/>
          <p:cNvCxnSpPr>
            <a:cxnSpLocks noChangeShapeType="1"/>
          </p:cNvCxnSpPr>
          <p:nvPr/>
        </p:nvCxnSpPr>
        <p:spPr bwMode="auto">
          <a:xfrm flipH="1" flipV="1">
            <a:off x="3444875" y="3419475"/>
            <a:ext cx="1535113" cy="911225"/>
          </a:xfrm>
          <a:prstGeom prst="straightConnector1">
            <a:avLst/>
          </a:prstGeom>
          <a:noFill/>
          <a:ln w="9525">
            <a:solidFill>
              <a:schemeClr val="tx1"/>
            </a:solidFill>
            <a:round/>
            <a:headEnd/>
            <a:tailEnd type="triangle" w="med" len="med"/>
          </a:ln>
        </p:spPr>
      </p:cxnSp>
      <p:cxnSp>
        <p:nvCxnSpPr>
          <p:cNvPr id="50226" name="AutoShape 73"/>
          <p:cNvCxnSpPr>
            <a:cxnSpLocks noChangeShapeType="1"/>
          </p:cNvCxnSpPr>
          <p:nvPr/>
        </p:nvCxnSpPr>
        <p:spPr bwMode="auto">
          <a:xfrm flipH="1">
            <a:off x="3444875" y="4786313"/>
            <a:ext cx="1535113" cy="0"/>
          </a:xfrm>
          <a:prstGeom prst="straightConnector1">
            <a:avLst/>
          </a:prstGeom>
          <a:noFill/>
          <a:ln w="9525">
            <a:solidFill>
              <a:schemeClr val="tx1"/>
            </a:solidFill>
            <a:round/>
            <a:headEnd/>
            <a:tailEnd type="triangle" w="med" len="med"/>
          </a:ln>
        </p:spPr>
      </p:cxnSp>
      <p:sp>
        <p:nvSpPr>
          <p:cNvPr id="816202" name="Text Box 74"/>
          <p:cNvSpPr txBox="1">
            <a:spLocks noChangeArrowheads="1"/>
          </p:cNvSpPr>
          <p:nvPr/>
        </p:nvSpPr>
        <p:spPr bwMode="auto">
          <a:xfrm>
            <a:off x="1683112" y="5594939"/>
            <a:ext cx="4743813" cy="861774"/>
          </a:xfrm>
          <a:prstGeom prst="rect">
            <a:avLst/>
          </a:prstGeom>
          <a:noFill/>
          <a:ln w="9525" algn="ctr">
            <a:noFill/>
            <a:miter lim="800000"/>
            <a:headEnd/>
            <a:tailEnd/>
          </a:ln>
          <a:effectLst/>
        </p:spPr>
        <p:txBody>
          <a:bodyPr wrap="square">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en-US" altLang="zh-CN"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select</a:t>
            </a:r>
            <a:r>
              <a:rPr kumimoji="1" lang="zh-CN" alt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 </a:t>
            </a:r>
            <a:r>
              <a:rPr kumimoji="1" lang="en-US" altLang="zh-CN"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from</a:t>
            </a:r>
            <a:r>
              <a:rPr kumimoji="1" lang="zh-CN" alt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表</a:t>
            </a:r>
            <a:r>
              <a:rPr kumimoji="1" lang="en-US" altLang="zh-CN"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T</a:t>
            </a:r>
            <a:r>
              <a:rPr kumimoji="1" lang="zh-CN" alt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a:t>
            </a:r>
            <a:r>
              <a:rPr kumimoji="1" lang="en-US" altLang="zh-CN"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where   B =3</a:t>
            </a:r>
            <a:r>
              <a:rPr kumimoji="1" lang="zh-CN" alt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a:t>
            </a:r>
            <a:endParaRPr kumimoji="1" lang="en-US" altLang="zh-CN"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endParaRPr>
          </a:p>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zh-CN" altLang="en-US" sz="2000" dirty="0">
                <a:solidFill>
                  <a:srgbClr val="FF0000"/>
                </a:solidFill>
                <a:effectLst>
                  <a:outerShdw blurRad="38100" dist="38100" dir="2700000" algn="tl">
                    <a:srgbClr val="C0C0C0"/>
                  </a:outerShdw>
                </a:effectLst>
                <a:latin typeface="Tahoma" pitchFamily="34" charset="0"/>
                <a:ea typeface="楷体_GB2312" pitchFamily="49" charset="-122"/>
              </a:rPr>
              <a:t>的执行效率大幅提升</a:t>
            </a:r>
            <a:endParaRPr kumimoji="1" lang="en-US" altLang="zh-CN"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endParaRPr>
          </a:p>
        </p:txBody>
      </p:sp>
      <p:sp>
        <p:nvSpPr>
          <p:cNvPr id="2" name="矩形 1">
            <a:extLst>
              <a:ext uri="{FF2B5EF4-FFF2-40B4-BE49-F238E27FC236}">
                <a16:creationId xmlns:a16="http://schemas.microsoft.com/office/drawing/2014/main" id="{9CDFE2D4-B042-F207-5DA6-F76A12E74715}"/>
              </a:ext>
            </a:extLst>
          </p:cNvPr>
          <p:cNvSpPr/>
          <p:nvPr/>
        </p:nvSpPr>
        <p:spPr bwMode="auto">
          <a:xfrm>
            <a:off x="4659086" y="2071687"/>
            <a:ext cx="3008540" cy="3231833"/>
          </a:xfrm>
          <a:prstGeom prst="rect">
            <a:avLst/>
          </a:prstGeom>
          <a:noFill/>
          <a:ln>
            <a:solidFill>
              <a:srgbClr val="FF0000"/>
            </a:solidFill>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50000"/>
              </a:spcBef>
              <a:spcAft>
                <a:spcPct val="0"/>
              </a:spcAft>
              <a:buClrTx/>
              <a:buSzPct val="60000"/>
              <a:buFontTx/>
              <a:buNone/>
              <a:tabLst/>
            </a:pPr>
            <a:endParaRPr kumimoji="1" lang="zh-CN" altLang="en-US" sz="2000" b="0" i="0" u="none" strike="noStrike" cap="none" normalizeH="0" baseline="0">
              <a:ln>
                <a:noFill/>
              </a:ln>
              <a:solidFill>
                <a:schemeClr val="hlink"/>
              </a:solidFill>
              <a:effectLst>
                <a:outerShdw blurRad="38100" dist="38100" dir="2700000" algn="tl">
                  <a:srgbClr val="000000">
                    <a:alpha val="43137"/>
                  </a:srgbClr>
                </a:outerShdw>
              </a:effectLst>
              <a:latin typeface="Tahoma" pitchFamily="34" charset="0"/>
              <a:ea typeface="楷体_GB2312" pitchFamily="49" charset="-122"/>
            </a:endParaRPr>
          </a:p>
        </p:txBody>
      </p:sp>
      <p:sp>
        <p:nvSpPr>
          <p:cNvPr id="3" name="Text Box 74">
            <a:extLst>
              <a:ext uri="{FF2B5EF4-FFF2-40B4-BE49-F238E27FC236}">
                <a16:creationId xmlns:a16="http://schemas.microsoft.com/office/drawing/2014/main" id="{582B3D7E-0C8A-57F3-F527-4CED5F748049}"/>
              </a:ext>
            </a:extLst>
          </p:cNvPr>
          <p:cNvSpPr txBox="1">
            <a:spLocks noChangeArrowheads="1"/>
          </p:cNvSpPr>
          <p:nvPr/>
        </p:nvSpPr>
        <p:spPr bwMode="auto">
          <a:xfrm>
            <a:off x="4212431" y="1259820"/>
            <a:ext cx="3485426" cy="707886"/>
          </a:xfrm>
          <a:prstGeom prst="rect">
            <a:avLst/>
          </a:prstGeom>
          <a:noFill/>
          <a:ln w="9525" algn="ctr">
            <a:noFill/>
            <a:miter lim="800000"/>
            <a:headEnd/>
            <a:tailEnd/>
          </a:ln>
          <a:effectLst/>
        </p:spPr>
        <p:txBody>
          <a:bodyPr wrap="square">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zh-CN" alt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创建表</a:t>
            </a:r>
            <a:r>
              <a:rPr kumimoji="1" lang="en-US" altLang="zh-CN"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T</a:t>
            </a:r>
            <a:r>
              <a:rPr kumimoji="1" lang="zh-CN" altLang="en-US" sz="2000" dirty="0">
                <a:solidFill>
                  <a:srgbClr val="FF0000"/>
                </a:solidFill>
                <a:effectLst>
                  <a:outerShdw blurRad="38100" dist="38100" dir="2700000" algn="tl">
                    <a:srgbClr val="C0C0C0"/>
                  </a:outerShdw>
                </a:effectLst>
                <a:highlight>
                  <a:srgbClr val="FFFF00"/>
                </a:highlight>
                <a:latin typeface="Tahoma" pitchFamily="34" charset="0"/>
                <a:ea typeface="楷体_GB2312" pitchFamily="49" charset="-122"/>
              </a:rPr>
              <a:t>在列</a:t>
            </a:r>
            <a:r>
              <a:rPr kumimoji="1" lang="en-US" altLang="zh-CN" sz="2000" dirty="0">
                <a:solidFill>
                  <a:srgbClr val="FF0000"/>
                </a:solidFill>
                <a:effectLst>
                  <a:outerShdw blurRad="38100" dist="38100" dir="2700000" algn="tl">
                    <a:srgbClr val="C0C0C0"/>
                  </a:outerShdw>
                </a:effectLst>
                <a:highlight>
                  <a:srgbClr val="FFFF00"/>
                </a:highlight>
                <a:latin typeface="Tahoma" pitchFamily="34" charset="0"/>
                <a:ea typeface="楷体_GB2312" pitchFamily="49" charset="-122"/>
              </a:rPr>
              <a:t>B</a:t>
            </a:r>
            <a:r>
              <a:rPr kumimoji="1" lang="zh-CN" altLang="en-US" sz="2000" dirty="0">
                <a:solidFill>
                  <a:srgbClr val="FF0000"/>
                </a:solidFill>
                <a:effectLst>
                  <a:outerShdw blurRad="38100" dist="38100" dir="2700000" algn="tl">
                    <a:srgbClr val="C0C0C0"/>
                  </a:outerShdw>
                </a:effectLst>
                <a:highlight>
                  <a:srgbClr val="FFFF00"/>
                </a:highlight>
                <a:latin typeface="Tahoma" pitchFamily="34" charset="0"/>
                <a:ea typeface="楷体_GB2312" pitchFamily="49" charset="-122"/>
              </a:rPr>
              <a:t>上</a:t>
            </a:r>
            <a:r>
              <a:rPr kumimoji="1" lang="zh-CN" altLang="en-US" sz="2000" dirty="0">
                <a:solidFill>
                  <a:srgbClr val="FF0000"/>
                </a:solidFill>
                <a:effectLst>
                  <a:outerShdw blurRad="38100" dist="38100" dir="2700000" algn="tl">
                    <a:srgbClr val="C0C0C0"/>
                  </a:outerShdw>
                </a:effectLst>
                <a:latin typeface="Tahoma" pitchFamily="34" charset="0"/>
                <a:ea typeface="楷体_GB2312" pitchFamily="49" charset="-122"/>
              </a:rPr>
              <a:t>的索引后，将会多出以下数据结构：</a:t>
            </a:r>
            <a:endParaRPr kumimoji="1" lang="en-US" altLang="zh-CN"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eaLnBrk="1" hangingPunct="1">
              <a:defRPr/>
            </a:pPr>
            <a:r>
              <a:rPr lang="zh-CN" altLang="en-US"/>
              <a:t>约束定义</a:t>
            </a:r>
          </a:p>
        </p:txBody>
      </p:sp>
      <p:sp>
        <p:nvSpPr>
          <p:cNvPr id="549891" name="Rectangle 3"/>
          <p:cNvSpPr>
            <a:spLocks noGrp="1" noChangeArrowheads="1"/>
          </p:cNvSpPr>
          <p:nvPr>
            <p:ph type="body" idx="1"/>
          </p:nvPr>
        </p:nvSpPr>
        <p:spPr/>
        <p:txBody>
          <a:bodyPr/>
          <a:lstStyle/>
          <a:p>
            <a:pPr eaLnBrk="1" hangingPunct="1">
              <a:defRPr/>
            </a:pPr>
            <a:r>
              <a:rPr lang="zh-CN" altLang="en-US"/>
              <a:t>对约束的命名、撤消和添加</a:t>
            </a:r>
          </a:p>
          <a:p>
            <a:pPr lvl="1" eaLnBrk="1" hangingPunct="1">
              <a:defRPr/>
            </a:pPr>
            <a:r>
              <a:rPr lang="zh-CN" altLang="en-US"/>
              <a:t>命名</a:t>
            </a:r>
          </a:p>
          <a:p>
            <a:pPr lvl="1" algn="ctr" eaLnBrk="1" hangingPunct="1">
              <a:buFont typeface="Wingdings" pitchFamily="2" charset="2"/>
              <a:buNone/>
              <a:defRPr/>
            </a:pPr>
            <a:r>
              <a:rPr lang="en-US" altLang="zh-CN">
                <a:solidFill>
                  <a:schemeClr val="hlink"/>
                </a:solidFill>
                <a:effectLst>
                  <a:outerShdw blurRad="38100" dist="38100" dir="2700000" algn="tl">
                    <a:srgbClr val="C0C0C0"/>
                  </a:outerShdw>
                </a:effectLst>
              </a:rPr>
              <a:t>constraint </a:t>
            </a:r>
            <a:r>
              <a:rPr lang="zh-CN" altLang="en-US"/>
              <a:t>约束名 </a:t>
            </a:r>
            <a:r>
              <a:rPr lang="en-US" altLang="zh-CN"/>
              <a:t>&lt;</a:t>
            </a:r>
            <a:r>
              <a:rPr lang="zh-CN" altLang="en-US"/>
              <a:t>约束条件</a:t>
            </a:r>
            <a:r>
              <a:rPr lang="en-US" altLang="zh-CN"/>
              <a:t>&gt;</a:t>
            </a:r>
          </a:p>
          <a:p>
            <a:pPr lvl="1" eaLnBrk="1" hangingPunct="1">
              <a:defRPr/>
            </a:pPr>
            <a:r>
              <a:rPr lang="zh-CN" altLang="en-US"/>
              <a:t>示例</a:t>
            </a:r>
          </a:p>
          <a:p>
            <a:pPr lvl="1" algn="ctr" eaLnBrk="1" hangingPunct="1">
              <a:buFont typeface="Wingdings" pitchFamily="2" charset="2"/>
              <a:buNone/>
              <a:defRPr/>
            </a:pPr>
            <a:r>
              <a:rPr lang="zh-CN" altLang="en-US"/>
              <a:t>	</a:t>
            </a:r>
            <a:r>
              <a:rPr lang="en-US" altLang="zh-CN"/>
              <a:t>S#  CHAR(4) </a:t>
            </a:r>
            <a:r>
              <a:rPr lang="en-US" altLang="zh-CN">
                <a:solidFill>
                  <a:schemeClr val="hlink"/>
                </a:solidFill>
                <a:effectLst>
                  <a:outerShdw blurRad="38100" dist="38100" dir="2700000" algn="tl">
                    <a:srgbClr val="C0C0C0"/>
                  </a:outerShdw>
                </a:effectLst>
              </a:rPr>
              <a:t>constraint </a:t>
            </a:r>
            <a:r>
              <a:rPr lang="en-US" altLang="zh-CN">
                <a:solidFill>
                  <a:srgbClr val="0000FF"/>
                </a:solidFill>
              </a:rPr>
              <a:t>S_PK</a:t>
            </a:r>
            <a:r>
              <a:rPr lang="en-US" altLang="zh-CN"/>
              <a:t> </a:t>
            </a:r>
            <a:r>
              <a:rPr lang="en-US" altLang="zh-CN">
                <a:solidFill>
                  <a:schemeClr val="hlink"/>
                </a:solidFill>
                <a:effectLst>
                  <a:outerShdw blurRad="38100" dist="38100" dir="2700000" algn="tl">
                    <a:srgbClr val="C0C0C0"/>
                  </a:outerShdw>
                </a:effectLst>
              </a:rPr>
              <a:t>primary key</a:t>
            </a:r>
          </a:p>
          <a:p>
            <a:pPr lvl="2" algn="ctr" eaLnBrk="1" hangingPunct="1">
              <a:buFont typeface="Wingdings" pitchFamily="2" charset="2"/>
              <a:buNone/>
              <a:defRPr/>
            </a:pPr>
            <a:r>
              <a:rPr lang="en-US" altLang="zh-CN"/>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pPr eaLnBrk="1" hangingPunct="1">
              <a:defRPr/>
            </a:pPr>
            <a:r>
              <a:rPr lang="zh-CN" altLang="en-US"/>
              <a:t>约束定义</a:t>
            </a:r>
          </a:p>
        </p:txBody>
      </p:sp>
      <p:sp>
        <p:nvSpPr>
          <p:cNvPr id="550915" name="Rectangle 3"/>
          <p:cNvSpPr>
            <a:spLocks noGrp="1" noChangeArrowheads="1"/>
          </p:cNvSpPr>
          <p:nvPr>
            <p:ph type="body" idx="1"/>
          </p:nvPr>
        </p:nvSpPr>
        <p:spPr/>
        <p:txBody>
          <a:bodyPr/>
          <a:lstStyle/>
          <a:p>
            <a:pPr eaLnBrk="1" hangingPunct="1">
              <a:defRPr/>
            </a:pPr>
            <a:r>
              <a:rPr lang="zh-CN" altLang="en-US"/>
              <a:t>关系上约束的撤消与添加</a:t>
            </a:r>
          </a:p>
          <a:p>
            <a:pPr algn="ctr" eaLnBrk="1" hangingPunct="1">
              <a:buFont typeface="Wingdings" pitchFamily="2" charset="2"/>
              <a:buNone/>
              <a:defRPr/>
            </a:pPr>
            <a:r>
              <a:rPr lang="zh-CN" altLang="en-US"/>
              <a:t>撤消用</a:t>
            </a:r>
            <a:r>
              <a:rPr lang="en-US" altLang="zh-CN">
                <a:solidFill>
                  <a:schemeClr val="hlink"/>
                </a:solidFill>
              </a:rPr>
              <a:t>alter table</a:t>
            </a:r>
            <a:r>
              <a:rPr lang="en-US" altLang="zh-CN">
                <a:solidFill>
                  <a:schemeClr val="hlink"/>
                </a:solidFill>
                <a:latin typeface="Times New Roman"/>
              </a:rPr>
              <a:t>…</a:t>
            </a:r>
            <a:r>
              <a:rPr lang="en-US" altLang="zh-CN">
                <a:solidFill>
                  <a:schemeClr val="hlink"/>
                </a:solidFill>
              </a:rPr>
              <a:t>drop constraint</a:t>
            </a:r>
            <a:r>
              <a:rPr lang="en-US" altLang="zh-CN">
                <a:solidFill>
                  <a:schemeClr val="hlink"/>
                </a:solidFill>
                <a:latin typeface="Times New Roman"/>
              </a:rPr>
              <a:t>…</a:t>
            </a:r>
            <a:endParaRPr lang="en-US" altLang="zh-CN">
              <a:solidFill>
                <a:schemeClr val="hlink"/>
              </a:solidFill>
            </a:endParaRPr>
          </a:p>
          <a:p>
            <a:pPr algn="ctr" eaLnBrk="1" hangingPunct="1">
              <a:buFont typeface="Wingdings" pitchFamily="2" charset="2"/>
              <a:buNone/>
              <a:defRPr/>
            </a:pPr>
            <a:r>
              <a:rPr lang="zh-CN" altLang="en-US"/>
              <a:t>添加用</a:t>
            </a:r>
            <a:r>
              <a:rPr lang="en-US" altLang="zh-CN">
                <a:solidFill>
                  <a:schemeClr val="hlink"/>
                </a:solidFill>
              </a:rPr>
              <a:t>alter table</a:t>
            </a:r>
            <a:r>
              <a:rPr lang="en-US" altLang="zh-CN">
                <a:solidFill>
                  <a:schemeClr val="hlink"/>
                </a:solidFill>
                <a:latin typeface="Times New Roman"/>
              </a:rPr>
              <a:t>…</a:t>
            </a:r>
            <a:r>
              <a:rPr lang="en-US" altLang="zh-CN">
                <a:solidFill>
                  <a:schemeClr val="hlink"/>
                </a:solidFill>
              </a:rPr>
              <a:t>add constraint</a:t>
            </a:r>
            <a:r>
              <a:rPr lang="en-US" altLang="zh-CN">
                <a:solidFill>
                  <a:schemeClr val="hlink"/>
                </a:solidFill>
                <a:latin typeface="Times New Roman"/>
              </a:rPr>
              <a:t>…</a:t>
            </a:r>
            <a:endParaRPr lang="en-US" altLang="zh-CN">
              <a:solidFill>
                <a:schemeClr val="hlink"/>
              </a:solidFill>
            </a:endParaRPr>
          </a:p>
          <a:p>
            <a:pPr eaLnBrk="1" hangingPunct="1">
              <a:buFont typeface="Wingdings" pitchFamily="2" charset="2"/>
              <a:buNone/>
              <a:defRPr/>
            </a:pPr>
            <a:r>
              <a:rPr lang="en-US" altLang="zh-CN"/>
              <a:t>	</a:t>
            </a:r>
          </a:p>
          <a:p>
            <a:pPr eaLnBrk="1" hangingPunct="1">
              <a:buFont typeface="Wingdings" pitchFamily="2" charset="2"/>
              <a:buNone/>
              <a:defRPr/>
            </a:pPr>
            <a:r>
              <a:rPr lang="en-US" altLang="zh-CN"/>
              <a:t>	</a:t>
            </a:r>
            <a:r>
              <a:rPr lang="zh-CN" altLang="en-US"/>
              <a:t>示例</a:t>
            </a:r>
          </a:p>
          <a:p>
            <a:pPr lvl="1" eaLnBrk="1" hangingPunct="1">
              <a:buFont typeface="Wingdings" pitchFamily="2" charset="2"/>
              <a:buNone/>
              <a:defRPr/>
            </a:pPr>
            <a:r>
              <a:rPr lang="zh-CN" altLang="en-US"/>
              <a:t>	</a:t>
            </a:r>
            <a:r>
              <a:rPr lang="en-US" altLang="zh-CN">
                <a:solidFill>
                  <a:schemeClr val="hlink"/>
                </a:solidFill>
                <a:effectLst>
                  <a:outerShdw blurRad="38100" dist="38100" dir="2700000" algn="tl">
                    <a:srgbClr val="C0C0C0"/>
                  </a:outerShdw>
                </a:effectLst>
              </a:rPr>
              <a:t>alter</a:t>
            </a:r>
            <a:r>
              <a:rPr lang="en-US" altLang="zh-CN"/>
              <a:t> </a:t>
            </a:r>
            <a:r>
              <a:rPr lang="en-US" altLang="zh-CN">
                <a:solidFill>
                  <a:schemeClr val="hlink"/>
                </a:solidFill>
              </a:rPr>
              <a:t>table</a:t>
            </a:r>
            <a:r>
              <a:rPr lang="en-US" altLang="zh-CN"/>
              <a:t> S </a:t>
            </a:r>
            <a:r>
              <a:rPr lang="en-US" altLang="zh-CN">
                <a:solidFill>
                  <a:schemeClr val="hlink"/>
                </a:solidFill>
                <a:effectLst>
                  <a:outerShdw blurRad="38100" dist="38100" dir="2700000" algn="tl">
                    <a:srgbClr val="C0C0C0"/>
                  </a:outerShdw>
                </a:effectLst>
              </a:rPr>
              <a:t>drop constraint</a:t>
            </a:r>
            <a:r>
              <a:rPr lang="en-US" altLang="zh-CN"/>
              <a:t> S_PK</a:t>
            </a:r>
          </a:p>
          <a:p>
            <a:pPr lvl="1" eaLnBrk="1" hangingPunct="1">
              <a:buFont typeface="Wingdings" pitchFamily="2" charset="2"/>
              <a:buNone/>
              <a:defRPr/>
            </a:pPr>
            <a:r>
              <a:rPr lang="en-US" altLang="zh-CN"/>
              <a:t>	</a:t>
            </a:r>
            <a:r>
              <a:rPr lang="en-US" altLang="zh-CN">
                <a:solidFill>
                  <a:schemeClr val="hlink"/>
                </a:solidFill>
                <a:effectLst>
                  <a:outerShdw blurRad="38100" dist="38100" dir="2700000" algn="tl">
                    <a:srgbClr val="C0C0C0"/>
                  </a:outerShdw>
                </a:effectLst>
              </a:rPr>
              <a:t>alter</a:t>
            </a:r>
            <a:r>
              <a:rPr lang="en-US" altLang="zh-CN">
                <a:solidFill>
                  <a:schemeClr val="hlink"/>
                </a:solidFill>
              </a:rPr>
              <a:t> table</a:t>
            </a:r>
            <a:r>
              <a:rPr lang="en-US" altLang="zh-CN"/>
              <a:t> SC </a:t>
            </a:r>
            <a:r>
              <a:rPr lang="en-US" altLang="zh-CN">
                <a:solidFill>
                  <a:schemeClr val="hlink"/>
                </a:solidFill>
                <a:effectLst>
                  <a:outerShdw blurRad="38100" dist="38100" dir="2700000" algn="tl">
                    <a:srgbClr val="C0C0C0"/>
                  </a:outerShdw>
                </a:effectLst>
              </a:rPr>
              <a:t>add constraint</a:t>
            </a:r>
            <a:r>
              <a:rPr lang="en-US" altLang="zh-CN"/>
              <a:t>  SC_CHECK </a:t>
            </a:r>
          </a:p>
          <a:p>
            <a:pPr lvl="1" eaLnBrk="1" hangingPunct="1">
              <a:buFont typeface="Wingdings" pitchFamily="2" charset="2"/>
              <a:buNone/>
              <a:defRPr/>
            </a:pPr>
            <a:r>
              <a:rPr lang="en-US" altLang="zh-CN"/>
              <a:t>				</a:t>
            </a:r>
            <a:r>
              <a:rPr lang="en-US" altLang="zh-CN">
                <a:solidFill>
                  <a:schemeClr val="hlink"/>
                </a:solidFill>
                <a:effectLst>
                  <a:outerShdw blurRad="38100" dist="38100" dir="2700000" algn="tl">
                    <a:srgbClr val="C0C0C0"/>
                  </a:outerShdw>
                </a:effectLst>
              </a:rPr>
              <a:t>check</a:t>
            </a:r>
            <a:r>
              <a:rPr lang="en-US" altLang="zh-CN"/>
              <a:t>(S# in </a:t>
            </a:r>
            <a:r>
              <a:rPr lang="en-US" altLang="zh-CN">
                <a:solidFill>
                  <a:schemeClr val="hlink"/>
                </a:solidFill>
              </a:rPr>
              <a:t>select</a:t>
            </a:r>
            <a:r>
              <a:rPr lang="en-US" altLang="zh-CN"/>
              <a:t> S# </a:t>
            </a:r>
            <a:r>
              <a:rPr lang="en-US" altLang="zh-CN">
                <a:solidFill>
                  <a:schemeClr val="hlink"/>
                </a:solidFill>
              </a:rPr>
              <a:t>from</a:t>
            </a:r>
            <a:r>
              <a:rPr lang="en-US" altLang="zh-CN"/>
              <a:t> 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pPr eaLnBrk="1" hangingPunct="1">
              <a:defRPr/>
            </a:pPr>
            <a:r>
              <a:rPr lang="zh-CN" altLang="en-US"/>
              <a:t>约束检查</a:t>
            </a:r>
          </a:p>
        </p:txBody>
      </p:sp>
      <p:graphicFrame>
        <p:nvGraphicFramePr>
          <p:cNvPr id="596030" name="Group 62"/>
          <p:cNvGraphicFramePr>
            <a:graphicFrameLocks noGrp="1"/>
          </p:cNvGraphicFramePr>
          <p:nvPr/>
        </p:nvGraphicFramePr>
        <p:xfrm>
          <a:off x="971550" y="1916113"/>
          <a:ext cx="3240088" cy="1188720"/>
        </p:xfrm>
        <a:graphic>
          <a:graphicData uri="http://schemas.openxmlformats.org/drawingml/2006/table">
            <a:tbl>
              <a:tblPr/>
              <a:tblGrid>
                <a:gridCol w="1620838">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tblGrid>
              <a:tr h="296863">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660033"/>
                          </a:solidFill>
                          <a:effectLst>
                            <a:outerShdw blurRad="38100" dist="38100" dir="2700000" algn="tl">
                              <a:srgbClr val="C0C0C0"/>
                            </a:outerShdw>
                          </a:effectLst>
                          <a:latin typeface="Tahoma" pitchFamily="34" charset="0"/>
                          <a:ea typeface="隶书" pitchFamily="49" charset="-122"/>
                        </a:rPr>
                        <a:t>Table1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Col1_1(PK)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Col1_2(FK)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96035" name="Group 67"/>
          <p:cNvGraphicFramePr>
            <a:graphicFrameLocks noGrp="1"/>
          </p:cNvGraphicFramePr>
          <p:nvPr/>
        </p:nvGraphicFramePr>
        <p:xfrm>
          <a:off x="4910138" y="1952625"/>
          <a:ext cx="3262312" cy="1188720"/>
        </p:xfrm>
        <a:graphic>
          <a:graphicData uri="http://schemas.openxmlformats.org/drawingml/2006/table">
            <a:tbl>
              <a:tblPr/>
              <a:tblGrid>
                <a:gridCol w="1631950">
                  <a:extLst>
                    <a:ext uri="{9D8B030D-6E8A-4147-A177-3AD203B41FA5}">
                      <a16:colId xmlns:a16="http://schemas.microsoft.com/office/drawing/2014/main" val="20000"/>
                    </a:ext>
                  </a:extLst>
                </a:gridCol>
                <a:gridCol w="1630362">
                  <a:extLst>
                    <a:ext uri="{9D8B030D-6E8A-4147-A177-3AD203B41FA5}">
                      <a16:colId xmlns:a16="http://schemas.microsoft.com/office/drawing/2014/main" val="20001"/>
                    </a:ext>
                  </a:extLst>
                </a:gridCol>
              </a:tblGrid>
              <a:tr h="296863">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660033"/>
                          </a:solidFill>
                          <a:effectLst>
                            <a:outerShdw blurRad="38100" dist="38100" dir="2700000" algn="tl">
                              <a:srgbClr val="C0C0C0"/>
                            </a:outerShdw>
                          </a:effectLst>
                          <a:latin typeface="Tahoma" pitchFamily="34" charset="0"/>
                          <a:ea typeface="隶书" pitchFamily="49" charset="-122"/>
                        </a:rPr>
                        <a:t>Table2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Col2_1(PK)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Col2_2(FK)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cxnSp>
        <p:nvCxnSpPr>
          <p:cNvPr id="72733" name="AutoShape 39"/>
          <p:cNvCxnSpPr>
            <a:cxnSpLocks noChangeShapeType="1"/>
          </p:cNvCxnSpPr>
          <p:nvPr/>
        </p:nvCxnSpPr>
        <p:spPr bwMode="auto">
          <a:xfrm rot="16200000" flipH="1">
            <a:off x="4545806" y="1958182"/>
            <a:ext cx="36513" cy="2324100"/>
          </a:xfrm>
          <a:prstGeom prst="curvedConnector3">
            <a:avLst>
              <a:gd name="adj1" fmla="val 726088"/>
            </a:avLst>
          </a:prstGeom>
          <a:noFill/>
          <a:ln w="9525">
            <a:solidFill>
              <a:schemeClr val="tx1"/>
            </a:solidFill>
            <a:round/>
            <a:headEnd/>
            <a:tailEnd type="triangle" w="med" len="med"/>
          </a:ln>
        </p:spPr>
      </p:cxnSp>
      <p:cxnSp>
        <p:nvCxnSpPr>
          <p:cNvPr id="72734" name="AutoShape 40"/>
          <p:cNvCxnSpPr>
            <a:cxnSpLocks noChangeShapeType="1"/>
          </p:cNvCxnSpPr>
          <p:nvPr/>
        </p:nvCxnSpPr>
        <p:spPr bwMode="auto">
          <a:xfrm rot="16200000" flipV="1">
            <a:off x="4552156" y="332582"/>
            <a:ext cx="36513" cy="5575300"/>
          </a:xfrm>
          <a:prstGeom prst="curvedConnector3">
            <a:avLst>
              <a:gd name="adj1" fmla="val -1239134"/>
            </a:avLst>
          </a:prstGeom>
          <a:noFill/>
          <a:ln w="9525">
            <a:solidFill>
              <a:schemeClr val="tx1"/>
            </a:solidFill>
            <a:round/>
            <a:headEnd/>
            <a:tailEnd type="triangle" w="med" len="med"/>
          </a:ln>
        </p:spPr>
      </p:cxnSp>
      <p:sp>
        <p:nvSpPr>
          <p:cNvPr id="596009" name="Text Box 41"/>
          <p:cNvSpPr txBox="1">
            <a:spLocks noChangeArrowheads="1"/>
          </p:cNvSpPr>
          <p:nvPr/>
        </p:nvSpPr>
        <p:spPr bwMode="auto">
          <a:xfrm>
            <a:off x="2411413" y="1341438"/>
            <a:ext cx="4248150" cy="457200"/>
          </a:xfrm>
          <a:prstGeom prst="rect">
            <a:avLst/>
          </a:prstGeom>
          <a:noFill/>
          <a:ln w="9525" algn="ctr">
            <a:noFill/>
            <a:miter lim="800000"/>
            <a:headEnd/>
            <a:tailEnd/>
          </a:ln>
          <a:effectLst/>
        </p:spPr>
        <p:txBody>
          <a:bodyPr>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隶书" pitchFamily="49" charset="-122"/>
                <a:cs typeface="+mn-cs"/>
              </a:rPr>
              <a:t>相互参照的表，如何插入行？</a:t>
            </a:r>
          </a:p>
        </p:txBody>
      </p:sp>
      <p:graphicFrame>
        <p:nvGraphicFramePr>
          <p:cNvPr id="596059" name="Group 91"/>
          <p:cNvGraphicFramePr>
            <a:graphicFrameLocks noGrp="1"/>
          </p:cNvGraphicFramePr>
          <p:nvPr/>
        </p:nvGraphicFramePr>
        <p:xfrm>
          <a:off x="2268538" y="4330700"/>
          <a:ext cx="4751387" cy="1981200"/>
        </p:xfrm>
        <a:graphic>
          <a:graphicData uri="http://schemas.openxmlformats.org/drawingml/2006/table">
            <a:tbl>
              <a:tblPr/>
              <a:tblGrid>
                <a:gridCol w="1584325">
                  <a:extLst>
                    <a:ext uri="{9D8B030D-6E8A-4147-A177-3AD203B41FA5}">
                      <a16:colId xmlns:a16="http://schemas.microsoft.com/office/drawing/2014/main" val="20000"/>
                    </a:ext>
                  </a:extLst>
                </a:gridCol>
                <a:gridCol w="1582737">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296863">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660033"/>
                          </a:solidFill>
                          <a:effectLst>
                            <a:outerShdw blurRad="38100" dist="38100" dir="2700000" algn="tl">
                              <a:srgbClr val="C0C0C0"/>
                            </a:outerShdw>
                          </a:effectLst>
                          <a:latin typeface="Tahoma" pitchFamily="34" charset="0"/>
                          <a:ea typeface="隶书" pitchFamily="49" charset="-122"/>
                        </a:rPr>
                        <a:t>employee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e#(PK)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mgr(FK)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e1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e2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e2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jerry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e3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e3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72760" name="AutoShape 56"/>
          <p:cNvCxnSpPr>
            <a:cxnSpLocks noChangeShapeType="1"/>
          </p:cNvCxnSpPr>
          <p:nvPr/>
        </p:nvCxnSpPr>
        <p:spPr bwMode="auto">
          <a:xfrm rot="5400000">
            <a:off x="4643438" y="4724400"/>
            <a:ext cx="1587" cy="3167063"/>
          </a:xfrm>
          <a:prstGeom prst="curvedConnector3">
            <a:avLst>
              <a:gd name="adj1" fmla="val 26100009"/>
            </a:avLst>
          </a:prstGeom>
          <a:noFill/>
          <a:ln w="9525">
            <a:solidFill>
              <a:schemeClr val="tx1"/>
            </a:solidFill>
            <a:round/>
            <a:headEnd/>
            <a:tailEnd type="triangle" w="med" len="med"/>
          </a:ln>
        </p:spPr>
      </p:cxnSp>
      <p:sp>
        <p:nvSpPr>
          <p:cNvPr id="596025" name="Text Box 57"/>
          <p:cNvSpPr txBox="1">
            <a:spLocks noChangeArrowheads="1"/>
          </p:cNvSpPr>
          <p:nvPr/>
        </p:nvSpPr>
        <p:spPr bwMode="auto">
          <a:xfrm>
            <a:off x="2362200" y="3894138"/>
            <a:ext cx="4248150" cy="457200"/>
          </a:xfrm>
          <a:prstGeom prst="rect">
            <a:avLst/>
          </a:prstGeom>
          <a:noFill/>
          <a:ln w="9525" algn="ctr">
            <a:noFill/>
            <a:miter lim="800000"/>
            <a:headEnd/>
            <a:tailEnd/>
          </a:ln>
          <a:effectLst/>
        </p:spPr>
        <p:txBody>
          <a:bodyPr>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隶书" pitchFamily="49" charset="-122"/>
                <a:cs typeface="+mn-cs"/>
              </a:rPr>
              <a:t>自参照的表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en-US" altLang="zh-CN"/>
              <a:t>SQL</a:t>
            </a:r>
            <a:r>
              <a:rPr lang="zh-CN" altLang="en-US"/>
              <a:t>数据定义特点</a:t>
            </a:r>
          </a:p>
        </p:txBody>
      </p:sp>
      <p:sp>
        <p:nvSpPr>
          <p:cNvPr id="145411" name="Rectangle 3"/>
          <p:cNvSpPr>
            <a:spLocks noGrp="1" noChangeArrowheads="1"/>
          </p:cNvSpPr>
          <p:nvPr>
            <p:ph type="body" idx="1"/>
          </p:nvPr>
        </p:nvSpPr>
        <p:spPr/>
        <p:txBody>
          <a:bodyPr/>
          <a:lstStyle/>
          <a:p>
            <a:pPr eaLnBrk="1" hangingPunct="1">
              <a:lnSpc>
                <a:spcPct val="110000"/>
              </a:lnSpc>
              <a:defRPr/>
            </a:pPr>
            <a:r>
              <a:rPr lang="en-US" altLang="zh-CN" sz="2800"/>
              <a:t>SQL</a:t>
            </a:r>
            <a:r>
              <a:rPr lang="zh-CN" altLang="en-US" sz="2800"/>
              <a:t>中，任何时候都可以执行一个数据定义语句，随时修改数据库结构。而在非关系型的数据库系统中，必须在数据库的装入和使用前全部完成数据库的定义。若要修改已投入运行的数据库，则需停下一切数据库活动，把数据库卸出，修改数据库定义并重新编译，再按修改过的数据库结构重新装入数据</a:t>
            </a:r>
          </a:p>
          <a:p>
            <a:pPr eaLnBrk="1" hangingPunct="1">
              <a:lnSpc>
                <a:spcPct val="110000"/>
              </a:lnSpc>
              <a:defRPr/>
            </a:pPr>
            <a:r>
              <a:rPr lang="zh-CN" altLang="en-US" sz="2800"/>
              <a:t>数据库定义不断增长（不必一开始就定义完整）</a:t>
            </a:r>
          </a:p>
          <a:p>
            <a:pPr eaLnBrk="1" hangingPunct="1">
              <a:lnSpc>
                <a:spcPct val="110000"/>
              </a:lnSpc>
              <a:defRPr/>
            </a:pPr>
            <a:r>
              <a:rPr lang="zh-CN" altLang="en-US" sz="2800"/>
              <a:t>数据库定义随时修改（不必一开始就完全合理）</a:t>
            </a:r>
          </a:p>
          <a:p>
            <a:pPr eaLnBrk="1" hangingPunct="1">
              <a:lnSpc>
                <a:spcPct val="110000"/>
              </a:lnSpc>
              <a:defRPr/>
            </a:pPr>
            <a:r>
              <a:rPr lang="zh-CN" altLang="en-US" sz="2800"/>
              <a:t>可进行增加索引、撤消索引的实验，检验其对效率的影响</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wrap="square" lIns="91440" tIns="45720" rIns="91440" bIns="45720" anchor="ctr"/>
          <a:lstStyle/>
          <a:p>
            <a:pPr eaLnBrk="1" hangingPunct="1"/>
            <a:r>
              <a:rPr lang="zh-CN" altLang="en-US" dirty="0">
                <a:latin typeface="微软雅黑" panose="020B0503020204020204" charset="-122"/>
                <a:ea typeface="微软雅黑" panose="020B0503020204020204" charset="-122"/>
                <a:cs typeface="微软雅黑" panose="020B0503020204020204" charset="-122"/>
              </a:rPr>
              <a:t>触发器</a:t>
            </a:r>
          </a:p>
        </p:txBody>
      </p:sp>
      <p:sp>
        <p:nvSpPr>
          <p:cNvPr id="23554" name="Rectangle 3"/>
          <p:cNvSpPr>
            <a:spLocks noGrp="1"/>
          </p:cNvSpPr>
          <p:nvPr>
            <p:ph idx="1"/>
          </p:nvPr>
        </p:nvSpPr>
        <p:spPr>
          <a:xfrm>
            <a:off x="234315" y="1716278"/>
            <a:ext cx="8827770" cy="3785235"/>
          </a:xfrm>
        </p:spPr>
        <p:txBody>
          <a:bodyPr wrap="square" lIns="91440" tIns="45720" rIns="91440" bIns="45720" anchor="t"/>
          <a:lstStyle/>
          <a:p>
            <a:pPr eaLnBrk="1" hangingPunct="1">
              <a:spcBef>
                <a:spcPts val="10"/>
              </a:spcBef>
              <a:spcAft>
                <a:spcPts val="3200"/>
              </a:spcAft>
            </a:pP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表模式（</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Schema</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的</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定义</a:t>
            </a:r>
            <a:r>
              <a:rPr lang="zh-CN" altLang="en-US" dirty="0">
                <a:latin typeface="微软雅黑" panose="020B0503020204020204" charset="-122"/>
                <a:ea typeface="微软雅黑" panose="020B0503020204020204" charset="-122"/>
                <a:cs typeface="微软雅黑" panose="020B0503020204020204" charset="-122"/>
              </a:rPr>
              <a:t>中，</a:t>
            </a:r>
            <a:r>
              <a:rPr lang="zh-CN" altLang="en-US" b="1" dirty="0">
                <a:latin typeface="微软雅黑" panose="020B0503020204020204" charset="-122"/>
                <a:ea typeface="微软雅黑" panose="020B0503020204020204" charset="-122"/>
                <a:cs typeface="微软雅黑" panose="020B0503020204020204" charset="-122"/>
              </a:rPr>
              <a:t>包含了</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主键</a:t>
            </a:r>
            <a:r>
              <a:rPr lang="zh-CN" altLang="en-US" b="1" dirty="0">
                <a:latin typeface="微软雅黑" panose="020B0503020204020204" charset="-122"/>
                <a:ea typeface="微软雅黑" panose="020B0503020204020204" charset="-122"/>
                <a:cs typeface="微软雅黑" panose="020B0503020204020204" charset="-122"/>
              </a:rPr>
              <a:t>，</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外键</a:t>
            </a:r>
            <a:r>
              <a:rPr lang="zh-CN" altLang="en-US" b="1" dirty="0">
                <a:latin typeface="微软雅黑" panose="020B0503020204020204" charset="-122"/>
                <a:ea typeface="微软雅黑" panose="020B0503020204020204" charset="-122"/>
                <a:cs typeface="微软雅黑" panose="020B0503020204020204" charset="-122"/>
              </a:rPr>
              <a:t>，</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域约束</a:t>
            </a:r>
            <a:r>
              <a:rPr lang="zh-CN" altLang="en-US" b="1" dirty="0">
                <a:latin typeface="微软雅黑" panose="020B0503020204020204" charset="-122"/>
                <a:ea typeface="微软雅黑" panose="020B0503020204020204" charset="-122"/>
                <a:cs typeface="微软雅黑" panose="020B0503020204020204" charset="-122"/>
              </a:rPr>
              <a:t>的</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定义</a:t>
            </a:r>
            <a:r>
              <a:rPr lang="zh-CN" altLang="en-US" b="1" dirty="0">
                <a:latin typeface="微软雅黑" panose="020B0503020204020204" charset="-122"/>
                <a:ea typeface="微软雅黑" panose="020B0503020204020204" charset="-122"/>
                <a:cs typeface="微软雅黑" panose="020B0503020204020204" charset="-122"/>
                <a:sym typeface="+mn-ea"/>
              </a:rPr>
              <a:t>；</a:t>
            </a:r>
            <a:endParaRPr lang="en-US" altLang="zh-CN" b="1" dirty="0">
              <a:latin typeface="微软雅黑" panose="020B0503020204020204" charset="-122"/>
              <a:ea typeface="微软雅黑" panose="020B0503020204020204" charset="-122"/>
              <a:cs typeface="微软雅黑" panose="020B0503020204020204" charset="-122"/>
            </a:endParaRPr>
          </a:p>
          <a:p>
            <a:pPr eaLnBrk="1" hangingPunct="1">
              <a:lnSpc>
                <a:spcPct val="150000"/>
              </a:lnSpc>
              <a:spcBef>
                <a:spcPts val="10"/>
              </a:spcBef>
              <a:spcAft>
                <a:spcPts val="3200"/>
              </a:spcAft>
            </a:pP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业务规则约束</a:t>
            </a:r>
            <a:r>
              <a:rPr lang="zh-CN" altLang="en-US" dirty="0">
                <a:latin typeface="微软雅黑" panose="020B0503020204020204" charset="-122"/>
                <a:ea typeface="微软雅黑" panose="020B0503020204020204" charset="-122"/>
                <a:cs typeface="微软雅黑" panose="020B0503020204020204" charset="-122"/>
              </a:rPr>
              <a:t>用</a:t>
            </a:r>
            <a:r>
              <a:rPr lang="zh-CN" altLang="en-US" b="1" dirty="0">
                <a:solidFill>
                  <a:srgbClr val="0000FF"/>
                </a:solidFill>
                <a:latin typeface="微软雅黑" panose="020B0503020204020204" charset="-122"/>
                <a:ea typeface="微软雅黑" panose="020B0503020204020204" charset="-122"/>
                <a:cs typeface="微软雅黑" panose="020B0503020204020204" charset="-122"/>
                <a:sym typeface="+mn-ea"/>
              </a:rPr>
              <a:t>触发器（Trigger）</a:t>
            </a:r>
            <a:r>
              <a:rPr lang="zh-CN" altLang="en-US" dirty="0">
                <a:latin typeface="微软雅黑" panose="020B0503020204020204" charset="-122"/>
                <a:ea typeface="微软雅黑" panose="020B0503020204020204" charset="-122"/>
                <a:cs typeface="微软雅黑" panose="020B0503020204020204" charset="-122"/>
                <a:sym typeface="+mn-ea"/>
              </a:rPr>
              <a:t>来</a:t>
            </a:r>
            <a:r>
              <a:rPr lang="zh-CN" altLang="en-US" b="1" dirty="0">
                <a:solidFill>
                  <a:srgbClr val="FF0000"/>
                </a:solidFill>
                <a:latin typeface="微软雅黑" panose="020B0503020204020204" charset="-122"/>
                <a:ea typeface="微软雅黑" panose="020B0503020204020204" charset="-122"/>
                <a:cs typeface="微软雅黑" panose="020B0503020204020204" charset="-122"/>
                <a:sym typeface="+mn-ea"/>
              </a:rPr>
              <a:t>定义</a:t>
            </a:r>
            <a:r>
              <a:rPr lang="en-US" altLang="zh-CN" b="1" dirty="0">
                <a:latin typeface="微软雅黑" panose="020B0503020204020204" charset="-122"/>
                <a:ea typeface="微软雅黑" panose="020B0503020204020204" charset="-122"/>
                <a:cs typeface="微软雅黑" panose="020B0503020204020204" charset="-122"/>
              </a:rPr>
              <a:t>;</a:t>
            </a:r>
          </a:p>
          <a:p>
            <a:pPr eaLnBrk="1" hangingPunct="1">
              <a:lnSpc>
                <a:spcPct val="150000"/>
              </a:lnSpc>
              <a:spcBef>
                <a:spcPts val="10"/>
              </a:spcBef>
              <a:spcAft>
                <a:spcPts val="3200"/>
              </a:spcAft>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所有</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完整性约束</a:t>
            </a:r>
            <a:r>
              <a:rPr lang="zh-CN" altLang="en-US" b="1" dirty="0">
                <a:latin typeface="微软雅黑" panose="020B0503020204020204" charset="-122"/>
                <a:ea typeface="微软雅黑" panose="020B0503020204020204" charset="-122"/>
                <a:cs typeface="微软雅黑" panose="020B0503020204020204" charset="-122"/>
              </a:rPr>
              <a:t>在</a:t>
            </a:r>
            <a:r>
              <a:rPr lang="en-US" altLang="zh-CN" b="1" dirty="0">
                <a:latin typeface="微软雅黑" panose="020B0503020204020204" charset="-122"/>
                <a:ea typeface="微软雅黑" panose="020B0503020204020204" charset="-122"/>
                <a:cs typeface="微软雅黑" panose="020B0503020204020204" charset="-122"/>
              </a:rPr>
              <a:t>DBMS</a:t>
            </a:r>
            <a:r>
              <a:rPr lang="zh-CN" altLang="en-US" b="1" dirty="0">
                <a:latin typeface="微软雅黑" panose="020B0503020204020204" charset="-122"/>
                <a:ea typeface="微软雅黑" panose="020B0503020204020204" charset="-122"/>
                <a:cs typeface="微软雅黑" panose="020B0503020204020204" charset="-122"/>
              </a:rPr>
              <a:t>内部</a:t>
            </a:r>
            <a:r>
              <a:rPr lang="zh-CN" altLang="en-US" dirty="0">
                <a:latin typeface="微软雅黑" panose="020B0503020204020204" charset="-122"/>
                <a:ea typeface="微软雅黑" panose="020B0503020204020204" charset="-122"/>
                <a:cs typeface="微软雅黑" panose="020B0503020204020204" charset="-122"/>
              </a:rPr>
              <a:t>最终</a:t>
            </a:r>
            <a:r>
              <a:rPr lang="zh-CN" altLang="en-US" dirty="0">
                <a:latin typeface="微软雅黑" panose="020B0503020204020204" charset="-122"/>
                <a:ea typeface="微软雅黑" panose="020B0503020204020204" charset="-122"/>
                <a:cs typeface="微软雅黑" panose="020B0503020204020204" charset="-122"/>
                <a:sym typeface="+mn-ea"/>
              </a:rPr>
              <a:t>都</a:t>
            </a:r>
            <a:r>
              <a:rPr lang="zh-CN" altLang="en-US" dirty="0">
                <a:latin typeface="微软雅黑" panose="020B0503020204020204" charset="-122"/>
                <a:ea typeface="微软雅黑" panose="020B0503020204020204" charset="-122"/>
                <a:cs typeface="微软雅黑" panose="020B0503020204020204" charset="-122"/>
              </a:rPr>
              <a:t>用</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触发器</a:t>
            </a:r>
            <a:r>
              <a:rPr lang="zh-CN" altLang="en-US" dirty="0">
                <a:latin typeface="微软雅黑" panose="020B0503020204020204" charset="-122"/>
                <a:ea typeface="微软雅黑" panose="020B0503020204020204" charset="-122"/>
                <a:cs typeface="微软雅黑" panose="020B0503020204020204" charset="-122"/>
              </a:rPr>
              <a:t>来</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表示</a:t>
            </a:r>
            <a:r>
              <a:rPr lang="zh-CN" altLang="en-US" b="1" dirty="0">
                <a:latin typeface="微软雅黑" panose="020B0503020204020204" charset="-122"/>
                <a:ea typeface="微软雅黑" panose="020B0503020204020204" charset="-122"/>
                <a:cs typeface="微软雅黑" panose="020B0503020204020204" charset="-122"/>
              </a:rPr>
              <a:t>；</a:t>
            </a:r>
            <a:endParaRPr lang="en-US" altLang="zh-CN" b="1" dirty="0">
              <a:latin typeface="微软雅黑" panose="020B0503020204020204" charset="-122"/>
              <a:ea typeface="微软雅黑" panose="020B0503020204020204" charset="-122"/>
              <a:cs typeface="微软雅黑" panose="020B0503020204020204" charset="-122"/>
            </a:endParaRPr>
          </a:p>
          <a:p>
            <a:pPr eaLnBrk="1" hangingPunct="1">
              <a:lnSpc>
                <a:spcPct val="150000"/>
              </a:lnSpc>
              <a:spcBef>
                <a:spcPts val="10"/>
              </a:spcBef>
              <a:spcAft>
                <a:spcPts val="3200"/>
              </a:spcAft>
            </a:pPr>
            <a:r>
              <a:rPr lang="zh-CN" altLang="en-US" b="1" dirty="0">
                <a:latin typeface="微软雅黑" panose="020B0503020204020204" charset="-122"/>
                <a:ea typeface="微软雅黑" panose="020B0503020204020204" charset="-122"/>
                <a:cs typeface="微软雅黑" panose="020B0503020204020204" charset="-122"/>
              </a:rPr>
              <a:t>操作会先触发约束检查和处理，确认可以操作之后才完成操作</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buNone/>
            </a:pPr>
            <a:endParaRPr lang="en-US" altLang="zh-CN"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82550" y="228600"/>
            <a:ext cx="8970645" cy="914400"/>
          </a:xfrm>
        </p:spPr>
        <p:txBody>
          <a:bodyPr wrap="square" lIns="91440" tIns="45720" rIns="91440" bIns="45720" anchor="ctr"/>
          <a:lstStyle/>
          <a:p>
            <a:pPr eaLnBrk="1" hangingPunct="1"/>
            <a:r>
              <a:rPr lang="zh-CN" altLang="en-US" sz="4000">
                <a:latin typeface="微软雅黑" panose="020B0503020204020204" charset="-122"/>
                <a:ea typeface="微软雅黑" panose="020B0503020204020204" charset="-122"/>
                <a:cs typeface="微软雅黑" panose="020B0503020204020204" charset="-122"/>
              </a:rPr>
              <a:t>用户对某个表执行</a:t>
            </a:r>
            <a:r>
              <a:rPr lang="zh-CN" altLang="en-US" sz="4000">
                <a:latin typeface="微软雅黑" panose="020B0503020204020204" charset="-122"/>
                <a:ea typeface="微软雅黑" panose="020B0503020204020204" charset="-122"/>
                <a:cs typeface="微软雅黑" panose="020B0503020204020204" charset="-122"/>
                <a:sym typeface="+mn-ea"/>
              </a:rPr>
              <a:t>行</a:t>
            </a:r>
            <a:r>
              <a:rPr lang="zh-CN" altLang="en-US" sz="4000">
                <a:latin typeface="微软雅黑" panose="020B0503020204020204" charset="-122"/>
                <a:ea typeface="微软雅黑" panose="020B0503020204020204" charset="-122"/>
                <a:cs typeface="微软雅黑" panose="020B0503020204020204" charset="-122"/>
              </a:rPr>
              <a:t>更新——</a:t>
            </a:r>
            <a:r>
              <a:rPr lang="zh-CN" altLang="en-US" sz="4000">
                <a:latin typeface="微软雅黑" panose="020B0503020204020204" charset="-122"/>
                <a:ea typeface="微软雅黑" panose="020B0503020204020204" charset="-122"/>
                <a:cs typeface="微软雅黑" panose="020B0503020204020204" charset="-122"/>
                <a:sym typeface="+mn-ea"/>
              </a:rPr>
              <a:t>元组约束</a:t>
            </a:r>
            <a:r>
              <a:rPr lang="zh-CN" altLang="en-US" sz="4000">
                <a:latin typeface="微软雅黑" panose="020B0503020204020204" charset="-122"/>
                <a:ea typeface="微软雅黑" panose="020B0503020204020204" charset="-122"/>
                <a:cs typeface="微软雅黑" panose="020B0503020204020204" charset="-122"/>
              </a:rPr>
              <a:t> </a:t>
            </a:r>
          </a:p>
        </p:txBody>
      </p:sp>
      <p:sp>
        <p:nvSpPr>
          <p:cNvPr id="68611" name="Rectangle 3"/>
          <p:cNvSpPr>
            <a:spLocks noGrp="1" noChangeArrowheads="1"/>
          </p:cNvSpPr>
          <p:nvPr>
            <p:ph idx="1"/>
          </p:nvPr>
        </p:nvSpPr>
        <p:spPr>
          <a:xfrm>
            <a:off x="10795" y="1463040"/>
            <a:ext cx="9044305" cy="4827905"/>
          </a:xfrm>
          <a:ln>
            <a:miter/>
          </a:ln>
        </p:spPr>
        <p:txBody>
          <a:bodyPr vert="horz" wrap="square" lIns="91440" tIns="45720" rIns="91440" bIns="45720" numCol="1" anchor="t" anchorCtr="0" compatLnSpc="1"/>
          <a:lstStyle/>
          <a:p>
            <a:pPr marL="0" marR="0" lvl="0" indent="284480" algn="l" defTabSz="914400" rtl="0" eaLnBrk="1" fontAlgn="base" latinLnBrk="0" hangingPunct="1">
              <a:spcBef>
                <a:spcPct val="60000"/>
              </a:spcBef>
              <a:spcAft>
                <a:spcPct val="0"/>
              </a:spcAft>
              <a:buClrTx/>
              <a:buSzTx/>
              <a:buFontTx/>
              <a:buNone/>
              <a:defRPr/>
            </a:pPr>
            <a:r>
              <a:rPr kumimoji="1" lang="en-US" altLang="zh-CN" sz="2800" b="1"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800" b="1"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）域约束：</a:t>
            </a:r>
            <a:endParaRPr kumimoji="1"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284480" algn="l" defTabSz="914400" rtl="0" eaLnBrk="1" fontAlgn="base" latinLnBrk="0" hangingPunct="1">
              <a:spcBef>
                <a:spcPct val="60000"/>
              </a:spcBef>
              <a:spcAft>
                <a:spcPct val="0"/>
              </a:spcAft>
              <a:buClrTx/>
              <a:buSzTx/>
              <a:buFontTx/>
              <a:buNone/>
              <a:defRPr/>
            </a:pPr>
            <a:r>
              <a:rPr lang="zh-CN" altLang="en-US" b="1" noProof="0" dirty="0">
                <a:ln>
                  <a:noFill/>
                </a:ln>
                <a:effectLst/>
                <a:uLnTx/>
                <a:uFillTx/>
                <a:latin typeface="微软雅黑" panose="020B0503020204020204" charset="-122"/>
                <a:ea typeface="微软雅黑" panose="020B0503020204020204" charset="-122"/>
                <a:cs typeface="微软雅黑" panose="020B0503020204020204" charset="-122"/>
                <a:sym typeface="+mn-ea"/>
              </a:rPr>
              <a:t>当前数据行，</a:t>
            </a:r>
            <a:r>
              <a:rPr lang="zh-CN" b="1" noProof="0" dirty="0">
                <a:ln>
                  <a:noFill/>
                </a:ln>
                <a:effectLst/>
                <a:uLnTx/>
                <a:uFillTx/>
                <a:latin typeface="微软雅黑" panose="020B0503020204020204" charset="-122"/>
                <a:ea typeface="微软雅黑" panose="020B0503020204020204" charset="-122"/>
                <a:cs typeface="微软雅黑" panose="020B0503020204020204" charset="-122"/>
                <a:sym typeface="+mn-ea"/>
              </a:rPr>
              <a:t>每个</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字段取值受其</a:t>
            </a:r>
            <a:r>
              <a:rPr lang="zh-CN" b="1" noProof="0" dirty="0">
                <a:ln>
                  <a:noFill/>
                </a:ln>
                <a:effectLst/>
                <a:uLnTx/>
                <a:uFillTx/>
                <a:latin typeface="微软雅黑" panose="020B0503020204020204" charset="-122"/>
                <a:ea typeface="微软雅黑" panose="020B0503020204020204" charset="-122"/>
                <a:cs typeface="微软雅黑" panose="020B0503020204020204" charset="-122"/>
                <a:sym typeface="+mn-ea"/>
              </a:rPr>
              <a:t>域约束</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1"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data type</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，取值范围，</a:t>
            </a:r>
            <a:r>
              <a:rPr kumimoji="1"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NOT NULL</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1"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UNIQUE</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等；</a:t>
            </a:r>
          </a:p>
          <a:p>
            <a:pPr marL="0" marR="0" lvl="0" indent="284480" algn="l" defTabSz="914400" rtl="0" eaLnBrk="1" fontAlgn="base" latinLnBrk="0" hangingPunct="1">
              <a:spcBef>
                <a:spcPct val="60000"/>
              </a:spcBef>
              <a:spcAft>
                <a:spcPct val="0"/>
              </a:spcAft>
              <a:buClrTx/>
              <a:buSzTx/>
              <a:buFontTx/>
              <a:buNone/>
              <a:defRPr/>
            </a:pPr>
            <a:endPar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284480" algn="l" defTabSz="914400" rtl="0" eaLnBrk="1" fontAlgn="base" latinLnBrk="0" hangingPunct="1">
              <a:spcBef>
                <a:spcPct val="60000"/>
              </a:spcBef>
              <a:spcAft>
                <a:spcPct val="0"/>
              </a:spcAft>
              <a:buClrTx/>
              <a:buSzTx/>
              <a:buFontTx/>
              <a:buNone/>
              <a:defRPr/>
            </a:pPr>
            <a:r>
              <a:rPr kumimoji="1" lang="en-US" altLang="zh-CN" sz="2800" b="1"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800" b="1"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）业务规则约束</a:t>
            </a:r>
            <a:endPar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l" defTabSz="914400" rtl="0" eaLnBrk="1" fontAlgn="base" latinLnBrk="0" hangingPunct="1">
              <a:spcBef>
                <a:spcPct val="60000"/>
              </a:spcBef>
              <a:spcAft>
                <a:spcPct val="0"/>
              </a:spcAft>
              <a:buClrTx/>
              <a:buSzTx/>
              <a:buFont typeface="+mj-lt"/>
              <a:buAutoNum type="arabicPeriod"/>
              <a:defRPr/>
            </a:pPr>
            <a:r>
              <a:rPr lang="zh-CN" altLang="en-US" b="1"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sym typeface="+mn-ea"/>
              </a:rPr>
              <a:t>当前行</a:t>
            </a:r>
            <a:r>
              <a:rPr lang="zh-CN" altLang="en-US" b="1" noProof="0" dirty="0">
                <a:ln>
                  <a:noFill/>
                </a:ln>
                <a:effectLst/>
                <a:uLnTx/>
                <a:uFillTx/>
                <a:latin typeface="微软雅黑" panose="020B0503020204020204" charset="-122"/>
                <a:ea typeface="微软雅黑" panose="020B0503020204020204" charset="-122"/>
                <a:cs typeface="微软雅黑" panose="020B0503020204020204" charset="-122"/>
                <a:sym typeface="+mn-ea"/>
              </a:rPr>
              <a:t>数据</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，不同</a:t>
            </a:r>
            <a:r>
              <a:rPr kumimoji="1" lang="zh-CN" altLang="en-US" sz="2400" b="1"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字段</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a:t>
            </a:r>
            <a:r>
              <a:rPr kumimoji="1"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取值</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彼此之间存在</a:t>
            </a:r>
            <a:r>
              <a:rPr kumimoji="1"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关联约束</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400" b="1" i="0" u="none" strike="noStrike" kern="0" cap="none" spc="0" normalizeH="0" baseline="0" noProof="0" dirty="0">
                <a:ln>
                  <a:noFill/>
                </a:ln>
                <a:solidFill>
                  <a:schemeClr val="tx1"/>
                </a:solidFill>
                <a:effectLst/>
                <a:highlight>
                  <a:srgbClr val="FFFF00"/>
                </a:highlight>
                <a:uLnTx/>
                <a:uFillTx/>
                <a:latin typeface="微软雅黑" panose="020B0503020204020204" charset="-122"/>
                <a:ea typeface="微软雅黑" panose="020B0503020204020204" charset="-122"/>
                <a:cs typeface="微软雅黑" panose="020B0503020204020204" charset="-122"/>
              </a:rPr>
              <a:t>（家庭地址与邮政编码）</a:t>
            </a:r>
          </a:p>
          <a:p>
            <a:pPr marL="457200" marR="0" lvl="0" indent="-457200" algn="l" defTabSz="914400" rtl="0" eaLnBrk="1" fontAlgn="base" latinLnBrk="0" hangingPunct="1">
              <a:spcBef>
                <a:spcPct val="60000"/>
              </a:spcBef>
              <a:spcAft>
                <a:spcPct val="0"/>
              </a:spcAft>
              <a:buClrTx/>
              <a:buSzTx/>
              <a:buFont typeface="+mj-lt"/>
              <a:buAutoNum type="arabicPeriod"/>
              <a:defRPr/>
            </a:pPr>
            <a:r>
              <a:rPr lang="zh-CN" altLang="en-US" sz="2400" b="1"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sym typeface="+mn-ea"/>
              </a:rPr>
              <a:t>当前行</a:t>
            </a:r>
            <a:r>
              <a:rPr lang="zh-CN" altLang="en-US" sz="2400" b="1" noProof="0" dirty="0">
                <a:ln>
                  <a:noFill/>
                </a:ln>
                <a:effectLst/>
                <a:uLnTx/>
                <a:uFillTx/>
                <a:latin typeface="微软雅黑" panose="020B0503020204020204" charset="-122"/>
                <a:ea typeface="微软雅黑" panose="020B0503020204020204" charset="-122"/>
                <a:cs typeface="微软雅黑" panose="020B0503020204020204" charset="-122"/>
                <a:sym typeface="+mn-ea"/>
              </a:rPr>
              <a:t>数据，</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它受</a:t>
            </a:r>
            <a:r>
              <a:rPr kumimoji="1" lang="zh-CN" altLang="en-US" sz="2400" b="1"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该表</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中</a:t>
            </a:r>
            <a:r>
              <a:rPr kumimoji="1"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已有行</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a:t>
            </a:r>
            <a:r>
              <a:rPr kumimoji="1"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约束</a:t>
            </a:r>
            <a:r>
              <a:rPr kumimoji="1"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1"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l" defTabSz="914400" rtl="0" eaLnBrk="1" fontAlgn="base" latinLnBrk="0" hangingPunct="1">
              <a:spcBef>
                <a:spcPct val="60000"/>
              </a:spcBef>
              <a:spcAft>
                <a:spcPct val="0"/>
              </a:spcAft>
              <a:buClrTx/>
              <a:buSzTx/>
              <a:buFont typeface="+mj-lt"/>
              <a:buAutoNum type="arabicPeriod"/>
              <a:defRPr/>
            </a:pPr>
            <a:r>
              <a:rPr lang="zh-CN" altLang="en-US" b="1"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sym typeface="+mn-ea"/>
              </a:rPr>
              <a:t>当前行</a:t>
            </a:r>
            <a:r>
              <a:rPr lang="zh-CN" altLang="en-US" b="1" noProof="0" dirty="0">
                <a:ln>
                  <a:noFill/>
                </a:ln>
                <a:effectLst/>
                <a:uLnTx/>
                <a:uFillTx/>
                <a:latin typeface="微软雅黑" panose="020B0503020204020204" charset="-122"/>
                <a:ea typeface="微软雅黑" panose="020B0503020204020204" charset="-122"/>
                <a:cs typeface="微软雅黑" panose="020B0503020204020204" charset="-122"/>
                <a:sym typeface="+mn-ea"/>
              </a:rPr>
              <a:t>数据，它受</a:t>
            </a:r>
            <a:r>
              <a:rPr lang="zh-CN" altLang="en-US" b="1"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sym typeface="+mn-ea"/>
              </a:rPr>
              <a:t>其它表</a:t>
            </a:r>
            <a:r>
              <a:rPr lang="zh-CN" altLang="en-US" b="1" noProof="0" dirty="0">
                <a:ln>
                  <a:noFill/>
                </a:ln>
                <a:effectLst/>
                <a:uLnTx/>
                <a:uFillTx/>
                <a:latin typeface="微软雅黑" panose="020B0503020204020204" charset="-122"/>
                <a:ea typeface="微软雅黑" panose="020B0503020204020204" charset="-122"/>
                <a:cs typeface="微软雅黑" panose="020B0503020204020204" charset="-122"/>
                <a:sym typeface="+mn-ea"/>
              </a:rPr>
              <a:t>中</a:t>
            </a:r>
            <a:r>
              <a:rPr lang="zh-CN" altLang="en-US" b="1"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已有行</a:t>
            </a:r>
            <a:r>
              <a:rPr lang="zh-CN" altLang="en-US" b="1" noProof="0" dirty="0">
                <a:ln>
                  <a:noFill/>
                </a:ln>
                <a:effectLst/>
                <a:uLnTx/>
                <a:uFillTx/>
                <a:latin typeface="微软雅黑" panose="020B0503020204020204" charset="-122"/>
                <a:ea typeface="微软雅黑" panose="020B0503020204020204" charset="-122"/>
                <a:cs typeface="微软雅黑" panose="020B0503020204020204" charset="-122"/>
                <a:sym typeface="+mn-ea"/>
              </a:rPr>
              <a:t>的</a:t>
            </a:r>
            <a:r>
              <a:rPr lang="zh-CN" altLang="en-US" b="1"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约束</a:t>
            </a:r>
            <a:r>
              <a:rPr lang="zh-CN" altLang="en-US" b="1" noProof="0" dirty="0">
                <a:ln>
                  <a:noFill/>
                </a:ln>
                <a:effectLst/>
                <a:uLnTx/>
                <a:uFillTx/>
                <a:latin typeface="微软雅黑" panose="020B0503020204020204" charset="-122"/>
                <a:ea typeface="微软雅黑" panose="020B0503020204020204" charset="-122"/>
                <a:cs typeface="微软雅黑" panose="020B0503020204020204" charset="-122"/>
                <a:sym typeface="+mn-ea"/>
              </a:rPr>
              <a:t>；</a:t>
            </a:r>
            <a:endParaRPr kumimoji="1" lang="zh-CN" altLang="en-US" sz="2400" b="1" i="0" u="none" strike="noStrike" kern="0" cap="none" spc="0" normalizeH="0" baseline="0" noProof="0" dirty="0">
              <a:ln>
                <a:noFill/>
              </a:ln>
              <a:solidFill>
                <a:schemeClr val="accent6"/>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82550" y="228600"/>
            <a:ext cx="8970645" cy="914400"/>
          </a:xfrm>
        </p:spPr>
        <p:txBody>
          <a:bodyPr wrap="square" lIns="91440" tIns="45720" rIns="91440" bIns="45720" anchor="ctr"/>
          <a:lstStyle/>
          <a:p>
            <a:pPr eaLnBrk="1" hangingPunct="1"/>
            <a:r>
              <a:rPr lang="zh-CN" altLang="en-US" noProof="0">
                <a:ln>
                  <a:noFill/>
                </a:ln>
                <a:effectLst/>
                <a:uLnTx/>
                <a:uFillTx/>
                <a:latin typeface="微软雅黑" panose="020B0503020204020204" charset="-122"/>
                <a:ea typeface="微软雅黑" panose="020B0503020204020204" charset="-122"/>
                <a:cs typeface="微软雅黑" panose="020B0503020204020204" charset="-122"/>
                <a:sym typeface="+mn-ea"/>
              </a:rPr>
              <a:t>当前行数据</a:t>
            </a:r>
            <a:r>
              <a:rPr lang="zh-CN" altLang="en-US"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sym typeface="+mn-ea"/>
              </a:rPr>
              <a:t>不同字段的取值彼此之间存在关联约束</a:t>
            </a:r>
            <a:endParaRPr kumimoji="1" lang="zh-CN" altLang="en-US"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8611" name="Rectangle 3"/>
          <p:cNvSpPr>
            <a:spLocks noGrp="1" noChangeArrowheads="1"/>
          </p:cNvSpPr>
          <p:nvPr>
            <p:ph idx="1"/>
          </p:nvPr>
        </p:nvSpPr>
        <p:spPr>
          <a:xfrm>
            <a:off x="8890" y="1844675"/>
            <a:ext cx="9044305" cy="4485640"/>
          </a:xfrm>
          <a:ln>
            <a:miter/>
          </a:ln>
        </p:spPr>
        <p:txBody>
          <a:bodyPr vert="horz" wrap="square" lIns="91440" tIns="45720" rIns="91440" bIns="45720" numCol="1" anchor="t" anchorCtr="0" compatLnSpc="1"/>
          <a:lstStyle/>
          <a:p>
            <a:pPr marL="0" marR="0" lvl="0" indent="284480" algn="l" defTabSz="914400" rtl="0" eaLnBrk="1" fontAlgn="base" latinLnBrk="0" hangingPunct="1">
              <a:spcBef>
                <a:spcPct val="60000"/>
              </a:spcBef>
              <a:spcAft>
                <a:spcPct val="0"/>
              </a:spcAft>
              <a:buClrTx/>
              <a:buSzTx/>
              <a:buFontTx/>
              <a:buNone/>
              <a:defRPr/>
            </a:pPr>
            <a:r>
              <a:rPr kumimoji="1" lang="zh-CN" altLang="en-US"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例如：</a:t>
            </a:r>
          </a:p>
          <a:p>
            <a:pPr marL="0" marR="0" lvl="0" indent="284480" algn="l" defTabSz="914400" rtl="0" eaLnBrk="1" fontAlgn="base" latinLnBrk="0" hangingPunct="1">
              <a:spcBef>
                <a:spcPct val="6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CREATE</a:t>
            </a: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TABLE</a:t>
            </a:r>
            <a:r>
              <a:rPr kumimoji="1" lang="en-US" altLang="zh-CN"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student </a:t>
            </a: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p>
          <a:p>
            <a:pPr marL="0" marR="0" lvl="0" indent="284480" algn="l" defTabSz="914400" rtl="0" eaLnBrk="1" fontAlgn="base" latinLnBrk="0" hangingPunct="1">
              <a:spcBef>
                <a:spcPct val="60000"/>
              </a:spcBef>
              <a:spcAft>
                <a:spcPct val="0"/>
              </a:spcAft>
              <a:buClrTx/>
              <a:buSzTx/>
              <a:buFontTx/>
              <a:buNone/>
              <a:defRPr/>
            </a:pPr>
            <a:r>
              <a:rPr kumimoji="1" lang="en-US" altLang="zh-CN" sz="2400" b="1" i="0" u="none" strike="noStrike" kern="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studentNo</a:t>
            </a: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CHAR(</a:t>
            </a:r>
            <a:r>
              <a:rPr kumimoji="1" lang="en-US" altLang="zh-CN"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10</a:t>
            </a: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NOT NULL,</a:t>
            </a:r>
          </a:p>
          <a:p>
            <a:pPr marL="0" marR="0" lvl="0" indent="284480" algn="l" defTabSz="914400" rtl="0" eaLnBrk="1" fontAlgn="base" latinLnBrk="0" hangingPunct="1">
              <a:spcBef>
                <a:spcPct val="60000"/>
              </a:spcBef>
              <a:spcAft>
                <a:spcPct val="0"/>
              </a:spcAft>
              <a:buClrTx/>
              <a:buSzTx/>
              <a:buFontTx/>
              <a:buNone/>
              <a:defRPr/>
            </a:pPr>
            <a:r>
              <a:rPr kumimoji="1" lang="en-US" altLang="zh-CN"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honors</a:t>
            </a: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CHAR(</a:t>
            </a:r>
            <a:r>
              <a:rPr kumimoji="1" lang="en-US" altLang="zh-CN"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p>
          <a:p>
            <a:pPr marL="0" marR="0" lvl="0" indent="284480" algn="l" defTabSz="914400" rtl="0" eaLnBrk="1" fontAlgn="base" latinLnBrk="0" hangingPunct="1">
              <a:spcBef>
                <a:spcPct val="60000"/>
              </a:spcBef>
              <a:spcAft>
                <a:spcPct val="0"/>
              </a:spcAft>
              <a:buClrTx/>
              <a:buSzTx/>
              <a:buFontTx/>
              <a:buNone/>
              <a:defRPr/>
            </a:pPr>
            <a:r>
              <a:rPr kumimoji="1" lang="en-US" altLang="zh-CN"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grade</a:t>
            </a: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DECIMAL(4,1) </a:t>
            </a:r>
          </a:p>
          <a:p>
            <a:pPr marL="1549400" marR="0" lvl="2" indent="-342900" algn="l" defTabSz="914400" rtl="0" eaLnBrk="1" fontAlgn="base" latinLnBrk="0" hangingPunct="1">
              <a:spcBef>
                <a:spcPct val="10000"/>
              </a:spcBef>
              <a:spcAft>
                <a:spcPct val="0"/>
              </a:spcAft>
              <a:buClrTx/>
              <a:buSzTx/>
              <a:buFontTx/>
              <a:buNone/>
              <a:defRPr/>
            </a:pP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CHECK ( (</a:t>
            </a:r>
            <a:r>
              <a:rPr kumimoji="1" lang="en-US" altLang="zh-CN"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honors = 'Y'</a:t>
            </a: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AND </a:t>
            </a:r>
            <a:r>
              <a:rPr kumimoji="1" lang="en-US" altLang="zh-CN"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grade &gt; 85</a:t>
            </a: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OR </a:t>
            </a:r>
            <a:r>
              <a:rPr kumimoji="1" lang="en-US" altLang="zh-CN"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honors = 'N')</a:t>
            </a:r>
            <a:r>
              <a:rPr kumimoji="1" lang="en-US" altLang="zh-CN" sz="24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p>
          <a:p>
            <a:pPr marL="0" marR="0" lvl="1" indent="284480" algn="l" defTabSz="914400" rtl="0" eaLnBrk="1" fontAlgn="base" latinLnBrk="0" hangingPunct="1">
              <a:spcBef>
                <a:spcPct val="60000"/>
              </a:spcBef>
              <a:spcAft>
                <a:spcPct val="0"/>
              </a:spcAft>
              <a:buClrTx/>
              <a:buSzTx/>
              <a:buFontTx/>
              <a:buNone/>
              <a:defRPr/>
            </a:pPr>
            <a:endParaRPr kumimoji="1" lang="zh-CN" altLang="en-US" sz="2400" b="1" i="0" u="none" strike="noStrike" kern="0" cap="none" spc="0" normalizeH="0" baseline="0" noProof="0">
              <a:ln>
                <a:noFill/>
              </a:ln>
              <a:solidFill>
                <a:schemeClr val="accent6"/>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21285" y="249555"/>
            <a:ext cx="8940800" cy="965200"/>
          </a:xfrm>
        </p:spPr>
        <p:txBody>
          <a:bodyPr wrap="square" lIns="91440" tIns="45720" rIns="91440" bIns="45720" anchor="ctr"/>
          <a:lstStyle/>
          <a:p>
            <a:pPr eaLnBrk="1" hangingPunct="1"/>
            <a:r>
              <a:rPr lang="zh-CN" altLang="en-US">
                <a:latin typeface="微软雅黑" panose="020B0503020204020204" charset="-122"/>
                <a:ea typeface="微软雅黑" panose="020B0503020204020204" charset="-122"/>
                <a:cs typeface="微软雅黑" panose="020B0503020204020204" charset="-122"/>
              </a:rPr>
              <a:t>使用触发器来实现业务规则约束</a:t>
            </a:r>
            <a:endParaRPr lang="en-US" altLang="zh-CN">
              <a:latin typeface="微软雅黑" panose="020B0503020204020204" charset="-122"/>
              <a:ea typeface="微软雅黑" panose="020B0503020204020204" charset="-122"/>
              <a:cs typeface="微软雅黑" panose="020B0503020204020204" charset="-122"/>
            </a:endParaRPr>
          </a:p>
        </p:txBody>
      </p:sp>
      <p:sp>
        <p:nvSpPr>
          <p:cNvPr id="104451" name="Rectangle 3"/>
          <p:cNvSpPr>
            <a:spLocks noGrp="1" noChangeArrowheads="1"/>
          </p:cNvSpPr>
          <p:nvPr>
            <p:ph idx="1"/>
          </p:nvPr>
        </p:nvSpPr>
        <p:spPr>
          <a:xfrm>
            <a:off x="-22225" y="1619885"/>
            <a:ext cx="3894455" cy="548005"/>
          </a:xfrm>
          <a:ln>
            <a:miter/>
          </a:ln>
        </p:spPr>
        <p:txBody>
          <a:bodyPr vert="horz" wrap="square" lIns="91440" tIns="45720" rIns="91440" bIns="45720" numCol="1" anchor="t" anchorCtr="0" compatLnSpc="1"/>
          <a:lstStyle/>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zh-CN" altLang="en-US" sz="24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触发器表</a:t>
            </a:r>
            <a:r>
              <a:rPr kumimoji="1" lang="zh-CN" altLang="en-US" sz="2400" b="1" i="0" u="none" strike="noStrike" kern="0" cap="none" spc="0" normalizeH="0" baseline="0" noProof="0">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rPr>
              <a:t>sys_trigger</a:t>
            </a:r>
            <a:r>
              <a:rPr kumimoji="1" lang="zh-CN" altLang="en-US" sz="2400" i="0" u="none" strike="noStrike" kern="0" cap="none" spc="0" normalizeH="0" baseline="0" noProof="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a:t>
            </a:r>
          </a:p>
          <a:p>
            <a:pPr marL="381000" marR="0" lvl="0" indent="-381000" algn="l" defTabSz="914400" rtl="0" eaLnBrk="1" fontAlgn="base" latinLnBrk="0" hangingPunct="1">
              <a:lnSpc>
                <a:spcPct val="110000"/>
              </a:lnSpc>
              <a:spcBef>
                <a:spcPct val="10000"/>
              </a:spcBef>
              <a:spcAft>
                <a:spcPct val="0"/>
              </a:spcAft>
              <a:buClrTx/>
              <a:buSzTx/>
              <a:buFontTx/>
              <a:buNone/>
              <a:defRPr/>
            </a:pPr>
            <a:endParaRPr kumimoji="1" lang="zh-CN" altLang="en-US" sz="2400" b="1" i="0" u="none" strike="noStrike" kern="0" cap="none" spc="0" normalizeH="0" baseline="0" noProof="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endParaRPr>
          </a:p>
        </p:txBody>
      </p:sp>
      <p:graphicFrame>
        <p:nvGraphicFramePr>
          <p:cNvPr id="160772" name="Group 4"/>
          <p:cNvGraphicFramePr>
            <a:graphicFrameLocks noGrp="1"/>
          </p:cNvGraphicFramePr>
          <p:nvPr>
            <p:custDataLst>
              <p:tags r:id="rId1"/>
            </p:custDataLst>
            <p:extLst>
              <p:ext uri="{D42A27DB-BD31-4B8C-83A1-F6EECF244321}">
                <p14:modId xmlns:p14="http://schemas.microsoft.com/office/powerpoint/2010/main" val="1961838374"/>
              </p:ext>
            </p:extLst>
          </p:nvPr>
        </p:nvGraphicFramePr>
        <p:xfrm>
          <a:off x="48895" y="2242821"/>
          <a:ext cx="9022715" cy="3156469"/>
        </p:xfrm>
        <a:graphic>
          <a:graphicData uri="http://schemas.openxmlformats.org/drawingml/2006/table">
            <a:tbl>
              <a:tblPr/>
              <a:tblGrid>
                <a:gridCol w="1126490">
                  <a:extLst>
                    <a:ext uri="{9D8B030D-6E8A-4147-A177-3AD203B41FA5}">
                      <a16:colId xmlns:a16="http://schemas.microsoft.com/office/drawing/2014/main" val="20000"/>
                    </a:ext>
                  </a:extLst>
                </a:gridCol>
                <a:gridCol w="1268095">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979170">
                  <a:extLst>
                    <a:ext uri="{9D8B030D-6E8A-4147-A177-3AD203B41FA5}">
                      <a16:colId xmlns:a16="http://schemas.microsoft.com/office/drawing/2014/main" val="20003"/>
                    </a:ext>
                  </a:extLst>
                </a:gridCol>
                <a:gridCol w="1783715">
                  <a:extLst>
                    <a:ext uri="{9D8B030D-6E8A-4147-A177-3AD203B41FA5}">
                      <a16:colId xmlns:a16="http://schemas.microsoft.com/office/drawing/2014/main" val="20004"/>
                    </a:ext>
                  </a:extLst>
                </a:gridCol>
                <a:gridCol w="1056005">
                  <a:extLst>
                    <a:ext uri="{9D8B030D-6E8A-4147-A177-3AD203B41FA5}">
                      <a16:colId xmlns:a16="http://schemas.microsoft.com/office/drawing/2014/main" val="20005"/>
                    </a:ext>
                  </a:extLst>
                </a:gridCol>
                <a:gridCol w="1272540">
                  <a:extLst>
                    <a:ext uri="{9D8B030D-6E8A-4147-A177-3AD203B41FA5}">
                      <a16:colId xmlns:a16="http://schemas.microsoft.com/office/drawing/2014/main" val="20006"/>
                    </a:ext>
                  </a:extLst>
                </a:gridCol>
              </a:tblGrid>
              <a:tr h="655341">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Table</a:t>
                      </a:r>
                    </a:p>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Name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Table</a:t>
                      </a:r>
                    </a:p>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Type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Operation</a:t>
                      </a:r>
                    </a:p>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Type</a:t>
                      </a: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Field</a:t>
                      </a:r>
                    </a:p>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Name</a:t>
                      </a: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Trigger</a:t>
                      </a:r>
                    </a:p>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Type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mn-ea"/>
                        </a:rPr>
                        <a:t>TriggerName</a:t>
                      </a:r>
                      <a:endParaRPr kumimoji="1"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mn-ea"/>
                      </a:endParaRP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mn-ea"/>
                        </a:rPr>
                        <a:t>Trigger</a:t>
                      </a:r>
                    </a:p>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Code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6766">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enroll</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table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INSERT</a:t>
                      </a: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null</a:t>
                      </a: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rPr>
                        <a:t>BEFORE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enroll_insert</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57509">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teacher</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table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UPDATE</a:t>
                      </a: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salary</a:t>
                      </a: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rPr>
                        <a:t>AFTER</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salary_update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a:ln>
                            <a:noFill/>
                          </a:ln>
                          <a:effectLst/>
                          <a:latin typeface="Arial" panose="020B0604020202020204" pitchFamily="34" charset="0"/>
                          <a:ea typeface="宋体" panose="02010600030101010101" pitchFamily="2" charset="-122"/>
                          <a:cs typeface="Arial" panose="020B0604020202020204" pitchFamily="34" charset="0"/>
                          <a:sym typeface="+mn-ea"/>
                        </a:rPr>
                        <a:t>....</a:t>
                      </a:r>
                      <a:endPar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endParaRPr>
                    </a:p>
                    <a:p>
                      <a:pPr marL="0" marR="0" lvl="0" indent="0" algn="ctr" defTabSz="914400" rtl="0" eaLnBrk="1" fontAlgn="base" latinLnBrk="0" hangingPunct="1">
                        <a:lnSpc>
                          <a:spcPct val="110000"/>
                        </a:lnSpc>
                        <a:spcBef>
                          <a:spcPct val="10000"/>
                        </a:spcBef>
                        <a:spcAft>
                          <a:spcPct val="0"/>
                        </a:spcAft>
                        <a:buClrTx/>
                        <a:buSzTx/>
                        <a:buFontTx/>
                        <a:buNone/>
                      </a:pPr>
                      <a:endPar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endParaRP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37525">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staff</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view</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a:ln>
                            <a:noFill/>
                          </a:ln>
                          <a:effectLst/>
                          <a:latin typeface="Arial" panose="020B0604020202020204" pitchFamily="34" charset="0"/>
                          <a:ea typeface="宋体" panose="02010600030101010101" pitchFamily="2" charset="-122"/>
                          <a:cs typeface="Arial" panose="020B0604020202020204" pitchFamily="34" charset="0"/>
                          <a:sym typeface="+mn-ea"/>
                        </a:rPr>
                        <a:t>INSERT</a:t>
                      </a:r>
                      <a:endPar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endParaRPr>
                    </a:p>
                    <a:p>
                      <a:pPr marL="0" marR="0" lvl="0" indent="0" algn="ctr" defTabSz="914400" rtl="0" eaLnBrk="1" fontAlgn="base" latinLnBrk="0" hangingPunct="1">
                        <a:lnSpc>
                          <a:spcPct val="110000"/>
                        </a:lnSpc>
                        <a:spcBef>
                          <a:spcPct val="10000"/>
                        </a:spcBef>
                        <a:spcAft>
                          <a:spcPct val="0"/>
                        </a:spcAft>
                        <a:buClrTx/>
                        <a:buSzTx/>
                        <a:buFontTx/>
                        <a:buNone/>
                      </a:pPr>
                      <a:endPar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a:ln>
                            <a:noFill/>
                          </a:ln>
                          <a:effectLst/>
                          <a:latin typeface="Arial" panose="020B0604020202020204" pitchFamily="34" charset="0"/>
                          <a:ea typeface="宋体" panose="02010600030101010101" pitchFamily="2" charset="-122"/>
                          <a:cs typeface="Arial" panose="020B0604020202020204" pitchFamily="34" charset="0"/>
                          <a:sym typeface="+mn-ea"/>
                        </a:rPr>
                        <a:t>null</a:t>
                      </a:r>
                      <a:endPar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a:ln>
                            <a:noFill/>
                          </a:ln>
                          <a:solidFill>
                            <a:srgbClr val="0000FF"/>
                          </a:solidFill>
                          <a:effectLst/>
                          <a:latin typeface="Arial" panose="020B0604020202020204" pitchFamily="34" charset="0"/>
                          <a:ea typeface="宋体" panose="02010600030101010101" pitchFamily="2" charset="-122"/>
                          <a:cs typeface="Arial" panose="020B0604020202020204" pitchFamily="34" charset="0"/>
                          <a:sym typeface="+mn-ea"/>
                        </a:rPr>
                        <a:t>INSTEAD OF</a:t>
                      </a:r>
                      <a:endParaRPr kumimoji="1" lang="en-US" altLang="zh-CN" sz="16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sym typeface="+mn-ea"/>
                      </a:endParaRPr>
                    </a:p>
                    <a:p>
                      <a:pPr marL="0" marR="0" lvl="0" indent="0" algn="ctr" defTabSz="914400" rtl="0" eaLnBrk="1" fontAlgn="base" latinLnBrk="0" hangingPunct="1">
                        <a:lnSpc>
                          <a:spcPct val="110000"/>
                        </a:lnSpc>
                        <a:spcBef>
                          <a:spcPct val="10000"/>
                        </a:spcBef>
                        <a:spcAft>
                          <a:spcPct val="0"/>
                        </a:spcAft>
                        <a:buClrTx/>
                        <a:buSzTx/>
                        <a:buFontTx/>
                        <a:buNone/>
                      </a:pPr>
                      <a:endParaRPr kumimoji="1" lang="en-US" altLang="zh-CN" sz="16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sym typeface="+mn-ea"/>
                      </a:endParaRP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transfer_insert</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endPar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37525">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staff</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view</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a:ln>
                            <a:noFill/>
                          </a:ln>
                          <a:effectLst/>
                          <a:latin typeface="Arial" panose="020B0604020202020204" pitchFamily="34" charset="0"/>
                          <a:ea typeface="宋体" panose="02010600030101010101" pitchFamily="2" charset="-122"/>
                          <a:cs typeface="Arial" panose="020B0604020202020204" pitchFamily="34" charset="0"/>
                          <a:sym typeface="+mn-ea"/>
                        </a:rPr>
                        <a:t>DELETE</a:t>
                      </a:r>
                      <a:endPar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a:ln>
                            <a:noFill/>
                          </a:ln>
                          <a:effectLst/>
                          <a:latin typeface="Arial" panose="020B0604020202020204" pitchFamily="34" charset="0"/>
                          <a:ea typeface="宋体" panose="02010600030101010101" pitchFamily="2" charset="-122"/>
                          <a:cs typeface="Arial" panose="020B0604020202020204" pitchFamily="34" charset="0"/>
                          <a:sym typeface="+mn-ea"/>
                        </a:rPr>
                        <a:t>null</a:t>
                      </a:r>
                      <a:endPar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1">
                          <a:ln>
                            <a:noFill/>
                          </a:ln>
                          <a:solidFill>
                            <a:srgbClr val="0000FF"/>
                          </a:solidFill>
                          <a:effectLst/>
                          <a:latin typeface="Arial" panose="020B0604020202020204" pitchFamily="34" charset="0"/>
                          <a:ea typeface="宋体" panose="02010600030101010101" pitchFamily="2" charset="-122"/>
                          <a:cs typeface="Arial" panose="020B0604020202020204" pitchFamily="34" charset="0"/>
                          <a:sym typeface="+mn-ea"/>
                        </a:rPr>
                        <a:t>INSTEAD OF</a:t>
                      </a:r>
                      <a:endParaRPr kumimoji="1" lang="en-US" altLang="zh-CN" sz="16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sym typeface="+mn-ea"/>
                      </a:endParaRPr>
                    </a:p>
                    <a:p>
                      <a:pPr marL="0" marR="0" lvl="0" indent="0" algn="ctr" defTabSz="914400" rtl="0" eaLnBrk="1" fontAlgn="base" latinLnBrk="0" hangingPunct="1">
                        <a:lnSpc>
                          <a:spcPct val="110000"/>
                        </a:lnSpc>
                        <a:spcBef>
                          <a:spcPct val="10000"/>
                        </a:spcBef>
                        <a:spcAft>
                          <a:spcPct val="0"/>
                        </a:spcAft>
                        <a:buClrTx/>
                        <a:buSzTx/>
                        <a:buFontTx/>
                        <a:buNone/>
                      </a:pPr>
                      <a:endParaRPr kumimoji="1" lang="en-US" altLang="zh-CN" sz="16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sym typeface="+mn-ea"/>
                      </a:endParaRP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transfer_delete</a:t>
                      </a: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0"/>
                        </a:spcAft>
                        <a:buClrTx/>
                        <a:buSzTx/>
                        <a:buFontTx/>
                        <a:buNone/>
                      </a:pPr>
                      <a:endParaRPr kumimoji="1"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687" marB="4568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框 4">
            <a:extLst>
              <a:ext uri="{FF2B5EF4-FFF2-40B4-BE49-F238E27FC236}">
                <a16:creationId xmlns:a16="http://schemas.microsoft.com/office/drawing/2014/main" id="{305D5CBE-423D-9610-3548-E79DAFE775E5}"/>
              </a:ext>
            </a:extLst>
          </p:cNvPr>
          <p:cNvSpPr txBox="1"/>
          <p:nvPr/>
        </p:nvSpPr>
        <p:spPr>
          <a:xfrm>
            <a:off x="3294126" y="1450608"/>
            <a:ext cx="5164074" cy="338554"/>
          </a:xfrm>
          <a:prstGeom prst="rect">
            <a:avLst/>
          </a:prstGeom>
          <a:noFill/>
        </p:spPr>
        <p:txBody>
          <a:bodyPr wrap="square">
            <a:spAutoFit/>
          </a:bodyPr>
          <a:lstStyle/>
          <a:p>
            <a:r>
              <a:rPr lang="en-US" altLang="zh-CN" sz="1600" dirty="0"/>
              <a:t>BEFORE</a:t>
            </a:r>
            <a:r>
              <a:rPr lang="zh-CN" altLang="en-US" sz="1600" b="0" i="0" dirty="0">
                <a:solidFill>
                  <a:srgbClr val="181818"/>
                </a:solidFill>
                <a:effectLst/>
                <a:latin typeface="help-font"/>
              </a:rPr>
              <a:t>触发器在语句</a:t>
            </a:r>
            <a:r>
              <a:rPr lang="zh-CN" altLang="en-US" sz="1600" b="0" i="0" dirty="0">
                <a:solidFill>
                  <a:srgbClr val="181818"/>
                </a:solidFill>
                <a:effectLst/>
                <a:highlight>
                  <a:srgbClr val="FFFF00"/>
                </a:highlight>
                <a:latin typeface="help-font"/>
              </a:rPr>
              <a:t>开始做任何</a:t>
            </a:r>
            <a:r>
              <a:rPr lang="zh-CN" altLang="en-US" sz="1600" dirty="0">
                <a:solidFill>
                  <a:srgbClr val="181818"/>
                </a:solidFill>
                <a:highlight>
                  <a:srgbClr val="FFFF00"/>
                </a:highlight>
                <a:latin typeface="help-font"/>
              </a:rPr>
              <a:t>增删改</a:t>
            </a:r>
            <a:r>
              <a:rPr lang="zh-CN" altLang="en-US" sz="1600" b="0" i="0" dirty="0">
                <a:solidFill>
                  <a:srgbClr val="181818"/>
                </a:solidFill>
                <a:effectLst/>
                <a:highlight>
                  <a:srgbClr val="FFFF00"/>
                </a:highlight>
                <a:latin typeface="help-font"/>
              </a:rPr>
              <a:t>之前</a:t>
            </a:r>
            <a:r>
              <a:rPr lang="zh-CN" altLang="en-US" sz="1600" b="0" i="0" dirty="0">
                <a:solidFill>
                  <a:srgbClr val="181818"/>
                </a:solidFill>
                <a:effectLst/>
                <a:latin typeface="help-font"/>
              </a:rPr>
              <a:t>被触发</a:t>
            </a:r>
            <a:endParaRPr lang="zh-CN" altLang="en-US" sz="1600" dirty="0"/>
          </a:p>
        </p:txBody>
      </p:sp>
      <p:sp>
        <p:nvSpPr>
          <p:cNvPr id="7" name="文本框 6">
            <a:extLst>
              <a:ext uri="{FF2B5EF4-FFF2-40B4-BE49-F238E27FC236}">
                <a16:creationId xmlns:a16="http://schemas.microsoft.com/office/drawing/2014/main" id="{DFED0639-59B9-4261-3DEC-42526F5D8FE2}"/>
              </a:ext>
            </a:extLst>
          </p:cNvPr>
          <p:cNvSpPr txBox="1"/>
          <p:nvPr/>
        </p:nvSpPr>
        <p:spPr>
          <a:xfrm>
            <a:off x="194310" y="5481295"/>
            <a:ext cx="4734306" cy="338554"/>
          </a:xfrm>
          <a:prstGeom prst="rect">
            <a:avLst/>
          </a:prstGeom>
          <a:noFill/>
        </p:spPr>
        <p:txBody>
          <a:bodyPr wrap="square">
            <a:spAutoFit/>
          </a:bodyPr>
          <a:lstStyle/>
          <a:p>
            <a:r>
              <a:rPr lang="en-US" altLang="zh-CN" sz="1600" dirty="0">
                <a:solidFill>
                  <a:srgbClr val="0000FF"/>
                </a:solidFill>
              </a:rPr>
              <a:t>AFTER</a:t>
            </a:r>
            <a:r>
              <a:rPr lang="zh-CN" altLang="en-US" sz="1600" b="0" i="0" dirty="0">
                <a:solidFill>
                  <a:srgbClr val="0000FF"/>
                </a:solidFill>
                <a:effectLst/>
                <a:latin typeface="help-font"/>
              </a:rPr>
              <a:t>触发器则在语句</a:t>
            </a:r>
            <a:r>
              <a:rPr lang="zh-CN" altLang="en-US" sz="1600" b="0" i="0" dirty="0">
                <a:solidFill>
                  <a:srgbClr val="0000FF"/>
                </a:solidFill>
                <a:effectLst/>
                <a:highlight>
                  <a:srgbClr val="FFFF00"/>
                </a:highlight>
                <a:latin typeface="help-font"/>
              </a:rPr>
              <a:t>做完所有增删改之后</a:t>
            </a:r>
            <a:r>
              <a:rPr lang="zh-CN" altLang="en-US" sz="1600" b="0" i="0" dirty="0">
                <a:solidFill>
                  <a:srgbClr val="0000FF"/>
                </a:solidFill>
                <a:effectLst/>
                <a:latin typeface="help-font"/>
              </a:rPr>
              <a:t>被触发</a:t>
            </a:r>
            <a:endParaRPr lang="zh-CN" altLang="en-US" sz="1600" dirty="0">
              <a:solidFill>
                <a:srgbClr val="0000FF"/>
              </a:solidFill>
            </a:endParaRPr>
          </a:p>
        </p:txBody>
      </p:sp>
      <p:sp>
        <p:nvSpPr>
          <p:cNvPr id="9" name="文本框 8">
            <a:extLst>
              <a:ext uri="{FF2B5EF4-FFF2-40B4-BE49-F238E27FC236}">
                <a16:creationId xmlns:a16="http://schemas.microsoft.com/office/drawing/2014/main" id="{2DD8613F-ECDF-8D9E-7DFB-F9FCDFF6D905}"/>
              </a:ext>
            </a:extLst>
          </p:cNvPr>
          <p:cNvSpPr txBox="1"/>
          <p:nvPr/>
        </p:nvSpPr>
        <p:spPr>
          <a:xfrm>
            <a:off x="6409946" y="5488637"/>
            <a:ext cx="2432304" cy="646331"/>
          </a:xfrm>
          <a:prstGeom prst="rect">
            <a:avLst/>
          </a:prstGeom>
          <a:noFill/>
        </p:spPr>
        <p:txBody>
          <a:bodyPr wrap="square">
            <a:spAutoFit/>
          </a:bodyPr>
          <a:lstStyle/>
          <a:p>
            <a:r>
              <a:rPr lang="en-US" altLang="zh-CN" sz="1800" dirty="0">
                <a:solidFill>
                  <a:srgbClr val="FF0000"/>
                </a:solidFill>
              </a:rPr>
              <a:t>INSTEAD OF</a:t>
            </a:r>
            <a:r>
              <a:rPr lang="zh-CN" altLang="en-US" sz="1800" b="0" i="0" dirty="0">
                <a:solidFill>
                  <a:srgbClr val="FF0000"/>
                </a:solidFill>
                <a:effectLst/>
                <a:latin typeface="help-font"/>
              </a:rPr>
              <a:t>触发器只能被定义在视图上</a:t>
            </a:r>
            <a:endParaRPr lang="zh-CN" altLang="en-US" sz="1800" dirty="0">
              <a:solidFill>
                <a:srgbClr val="FF0000"/>
              </a:solidFill>
            </a:endParaRPr>
          </a:p>
        </p:txBody>
      </p:sp>
      <p:sp>
        <p:nvSpPr>
          <p:cNvPr id="11" name="文本框 10">
            <a:extLst>
              <a:ext uri="{FF2B5EF4-FFF2-40B4-BE49-F238E27FC236}">
                <a16:creationId xmlns:a16="http://schemas.microsoft.com/office/drawing/2014/main" id="{35304FF1-5DFB-828E-2215-3DF0E6AB4E9A}"/>
              </a:ext>
            </a:extLst>
          </p:cNvPr>
          <p:cNvSpPr txBox="1"/>
          <p:nvPr/>
        </p:nvSpPr>
        <p:spPr>
          <a:xfrm>
            <a:off x="4789805" y="6134968"/>
            <a:ext cx="4315714" cy="584775"/>
          </a:xfrm>
          <a:prstGeom prst="rect">
            <a:avLst/>
          </a:prstGeom>
          <a:noFill/>
        </p:spPr>
        <p:txBody>
          <a:bodyPr wrap="square">
            <a:spAutoFit/>
          </a:bodyPr>
          <a:lstStyle/>
          <a:p>
            <a:r>
              <a:rPr lang="zh-CN" altLang="en-US" sz="1600" b="0" i="0" dirty="0">
                <a:solidFill>
                  <a:srgbClr val="FF0000"/>
                </a:solidFill>
                <a:effectLst/>
                <a:latin typeface="-apple-system"/>
              </a:rPr>
              <a:t>因为视图本身不能被直接修改，而是需要使用</a:t>
            </a:r>
            <a:r>
              <a:rPr lang="en-US" altLang="zh-CN" sz="1600" b="0" i="0" dirty="0">
                <a:solidFill>
                  <a:srgbClr val="FF0000"/>
                </a:solidFill>
                <a:effectLst/>
                <a:latin typeface="-apple-system"/>
              </a:rPr>
              <a:t>"Instead of"</a:t>
            </a:r>
            <a:r>
              <a:rPr lang="zh-CN" altLang="en-US" sz="1600" b="0" i="0" dirty="0">
                <a:solidFill>
                  <a:srgbClr val="FF0000"/>
                </a:solidFill>
                <a:effectLst/>
                <a:latin typeface="-apple-system"/>
              </a:rPr>
              <a:t>触发器来将修改转换为修改底层表</a:t>
            </a:r>
            <a:endParaRPr lang="zh-CN" altLang="en-US" sz="1600" dirty="0">
              <a:solidFill>
                <a:srgbClr val="FF0000"/>
              </a:solidFill>
            </a:endParaRPr>
          </a:p>
        </p:txBody>
      </p:sp>
      <p:sp>
        <p:nvSpPr>
          <p:cNvPr id="13" name="文本框 12">
            <a:extLst>
              <a:ext uri="{FF2B5EF4-FFF2-40B4-BE49-F238E27FC236}">
                <a16:creationId xmlns:a16="http://schemas.microsoft.com/office/drawing/2014/main" id="{171B08A0-62A6-5EEC-0638-BF29B28D9D07}"/>
              </a:ext>
            </a:extLst>
          </p:cNvPr>
          <p:cNvSpPr txBox="1"/>
          <p:nvPr/>
        </p:nvSpPr>
        <p:spPr>
          <a:xfrm>
            <a:off x="194310" y="5819849"/>
            <a:ext cx="3216275" cy="584775"/>
          </a:xfrm>
          <a:prstGeom prst="rect">
            <a:avLst/>
          </a:prstGeom>
          <a:noFill/>
        </p:spPr>
        <p:txBody>
          <a:bodyPr wrap="square">
            <a:spAutoFit/>
          </a:bodyPr>
          <a:lstStyle/>
          <a:p>
            <a:r>
              <a:rPr lang="zh-CN" altLang="en-US" sz="1600" b="0" i="0" dirty="0">
                <a:solidFill>
                  <a:srgbClr val="0000FF"/>
                </a:solidFill>
                <a:effectLst/>
                <a:latin typeface="-apple-system"/>
              </a:rPr>
              <a:t>触发的语句晚于监视的增删改，无法影响前面的增删改动作</a:t>
            </a:r>
            <a:endParaRPr lang="zh-CN" altLang="en-US" sz="1600" dirty="0">
              <a:solidFill>
                <a:srgbClr val="0000FF"/>
              </a:solidFill>
            </a:endParaRPr>
          </a:p>
        </p:txBody>
      </p:sp>
      <p:sp>
        <p:nvSpPr>
          <p:cNvPr id="15" name="文本框 14">
            <a:extLst>
              <a:ext uri="{FF2B5EF4-FFF2-40B4-BE49-F238E27FC236}">
                <a16:creationId xmlns:a16="http://schemas.microsoft.com/office/drawing/2014/main" id="{DA50421D-BFB8-F574-3150-92DDBFC2535E}"/>
              </a:ext>
            </a:extLst>
          </p:cNvPr>
          <p:cNvSpPr txBox="1"/>
          <p:nvPr/>
        </p:nvSpPr>
        <p:spPr>
          <a:xfrm>
            <a:off x="505206" y="6404624"/>
            <a:ext cx="3848990" cy="33855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600" b="0" i="0" dirty="0">
                <a:solidFill>
                  <a:srgbClr val="333333"/>
                </a:solidFill>
                <a:effectLst/>
                <a:latin typeface="-apple-system"/>
              </a:rPr>
              <a:t>先插入数据，再给某些列加</a:t>
            </a:r>
            <a:r>
              <a:rPr lang="en-US" altLang="zh-CN" sz="1600" b="0" i="0" dirty="0">
                <a:solidFill>
                  <a:srgbClr val="333333"/>
                </a:solidFill>
                <a:effectLst/>
                <a:latin typeface="-apple-system"/>
              </a:rPr>
              <a:t>default</a:t>
            </a:r>
            <a:r>
              <a:rPr lang="zh-CN" altLang="en-US" sz="1600" b="0" i="0" dirty="0">
                <a:solidFill>
                  <a:srgbClr val="333333"/>
                </a:solidFill>
                <a:effectLst/>
                <a:latin typeface="-apple-system"/>
              </a:rPr>
              <a:t>值</a:t>
            </a:r>
            <a:endParaRPr lang="zh-CN" altLang="en-US" sz="1600" dirty="0"/>
          </a:p>
        </p:txBody>
      </p:sp>
      <p:sp>
        <p:nvSpPr>
          <p:cNvPr id="16" name="文本框 15">
            <a:extLst>
              <a:ext uri="{FF2B5EF4-FFF2-40B4-BE49-F238E27FC236}">
                <a16:creationId xmlns:a16="http://schemas.microsoft.com/office/drawing/2014/main" id="{8BC63D89-41AF-BDD2-5DAD-ECC8443863A8}"/>
              </a:ext>
            </a:extLst>
          </p:cNvPr>
          <p:cNvSpPr txBox="1"/>
          <p:nvPr/>
        </p:nvSpPr>
        <p:spPr>
          <a:xfrm>
            <a:off x="3658108" y="1789162"/>
            <a:ext cx="3289554" cy="33855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600" b="0" i="0" dirty="0">
                <a:solidFill>
                  <a:srgbClr val="333333"/>
                </a:solidFill>
                <a:effectLst/>
                <a:latin typeface="-apple-system"/>
              </a:rPr>
              <a:t>先判断商品数量，再插入订单</a:t>
            </a:r>
            <a:endParaRPr lang="zh-CN" alt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21285" y="249555"/>
            <a:ext cx="8940800" cy="965200"/>
          </a:xfrm>
        </p:spPr>
        <p:txBody>
          <a:bodyPr wrap="square" lIns="91440" tIns="45720" rIns="91440" bIns="45720" anchor="ctr"/>
          <a:lstStyle/>
          <a:p>
            <a:pPr eaLnBrk="1" hangingPunct="1"/>
            <a:r>
              <a:rPr lang="zh-CN" altLang="en-US">
                <a:latin typeface="微软雅黑" panose="020B0503020204020204" charset="-122"/>
                <a:ea typeface="微软雅黑" panose="020B0503020204020204" charset="-122"/>
                <a:cs typeface="微软雅黑" panose="020B0503020204020204" charset="-122"/>
              </a:rPr>
              <a:t>理解业务规则约束的触发器实现机制</a:t>
            </a:r>
            <a:endParaRPr lang="en-US" altLang="zh-CN">
              <a:latin typeface="微软雅黑" panose="020B0503020204020204" charset="-122"/>
              <a:ea typeface="微软雅黑" panose="020B0503020204020204" charset="-122"/>
              <a:cs typeface="微软雅黑" panose="020B0503020204020204" charset="-122"/>
            </a:endParaRPr>
          </a:p>
        </p:txBody>
      </p:sp>
      <p:sp>
        <p:nvSpPr>
          <p:cNvPr id="104451" name="Rectangle 3"/>
          <p:cNvSpPr>
            <a:spLocks noGrp="1" noChangeArrowheads="1"/>
          </p:cNvSpPr>
          <p:nvPr>
            <p:ph idx="1"/>
          </p:nvPr>
        </p:nvSpPr>
        <p:spPr>
          <a:xfrm>
            <a:off x="-22225" y="1404620"/>
            <a:ext cx="9167495" cy="5415280"/>
          </a:xfrm>
          <a:ln>
            <a:miter/>
          </a:ln>
        </p:spPr>
        <p:txBody>
          <a:bodyPr vert="horz" wrap="square" lIns="91440" tIns="45720" rIns="91440" bIns="45720" numCol="1" anchor="t" anchorCtr="0" compatLnSpc="1"/>
          <a:lstStyle/>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Thread</a:t>
            </a:r>
            <a:r>
              <a:rPr kumimoji="1" lang="zh-CN" altLang="en-US"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a:t>
            </a:r>
          </a:p>
          <a:p>
            <a:pPr marL="381000" marR="0" lvl="0" indent="-381000" algn="l" defTabSz="914400" rtl="0" eaLnBrk="1" fontAlgn="base" latinLnBrk="0" hangingPunct="1">
              <a:lnSpc>
                <a:spcPct val="110000"/>
              </a:lnSpc>
              <a:spcBef>
                <a:spcPct val="10000"/>
              </a:spcBef>
              <a:buClrTx/>
              <a:buSzTx/>
              <a:buFontTx/>
              <a:buNone/>
              <a:defRPr/>
            </a:pP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while </a:t>
            </a:r>
            <a:r>
              <a:rPr kumimoji="1" lang="zh-CN" altLang="en-US"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1</a:t>
            </a:r>
            <a:r>
              <a:rPr kumimoji="1" lang="zh-CN" altLang="en-US"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waitForClientRequest</a:t>
            </a:r>
            <a:r>
              <a:rPr kumimoji="1" lang="zh-CN" altLang="en-US"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Request);</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try</a:t>
            </a:r>
            <a:r>
              <a:rPr kumimoji="1" lang="en-US" altLang="zh-CN" sz="2000" b="1" i="0" u="none" strike="noStrike" kern="0" cap="none" spc="0" normalizeH="0" baseline="0" noProof="0" dirty="0">
                <a:ln>
                  <a:noFill/>
                </a:ln>
                <a:solidFill>
                  <a:schemeClr val="accent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a:t>
            </a:r>
          </a:p>
          <a:p>
            <a:pPr marL="381000" marR="0" lvl="0" indent="-381000" algn="l" defTabSz="914400" rtl="0" eaLnBrk="1" fontAlgn="base" latinLnBrk="0" hangingPunct="1">
              <a:lnSpc>
                <a:spcPct val="150000"/>
              </a:lnSpc>
              <a:spcBef>
                <a:spcPct val="10000"/>
              </a:spcBef>
              <a:spcAft>
                <a:spcPct val="0"/>
              </a:spcAft>
              <a:buClrTx/>
              <a:buSzTx/>
              <a:buFontTx/>
              <a:buNone/>
              <a:defRPr/>
            </a:pPr>
            <a:r>
              <a:rPr kumimoji="1" lang="zh-CN" altLang="en-US"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解析请求：操作类型，表，字段；对</a:t>
            </a:r>
            <a:r>
              <a:rPr kumimoji="1" lang="en-US" altLang="zh-CN" sz="2000" b="1" i="0" u="none" strike="noStrike" kern="0" cap="none" spc="0" normalizeH="0" baseline="0" noProof="0" dirty="0" err="1">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rPr>
              <a:t>更新操作</a:t>
            </a:r>
            <a:r>
              <a:rPr kumimoji="1" lang="zh-CN" altLang="en-US"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，查触发器表：</a:t>
            </a:r>
          </a:p>
          <a:p>
            <a:pPr marL="381000" marR="0" lvl="0" indent="-381000" algn="l" defTabSz="914400" rtl="0" eaLnBrk="1" fontAlgn="base" latinLnBrk="0" hangingPunct="1">
              <a:lnSpc>
                <a:spcPct val="150000"/>
              </a:lnSpc>
              <a:spcBef>
                <a:spcPct val="10000"/>
              </a:spcBef>
              <a:spcAft>
                <a:spcPct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effectLst/>
                <a:uLnTx/>
                <a:uFillTx/>
                <a:latin typeface="Arial" panose="020B0604020202020204" pitchFamily="34" charset="0"/>
                <a:ea typeface="微软雅黑" panose="020B0503020204020204" charset="-122"/>
                <a:cs typeface="Arial" panose="020B0604020202020204" pitchFamily="34" charset="0"/>
              </a:rPr>
              <a:t> if</a:t>
            </a:r>
            <a:r>
              <a:rPr kumimoji="1" lang="en-US" altLang="zh-CN" sz="2000" i="0" u="none" strike="noStrike" kern="0" cap="none" spc="0" normalizeH="0" baseline="0" noProof="0" dirty="0">
                <a:ln>
                  <a:noFill/>
                </a:ln>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i="0" u="none" strike="noStrike" kern="0" cap="none" spc="0" normalizeH="0" baseline="0" noProof="0" dirty="0" err="1">
                <a:ln>
                  <a:noFill/>
                </a:ln>
                <a:effectLst/>
                <a:uLnTx/>
                <a:uFillTx/>
                <a:latin typeface="Arial" panose="020B0604020202020204" pitchFamily="34" charset="0"/>
                <a:ea typeface="微软雅黑" panose="020B0503020204020204" charset="-122"/>
                <a:cs typeface="Arial" panose="020B0604020202020204" pitchFamily="34" charset="0"/>
              </a:rPr>
              <a:t>有</a:t>
            </a:r>
            <a:r>
              <a:rPr lang="en-US" altLang="zh-CN" sz="2000" b="1" noProof="0" dirty="0" err="1">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sym typeface="+mn-ea"/>
              </a:rPr>
              <a:t>BEFORE</a:t>
            </a:r>
            <a:r>
              <a:rPr lang="zh-CN" altLang="en-US" sz="2000" b="1" noProof="0" dirty="0">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sym typeface="+mn-ea"/>
              </a:rPr>
              <a:t>触发器</a:t>
            </a:r>
            <a:r>
              <a:rPr lang="en-US" altLang="zh-CN" sz="2000" b="1"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sym typeface="+mn-ea"/>
              </a:rPr>
              <a:t>)   </a:t>
            </a:r>
            <a:r>
              <a:rPr kumimoji="1" lang="zh-CN" altLang="en-US"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分别调用它们；</a:t>
            </a:r>
          </a:p>
          <a:p>
            <a:pPr marL="381000" marR="0" lvl="0" indent="-381000" algn="l" defTabSz="914400" rtl="0" eaLnBrk="1" fontAlgn="base" latinLnBrk="0" hangingPunct="1">
              <a:lnSpc>
                <a:spcPct val="150000"/>
              </a:lnSpc>
              <a:spcBef>
                <a:spcPct val="10000"/>
              </a:spcBef>
              <a:spcAft>
                <a:spcPct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      </a:t>
            </a:r>
            <a:r>
              <a:rPr kumimoji="1" lang="zh-CN" altLang="en-US"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if</a:t>
            </a:r>
            <a:r>
              <a:rPr kumimoji="1" lang="en-US" altLang="zh-CN" sz="2000" b="1" i="0" u="none" strike="noStrike" kern="0" cap="none" spc="0" normalizeH="0" baseline="0" noProof="0" dirty="0">
                <a:ln>
                  <a:noFill/>
                </a:ln>
                <a:solidFill>
                  <a:schemeClr val="accent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i="0" u="none" strike="noStrike" kern="0" cap="none" spc="0" normalizeH="0" baseline="0" noProof="0" dirty="0">
                <a:ln>
                  <a:noFill/>
                </a:ln>
                <a:effectLst/>
                <a:uLnTx/>
                <a:uFillTx/>
                <a:latin typeface="Arial" panose="020B0604020202020204" pitchFamily="34" charset="0"/>
                <a:ea typeface="微软雅黑" panose="020B0503020204020204" charset="-122"/>
                <a:cs typeface="Arial" panose="020B0604020202020204" pitchFamily="34" charset="0"/>
              </a:rPr>
              <a:t>(</a:t>
            </a:r>
            <a:r>
              <a:rPr kumimoji="1" lang="en-US" altLang="zh-CN" sz="2000" i="0" u="none" strike="noStrike" kern="0" cap="none" spc="0" normalizeH="0" baseline="0" noProof="0" dirty="0" err="1">
                <a:ln>
                  <a:noFill/>
                </a:ln>
                <a:effectLst/>
                <a:uLnTx/>
                <a:uFillTx/>
                <a:latin typeface="Arial" panose="020B0604020202020204" pitchFamily="34" charset="0"/>
                <a:ea typeface="微软雅黑" panose="020B0503020204020204" charset="-122"/>
                <a:cs typeface="Arial" panose="020B0604020202020204" pitchFamily="34" charset="0"/>
              </a:rPr>
              <a:t>有</a:t>
            </a:r>
            <a:r>
              <a:rPr kumimoji="1" lang="en-US" altLang="zh-CN" sz="2000" b="1" i="0" u="none" strike="noStrike" kern="0" cap="none" spc="0" normalizeH="0" baseline="0" noProof="0" dirty="0" err="1">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rPr>
              <a:t>INSTEAD</a:t>
            </a:r>
            <a:r>
              <a:rPr kumimoji="1" lang="en-US" altLang="zh-CN" sz="2000" b="1" i="0" u="none" strike="noStrike" kern="0" cap="none" spc="0" normalizeH="0" baseline="0" noProof="0" dirty="0">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err="1">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rPr>
              <a:t>OF触发器</a:t>
            </a: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a:t>
            </a:r>
            <a:r>
              <a:rPr kumimoji="1" lang="zh-CN" altLang="en-US"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  分别调用它们；</a:t>
            </a:r>
            <a:endPar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endParaRPr>
          </a:p>
          <a:p>
            <a:pPr marL="381000" marR="0" lvl="0" indent="-381000" algn="l" defTabSz="914400" rtl="0" eaLnBrk="1" fontAlgn="base" latinLnBrk="0" hangingPunct="1">
              <a:lnSpc>
                <a:spcPct val="150000"/>
              </a:lnSpc>
              <a:spcBef>
                <a:spcPct val="10000"/>
              </a:spcBef>
              <a:spcAft>
                <a:spcPct val="0"/>
              </a:spcAft>
              <a:buClrTx/>
              <a:buSzTx/>
              <a:buFontTx/>
              <a:buNone/>
              <a:defRPr/>
            </a:pPr>
            <a:r>
              <a:rPr lang="en-US" altLang="zh-CN" sz="2000" b="1" dirty="0">
                <a:solidFill>
                  <a:srgbClr val="FF0000"/>
                </a:solidFill>
                <a:highlight>
                  <a:srgbClr val="FFFF00"/>
                </a:highlight>
                <a:latin typeface="Arial" panose="020B0604020202020204" pitchFamily="34" charset="0"/>
                <a:ea typeface="微软雅黑" panose="020B0503020204020204" charset="-122"/>
                <a:cs typeface="Arial" panose="020B0604020202020204" pitchFamily="34" charset="0"/>
              </a:rPr>
              <a:t>	</a:t>
            </a:r>
            <a:r>
              <a:rPr lang="zh-CN" altLang="en-US" sz="2000" b="1" dirty="0">
                <a:solidFill>
                  <a:srgbClr val="FF0000"/>
                </a:solidFill>
                <a:highlight>
                  <a:srgbClr val="FFFF00"/>
                </a:highlight>
                <a:latin typeface="Arial" panose="020B0604020202020204" pitchFamily="34" charset="0"/>
                <a:ea typeface="微软雅黑" panose="020B0503020204020204" charset="-122"/>
                <a:cs typeface="Arial" panose="020B0604020202020204" pitchFamily="34" charset="0"/>
              </a:rPr>
              <a:t>  </a:t>
            </a:r>
            <a:r>
              <a:rPr kumimoji="1" lang="zh-CN" altLang="en-US" sz="2000" b="1" i="0" u="none" strike="noStrike" kern="0" cap="none" spc="0" normalizeH="0" baseline="0" noProof="0" dirty="0">
                <a:ln>
                  <a:noFill/>
                </a:ln>
                <a:solidFill>
                  <a:srgbClr val="FF0000"/>
                </a:solidFill>
                <a:effectLst/>
                <a:highlight>
                  <a:srgbClr val="FFFF00"/>
                </a:highlight>
                <a:uLnTx/>
                <a:uFillTx/>
                <a:latin typeface="Arial" panose="020B0604020202020204" pitchFamily="34" charset="0"/>
                <a:ea typeface="微软雅黑" panose="020B0503020204020204" charset="-122"/>
                <a:cs typeface="Arial" panose="020B0604020202020204" pitchFamily="34" charset="0"/>
              </a:rPr>
              <a:t>执行请求操作</a:t>
            </a:r>
            <a:r>
              <a:rPr kumimoji="1" lang="zh-CN" altLang="en-US"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a:t>
            </a:r>
          </a:p>
          <a:p>
            <a:pPr marL="381000" marR="0" lvl="0" indent="-381000" algn="l" defTabSz="914400" rtl="0" eaLnBrk="1" fontAlgn="base" latinLnBrk="0" hangingPunct="1">
              <a:lnSpc>
                <a:spcPct val="150000"/>
              </a:lnSpc>
              <a:spcBef>
                <a:spcPct val="10000"/>
              </a:spcBef>
              <a:spcAft>
                <a:spcPct val="0"/>
              </a:spcAft>
              <a:buClrTx/>
              <a:buSzTx/>
              <a:buFontTx/>
              <a:buNone/>
              <a:defRPr/>
            </a:pPr>
            <a:r>
              <a:rPr lang="en-US" altLang="zh-CN" sz="2000" b="1"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sym typeface="+mn-ea"/>
              </a:rPr>
              <a:t>      </a:t>
            </a:r>
            <a:r>
              <a:rPr lang="en-US" altLang="zh-CN" sz="2000" b="1"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sym typeface="+mn-ea"/>
              </a:rPr>
              <a:t> if</a:t>
            </a:r>
            <a:r>
              <a:rPr lang="en-US" altLang="zh-CN" sz="2000" b="1" noProof="0" dirty="0">
                <a:ln>
                  <a:noFill/>
                </a:ln>
                <a:solidFill>
                  <a:srgbClr val="C00000"/>
                </a:solidFill>
                <a:effectLst/>
                <a:uLnTx/>
                <a:uFillTx/>
                <a:latin typeface="Arial" panose="020B0604020202020204" pitchFamily="34" charset="0"/>
                <a:ea typeface="微软雅黑" panose="020B0503020204020204" charset="-122"/>
                <a:cs typeface="Arial" panose="020B0604020202020204" pitchFamily="34" charset="0"/>
                <a:sym typeface="+mn-ea"/>
              </a:rPr>
              <a:t> </a:t>
            </a:r>
            <a:r>
              <a:rPr lang="en-US" altLang="zh-CN" sz="2000" noProof="0" dirty="0">
                <a:ln>
                  <a:noFill/>
                </a:ln>
                <a:effectLst/>
                <a:uLnTx/>
                <a:uFillTx/>
                <a:latin typeface="Arial" panose="020B0604020202020204" pitchFamily="34" charset="0"/>
                <a:ea typeface="微软雅黑" panose="020B0503020204020204" charset="-122"/>
                <a:cs typeface="Arial" panose="020B0604020202020204" pitchFamily="34" charset="0"/>
                <a:sym typeface="+mn-ea"/>
              </a:rPr>
              <a:t>(</a:t>
            </a:r>
            <a:r>
              <a:rPr lang="en-US" altLang="zh-CN" sz="2000" noProof="0" dirty="0" err="1">
                <a:ln>
                  <a:noFill/>
                </a:ln>
                <a:effectLst/>
                <a:uLnTx/>
                <a:uFillTx/>
                <a:latin typeface="Arial" panose="020B0604020202020204" pitchFamily="34" charset="0"/>
                <a:ea typeface="微软雅黑" panose="020B0503020204020204" charset="-122"/>
                <a:cs typeface="Arial" panose="020B0604020202020204" pitchFamily="34" charset="0"/>
                <a:sym typeface="+mn-ea"/>
              </a:rPr>
              <a:t>有</a:t>
            </a:r>
            <a:r>
              <a:rPr lang="en-US" altLang="zh-CN" sz="2000" b="1" noProof="0" dirty="0" err="1">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sym typeface="+mn-ea"/>
              </a:rPr>
              <a:t>AFTER触发器</a:t>
            </a:r>
            <a:r>
              <a:rPr lang="en-US" altLang="zh-CN" sz="2000" noProof="0" dirty="0">
                <a:ln>
                  <a:noFill/>
                </a:ln>
                <a:effectLst/>
                <a:uLnTx/>
                <a:uFillTx/>
                <a:latin typeface="Arial" panose="020B0604020202020204" pitchFamily="34" charset="0"/>
                <a:ea typeface="微软雅黑" panose="020B0503020204020204" charset="-122"/>
                <a:cs typeface="Arial" panose="020B0604020202020204" pitchFamily="34" charset="0"/>
                <a:sym typeface="+mn-ea"/>
              </a:rPr>
              <a:t>) </a:t>
            </a:r>
            <a:r>
              <a:rPr lang="en-US" altLang="zh-CN" sz="2000" b="1"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sym typeface="+mn-ea"/>
              </a:rPr>
              <a:t>  </a:t>
            </a:r>
            <a:r>
              <a:rPr lang="zh-CN" altLang="en-US" sz="2000" b="1"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sym typeface="+mn-ea"/>
              </a:rPr>
              <a:t>分别调用它们；</a:t>
            </a:r>
          </a:p>
          <a:p>
            <a:pPr marL="381000" marR="0" lvl="0" indent="-381000" algn="l" defTabSz="914400" rtl="0" eaLnBrk="1" fontAlgn="base" latinLnBrk="0" hangingPunct="1">
              <a:lnSpc>
                <a:spcPct val="110000"/>
              </a:lnSpc>
              <a:spcBef>
                <a:spcPct val="10000"/>
              </a:spcBef>
              <a:spcAft>
                <a:spcPct val="0"/>
              </a:spcAft>
              <a:buClrTx/>
              <a:buSzTx/>
              <a:buFontTx/>
              <a:buNone/>
              <a:defRPr/>
            </a:pPr>
            <a:r>
              <a:rPr lang="en-US" altLang="zh-CN" sz="2000" b="1"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sym typeface="+mn-ea"/>
              </a:rPr>
              <a:t>   }</a:t>
            </a:r>
          </a:p>
          <a:p>
            <a:pPr marL="381000" marR="0" lvl="0" indent="-381000" algn="l" defTabSz="914400" rtl="0" eaLnBrk="1" fontAlgn="base" latinLnBrk="0" hangingPunct="1">
              <a:lnSpc>
                <a:spcPct val="110000"/>
              </a:lnSpc>
              <a:spcBef>
                <a:spcPct val="10000"/>
              </a:spcBef>
              <a:spcAft>
                <a:spcPct val="0"/>
              </a:spcAft>
              <a:buClrTx/>
              <a:buSzTx/>
              <a:buFontTx/>
              <a:buNone/>
              <a:defRPr/>
            </a:pPr>
            <a:r>
              <a:rPr lang="en-US" altLang="zh-CN" sz="2000" b="1"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sym typeface="+mn-ea"/>
              </a:rPr>
              <a:t>   </a:t>
            </a:r>
            <a:r>
              <a:rPr lang="en-US" altLang="zh-CN" sz="2000" b="1" noProof="0" dirty="0">
                <a:ln>
                  <a:noFill/>
                </a:ln>
                <a:effectLst/>
                <a:uLnTx/>
                <a:uFillTx/>
                <a:latin typeface="Arial" panose="020B0604020202020204" pitchFamily="34" charset="0"/>
                <a:ea typeface="微软雅黑" panose="020B0503020204020204" charset="-122"/>
                <a:cs typeface="Arial" panose="020B0604020202020204" pitchFamily="34" charset="0"/>
                <a:sym typeface="+mn-ea"/>
              </a:rPr>
              <a:t>catch exception</a:t>
            </a:r>
            <a:r>
              <a:rPr lang="en-US" altLang="zh-CN" sz="2000" noProof="0" dirty="0">
                <a:ln>
                  <a:noFill/>
                </a:ln>
                <a:effectLst/>
                <a:uLnTx/>
                <a:uFillTx/>
                <a:latin typeface="Arial" panose="020B0604020202020204" pitchFamily="34" charset="0"/>
                <a:ea typeface="微软雅黑" panose="020B0503020204020204" charset="-122"/>
                <a:cs typeface="Arial" panose="020B0604020202020204" pitchFamily="34" charset="0"/>
                <a:sym typeface="+mn-ea"/>
              </a:rPr>
              <a:t>(e)   {  .....  }</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a:t>
            </a:r>
            <a:endParaRPr kumimoji="1" lang="zh-CN" altLang="en-US"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endParaRPr>
          </a:p>
          <a:p>
            <a:pPr marL="381000" marR="0" lvl="0" indent="-381000" algn="l" defTabSz="914400" rtl="0" eaLnBrk="1" fontAlgn="base" latinLnBrk="0" hangingPunct="1">
              <a:lnSpc>
                <a:spcPct val="110000"/>
              </a:lnSpc>
              <a:spcBef>
                <a:spcPct val="10000"/>
              </a:spcBef>
              <a:spcAft>
                <a:spcPct val="0"/>
              </a:spcAft>
              <a:buClrTx/>
              <a:buSzTx/>
              <a:buFontTx/>
              <a:buNone/>
              <a:defRPr/>
            </a:pPr>
            <a:endParaRPr kumimoji="1" lang="zh-CN" altLang="en-US"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21285" y="135890"/>
            <a:ext cx="8940800" cy="692150"/>
          </a:xfrm>
        </p:spPr>
        <p:txBody>
          <a:bodyPr wrap="square" lIns="91440" tIns="45720" rIns="91440" bIns="45720" anchor="ctr"/>
          <a:lstStyle/>
          <a:p>
            <a:pPr eaLnBrk="1" hangingPunct="1"/>
            <a:r>
              <a:rPr lang="zh-CN" altLang="en-US">
                <a:latin typeface="微软雅黑" panose="020B0503020204020204" charset="-122"/>
                <a:ea typeface="微软雅黑" panose="020B0503020204020204" charset="-122"/>
                <a:cs typeface="微软雅黑" panose="020B0503020204020204" charset="-122"/>
              </a:rPr>
              <a:t>使用触发器实现每学期选课不超过</a:t>
            </a:r>
            <a:r>
              <a:rPr lang="en-US" altLang="zh-CN">
                <a:latin typeface="微软雅黑" panose="020B0503020204020204" charset="-122"/>
                <a:ea typeface="微软雅黑" panose="020B0503020204020204" charset="-122"/>
                <a:cs typeface="微软雅黑" panose="020B0503020204020204" charset="-122"/>
              </a:rPr>
              <a:t>25</a:t>
            </a:r>
            <a:r>
              <a:rPr lang="zh-CN" altLang="en-US">
                <a:latin typeface="微软雅黑" panose="020B0503020204020204" charset="-122"/>
                <a:ea typeface="微软雅黑" panose="020B0503020204020204" charset="-122"/>
                <a:cs typeface="微软雅黑" panose="020B0503020204020204" charset="-122"/>
              </a:rPr>
              <a:t>学分</a:t>
            </a:r>
            <a:endParaRPr lang="en-US" altLang="zh-CN">
              <a:latin typeface="微软雅黑" panose="020B0503020204020204" charset="-122"/>
              <a:ea typeface="微软雅黑" panose="020B0503020204020204" charset="-122"/>
              <a:cs typeface="微软雅黑" panose="020B0503020204020204" charset="-122"/>
            </a:endParaRPr>
          </a:p>
        </p:txBody>
      </p:sp>
      <p:sp>
        <p:nvSpPr>
          <p:cNvPr id="104451" name="Rectangle 3"/>
          <p:cNvSpPr>
            <a:spLocks noGrp="1" noChangeArrowheads="1"/>
          </p:cNvSpPr>
          <p:nvPr>
            <p:ph idx="1"/>
          </p:nvPr>
        </p:nvSpPr>
        <p:spPr>
          <a:xfrm>
            <a:off x="375285" y="1483487"/>
            <a:ext cx="8949690" cy="5064760"/>
          </a:xfrm>
          <a:ln>
            <a:miter/>
          </a:ln>
        </p:spPr>
        <p:txBody>
          <a:bodyPr vert="horz" wrap="square" lIns="91440" tIns="45720" rIns="91440" bIns="45720" numCol="1" anchor="t" anchorCtr="0" compatLnSpc="1"/>
          <a:lstStyle/>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CREATE TRIGGER</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trigger_insertEnroll</a:t>
            </a:r>
            <a:endPar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endParaRP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BEFORE INSERT ON  </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charset="-122"/>
                <a:cs typeface="Arial" panose="020B0604020202020204" pitchFamily="34" charset="0"/>
              </a:rPr>
              <a:t>enroll</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REFERENCING NEW ROW</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AS </a:t>
            </a:r>
            <a:r>
              <a:rPr kumimoji="1" lang="en-US" altLang="zh-CN" sz="2000" b="1" i="0" u="none" strike="noStrike" kern="0" cap="none" spc="0" normalizeH="0" baseline="0" noProof="0" dirty="0">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rPr>
              <a:t>new</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FOR EACH ROW</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BEGIN</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creditAll</a:t>
            </a: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integer</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SELECT</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SUM</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(credit)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INTO</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creditAll</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FROM</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course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WHERE</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courseId</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IN (SELECT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courseId</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FROM</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enroll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WHERE</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studentId</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 @</a:t>
            </a:r>
            <a:r>
              <a:rPr kumimoji="1" lang="en-US" altLang="zh-CN" sz="2000" b="1" i="0" u="none" strike="noStrike" kern="0" cap="none" spc="0" normalizeH="0" baseline="0" noProof="0" dirty="0" err="1">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rPr>
              <a:t>new</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.studentId</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AND</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semester =@</a:t>
            </a:r>
            <a:r>
              <a:rPr kumimoji="1" lang="en-US" altLang="zh-CN" sz="2000" b="1" i="0" u="none" strike="noStrike" kern="0" cap="none" spc="0" normalizeH="0" baseline="0" noProof="0" dirty="0" err="1">
                <a:ln>
                  <a:noFill/>
                </a:ln>
                <a:solidFill>
                  <a:srgbClr val="0000FF"/>
                </a:solidFill>
                <a:effectLst/>
                <a:uLnTx/>
                <a:uFillTx/>
                <a:latin typeface="Arial" panose="020B0604020202020204" pitchFamily="34" charset="0"/>
                <a:ea typeface="微软雅黑" panose="020B0503020204020204" charset="-122"/>
                <a:cs typeface="Arial" panose="020B0604020202020204" pitchFamily="34" charset="0"/>
              </a:rPr>
              <a:t>new</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.semester</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a:ln>
                  <a:noFill/>
                </a:ln>
                <a:solidFill>
                  <a:srgbClr val="CC0099"/>
                </a:solidFill>
                <a:effectLst/>
                <a:highlight>
                  <a:srgbClr val="FFFF00"/>
                </a:highlight>
                <a:uLnTx/>
                <a:uFillTx/>
                <a:latin typeface="Arial" panose="020B0604020202020204" pitchFamily="34" charset="0"/>
                <a:ea typeface="微软雅黑" panose="020B0503020204020204" charset="-122"/>
                <a:cs typeface="Arial" panose="020B0604020202020204" pitchFamily="34" charset="0"/>
              </a:rPr>
              <a:t>OR </a:t>
            </a:r>
            <a:r>
              <a:rPr kumimoji="1" lang="en-US" altLang="zh-CN" sz="2000" b="1" i="0" u="none" strike="noStrike" kern="0" cap="none" spc="0" normalizeH="0" baseline="0" noProof="0" dirty="0" err="1">
                <a:ln>
                  <a:noFill/>
                </a:ln>
                <a:solidFill>
                  <a:schemeClr val="tx1"/>
                </a:solidFill>
                <a:effectLst/>
                <a:highlight>
                  <a:srgbClr val="FFFF00"/>
                </a:highlight>
                <a:uLnTx/>
                <a:uFillTx/>
                <a:latin typeface="Arial" panose="020B0604020202020204" pitchFamily="34" charset="0"/>
                <a:ea typeface="微软雅黑" panose="020B0503020204020204" charset="-122"/>
                <a:cs typeface="Arial" panose="020B0604020202020204" pitchFamily="34" charset="0"/>
              </a:rPr>
              <a:t>courseId</a:t>
            </a:r>
            <a:r>
              <a:rPr kumimoji="1" lang="en-US" altLang="zh-CN" sz="2000" b="1" i="0" u="none" strike="noStrike" kern="0" cap="none" spc="0" normalizeH="0" baseline="0" noProof="0" dirty="0">
                <a:ln>
                  <a:noFill/>
                </a:ln>
                <a:solidFill>
                  <a:schemeClr val="tx1"/>
                </a:solidFill>
                <a:effectLst/>
                <a:highlight>
                  <a:srgbClr val="FFFF00"/>
                </a:highlight>
                <a:uLnTx/>
                <a:uFillTx/>
                <a:latin typeface="Arial" panose="020B0604020202020204" pitchFamily="34" charset="0"/>
                <a:ea typeface="微软雅黑" panose="020B0503020204020204" charset="-122"/>
                <a:cs typeface="Arial" panose="020B0604020202020204" pitchFamily="34" charset="0"/>
              </a:rPr>
              <a:t> = @</a:t>
            </a:r>
            <a:r>
              <a:rPr kumimoji="1" lang="en-US" altLang="zh-CN" sz="2000" b="1" i="0" u="none" strike="noStrike" kern="0" cap="none" spc="0" normalizeH="0" baseline="0" noProof="0" dirty="0" err="1">
                <a:ln>
                  <a:noFill/>
                </a:ln>
                <a:solidFill>
                  <a:srgbClr val="0000FF"/>
                </a:solidFill>
                <a:effectLst/>
                <a:highlight>
                  <a:srgbClr val="FFFF00"/>
                </a:highlight>
                <a:uLnTx/>
                <a:uFillTx/>
                <a:latin typeface="Arial" panose="020B0604020202020204" pitchFamily="34" charset="0"/>
                <a:ea typeface="微软雅黑" panose="020B0503020204020204" charset="-122"/>
                <a:cs typeface="Arial" panose="020B0604020202020204" pitchFamily="34" charset="0"/>
              </a:rPr>
              <a:t>new</a:t>
            </a:r>
            <a:r>
              <a:rPr kumimoji="1" lang="en-US" altLang="zh-CN" sz="2000" b="1" i="0" u="none" strike="noStrike" kern="0" cap="none" spc="0" normalizeH="0" baseline="0" noProof="0" dirty="0" err="1">
                <a:ln>
                  <a:noFill/>
                </a:ln>
                <a:solidFill>
                  <a:schemeClr val="tx1"/>
                </a:solidFill>
                <a:effectLst/>
                <a:highlight>
                  <a:srgbClr val="FFFF00"/>
                </a:highlight>
                <a:uLnTx/>
                <a:uFillTx/>
                <a:latin typeface="Arial" panose="020B0604020202020204" pitchFamily="34" charset="0"/>
                <a:ea typeface="微软雅黑" panose="020B0503020204020204" charset="-122"/>
                <a:cs typeface="Arial" panose="020B0604020202020204" pitchFamily="34" charset="0"/>
              </a:rPr>
              <a:t>.courseId</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Arial" panose="020B0604020202020204" pitchFamily="34" charset="0"/>
              </a:rPr>
              <a:t>WHEN </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creditAll</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&gt; 25 )</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err="1">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raise_application_error</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20000</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i="0" u="none" strike="noStrike" kern="0" cap="none" spc="0" normalizeH="0" baseline="0" noProof="0" dirty="0" err="1">
                <a:ln>
                  <a:noFill/>
                </a:ln>
                <a:effectLst/>
                <a:uLnTx/>
                <a:uFillTx/>
                <a:latin typeface="Arial" panose="020B0604020202020204" pitchFamily="34" charset="0"/>
                <a:ea typeface="微软雅黑" panose="020B0503020204020204" charset="-122"/>
                <a:cs typeface="Arial" panose="020B0604020202020204" pitchFamily="34" charset="0"/>
              </a:rPr>
              <a:t>这个学期已经选修学分</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 + @</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creditAll</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rPr>
              <a:t>)</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a:t>
            </a:r>
          </a:p>
          <a:p>
            <a:pPr marL="381000" marR="0" lvl="0" indent="-381000" algn="l" defTabSz="914400" rtl="0" eaLnBrk="1" fontAlgn="base" latinLnBrk="0" hangingPunct="1">
              <a:lnSpc>
                <a:spcPct val="110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Arial" panose="020B0604020202020204" pitchFamily="34" charset="0"/>
              </a:rPr>
              <a:t>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52425" y="152400"/>
            <a:ext cx="8486775" cy="838200"/>
          </a:xfrm>
        </p:spPr>
        <p:txBody>
          <a:bodyPr/>
          <a:lstStyle/>
          <a:p>
            <a:pPr eaLnBrk="1" hangingPunct="1">
              <a:defRPr/>
            </a:pPr>
            <a:r>
              <a:rPr lang="zh-CN" altLang="en-US" dirty="0"/>
              <a:t>索引的定义</a:t>
            </a:r>
          </a:p>
        </p:txBody>
      </p:sp>
      <p:sp>
        <p:nvSpPr>
          <p:cNvPr id="143363" name="Rectangle 3"/>
          <p:cNvSpPr>
            <a:spLocks noGrp="1" noChangeArrowheads="1"/>
          </p:cNvSpPr>
          <p:nvPr>
            <p:ph type="body" idx="1"/>
          </p:nvPr>
        </p:nvSpPr>
        <p:spPr>
          <a:xfrm>
            <a:off x="0" y="1268413"/>
            <a:ext cx="9144000" cy="4035107"/>
          </a:xfrm>
        </p:spPr>
        <p:txBody>
          <a:bodyPr/>
          <a:lstStyle/>
          <a:p>
            <a:pPr eaLnBrk="1" hangingPunct="1">
              <a:lnSpc>
                <a:spcPct val="115000"/>
              </a:lnSpc>
              <a:defRPr/>
            </a:pPr>
            <a:r>
              <a:rPr lang="zh-CN" altLang="en-US" sz="2400" dirty="0"/>
              <a:t>格式</a:t>
            </a:r>
          </a:p>
          <a:p>
            <a:pPr lvl="1" algn="ctr" eaLnBrk="1" hangingPunct="1">
              <a:lnSpc>
                <a:spcPct val="115000"/>
              </a:lnSpc>
              <a:buFont typeface="Wingdings" pitchFamily="2" charset="2"/>
              <a:buNone/>
              <a:defRPr/>
            </a:pPr>
            <a:r>
              <a:rPr lang="en-US" altLang="zh-CN" sz="2000" b="1" i="1" dirty="0">
                <a:solidFill>
                  <a:srgbClr val="FF3300"/>
                </a:solidFill>
                <a:effectLst>
                  <a:outerShdw blurRad="38100" dist="38100" dir="2700000" algn="tl">
                    <a:srgbClr val="C0C0C0"/>
                  </a:outerShdw>
                </a:effectLst>
              </a:rPr>
              <a:t>create </a:t>
            </a:r>
            <a:r>
              <a:rPr lang="en-US" altLang="zh-CN" sz="2000" dirty="0"/>
              <a:t> [</a:t>
            </a:r>
            <a:r>
              <a:rPr lang="en-US" altLang="zh-CN" sz="2000" b="1" i="1" dirty="0">
                <a:solidFill>
                  <a:srgbClr val="FF3300"/>
                </a:solidFill>
                <a:effectLst>
                  <a:outerShdw blurRad="38100" dist="38100" dir="2700000" algn="tl">
                    <a:srgbClr val="C0C0C0"/>
                  </a:outerShdw>
                </a:effectLst>
              </a:rPr>
              <a:t>unique</a:t>
            </a:r>
            <a:r>
              <a:rPr lang="en-US" altLang="zh-CN" sz="2000" dirty="0"/>
              <a:t>]  [</a:t>
            </a:r>
            <a:r>
              <a:rPr lang="en-US" altLang="zh-CN" sz="2000" b="1" i="1" dirty="0">
                <a:solidFill>
                  <a:srgbClr val="FF3300"/>
                </a:solidFill>
                <a:effectLst>
                  <a:outerShdw blurRad="38100" dist="38100" dir="2700000" algn="tl">
                    <a:srgbClr val="C0C0C0"/>
                  </a:outerShdw>
                </a:effectLst>
              </a:rPr>
              <a:t>cluster</a:t>
            </a:r>
            <a:r>
              <a:rPr lang="en-US" altLang="zh-CN" sz="2000" dirty="0"/>
              <a:t>]  </a:t>
            </a:r>
            <a:r>
              <a:rPr lang="en-US" altLang="zh-CN" sz="2000" b="1" i="1" dirty="0">
                <a:solidFill>
                  <a:srgbClr val="FF3300"/>
                </a:solidFill>
                <a:effectLst>
                  <a:outerShdw blurRad="38100" dist="38100" dir="2700000" algn="tl">
                    <a:srgbClr val="C0C0C0"/>
                  </a:outerShdw>
                </a:effectLst>
              </a:rPr>
              <a:t>index</a:t>
            </a:r>
            <a:r>
              <a:rPr lang="en-US" altLang="zh-CN" sz="2000" b="1" i="1" dirty="0">
                <a:effectLst>
                  <a:outerShdw blurRad="38100" dist="38100" dir="2700000" algn="tl">
                    <a:srgbClr val="C0C0C0"/>
                  </a:outerShdw>
                </a:effectLst>
              </a:rPr>
              <a:t> </a:t>
            </a:r>
            <a:r>
              <a:rPr lang="en-US" altLang="zh-CN" sz="2000" dirty="0"/>
              <a:t> </a:t>
            </a:r>
            <a:r>
              <a:rPr lang="zh-CN" altLang="en-US" sz="2000" dirty="0"/>
              <a:t>索引名</a:t>
            </a:r>
          </a:p>
          <a:p>
            <a:pPr lvl="1" algn="ctr" eaLnBrk="1" hangingPunct="1">
              <a:lnSpc>
                <a:spcPct val="115000"/>
              </a:lnSpc>
              <a:buFont typeface="Wingdings" pitchFamily="2" charset="2"/>
              <a:buNone/>
              <a:defRPr/>
            </a:pPr>
            <a:r>
              <a:rPr lang="en-US" altLang="zh-CN" sz="2000" b="1" i="1" dirty="0">
                <a:solidFill>
                  <a:srgbClr val="FF3300"/>
                </a:solidFill>
                <a:effectLst>
                  <a:outerShdw blurRad="38100" dist="38100" dir="2700000" algn="tl">
                    <a:srgbClr val="C0C0C0"/>
                  </a:outerShdw>
                </a:effectLst>
              </a:rPr>
              <a:t>on </a:t>
            </a:r>
            <a:r>
              <a:rPr lang="en-US" altLang="zh-CN" sz="2000" dirty="0"/>
              <a:t> </a:t>
            </a:r>
            <a:r>
              <a:rPr lang="zh-CN" altLang="en-US" sz="2000" dirty="0"/>
              <a:t>表名 </a:t>
            </a:r>
            <a:r>
              <a:rPr lang="en-US" altLang="zh-CN" sz="2000" dirty="0"/>
              <a:t>(</a:t>
            </a:r>
            <a:r>
              <a:rPr lang="zh-CN" altLang="en-US" sz="2000" dirty="0"/>
              <a:t>列名 </a:t>
            </a:r>
            <a:r>
              <a:rPr lang="en-US" altLang="zh-CN" sz="2000" dirty="0"/>
              <a:t>[</a:t>
            </a:r>
            <a:r>
              <a:rPr lang="en-US" altLang="zh-CN" sz="2000" b="1" i="1" dirty="0" err="1">
                <a:solidFill>
                  <a:srgbClr val="FF3300"/>
                </a:solidFill>
                <a:effectLst>
                  <a:outerShdw blurRad="38100" dist="38100" dir="2700000" algn="tl">
                    <a:srgbClr val="C0C0C0"/>
                  </a:outerShdw>
                </a:effectLst>
              </a:rPr>
              <a:t>asc</a:t>
            </a:r>
            <a:r>
              <a:rPr lang="en-US" altLang="zh-CN" sz="2000" dirty="0"/>
              <a:t>/</a:t>
            </a:r>
            <a:r>
              <a:rPr lang="en-US" altLang="zh-CN" sz="2000" b="1" i="1" dirty="0">
                <a:solidFill>
                  <a:srgbClr val="FF3300"/>
                </a:solidFill>
                <a:effectLst>
                  <a:outerShdw blurRad="38100" dist="38100" dir="2700000" algn="tl">
                    <a:srgbClr val="C0C0C0"/>
                  </a:outerShdw>
                </a:effectLst>
              </a:rPr>
              <a:t>desc</a:t>
            </a:r>
            <a:r>
              <a:rPr lang="en-US" altLang="zh-CN" sz="2000" dirty="0"/>
              <a:t>]  [ , </a:t>
            </a:r>
            <a:r>
              <a:rPr lang="zh-CN" altLang="en-US" sz="2000" dirty="0"/>
              <a:t>列名</a:t>
            </a:r>
            <a:r>
              <a:rPr lang="en-US" altLang="zh-CN" sz="2000" b="1" u="sng" dirty="0" err="1">
                <a:solidFill>
                  <a:srgbClr val="FF3300"/>
                </a:solidFill>
                <a:effectLst>
                  <a:outerShdw blurRad="38100" dist="38100" dir="2700000" algn="tl">
                    <a:srgbClr val="C0C0C0"/>
                  </a:outerShdw>
                </a:effectLst>
              </a:rPr>
              <a:t>asc</a:t>
            </a:r>
            <a:r>
              <a:rPr lang="en-US" altLang="zh-CN" sz="2000" dirty="0"/>
              <a:t>/</a:t>
            </a:r>
            <a:r>
              <a:rPr lang="en-US" altLang="zh-CN" sz="2000" b="1" i="1" dirty="0">
                <a:solidFill>
                  <a:srgbClr val="FF3300"/>
                </a:solidFill>
                <a:effectLst>
                  <a:outerShdw blurRad="38100" dist="38100" dir="2700000" algn="tl">
                    <a:srgbClr val="C0C0C0"/>
                  </a:outerShdw>
                </a:effectLst>
              </a:rPr>
              <a:t>desc</a:t>
            </a:r>
            <a:r>
              <a:rPr lang="en-US" altLang="zh-CN" sz="2000" dirty="0"/>
              <a:t>]]</a:t>
            </a:r>
            <a:r>
              <a:rPr lang="en-US" altLang="zh-CN" sz="2000" dirty="0">
                <a:latin typeface="Times New Roman"/>
              </a:rPr>
              <a:t>…</a:t>
            </a:r>
            <a:r>
              <a:rPr lang="en-US" altLang="zh-CN" sz="2000" dirty="0"/>
              <a:t>)</a:t>
            </a:r>
          </a:p>
          <a:p>
            <a:pPr lvl="1" eaLnBrk="1" hangingPunct="1">
              <a:lnSpc>
                <a:spcPct val="115000"/>
              </a:lnSpc>
              <a:buFont typeface="Wingdings" pitchFamily="2" charset="2"/>
              <a:buNone/>
              <a:defRPr/>
            </a:pPr>
            <a:r>
              <a:rPr lang="en-US" altLang="zh-CN" sz="2000" dirty="0"/>
              <a:t>    </a:t>
            </a:r>
            <a:r>
              <a:rPr lang="en-US" altLang="zh-CN" sz="2000" b="1" dirty="0"/>
              <a:t>unique</a:t>
            </a:r>
            <a:r>
              <a:rPr lang="zh-CN" altLang="en-US" sz="2000" b="1" dirty="0"/>
              <a:t>：</a:t>
            </a:r>
            <a:r>
              <a:rPr lang="zh-CN" altLang="en-US" sz="2000" dirty="0"/>
              <a:t>唯一性索引，不允许表中不同的行在索引列上取相同值。若已有相同值存在，则系统给出相关信息，不建此索引。系统拒绝违背唯一性的插入、更新</a:t>
            </a:r>
          </a:p>
          <a:p>
            <a:pPr lvl="1" eaLnBrk="1" hangingPunct="1">
              <a:lnSpc>
                <a:spcPct val="115000"/>
              </a:lnSpc>
              <a:buFont typeface="Wingdings" pitchFamily="2" charset="2"/>
              <a:buNone/>
              <a:defRPr/>
            </a:pPr>
            <a:r>
              <a:rPr lang="zh-CN" altLang="en-US" sz="2000" b="1" dirty="0"/>
              <a:t>    </a:t>
            </a:r>
            <a:r>
              <a:rPr lang="en-US" altLang="zh-CN" sz="2000" b="1" dirty="0"/>
              <a:t>cluster</a:t>
            </a:r>
            <a:r>
              <a:rPr lang="zh-CN" altLang="en-US" sz="2000" b="1" dirty="0"/>
              <a:t>：</a:t>
            </a:r>
            <a:r>
              <a:rPr lang="zh-CN" altLang="en-US" sz="2000" dirty="0"/>
              <a:t>聚簇索引，表中元组按索引项的值排序并物理地聚簇在一起</a:t>
            </a:r>
            <a:r>
              <a:rPr lang="zh-CN" altLang="en-US" sz="2000" dirty="0">
                <a:highlight>
                  <a:srgbClr val="FFFF00"/>
                </a:highlight>
              </a:rPr>
              <a:t>（索引码到指针的则是非物理聚簇）</a:t>
            </a:r>
            <a:r>
              <a:rPr lang="zh-CN" altLang="en-US" sz="2000" dirty="0"/>
              <a:t>。一个基本表上只能建一个聚簇索引</a:t>
            </a:r>
          </a:p>
          <a:p>
            <a:pPr lvl="1" eaLnBrk="1" hangingPunct="1">
              <a:lnSpc>
                <a:spcPct val="115000"/>
              </a:lnSpc>
              <a:buFont typeface="Wingdings" pitchFamily="2" charset="2"/>
              <a:buNone/>
              <a:defRPr/>
            </a:pPr>
            <a:r>
              <a:rPr lang="zh-CN" altLang="en-US" sz="2000" dirty="0"/>
              <a:t>    </a:t>
            </a:r>
            <a:r>
              <a:rPr lang="en-US" altLang="zh-CN" sz="2000" b="1" dirty="0" err="1"/>
              <a:t>asc</a:t>
            </a:r>
            <a:r>
              <a:rPr lang="en-US" altLang="zh-CN" sz="2000" b="1" dirty="0"/>
              <a:t>/desc</a:t>
            </a:r>
            <a:r>
              <a:rPr lang="zh-CN" altLang="en-US" sz="2000" b="1" dirty="0"/>
              <a:t>：</a:t>
            </a:r>
            <a:r>
              <a:rPr lang="zh-CN" altLang="en-US" sz="2000" dirty="0"/>
              <a:t>索引表中索引值的排序次序，缺省为</a:t>
            </a:r>
            <a:r>
              <a:rPr lang="en-US" altLang="zh-CN" sz="2000" dirty="0" err="1"/>
              <a:t>asc</a:t>
            </a:r>
            <a:endParaRPr lang="en-US" altLang="zh-CN" sz="2000" dirty="0"/>
          </a:p>
        </p:txBody>
      </p:sp>
      <p:sp>
        <p:nvSpPr>
          <p:cNvPr id="51204" name="WordArt 5"/>
          <p:cNvSpPr>
            <a:spLocks noChangeArrowheads="1" noChangeShapeType="1" noTextEdit="1"/>
          </p:cNvSpPr>
          <p:nvPr/>
        </p:nvSpPr>
        <p:spPr bwMode="auto">
          <a:xfrm>
            <a:off x="667512" y="6103874"/>
            <a:ext cx="4572000" cy="45720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tabLst/>
              <a:defRPr/>
            </a:pPr>
            <a:r>
              <a:rPr kumimoji="1" lang="zh-CN" altLang="en-US" sz="3600" b="0" i="0" u="none" strike="noStrike" kern="10" cap="none" spc="0" normalizeH="0" baseline="0" noProof="0" dirty="0">
                <a:ln w="9525">
                  <a:noFill/>
                  <a:round/>
                  <a:headEnd/>
                  <a:tailEnd/>
                </a:ln>
                <a:solidFill>
                  <a:srgbClr val="336699"/>
                </a:solidFill>
                <a:effectLst>
                  <a:outerShdw dist="45791" dir="2021404" algn="ctr" rotWithShape="0">
                    <a:srgbClr val="B2B2B2">
                      <a:alpha val="79999"/>
                    </a:srgbClr>
                  </a:outerShdw>
                </a:effectLst>
                <a:uLnTx/>
                <a:uFillTx/>
                <a:latin typeface="隶书"/>
                <a:ea typeface="隶书"/>
                <a:cs typeface="+mn-cs"/>
              </a:rPr>
              <a:t>为什么需要降序索引？</a:t>
            </a:r>
          </a:p>
        </p:txBody>
      </p:sp>
      <p:sp>
        <p:nvSpPr>
          <p:cNvPr id="3" name="文本框 2">
            <a:extLst>
              <a:ext uri="{FF2B5EF4-FFF2-40B4-BE49-F238E27FC236}">
                <a16:creationId xmlns:a16="http://schemas.microsoft.com/office/drawing/2014/main" id="{14E369F6-70EA-C7F3-00A7-36777F17B430}"/>
              </a:ext>
            </a:extLst>
          </p:cNvPr>
          <p:cNvSpPr txBox="1"/>
          <p:nvPr/>
        </p:nvSpPr>
        <p:spPr>
          <a:xfrm>
            <a:off x="5504688" y="6009308"/>
            <a:ext cx="2706624"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800" dirty="0"/>
              <a:t>“按年龄从小到大，同龄的按身高从高到矮”</a:t>
            </a:r>
          </a:p>
        </p:txBody>
      </p:sp>
      <p:sp>
        <p:nvSpPr>
          <p:cNvPr id="6" name="文本框 5">
            <a:extLst>
              <a:ext uri="{FF2B5EF4-FFF2-40B4-BE49-F238E27FC236}">
                <a16:creationId xmlns:a16="http://schemas.microsoft.com/office/drawing/2014/main" id="{C8EAA3B4-EBD5-D5D9-A19B-2CF2C348810D}"/>
              </a:ext>
            </a:extLst>
          </p:cNvPr>
          <p:cNvSpPr txBox="1"/>
          <p:nvPr/>
        </p:nvSpPr>
        <p:spPr>
          <a:xfrm>
            <a:off x="682752" y="5008074"/>
            <a:ext cx="8156448"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b="1" i="1" dirty="0">
                <a:solidFill>
                  <a:srgbClr val="FF3300"/>
                </a:solidFill>
                <a:effectLst>
                  <a:outerShdw blurRad="38100" dist="38100" dir="2700000" algn="tl">
                    <a:srgbClr val="C0C0C0"/>
                  </a:outerShdw>
                </a:effectLst>
              </a:rPr>
              <a:t>注意：</a:t>
            </a:r>
            <a:r>
              <a:rPr lang="en-US" altLang="zh-CN" b="1" i="1" dirty="0">
                <a:solidFill>
                  <a:srgbClr val="FF3300"/>
                </a:solidFill>
                <a:effectLst>
                  <a:outerShdw blurRad="38100" dist="38100" dir="2700000" algn="tl">
                    <a:srgbClr val="C0C0C0"/>
                  </a:outerShdw>
                </a:effectLst>
              </a:rPr>
              <a:t>create</a:t>
            </a:r>
            <a:r>
              <a:rPr lang="zh-CN" altLang="en-US" b="1" i="1" dirty="0">
                <a:solidFill>
                  <a:srgbClr val="FF3300"/>
                </a:solidFill>
                <a:effectLst>
                  <a:outerShdw blurRad="38100" dist="38100" dir="2700000" algn="tl">
                    <a:srgbClr val="C0C0C0"/>
                  </a:outerShdw>
                </a:effectLst>
              </a:rPr>
              <a:t> </a:t>
            </a:r>
            <a:r>
              <a:rPr lang="en-US" altLang="zh-CN" b="1" i="1" dirty="0">
                <a:solidFill>
                  <a:srgbClr val="FF3300"/>
                </a:solidFill>
                <a:effectLst>
                  <a:outerShdw blurRad="38100" dist="38100" dir="2700000" algn="tl">
                    <a:srgbClr val="C0C0C0"/>
                  </a:outerShdw>
                </a:effectLst>
              </a:rPr>
              <a:t>table</a:t>
            </a:r>
            <a:r>
              <a:rPr lang="zh-CN" altLang="en-US" b="1" i="1" dirty="0">
                <a:solidFill>
                  <a:srgbClr val="FF3300"/>
                </a:solidFill>
                <a:effectLst>
                  <a:outerShdw blurRad="38100" dist="38100" dir="2700000" algn="tl">
                    <a:srgbClr val="C0C0C0"/>
                  </a:outerShdw>
                </a:effectLst>
              </a:rPr>
              <a:t>时指定的</a:t>
            </a:r>
            <a:r>
              <a:rPr lang="en-US" altLang="zh-CN" b="1" i="1" dirty="0">
                <a:solidFill>
                  <a:srgbClr val="FF3300"/>
                </a:solidFill>
                <a:effectLst>
                  <a:outerShdw blurRad="38100" dist="38100" dir="2700000" algn="tl">
                    <a:srgbClr val="C0C0C0"/>
                  </a:outerShdw>
                </a:effectLst>
              </a:rPr>
              <a:t>primary</a:t>
            </a:r>
            <a:r>
              <a:rPr lang="zh-CN" altLang="en-US" b="1" i="1" dirty="0">
                <a:solidFill>
                  <a:srgbClr val="FF3300"/>
                </a:solidFill>
                <a:effectLst>
                  <a:outerShdw blurRad="38100" dist="38100" dir="2700000" algn="tl">
                    <a:srgbClr val="C0C0C0"/>
                  </a:outerShdw>
                </a:effectLst>
              </a:rPr>
              <a:t> </a:t>
            </a:r>
            <a:r>
              <a:rPr lang="en-US" altLang="zh-CN" b="1" i="1" dirty="0">
                <a:solidFill>
                  <a:srgbClr val="FF3300"/>
                </a:solidFill>
                <a:effectLst>
                  <a:outerShdw blurRad="38100" dist="38100" dir="2700000" algn="tl">
                    <a:srgbClr val="C0C0C0"/>
                  </a:outerShdw>
                </a:effectLst>
              </a:rPr>
              <a:t>key</a:t>
            </a:r>
            <a:r>
              <a:rPr lang="zh-CN" altLang="en-US" b="1" i="1" dirty="0">
                <a:solidFill>
                  <a:srgbClr val="FF3300"/>
                </a:solidFill>
                <a:effectLst>
                  <a:outerShdw blurRad="38100" dist="38100" dir="2700000" algn="tl">
                    <a:srgbClr val="C0C0C0"/>
                  </a:outerShdw>
                </a:effectLst>
              </a:rPr>
              <a:t>或者</a:t>
            </a:r>
            <a:r>
              <a:rPr lang="en-US" altLang="zh-CN" b="1" i="1" dirty="0">
                <a:solidFill>
                  <a:srgbClr val="FF3300"/>
                </a:solidFill>
                <a:effectLst>
                  <a:outerShdw blurRad="38100" dist="38100" dir="2700000" algn="tl">
                    <a:srgbClr val="C0C0C0"/>
                  </a:outerShdw>
                </a:effectLst>
              </a:rPr>
              <a:t>unique</a:t>
            </a:r>
            <a:r>
              <a:rPr lang="zh-CN" altLang="en-US" b="1" i="1" dirty="0">
                <a:solidFill>
                  <a:srgbClr val="FF3300"/>
                </a:solidFill>
                <a:effectLst>
                  <a:outerShdw blurRad="38100" dist="38100" dir="2700000" algn="tl">
                    <a:srgbClr val="C0C0C0"/>
                  </a:outerShdw>
                </a:effectLst>
              </a:rPr>
              <a:t>列，均会触发系统自动创建相应的索引用作重复性检查</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755650" y="333375"/>
            <a:ext cx="7772400" cy="692150"/>
          </a:xfrm>
        </p:spPr>
        <p:txBody>
          <a:bodyPr wrap="square" lIns="91440" tIns="45720" rIns="91440" bIns="45720" anchor="ctr"/>
          <a:lstStyle/>
          <a:p>
            <a:pPr eaLnBrk="1" hangingPunct="1"/>
            <a:r>
              <a:rPr lang="zh-CN" altLang="en-US">
                <a:latin typeface="微软雅黑" panose="020B0503020204020204" charset="-122"/>
                <a:ea typeface="微软雅黑" panose="020B0503020204020204" charset="-122"/>
              </a:rPr>
              <a:t>实现每个房间的预订不重叠冲突</a:t>
            </a:r>
          </a:p>
        </p:txBody>
      </p:sp>
      <p:sp>
        <p:nvSpPr>
          <p:cNvPr id="104451" name="Rectangle 3"/>
          <p:cNvSpPr>
            <a:spLocks noGrp="1" noChangeArrowheads="1"/>
          </p:cNvSpPr>
          <p:nvPr>
            <p:ph idx="1"/>
          </p:nvPr>
        </p:nvSpPr>
        <p:spPr>
          <a:xfrm>
            <a:off x="53022" y="1764157"/>
            <a:ext cx="9037955" cy="4371467"/>
          </a:xfrm>
          <a:ln>
            <a:miter/>
          </a:ln>
        </p:spPr>
        <p:txBody>
          <a:bodyPr vert="horz" wrap="square" lIns="91440" tIns="45720" rIns="91440" bIns="45720" numCol="1" anchor="t" anchorCtr="0" compatLnSpc="1"/>
          <a:lstStyle/>
          <a:p>
            <a:pPr marL="381000" marR="0" lvl="0" indent="-381000" algn="l" defTabSz="914400" rtl="0" eaLnBrk="1" fontAlgn="base" latinLnBrk="0" hangingPunct="1">
              <a:lnSpc>
                <a:spcPct val="125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CREATE TRIGGER</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trigger_insertBooking</a:t>
            </a:r>
            <a:endPar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endParaRPr>
          </a:p>
          <a:p>
            <a:pPr marL="381000" marR="0" lvl="0" indent="-381000" algn="l" defTabSz="914400" rtl="0" eaLnBrk="1" fontAlgn="base" latinLnBrk="0" hangingPunct="1">
              <a:lnSpc>
                <a:spcPct val="125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BEFORE INSERT ON  </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booking</a:t>
            </a:r>
          </a:p>
          <a:p>
            <a:pPr marL="381000" marR="0" lvl="0" indent="-381000" algn="l" defTabSz="914400" rtl="0" eaLnBrk="1" fontAlgn="base" latinLnBrk="0" hangingPunct="1">
              <a:lnSpc>
                <a:spcPct val="125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REFERENCING NEW ROW</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AS </a:t>
            </a:r>
            <a:r>
              <a:rPr kumimoji="1" lang="en-US" altLang="zh-CN" sz="2000" b="1" i="0" u="none" strike="noStrike" kern="0" cap="none" spc="0" normalizeH="0" baseline="0" noProof="0" dirty="0">
                <a:ln>
                  <a:noFill/>
                </a:ln>
                <a:solidFill>
                  <a:srgbClr val="0000FF"/>
                </a:solidFill>
                <a:effectLst/>
                <a:uLnTx/>
                <a:uFillTx/>
                <a:latin typeface="Arial" panose="020B0604020202020204" pitchFamily="34" charset="0"/>
                <a:ea typeface="+mn-ea"/>
                <a:cs typeface="+mn-cs"/>
              </a:rPr>
              <a:t>new</a:t>
            </a:r>
          </a:p>
          <a:p>
            <a:pPr marL="381000" marR="0" lvl="0" indent="-381000" algn="l" defTabSz="914400" rtl="0" eaLnBrk="1" fontAlgn="base" latinLnBrk="0" hangingPunct="1">
              <a:lnSpc>
                <a:spcPct val="125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FOR EACH ROW</a:t>
            </a:r>
          </a:p>
          <a:p>
            <a:pPr marL="381000" marR="0" lvl="0" indent="-381000" algn="l" defTabSz="914400" rtl="0" eaLnBrk="1" fontAlgn="base" latinLnBrk="0" hangingPunct="1">
              <a:lnSpc>
                <a:spcPct val="125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BEGIN</a:t>
            </a:r>
          </a:p>
          <a:p>
            <a:pPr marL="381000" marR="0" lvl="0" indent="-381000" algn="l" defTabSz="914400" rtl="0" eaLnBrk="1" fontAlgn="base" latinLnBrk="0" hangingPunct="1">
              <a:lnSpc>
                <a:spcPct val="125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WHEN</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mn-ea"/>
                <a:cs typeface="+mn-cs"/>
              </a:rPr>
              <a:t>( EXIST SELECT</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hotelNo</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roomNo</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mn-ea"/>
                <a:cs typeface="+mn-cs"/>
              </a:rPr>
              <a:t>FROM</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booking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mn-ea"/>
                <a:cs typeface="+mn-cs"/>
              </a:rPr>
              <a:t>WHERE</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hotelNo</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newrow.hotelNo</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mn-ea"/>
                <a:cs typeface="+mn-cs"/>
              </a:rPr>
              <a:t>AND</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roomNo</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FF"/>
                </a:solidFill>
                <a:effectLst/>
                <a:uLnTx/>
                <a:uFillTx/>
                <a:latin typeface="Arial" panose="020B0604020202020204" pitchFamily="34" charset="0"/>
                <a:ea typeface="+mn-ea"/>
                <a:cs typeface="+mn-cs"/>
              </a:rPr>
              <a:t>new</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.roomNo</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mn-ea"/>
                <a:cs typeface="+mn-cs"/>
              </a:rPr>
              <a:t>AND</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dateTo</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&gt;=@ </a:t>
            </a:r>
            <a:r>
              <a:rPr kumimoji="1" lang="en-US" altLang="zh-CN" sz="2000" b="1" i="0" u="none" strike="noStrike" kern="0" cap="none" spc="0" normalizeH="0" baseline="0" noProof="0" dirty="0" err="1">
                <a:ln>
                  <a:noFill/>
                </a:ln>
                <a:solidFill>
                  <a:srgbClr val="0000FF"/>
                </a:solidFill>
                <a:effectLst/>
                <a:uLnTx/>
                <a:uFillTx/>
                <a:latin typeface="Arial" panose="020B0604020202020204" pitchFamily="34" charset="0"/>
                <a:ea typeface="+mn-ea"/>
                <a:cs typeface="+mn-cs"/>
              </a:rPr>
              <a:t>new</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.dateFrom</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C0099"/>
                </a:solidFill>
                <a:effectLst/>
                <a:uLnTx/>
                <a:uFillTx/>
                <a:latin typeface="Arial" panose="020B0604020202020204" pitchFamily="34" charset="0"/>
                <a:ea typeface="+mn-ea"/>
                <a:cs typeface="+mn-cs"/>
              </a:rPr>
              <a:t>AND</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dateFrom</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&lt;= @</a:t>
            </a:r>
            <a:r>
              <a:rPr kumimoji="1" lang="en-US" altLang="zh-CN" sz="2000" b="1" i="0" u="none" strike="noStrike" kern="0" cap="none" spc="0" normalizeH="0" baseline="0" noProof="0" dirty="0">
                <a:ln>
                  <a:noFill/>
                </a:ln>
                <a:solidFill>
                  <a:srgbClr val="0000FF"/>
                </a:solidFill>
                <a:effectLst/>
                <a:uLnTx/>
                <a:uFillTx/>
                <a:latin typeface="Arial" panose="020B0604020202020204" pitchFamily="34" charset="0"/>
                <a:ea typeface="+mn-ea"/>
                <a:cs typeface="+mn-cs"/>
              </a:rPr>
              <a:t>new</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dateTo</a:t>
            </a:r>
            <a:r>
              <a:rPr kumimoji="1" lang="en-US" altLang="zh-CN" sz="20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a:t>
            </a:r>
          </a:p>
          <a:p>
            <a:pPr marL="381000" marR="0" lvl="0" indent="-381000" algn="l" defTabSz="914400" rtl="0" eaLnBrk="1" fontAlgn="base" latinLnBrk="0" hangingPunct="1">
              <a:lnSpc>
                <a:spcPct val="125000"/>
              </a:lnSpc>
              <a:spcBef>
                <a:spcPct val="10000"/>
              </a:spcBef>
              <a:spcAft>
                <a:spcPct val="0"/>
              </a:spcAft>
              <a:buClrTx/>
              <a:buSzTx/>
              <a:buFontTx/>
              <a:buNone/>
              <a:defRPr/>
            </a:pPr>
            <a:r>
              <a:rPr lang="en-US" altLang="zh-CN" sz="2000" b="1"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sym typeface="+mn-ea"/>
              </a:rPr>
              <a:t>    </a:t>
            </a:r>
            <a:r>
              <a:rPr lang="en-US" altLang="zh-CN" sz="2000" b="1" noProof="0" dirty="0" err="1">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sym typeface="+mn-ea"/>
              </a:rPr>
              <a:t>raise_application_error</a:t>
            </a:r>
            <a:r>
              <a:rPr lang="en-US" altLang="zh-CN" sz="2000" b="1"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sym typeface="+mn-ea"/>
              </a:rPr>
              <a:t>(</a:t>
            </a:r>
            <a:r>
              <a:rPr lang="en-US" altLang="zh-CN" sz="2000" noProof="0" dirty="0">
                <a:ln>
                  <a:noFill/>
                </a:ln>
                <a:effectLst/>
                <a:uLnTx/>
                <a:uFillTx/>
                <a:latin typeface="Arial" panose="020B0604020202020204" pitchFamily="34" charset="0"/>
                <a:ea typeface="微软雅黑" panose="020B0503020204020204" charset="-122"/>
                <a:cs typeface="Arial" panose="020B0604020202020204" pitchFamily="34" charset="0"/>
                <a:sym typeface="+mn-ea"/>
              </a:rPr>
              <a:t>20000</a:t>
            </a:r>
            <a:r>
              <a:rPr lang="en-US" altLang="zh-CN" sz="2000" b="1"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sym typeface="+mn-ea"/>
              </a:rPr>
              <a:t>, '</a:t>
            </a:r>
            <a:r>
              <a:rPr lang="en-US" altLang="zh-CN" sz="2000" noProof="0" dirty="0" err="1">
                <a:ln>
                  <a:noFill/>
                </a:ln>
                <a:effectLst/>
                <a:uLnTx/>
                <a:uFillTx/>
                <a:latin typeface="Arial" panose="020B0604020202020204" pitchFamily="34" charset="0"/>
                <a:ea typeface="微软雅黑" panose="020B0503020204020204" charset="-122"/>
                <a:cs typeface="Arial" panose="020B0604020202020204" pitchFamily="34" charset="0"/>
                <a:sym typeface="+mn-ea"/>
              </a:rPr>
              <a:t>这个</a:t>
            </a:r>
            <a:r>
              <a:rPr lang="zh-CN" altLang="en-US" sz="2000" noProof="0" dirty="0">
                <a:ln>
                  <a:noFill/>
                </a:ln>
                <a:effectLst/>
                <a:uLnTx/>
                <a:uFillTx/>
                <a:latin typeface="Arial" panose="020B0604020202020204" pitchFamily="34" charset="0"/>
                <a:ea typeface="微软雅黑" panose="020B0503020204020204" charset="-122"/>
                <a:cs typeface="Arial" panose="020B0604020202020204" pitchFamily="34" charset="0"/>
                <a:sym typeface="+mn-ea"/>
              </a:rPr>
              <a:t>预订与已有预订有重叠</a:t>
            </a:r>
            <a:r>
              <a:rPr lang="en-US" altLang="zh-CN" sz="2000" b="1" noProof="0" dirty="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sym typeface="+mn-ea"/>
              </a:rPr>
              <a:t>')</a:t>
            </a:r>
            <a:r>
              <a:rPr lang="en-US" altLang="zh-CN" sz="2000" b="1" noProof="0" dirty="0">
                <a:ln>
                  <a:noFill/>
                </a:ln>
                <a:effectLst/>
                <a:uLnTx/>
                <a:uFillTx/>
                <a:latin typeface="Arial" panose="020B0604020202020204" pitchFamily="34" charset="0"/>
                <a:ea typeface="微软雅黑" panose="020B0503020204020204" charset="-122"/>
                <a:cs typeface="Arial" panose="020B0604020202020204" pitchFamily="34" charset="0"/>
                <a:sym typeface="+mn-ea"/>
              </a:rPr>
              <a:t>;</a:t>
            </a:r>
          </a:p>
          <a:p>
            <a:pPr marL="381000" marR="0" lvl="0" indent="-381000" algn="l" defTabSz="914400" rtl="0" eaLnBrk="1" fontAlgn="base" latinLnBrk="0" hangingPunct="1">
              <a:lnSpc>
                <a:spcPct val="125000"/>
              </a:lnSpc>
              <a:spcBef>
                <a:spcPct val="10000"/>
              </a:spcBef>
              <a:spcAft>
                <a:spcPct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END;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800100" y="106045"/>
            <a:ext cx="7772400" cy="914400"/>
          </a:xfrm>
        </p:spPr>
        <p:txBody>
          <a:bodyPr wrap="square" lIns="91440" tIns="45720" rIns="91440" bIns="45720" anchor="ctr"/>
          <a:lstStyle/>
          <a:p>
            <a:pPr eaLnBrk="1" hangingPunct="1"/>
            <a:r>
              <a:rPr lang="zh-CN" altLang="en-US">
                <a:latin typeface="微软雅黑" panose="020B0503020204020204" charset="-122"/>
                <a:ea typeface="微软雅黑" panose="020B0503020204020204" charset="-122"/>
              </a:rPr>
              <a:t>实现对视图执行更新操作</a:t>
            </a:r>
          </a:p>
        </p:txBody>
      </p:sp>
      <p:sp>
        <p:nvSpPr>
          <p:cNvPr id="112643" name="Rectangle 3"/>
          <p:cNvSpPr>
            <a:spLocks noGrp="1" noChangeArrowheads="1"/>
          </p:cNvSpPr>
          <p:nvPr>
            <p:ph idx="1"/>
          </p:nvPr>
        </p:nvSpPr>
        <p:spPr>
          <a:xfrm>
            <a:off x="115570" y="1917065"/>
            <a:ext cx="9140825" cy="4337050"/>
          </a:xfrm>
          <a:ln>
            <a:miter/>
          </a:ln>
        </p:spPr>
        <p:txBody>
          <a:bodyPr vert="horz" wrap="square" lIns="91440" tIns="45720" rIns="91440" bIns="45720" numCol="1" anchor="t" anchorCtr="0" compatLnSpc="1"/>
          <a:lstStyle/>
          <a:p>
            <a:pPr marL="800100" marR="0" lvl="1" indent="-3429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400" b="1" i="0" u="none" strike="noStrike" kern="0" cap="none" spc="0" normalizeH="0" baseline="0" noProof="0">
                <a:ln>
                  <a:noFill/>
                </a:ln>
                <a:solidFill>
                  <a:srgbClr val="FF0000"/>
                </a:solidFill>
                <a:effectLst/>
                <a:uLnTx/>
                <a:uFillTx/>
                <a:latin typeface="Arial" panose="020B0604020202020204" pitchFamily="34" charset="0"/>
                <a:ea typeface="+mn-ea"/>
              </a:rPr>
              <a:t>CREATE VIEW</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staff (</a:t>
            </a:r>
            <a:r>
              <a:rPr kumimoji="1" lang="en-US" altLang="zh-CN" sz="2400" b="1" i="0" u="none" strike="noStrike" kern="0" cap="none" spc="0" normalizeH="0" baseline="0" noProof="0" err="1">
                <a:ln>
                  <a:noFill/>
                </a:ln>
                <a:solidFill>
                  <a:schemeClr val="tx1"/>
                </a:solidFill>
                <a:effectLst/>
                <a:uLnTx/>
                <a:uFillTx/>
                <a:latin typeface="Arial" panose="020B0604020202020204" pitchFamily="34" charset="0"/>
                <a:ea typeface="+mn-ea"/>
              </a:rPr>
              <a:t>deptname</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a:t>
            </a:r>
            <a:r>
              <a:rPr kumimoji="1" lang="en-US" altLang="zh-CN" sz="2400" b="1" i="0" u="none" strike="noStrike" kern="0" cap="none" spc="0" normalizeH="0" baseline="0" noProof="0" err="1">
                <a:ln>
                  <a:noFill/>
                </a:ln>
                <a:solidFill>
                  <a:schemeClr val="tx1"/>
                </a:solidFill>
                <a:effectLst/>
                <a:uLnTx/>
                <a:uFillTx/>
                <a:latin typeface="Arial" panose="020B0604020202020204" pitchFamily="34" charset="0"/>
                <a:ea typeface="+mn-ea"/>
              </a:rPr>
              <a:t>e_no,name,job</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birthday)</a:t>
            </a:r>
          </a:p>
          <a:p>
            <a:pPr marL="800100" marR="0" lvl="1" indent="-3429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400" b="1" i="0" u="none" strike="noStrike" kern="0" cap="none" spc="0" normalizeH="0" baseline="0" noProof="0">
                <a:ln>
                  <a:noFill/>
                </a:ln>
                <a:solidFill>
                  <a:srgbClr val="FF0000"/>
                </a:solidFill>
                <a:effectLst/>
                <a:uLnTx/>
                <a:uFillTx/>
                <a:latin typeface="Arial" panose="020B0604020202020204" pitchFamily="34" charset="0"/>
                <a:ea typeface="+mn-ea"/>
                <a:cs typeface="+mn-ea"/>
              </a:rPr>
              <a:t>AS </a:t>
            </a:r>
          </a:p>
          <a:p>
            <a:pPr marL="800100" marR="0" lvl="1" indent="-3429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400" b="1" i="0" u="none" strike="noStrike" kern="0" cap="none" spc="0" normalizeH="0" baseline="0" noProof="0">
                <a:ln>
                  <a:noFill/>
                </a:ln>
                <a:solidFill>
                  <a:srgbClr val="0000FF"/>
                </a:solidFill>
                <a:effectLst/>
                <a:uLnTx/>
                <a:uFillTx/>
                <a:latin typeface="Arial" panose="020B0604020202020204" pitchFamily="34" charset="0"/>
                <a:ea typeface="+mn-ea"/>
              </a:rPr>
              <a:t>SELECT</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a:t>
            </a:r>
            <a:r>
              <a:rPr lang="en-US" altLang="zh-CN" sz="2400" b="1" noProof="0" err="1">
                <a:ln>
                  <a:noFill/>
                </a:ln>
                <a:effectLst/>
                <a:uLnTx/>
                <a:uFillTx/>
                <a:latin typeface="Arial" panose="020B0604020202020204" pitchFamily="34" charset="0"/>
                <a:sym typeface="+mn-ea"/>
              </a:rPr>
              <a:t>dname,</a:t>
            </a:r>
            <a:r>
              <a:rPr kumimoji="1" lang="en-US" altLang="zh-CN" sz="2400" b="1" i="0" u="none" strike="noStrike" kern="0" cap="none" spc="0" normalizeH="0" baseline="0" noProof="0" err="1">
                <a:ln>
                  <a:noFill/>
                </a:ln>
                <a:solidFill>
                  <a:schemeClr val="tx1"/>
                </a:solidFill>
                <a:effectLst/>
                <a:uLnTx/>
                <a:uFillTx/>
                <a:latin typeface="Arial" panose="020B0604020202020204" pitchFamily="34" charset="0"/>
                <a:ea typeface="+mn-ea"/>
              </a:rPr>
              <a:t>e_no,emp.name, title</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a:t>
            </a:r>
            <a:r>
              <a:rPr kumimoji="1" lang="en-US" altLang="zh-CN" sz="2400" b="1" i="0" u="none" strike="noStrike" kern="0" cap="none" spc="0" normalizeH="0" baseline="0" noProof="0" err="1">
                <a:ln>
                  <a:noFill/>
                </a:ln>
                <a:solidFill>
                  <a:schemeClr val="tx1"/>
                </a:solidFill>
                <a:effectLst/>
                <a:uLnTx/>
                <a:uFillTx/>
                <a:latin typeface="Arial" panose="020B0604020202020204" pitchFamily="34" charset="0"/>
                <a:ea typeface="+mn-ea"/>
              </a:rPr>
              <a:t>bdate</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a:t>
            </a:r>
          </a:p>
          <a:p>
            <a:pPr marL="800100" marR="0" lvl="1" indent="-3429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a:t>
            </a:r>
            <a:r>
              <a:rPr kumimoji="1" lang="en-US" altLang="zh-CN" sz="2400" b="1" i="0" u="none" strike="noStrike" kern="0" cap="none" spc="0" normalizeH="0" baseline="0" noProof="0">
                <a:ln>
                  <a:noFill/>
                </a:ln>
                <a:solidFill>
                  <a:srgbClr val="0000FF"/>
                </a:solidFill>
                <a:effectLst/>
                <a:uLnTx/>
                <a:uFillTx/>
                <a:latin typeface="Arial" panose="020B0604020202020204" pitchFamily="34" charset="0"/>
                <a:ea typeface="+mn-ea"/>
                <a:cs typeface="+mn-ea"/>
              </a:rPr>
              <a:t>FROM</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a:t>
            </a:r>
            <a:r>
              <a:rPr kumimoji="1" lang="en-US" altLang="zh-CN" sz="2400" b="1" i="0" u="none" strike="noStrike" kern="0" cap="none" spc="0" normalizeH="0" baseline="0" noProof="0" err="1">
                <a:ln>
                  <a:noFill/>
                </a:ln>
                <a:solidFill>
                  <a:schemeClr val="tx1"/>
                </a:solidFill>
                <a:effectLst/>
                <a:uLnTx/>
                <a:uFillTx/>
                <a:latin typeface="Arial" panose="020B0604020202020204" pitchFamily="34" charset="0"/>
                <a:ea typeface="+mn-ea"/>
              </a:rPr>
              <a:t>emp</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a:t>
            </a:r>
            <a:r>
              <a:rPr kumimoji="1" lang="en-US" altLang="zh-CN" sz="2400" b="1" i="0" u="none" strike="noStrike" kern="0" cap="none" spc="0" normalizeH="0" baseline="0" noProof="0" err="1">
                <a:ln>
                  <a:noFill/>
                </a:ln>
                <a:solidFill>
                  <a:schemeClr val="tx1"/>
                </a:solidFill>
                <a:effectLst/>
                <a:uLnTx/>
                <a:uFillTx/>
                <a:latin typeface="Arial" panose="020B0604020202020204" pitchFamily="34" charset="0"/>
                <a:ea typeface="+mn-ea"/>
              </a:rPr>
              <a:t>dept</a:t>
            </a:r>
            <a:endPar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endParaRPr>
          </a:p>
          <a:p>
            <a:pPr marL="800100" marR="0" lvl="1" indent="-3429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400" b="1" i="0" u="none" strike="noStrike" kern="0" cap="none" spc="0" normalizeH="0" baseline="0" noProof="0">
                <a:ln>
                  <a:noFill/>
                </a:ln>
                <a:solidFill>
                  <a:srgbClr val="0000FF"/>
                </a:solidFill>
                <a:effectLst/>
                <a:uLnTx/>
                <a:uFillTx/>
                <a:latin typeface="Arial" panose="020B0604020202020204" pitchFamily="34" charset="0"/>
                <a:ea typeface="+mn-ea"/>
                <a:cs typeface="+mn-ea"/>
              </a:rPr>
              <a:t>WHERE</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a:t>
            </a:r>
            <a:r>
              <a:rPr kumimoji="1" lang="en-US" altLang="zh-CN" sz="2400" b="1" i="0" u="none" strike="noStrike" kern="0" cap="none" spc="0" normalizeH="0" baseline="0" noProof="0" err="1">
                <a:ln>
                  <a:noFill/>
                </a:ln>
                <a:solidFill>
                  <a:schemeClr val="tx1"/>
                </a:solidFill>
                <a:effectLst/>
                <a:uLnTx/>
                <a:uFillTx/>
                <a:latin typeface="Arial" panose="020B0604020202020204" pitchFamily="34" charset="0"/>
                <a:ea typeface="+mn-ea"/>
              </a:rPr>
              <a:t>emp.d_no</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 </a:t>
            </a:r>
            <a:r>
              <a:rPr kumimoji="1" lang="en-US" altLang="zh-CN" sz="2400" b="1" i="0" u="none" strike="noStrike" kern="0" cap="none" spc="0" normalizeH="0" baseline="0" noProof="0" err="1">
                <a:ln>
                  <a:noFill/>
                </a:ln>
                <a:solidFill>
                  <a:schemeClr val="tx1"/>
                </a:solidFill>
                <a:effectLst/>
                <a:uLnTx/>
                <a:uFillTx/>
                <a:latin typeface="Arial" panose="020B0604020202020204" pitchFamily="34" charset="0"/>
                <a:ea typeface="+mn-ea"/>
              </a:rPr>
              <a:t>dept.dno</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a:t>
            </a:r>
          </a:p>
          <a:p>
            <a:pPr marL="800100" marR="0" lvl="1" indent="-3429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400" b="1" i="0" u="none" strike="noStrike" kern="0" cap="none" spc="0" normalizeH="0" baseline="0" noProof="0">
                <a:ln>
                  <a:noFill/>
                </a:ln>
                <a:solidFill>
                  <a:srgbClr val="0000FF"/>
                </a:solidFill>
                <a:effectLst/>
                <a:uLnTx/>
                <a:uFillTx/>
                <a:latin typeface="Arial" panose="020B0604020202020204" pitchFamily="34" charset="0"/>
                <a:ea typeface="+mn-ea"/>
                <a:cs typeface="+mn-ea"/>
              </a:rPr>
              <a:t>            AND</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a:t>
            </a:r>
            <a:r>
              <a:rPr kumimoji="1" lang="en-US" altLang="zh-CN" sz="2400" b="1" i="0" u="none" strike="noStrike" kern="0" cap="none" spc="0" normalizeH="0" baseline="0" noProof="0" err="1">
                <a:ln>
                  <a:noFill/>
                </a:ln>
                <a:solidFill>
                  <a:schemeClr val="tx1"/>
                </a:solidFill>
                <a:effectLst/>
                <a:uLnTx/>
                <a:uFillTx/>
                <a:latin typeface="Arial" panose="020B0604020202020204" pitchFamily="34" charset="0"/>
                <a:ea typeface="+mn-ea"/>
              </a:rPr>
              <a:t>DeptName</a:t>
            </a:r>
            <a:r>
              <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rPr>
              <a:t> = ‘Accounting';</a:t>
            </a:r>
          </a:p>
          <a:p>
            <a:pPr marL="800100" marR="0" lvl="1" indent="-3429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endParaRPr kumimoji="1" lang="en-US" altLang="zh-CN" sz="2400" b="1" i="0" u="none" strike="noStrike" kern="0" cap="none" spc="0" normalizeH="0" baseline="0" noProof="0">
              <a:ln>
                <a:noFill/>
              </a:ln>
              <a:solidFill>
                <a:schemeClr val="tx1"/>
              </a:solidFill>
              <a:effectLst/>
              <a:uLnTx/>
              <a:uFillTx/>
              <a:latin typeface="Arial" panose="020B0604020202020204" pitchFamily="34" charset="0"/>
              <a:ea typeface="+mn-ea"/>
            </a:endParaRPr>
          </a:p>
          <a:p>
            <a:pPr marL="381000" marR="0" lvl="0" indent="-3810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endParaRPr kumimoji="1" lang="en-US" altLang="zh-CN" sz="2400" b="1" i="0" u="none" strike="noStrike" kern="0" cap="none" spc="0" normalizeH="0" baseline="0" noProof="0">
              <a:ln>
                <a:noFill/>
              </a:ln>
              <a:solidFill>
                <a:srgbClr val="FF0000"/>
              </a:solidFill>
              <a:effectLst/>
              <a:uLnTx/>
              <a:uFillTx/>
              <a:latin typeface="Arial" panose="020B0604020202020204" pitchFamily="34" charset="0"/>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800100" y="106045"/>
            <a:ext cx="7772400" cy="914400"/>
          </a:xfrm>
        </p:spPr>
        <p:txBody>
          <a:bodyPr wrap="square" lIns="91440" tIns="45720" rIns="91440" bIns="45720" anchor="ctr"/>
          <a:lstStyle/>
          <a:p>
            <a:pPr eaLnBrk="1" hangingPunct="1"/>
            <a:r>
              <a:rPr lang="zh-CN" altLang="en-US" dirty="0">
                <a:latin typeface="微软雅黑" panose="020B0503020204020204" charset="-122"/>
                <a:ea typeface="微软雅黑" panose="020B0503020204020204" charset="-122"/>
              </a:rPr>
              <a:t>实现对视图执行更新操作</a:t>
            </a:r>
          </a:p>
        </p:txBody>
      </p:sp>
      <p:sp>
        <p:nvSpPr>
          <p:cNvPr id="112643" name="Rectangle 3"/>
          <p:cNvSpPr>
            <a:spLocks noGrp="1" noChangeArrowheads="1"/>
          </p:cNvSpPr>
          <p:nvPr>
            <p:ph idx="1"/>
          </p:nvPr>
        </p:nvSpPr>
        <p:spPr>
          <a:xfrm>
            <a:off x="228600" y="1553083"/>
            <a:ext cx="8915400" cy="5091430"/>
          </a:xfrm>
          <a:ln>
            <a:miter/>
          </a:ln>
        </p:spPr>
        <p:txBody>
          <a:bodyPr vert="horz" wrap="square" lIns="91440" tIns="45720" rIns="91440" bIns="45720" numCol="1" anchor="t" anchorCtr="0" compatLnSpc="1"/>
          <a:lstStyle/>
          <a:p>
            <a:pPr marL="381000" marR="0" lvl="0" indent="-3810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CREATE TRIGGER</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trigger_insertEmp</a:t>
            </a:r>
            <a:endPar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endParaRPr>
          </a:p>
          <a:p>
            <a:pPr marL="381000" marR="0" lvl="0" indent="-3810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000" i="0" u="none" strike="noStrike" kern="0" cap="none" spc="0" normalizeH="0" baseline="0" noProof="0" dirty="0">
                <a:ln>
                  <a:noFill/>
                </a:ln>
                <a:solidFill>
                  <a:srgbClr val="FF0000"/>
                </a:solidFill>
                <a:effectLst/>
                <a:uLnTx/>
                <a:uFillTx/>
                <a:latin typeface="Arial" panose="020B0604020202020204" pitchFamily="34" charset="0"/>
                <a:ea typeface="+mn-ea"/>
                <a:cs typeface="+mn-cs"/>
              </a:rPr>
              <a:t>I</a:t>
            </a: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NSTEAD OF INSERT ON</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staff</a:t>
            </a:r>
          </a:p>
          <a:p>
            <a:pPr marL="381000" marR="0" lvl="0" indent="-3810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REFERENCING NEW ROW AS</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0000FF"/>
                </a:solidFill>
                <a:effectLst/>
                <a:uLnTx/>
                <a:uFillTx/>
                <a:latin typeface="Arial" panose="020B0604020202020204" pitchFamily="34" charset="0"/>
                <a:ea typeface="+mn-ea"/>
                <a:cs typeface="+mn-cs"/>
              </a:rPr>
              <a:t>new</a:t>
            </a:r>
            <a:endPar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endParaRPr>
          </a:p>
          <a:p>
            <a:pPr marL="381000" marR="0" lvl="0" indent="-3810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FOR EACH ROW</a:t>
            </a:r>
            <a:endParaRPr kumimoji="1" lang="en-US" altLang="zh-CN" sz="2000" i="0" u="none" strike="noStrike" kern="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endParaRPr>
          </a:p>
          <a:p>
            <a:pPr marL="381000" marR="0" lvl="0" indent="-3810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WHEN</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EXISTS</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SELECT</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dno</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FROM</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dept  </a:t>
            </a:r>
            <a:r>
              <a:rPr kumimoji="1" lang="en-US" altLang="zh-CN" sz="2000"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WHERE</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dname</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 @</a:t>
            </a:r>
            <a:r>
              <a:rPr kumimoji="1" lang="en-US" altLang="zh-CN" sz="2000" b="1" i="0" u="none" strike="noStrike" kern="0" cap="none" spc="0" normalizeH="0" baseline="0" noProof="0" dirty="0" err="1">
                <a:ln>
                  <a:noFill/>
                </a:ln>
                <a:solidFill>
                  <a:srgbClr val="0000FF"/>
                </a:solidFill>
                <a:effectLst/>
                <a:uLnTx/>
                <a:uFillTx/>
                <a:latin typeface="Arial" panose="020B0604020202020204" pitchFamily="34" charset="0"/>
                <a:ea typeface="+mn-ea"/>
                <a:cs typeface="+mn-cs"/>
              </a:rPr>
              <a:t>new</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.deptname</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a:t>
            </a:r>
          </a:p>
          <a:p>
            <a:pPr marL="381000" marR="0" lvl="0" indent="-3810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mn-ea"/>
                <a:cs typeface="+mn-cs"/>
              </a:rPr>
              <a:t>BEGIN</a:t>
            </a:r>
            <a:endParaRPr kumimoji="1" lang="en-US" altLang="zh-CN" sz="2000" i="0" u="none" strike="noStrike" kern="0" cap="none" spc="0" normalizeH="0" baseline="0" noProof="0" dirty="0">
              <a:ln>
                <a:noFill/>
              </a:ln>
              <a:solidFill>
                <a:srgbClr val="FF0000"/>
              </a:solidFill>
              <a:effectLst/>
              <a:uLnTx/>
              <a:uFillTx/>
              <a:latin typeface="Arial" panose="020B0604020202020204" pitchFamily="34" charset="0"/>
              <a:ea typeface="+mn-ea"/>
              <a:cs typeface="+mn-cs"/>
            </a:endParaRPr>
          </a:p>
          <a:p>
            <a:pPr marL="800100" marR="0" lvl="1" indent="-342900" algn="l" defTabSz="914400" rtl="0" eaLnBrk="1" fontAlgn="base" latinLnBrk="0" hangingPunct="1">
              <a:lnSpc>
                <a:spcPct val="110000"/>
              </a:lnSpc>
              <a:spcBef>
                <a:spcPct val="10000"/>
              </a:spcBef>
              <a:spcAft>
                <a:spcPct val="0"/>
              </a:spcAft>
              <a:buClrTx/>
              <a:buSzTx/>
              <a:buFontTx/>
              <a:buNone/>
              <a:defRPr/>
            </a:pPr>
            <a:r>
              <a:rPr kumimoji="1" lang="en-US" altLang="zh-CN"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String </a:t>
            </a:r>
            <a:r>
              <a:rPr kumimoji="1" lang="en-US" altLang="zh-CN" i="0" u="none" strike="noStrike" kern="0" cap="none" spc="0" normalizeH="0" baseline="0" noProof="0" dirty="0" err="1">
                <a:ln>
                  <a:noFill/>
                </a:ln>
                <a:solidFill>
                  <a:schemeClr val="tx1"/>
                </a:solidFill>
                <a:effectLst/>
                <a:uLnTx/>
                <a:uFillTx/>
                <a:latin typeface="Arial" panose="020B0604020202020204" pitchFamily="34" charset="0"/>
                <a:ea typeface="+mn-ea"/>
              </a:rPr>
              <a:t>deptno</a:t>
            </a:r>
            <a:endParaRPr kumimoji="1" lang="en-US" altLang="zh-CN" i="0" u="none" strike="noStrike" kern="0" cap="none" spc="0" normalizeH="0" baseline="0" noProof="0" dirty="0">
              <a:ln>
                <a:noFill/>
              </a:ln>
              <a:solidFill>
                <a:schemeClr val="tx1"/>
              </a:solidFill>
              <a:effectLst/>
              <a:uLnTx/>
              <a:uFillTx/>
              <a:latin typeface="Arial" panose="020B0604020202020204" pitchFamily="34" charset="0"/>
              <a:ea typeface="+mn-ea"/>
            </a:endParaRPr>
          </a:p>
          <a:p>
            <a:pPr marL="381000" marR="0" lvl="0" indent="-3810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SELECT</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dno</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INTO</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deptno</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FROM</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dept  </a:t>
            </a:r>
            <a:r>
              <a:rPr kumimoji="1" lang="en-US" altLang="zh-CN" sz="2000"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WHERE</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dname</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 </a:t>
            </a:r>
            <a:r>
              <a:rPr lang="en-US" altLang="zh-CN" sz="2000" noProof="0" dirty="0">
                <a:ln>
                  <a:noFill/>
                </a:ln>
                <a:effectLst/>
                <a:uLnTx/>
                <a:uFillTx/>
                <a:latin typeface="Arial" panose="020B0604020202020204" pitchFamily="34" charset="0"/>
                <a:sym typeface="+mn-ea"/>
              </a:rPr>
              <a:t>@</a:t>
            </a:r>
            <a:r>
              <a:rPr lang="en-US" altLang="zh-CN" sz="2000" b="1" noProof="0" dirty="0" err="1">
                <a:ln>
                  <a:noFill/>
                </a:ln>
                <a:solidFill>
                  <a:srgbClr val="0000FF"/>
                </a:solidFill>
                <a:effectLst/>
                <a:uLnTx/>
                <a:uFillTx/>
                <a:latin typeface="Arial" panose="020B0604020202020204" pitchFamily="34" charset="0"/>
                <a:sym typeface="+mn-ea"/>
              </a:rPr>
              <a:t>new</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.deptname</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p>
          <a:p>
            <a:pPr marL="381000" marR="0" lvl="0" indent="-3810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000" i="0" u="none" strike="noStrike" kern="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INSERT INTO</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Emp </a:t>
            </a:r>
            <a:r>
              <a:rPr kumimoji="1" lang="en-US" altLang="zh-CN" sz="2000" b="1" i="0" u="none" strike="noStrike" kern="0" cap="none" spc="0" normalizeH="0" baseline="0" noProof="0" dirty="0">
                <a:ln>
                  <a:noFill/>
                </a:ln>
                <a:solidFill>
                  <a:srgbClr val="C00000"/>
                </a:solidFill>
                <a:effectLst/>
                <a:uLnTx/>
                <a:uFillTx/>
                <a:latin typeface="Arial" panose="020B0604020202020204" pitchFamily="34" charset="0"/>
                <a:ea typeface="+mn-ea"/>
                <a:cs typeface="+mn-cs"/>
              </a:rPr>
              <a:t>VALUES</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lang="en-US" altLang="zh-CN" sz="2000" noProof="0" dirty="0">
                <a:ln>
                  <a:noFill/>
                </a:ln>
                <a:effectLst/>
                <a:uLnTx/>
                <a:uFillTx/>
                <a:latin typeface="Arial" panose="020B0604020202020204" pitchFamily="34" charset="0"/>
                <a:sym typeface="+mn-ea"/>
              </a:rPr>
              <a:t>@</a:t>
            </a:r>
            <a:r>
              <a:rPr lang="en-US" altLang="zh-CN" sz="2000" b="1" noProof="0" dirty="0" err="1">
                <a:ln>
                  <a:noFill/>
                </a:ln>
                <a:solidFill>
                  <a:srgbClr val="0000FF"/>
                </a:solidFill>
                <a:effectLst/>
                <a:uLnTx/>
                <a:uFillTx/>
                <a:latin typeface="Arial" panose="020B0604020202020204" pitchFamily="34" charset="0"/>
                <a:sym typeface="+mn-ea"/>
              </a:rPr>
              <a:t>new</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.e_no</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lang="en-US" altLang="zh-CN" sz="2000" noProof="0" dirty="0">
                <a:ln>
                  <a:noFill/>
                </a:ln>
                <a:effectLst/>
                <a:uLnTx/>
                <a:uFillTx/>
                <a:latin typeface="Arial" panose="020B0604020202020204" pitchFamily="34" charset="0"/>
                <a:sym typeface="+mn-ea"/>
              </a:rPr>
              <a:t>@</a:t>
            </a:r>
            <a:r>
              <a:rPr lang="en-US" altLang="zh-CN" sz="2000" b="1" noProof="0" dirty="0">
                <a:ln>
                  <a:noFill/>
                </a:ln>
                <a:solidFill>
                  <a:srgbClr val="0000FF"/>
                </a:solidFill>
                <a:effectLst/>
                <a:uLnTx/>
                <a:uFillTx/>
                <a:latin typeface="Arial" panose="020B0604020202020204" pitchFamily="34" charset="0"/>
                <a:sym typeface="+mn-ea"/>
              </a:rPr>
              <a:t>new</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.name,</a:t>
            </a:r>
            <a:r>
              <a:rPr lang="en-US" altLang="zh-CN" sz="2000" noProof="0" dirty="0">
                <a:ln>
                  <a:noFill/>
                </a:ln>
                <a:effectLst/>
                <a:uLnTx/>
                <a:uFillTx/>
                <a:latin typeface="Arial" panose="020B0604020202020204" pitchFamily="34" charset="0"/>
                <a:sym typeface="+mn-ea"/>
              </a:rPr>
              <a:t>@</a:t>
            </a:r>
            <a:r>
              <a:rPr lang="en-US" altLang="zh-CN" sz="2000" b="1" noProof="0" dirty="0" err="1">
                <a:ln>
                  <a:noFill/>
                </a:ln>
                <a:solidFill>
                  <a:srgbClr val="0000FF"/>
                </a:solidFill>
                <a:effectLst/>
                <a:uLnTx/>
                <a:uFillTx/>
                <a:latin typeface="Arial" panose="020B0604020202020204" pitchFamily="34" charset="0"/>
                <a:sym typeface="+mn-ea"/>
              </a:rPr>
              <a:t>new</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.job</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 </a:t>
            </a:r>
            <a:r>
              <a:rPr lang="en-US" altLang="zh-CN" sz="2000" noProof="0" dirty="0">
                <a:ln>
                  <a:noFill/>
                </a:ln>
                <a:effectLst/>
                <a:uLnTx/>
                <a:uFillTx/>
                <a:latin typeface="Arial" panose="020B0604020202020204" pitchFamily="34" charset="0"/>
                <a:sym typeface="+mn-ea"/>
              </a:rPr>
              <a:t>@</a:t>
            </a:r>
            <a:r>
              <a:rPr lang="en-US" altLang="zh-CN" sz="2000" b="1" noProof="0" dirty="0">
                <a:ln>
                  <a:noFill/>
                </a:ln>
                <a:solidFill>
                  <a:srgbClr val="0000FF"/>
                </a:solidFill>
                <a:effectLst/>
                <a:uLnTx/>
                <a:uFillTx/>
                <a:latin typeface="Arial" panose="020B0604020202020204" pitchFamily="34" charset="0"/>
                <a:sym typeface="+mn-ea"/>
              </a:rPr>
              <a:t>new</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.birthday,0, @</a:t>
            </a:r>
            <a:r>
              <a:rPr kumimoji="1" lang="en-US" altLang="zh-CN" sz="2000" i="0" u="none" strike="noStrike" kern="0" cap="none" spc="0" normalizeH="0" baseline="0" noProof="0" dirty="0" err="1">
                <a:ln>
                  <a:noFill/>
                </a:ln>
                <a:solidFill>
                  <a:schemeClr val="tx1"/>
                </a:solidFill>
                <a:effectLst/>
                <a:uLnTx/>
                <a:uFillTx/>
                <a:latin typeface="Arial" panose="020B0604020202020204" pitchFamily="34" charset="0"/>
                <a:ea typeface="+mn-ea"/>
                <a:cs typeface="+mn-cs"/>
              </a:rPr>
              <a:t>deptno</a:t>
            </a:r>
            <a:r>
              <a:rPr kumimoji="1" lang="en-US" altLang="zh-CN" sz="2000" i="0" u="none" strike="noStrike" kern="0" cap="none" spc="0" normalizeH="0" baseline="0" noProof="0" dirty="0">
                <a:ln>
                  <a:noFill/>
                </a:ln>
                <a:solidFill>
                  <a:schemeClr val="tx1"/>
                </a:solidFill>
                <a:effectLst/>
                <a:uLnTx/>
                <a:uFillTx/>
                <a:latin typeface="Arial" panose="020B0604020202020204" pitchFamily="34" charset="0"/>
                <a:ea typeface="+mn-ea"/>
                <a:cs typeface="+mn-cs"/>
              </a:rPr>
              <a:t>);</a:t>
            </a:r>
          </a:p>
          <a:p>
            <a:pPr marL="381000" marR="0" lvl="0" indent="-381000" algn="l" defTabSz="914400" rtl="0" eaLnBrk="1" fontAlgn="base" latinLnBrk="0" hangingPunct="1">
              <a:lnSpc>
                <a:spcPct val="110000"/>
              </a:lnSpc>
              <a:spcBef>
                <a:spcPct val="10000"/>
              </a:spcBef>
              <a:spcAft>
                <a:spcPct val="0"/>
              </a:spcAft>
              <a:buClr>
                <a:srgbClr val="FF0000"/>
              </a:buClr>
              <a:buSzTx/>
              <a:buFont typeface="Wingdings" panose="05000000000000000000" pitchFamily="2" charset="2"/>
              <a:buNone/>
              <a:defRPr/>
            </a:pPr>
            <a:r>
              <a:rPr kumimoji="1" lang="en-US" altLang="zh-CN" sz="2000" i="0" u="none" strike="noStrike" kern="0" cap="none" spc="0" normalizeH="0" baseline="0" noProof="0" dirty="0">
                <a:ln>
                  <a:noFill/>
                </a:ln>
                <a:solidFill>
                  <a:srgbClr val="FF0000"/>
                </a:solidFill>
                <a:effectLst/>
                <a:uLnTx/>
                <a:uFillTx/>
                <a:latin typeface="Arial" panose="020B0604020202020204" pitchFamily="34" charset="0"/>
                <a:ea typeface="+mn-ea"/>
                <a:cs typeface="+mn-cs"/>
              </a:rPr>
              <a:t>END</a:t>
            </a:r>
            <a:r>
              <a:rPr kumimoji="1" lang="zh-CN" altLang="en-US" sz="2000" i="0" u="none" strike="noStrike" kern="0" cap="none" spc="0" normalizeH="0" baseline="0" noProof="0" dirty="0">
                <a:ln>
                  <a:noFill/>
                </a:ln>
                <a:solidFill>
                  <a:srgbClr val="FF0000"/>
                </a:solidFill>
                <a:effectLst/>
                <a:uLnTx/>
                <a:uFillTx/>
                <a:latin typeface="Arial" panose="020B0604020202020204" pitchFamily="34" charset="0"/>
                <a:ea typeface="+mn-ea"/>
                <a:cs typeface="+mn-cs"/>
              </a:rPr>
              <a:t>；</a:t>
            </a:r>
          </a:p>
        </p:txBody>
      </p:sp>
      <p:sp>
        <p:nvSpPr>
          <p:cNvPr id="3" name="文本框 2">
            <a:extLst>
              <a:ext uri="{FF2B5EF4-FFF2-40B4-BE49-F238E27FC236}">
                <a16:creationId xmlns:a16="http://schemas.microsoft.com/office/drawing/2014/main" id="{94AD4202-E289-ACA6-B996-A4C74E32A48E}"/>
              </a:ext>
            </a:extLst>
          </p:cNvPr>
          <p:cNvSpPr txBox="1"/>
          <p:nvPr/>
        </p:nvSpPr>
        <p:spPr>
          <a:xfrm>
            <a:off x="3172968" y="6182848"/>
            <a:ext cx="4572000"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微软雅黑" panose="020B0503020204020204" charset="-122"/>
                <a:ea typeface="微软雅黑" panose="020B0503020204020204" charset="-122"/>
              </a:rPr>
              <a:t>补充了大家不可见的学院编号</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0" y="228600"/>
            <a:ext cx="9144000" cy="914400"/>
          </a:xfrm>
        </p:spPr>
        <p:txBody>
          <a:bodyPr wrap="square" lIns="91440" tIns="45720" rIns="91440" bIns="45720" anchor="ctr"/>
          <a:lstStyle/>
          <a:p>
            <a:pPr eaLnBrk="1" hangingPunct="1"/>
            <a:r>
              <a:rPr lang="zh-CN" altLang="en-US" sz="4000">
                <a:latin typeface="微软雅黑" panose="020B0503020204020204" charset="-122"/>
                <a:ea typeface="微软雅黑" panose="020B0503020204020204" charset="-122"/>
              </a:rPr>
              <a:t>使用触发器来执行审计</a:t>
            </a:r>
          </a:p>
        </p:txBody>
      </p:sp>
      <p:sp>
        <p:nvSpPr>
          <p:cNvPr id="38914" name="Rectangle 10"/>
          <p:cNvSpPr>
            <a:spLocks noGrp="1"/>
          </p:cNvSpPr>
          <p:nvPr>
            <p:ph idx="1"/>
          </p:nvPr>
        </p:nvSpPr>
        <p:spPr>
          <a:xfrm>
            <a:off x="179705" y="1700530"/>
            <a:ext cx="8596630" cy="4572000"/>
          </a:xfrm>
          <a:ln w="38100" cmpd="dbl">
            <a:noFill/>
            <a:miter/>
          </a:ln>
        </p:spPr>
        <p:txBody>
          <a:bodyPr wrap="square" lIns="91440" tIns="45720" rIns="91440" bIns="45720" anchor="t"/>
          <a:lstStyle/>
          <a:p>
            <a:pPr marL="381000" indent="-381000" eaLnBrk="1" hangingPunct="1">
              <a:buClr>
                <a:srgbClr val="FF0000"/>
              </a:buClr>
              <a:buFont typeface="Wingdings" panose="05000000000000000000" pitchFamily="2" charset="2"/>
              <a:buNone/>
            </a:pPr>
            <a:r>
              <a:rPr lang="en-US" altLang="zh-CN" b="1" dirty="0">
                <a:solidFill>
                  <a:srgbClr val="FF0000"/>
                </a:solidFill>
                <a:latin typeface="Arial" panose="020B0604020202020204" pitchFamily="34" charset="0"/>
                <a:cs typeface="Arial" panose="020B0604020202020204" pitchFamily="34" charset="0"/>
              </a:rPr>
              <a:t>CREATE TRIGGER</a:t>
            </a:r>
            <a:r>
              <a:rPr lang="en-US" altLang="zh-CN"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cheatingEmployee</a:t>
            </a:r>
            <a:endParaRPr lang="en-US" altLang="zh-CN" b="1" dirty="0">
              <a:latin typeface="Arial" panose="020B0604020202020204" pitchFamily="34" charset="0"/>
              <a:cs typeface="Arial" panose="020B0604020202020204" pitchFamily="34" charset="0"/>
            </a:endParaRPr>
          </a:p>
          <a:p>
            <a:pPr marL="381000" indent="-381000" eaLnBrk="1" hangingPunct="1">
              <a:buClr>
                <a:srgbClr val="FF0000"/>
              </a:buClr>
              <a:buFont typeface="Wingdings" panose="05000000000000000000" pitchFamily="2" charset="2"/>
              <a:buNone/>
            </a:pPr>
            <a:r>
              <a:rPr lang="en-US" altLang="zh-CN" b="1" dirty="0">
                <a:solidFill>
                  <a:srgbClr val="FF0000"/>
                </a:solidFill>
                <a:latin typeface="Arial" panose="020B0604020202020204" pitchFamily="34" charset="0"/>
                <a:cs typeface="Arial" panose="020B0604020202020204" pitchFamily="34" charset="0"/>
              </a:rPr>
              <a:t>AFTER UPDATE OF</a:t>
            </a:r>
            <a:r>
              <a:rPr lang="en-US" altLang="zh-CN" b="1" dirty="0">
                <a:latin typeface="Arial" panose="020B0604020202020204" pitchFamily="34" charset="0"/>
                <a:cs typeface="Arial" panose="020B0604020202020204" pitchFamily="34" charset="0"/>
              </a:rPr>
              <a:t> salary </a:t>
            </a:r>
            <a:r>
              <a:rPr lang="en-US" altLang="zh-CN" b="1" dirty="0">
                <a:solidFill>
                  <a:srgbClr val="FF0000"/>
                </a:solidFill>
                <a:latin typeface="Arial" panose="020B0604020202020204" pitchFamily="34" charset="0"/>
                <a:cs typeface="Arial" panose="020B0604020202020204" pitchFamily="34" charset="0"/>
              </a:rPr>
              <a:t>ON</a:t>
            </a:r>
            <a:r>
              <a:rPr lang="en-US" altLang="zh-CN" b="1" dirty="0">
                <a:latin typeface="Arial" panose="020B0604020202020204" pitchFamily="34" charset="0"/>
                <a:cs typeface="Arial" panose="020B0604020202020204" pitchFamily="34" charset="0"/>
              </a:rPr>
              <a:t> Emp</a:t>
            </a:r>
          </a:p>
          <a:p>
            <a:pPr marL="381000" indent="-381000" eaLnBrk="1" hangingPunct="1">
              <a:buClr>
                <a:srgbClr val="FF0000"/>
              </a:buClr>
              <a:buFont typeface="Wingdings" panose="05000000000000000000" pitchFamily="2" charset="2"/>
              <a:buNone/>
            </a:pPr>
            <a:r>
              <a:rPr lang="en-US" altLang="zh-CN" b="1" dirty="0">
                <a:solidFill>
                  <a:srgbClr val="FF0000"/>
                </a:solidFill>
                <a:latin typeface="Arial" panose="020B0604020202020204" pitchFamily="34" charset="0"/>
                <a:cs typeface="Arial" panose="020B0604020202020204" pitchFamily="34" charset="0"/>
              </a:rPr>
              <a:t>REFERENCING</a:t>
            </a:r>
            <a:r>
              <a:rPr lang="en-US" altLang="zh-CN" b="1" dirty="0">
                <a:latin typeface="Arial" panose="020B0604020202020204" pitchFamily="34" charset="0"/>
                <a:cs typeface="Arial" panose="020B0604020202020204" pitchFamily="34" charset="0"/>
              </a:rPr>
              <a:t> </a:t>
            </a:r>
          </a:p>
          <a:p>
            <a:pPr marL="1257300" lvl="2" indent="-342900" eaLnBrk="1" hangingPunct="1">
              <a:buClr>
                <a:srgbClr val="FF0000"/>
              </a:buClr>
              <a:buFont typeface="Wingdings" panose="05000000000000000000" pitchFamily="2" charset="2"/>
              <a:buNone/>
            </a:pPr>
            <a:r>
              <a:rPr lang="en-US" altLang="zh-CN" sz="2400" b="1" dirty="0">
                <a:solidFill>
                  <a:srgbClr val="FF0000"/>
                </a:solidFill>
                <a:latin typeface="Arial" panose="020B0604020202020204" pitchFamily="34" charset="0"/>
                <a:cs typeface="Arial" panose="020B0604020202020204" pitchFamily="34" charset="0"/>
              </a:rPr>
              <a:t>OLD ROW</a:t>
            </a:r>
            <a:r>
              <a:rPr lang="en-US" altLang="zh-CN" sz="2400" b="1" dirty="0">
                <a:latin typeface="Arial" panose="020B0604020202020204" pitchFamily="34" charset="0"/>
                <a:cs typeface="Arial" panose="020B0604020202020204" pitchFamily="34" charset="0"/>
              </a:rPr>
              <a:t> </a:t>
            </a:r>
            <a:r>
              <a:rPr lang="en-US" altLang="zh-CN" sz="2400" b="1" dirty="0">
                <a:solidFill>
                  <a:srgbClr val="FF0000"/>
                </a:solidFill>
                <a:latin typeface="Arial" panose="020B0604020202020204" pitchFamily="34" charset="0"/>
                <a:cs typeface="Arial" panose="020B0604020202020204" pitchFamily="34" charset="0"/>
              </a:rPr>
              <a:t>AS</a:t>
            </a:r>
            <a:r>
              <a:rPr lang="en-US" altLang="zh-CN" sz="2400" b="1" dirty="0">
                <a:latin typeface="Arial" panose="020B0604020202020204" pitchFamily="34" charset="0"/>
                <a:cs typeface="Arial" panose="020B0604020202020204" pitchFamily="34" charset="0"/>
              </a:rPr>
              <a:t> </a:t>
            </a:r>
            <a:r>
              <a:rPr lang="en-US" altLang="zh-CN" sz="2400" b="1" dirty="0">
                <a:solidFill>
                  <a:srgbClr val="0000FF"/>
                </a:solidFill>
                <a:latin typeface="Arial" panose="020B0604020202020204" pitchFamily="34" charset="0"/>
                <a:cs typeface="Arial" panose="020B0604020202020204" pitchFamily="34" charset="0"/>
              </a:rPr>
              <a:t>old</a:t>
            </a:r>
            <a:endParaRPr lang="en-US" altLang="zh-CN" sz="2400" b="1" dirty="0">
              <a:latin typeface="Arial" panose="020B0604020202020204" pitchFamily="34" charset="0"/>
              <a:cs typeface="Arial" panose="020B0604020202020204" pitchFamily="34" charset="0"/>
            </a:endParaRPr>
          </a:p>
          <a:p>
            <a:pPr marL="1257300" lvl="2" indent="-342900" eaLnBrk="1" hangingPunct="1">
              <a:buClr>
                <a:srgbClr val="FF0000"/>
              </a:buClr>
              <a:buFont typeface="Wingdings" panose="05000000000000000000" pitchFamily="2" charset="2"/>
              <a:buNone/>
            </a:pPr>
            <a:r>
              <a:rPr lang="en-US" altLang="zh-CN" sz="2400" b="1" dirty="0">
                <a:solidFill>
                  <a:srgbClr val="FF0000"/>
                </a:solidFill>
                <a:latin typeface="Arial" panose="020B0604020202020204" pitchFamily="34" charset="0"/>
                <a:cs typeface="Arial" panose="020B0604020202020204" pitchFamily="34" charset="0"/>
              </a:rPr>
              <a:t>NEW ROW</a:t>
            </a:r>
            <a:r>
              <a:rPr lang="en-US" altLang="zh-CN" sz="2400" b="1" dirty="0">
                <a:latin typeface="Arial" panose="020B0604020202020204" pitchFamily="34" charset="0"/>
                <a:cs typeface="Arial" panose="020B0604020202020204" pitchFamily="34" charset="0"/>
              </a:rPr>
              <a:t> </a:t>
            </a:r>
            <a:r>
              <a:rPr lang="en-US" altLang="zh-CN" sz="2400" b="1" dirty="0">
                <a:solidFill>
                  <a:srgbClr val="FF0000"/>
                </a:solidFill>
                <a:latin typeface="Arial" panose="020B0604020202020204" pitchFamily="34" charset="0"/>
                <a:cs typeface="Arial" panose="020B0604020202020204" pitchFamily="34" charset="0"/>
              </a:rPr>
              <a:t>AS</a:t>
            </a:r>
            <a:r>
              <a:rPr lang="en-US" altLang="zh-CN" sz="2400" b="1" dirty="0">
                <a:latin typeface="Arial" panose="020B0604020202020204" pitchFamily="34" charset="0"/>
                <a:cs typeface="Arial" panose="020B0604020202020204" pitchFamily="34" charset="0"/>
              </a:rPr>
              <a:t> </a:t>
            </a:r>
            <a:r>
              <a:rPr lang="en-US" altLang="zh-CN" sz="2400" b="1" dirty="0">
                <a:solidFill>
                  <a:srgbClr val="0000FF"/>
                </a:solidFill>
                <a:latin typeface="Arial" panose="020B0604020202020204" pitchFamily="34" charset="0"/>
                <a:cs typeface="Arial" panose="020B0604020202020204" pitchFamily="34" charset="0"/>
              </a:rPr>
              <a:t>new</a:t>
            </a:r>
            <a:endParaRPr lang="en-US" altLang="zh-CN" sz="2400" b="1" dirty="0">
              <a:latin typeface="Arial" panose="020B0604020202020204" pitchFamily="34" charset="0"/>
              <a:cs typeface="Arial" panose="020B0604020202020204" pitchFamily="34" charset="0"/>
            </a:endParaRPr>
          </a:p>
          <a:p>
            <a:pPr marL="381000" indent="-381000" eaLnBrk="1" hangingPunct="1">
              <a:buClr>
                <a:srgbClr val="FF0000"/>
              </a:buClr>
              <a:buFont typeface="Wingdings" panose="05000000000000000000" pitchFamily="2" charset="2"/>
              <a:buNone/>
            </a:pPr>
            <a:r>
              <a:rPr lang="en-US" altLang="zh-CN" b="1" dirty="0">
                <a:solidFill>
                  <a:srgbClr val="FF0000"/>
                </a:solidFill>
                <a:latin typeface="Arial" panose="020B0604020202020204" pitchFamily="34" charset="0"/>
                <a:cs typeface="Arial" panose="020B0604020202020204" pitchFamily="34" charset="0"/>
              </a:rPr>
              <a:t>FOR EACH ROW</a:t>
            </a:r>
          </a:p>
          <a:p>
            <a:pPr marL="381000" indent="-381000" eaLnBrk="1" hangingPunct="1">
              <a:buClr>
                <a:srgbClr val="FF0000"/>
              </a:buClr>
              <a:buFont typeface="Wingdings" panose="05000000000000000000" pitchFamily="2" charset="2"/>
              <a:buNone/>
            </a:pPr>
            <a:r>
              <a:rPr lang="en-US" altLang="zh-CN" b="1" dirty="0">
                <a:solidFill>
                  <a:srgbClr val="FF0000"/>
                </a:solidFill>
                <a:latin typeface="Arial" panose="020B0604020202020204" pitchFamily="34" charset="0"/>
                <a:cs typeface="Arial" panose="020B0604020202020204" pitchFamily="34" charset="0"/>
              </a:rPr>
              <a:t>WHEN</a:t>
            </a:r>
            <a:r>
              <a:rPr lang="en-US" altLang="zh-CN" b="1" dirty="0">
                <a:latin typeface="Arial" panose="020B0604020202020204" pitchFamily="34" charset="0"/>
                <a:cs typeface="Arial" panose="020B0604020202020204" pitchFamily="34" charset="0"/>
              </a:rPr>
              <a:t> (@</a:t>
            </a:r>
            <a:r>
              <a:rPr lang="en-US" altLang="zh-CN" b="1" dirty="0" err="1">
                <a:solidFill>
                  <a:srgbClr val="0000FF"/>
                </a:solidFill>
                <a:latin typeface="Arial" panose="020B0604020202020204" pitchFamily="34" charset="0"/>
                <a:cs typeface="Arial" panose="020B0604020202020204" pitchFamily="34" charset="0"/>
              </a:rPr>
              <a:t>new</a:t>
            </a:r>
            <a:r>
              <a:rPr lang="en-US" altLang="zh-CN" b="1" dirty="0" err="1">
                <a:latin typeface="Arial" panose="020B0604020202020204" pitchFamily="34" charset="0"/>
                <a:cs typeface="Arial" panose="020B0604020202020204" pitchFamily="34" charset="0"/>
              </a:rPr>
              <a:t>.salary</a:t>
            </a:r>
            <a:r>
              <a:rPr lang="en-US" altLang="zh-CN" b="1" dirty="0">
                <a:latin typeface="Arial" panose="020B0604020202020204" pitchFamily="34" charset="0"/>
                <a:cs typeface="Arial" panose="020B0604020202020204" pitchFamily="34" charset="0"/>
              </a:rPr>
              <a:t> &gt; </a:t>
            </a:r>
            <a:r>
              <a:rPr lang="en-US" altLang="zh-CN" b="1" dirty="0">
                <a:latin typeface="Arial" panose="020B0604020202020204" pitchFamily="34" charset="0"/>
                <a:cs typeface="Arial" panose="020B0604020202020204" pitchFamily="34" charset="0"/>
                <a:sym typeface="+mn-ea"/>
              </a:rPr>
              <a:t>@</a:t>
            </a:r>
            <a:r>
              <a:rPr lang="en-US" altLang="zh-CN" b="1" dirty="0" err="1">
                <a:solidFill>
                  <a:srgbClr val="0000FF"/>
                </a:solidFill>
                <a:latin typeface="Arial" panose="020B0604020202020204" pitchFamily="34" charset="0"/>
                <a:cs typeface="Arial" panose="020B0604020202020204" pitchFamily="34" charset="0"/>
              </a:rPr>
              <a:t>old</a:t>
            </a:r>
            <a:r>
              <a:rPr lang="en-US" altLang="zh-CN" b="1" dirty="0" err="1">
                <a:latin typeface="Arial" panose="020B0604020202020204" pitchFamily="34" charset="0"/>
                <a:cs typeface="Arial" panose="020B0604020202020204" pitchFamily="34" charset="0"/>
              </a:rPr>
              <a:t>.salary</a:t>
            </a:r>
            <a:r>
              <a:rPr lang="en-US" altLang="zh-CN" b="1" dirty="0">
                <a:latin typeface="Arial" panose="020B0604020202020204" pitchFamily="34" charset="0"/>
                <a:cs typeface="Arial" panose="020B0604020202020204" pitchFamily="34" charset="0"/>
              </a:rPr>
              <a:t>*1.1)</a:t>
            </a:r>
          </a:p>
          <a:p>
            <a:pPr marL="381000" indent="-381000" eaLnBrk="1" hangingPunct="1">
              <a:buClr>
                <a:srgbClr val="FF0000"/>
              </a:buClr>
              <a:buFont typeface="Wingdings" panose="05000000000000000000" pitchFamily="2" charset="2"/>
              <a:buNone/>
            </a:pPr>
            <a:r>
              <a:rPr lang="en-US" altLang="zh-CN" b="1" dirty="0">
                <a:solidFill>
                  <a:srgbClr val="FF0000"/>
                </a:solidFill>
                <a:latin typeface="Arial" panose="020B0604020202020204" pitchFamily="34" charset="0"/>
                <a:cs typeface="Arial" panose="020B0604020202020204" pitchFamily="34" charset="0"/>
              </a:rPr>
              <a:t>            INSERT INTO</a:t>
            </a:r>
            <a:r>
              <a:rPr lang="en-US" altLang="zh-CN"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auditEmp</a:t>
            </a:r>
            <a:endParaRPr lang="en-US" altLang="zh-CN" b="1" dirty="0">
              <a:latin typeface="Arial" panose="020B0604020202020204" pitchFamily="34" charset="0"/>
              <a:cs typeface="Arial" panose="020B0604020202020204" pitchFamily="34" charset="0"/>
            </a:endParaRPr>
          </a:p>
          <a:p>
            <a:pPr marL="381000" indent="-381000" eaLnBrk="1" hangingPunct="1">
              <a:buClr>
                <a:srgbClr val="FF0000"/>
              </a:buClr>
              <a:buFont typeface="Wingdings" panose="05000000000000000000" pitchFamily="2" charset="2"/>
              <a:buNone/>
            </a:pPr>
            <a:r>
              <a:rPr lang="en-US" altLang="zh-CN" b="1" dirty="0">
                <a:latin typeface="Arial" panose="020B0604020202020204" pitchFamily="34" charset="0"/>
                <a:cs typeface="Arial" panose="020B0604020202020204" pitchFamily="34" charset="0"/>
              </a:rPr>
              <a:t>		</a:t>
            </a:r>
            <a:r>
              <a:rPr lang="en-US" altLang="zh-CN" b="1" dirty="0">
                <a:solidFill>
                  <a:srgbClr val="FF0000"/>
                </a:solidFill>
                <a:latin typeface="Arial" panose="020B0604020202020204" pitchFamily="34" charset="0"/>
                <a:cs typeface="Arial" panose="020B0604020202020204" pitchFamily="34" charset="0"/>
              </a:rPr>
              <a:t>VALUES</a:t>
            </a:r>
            <a:r>
              <a:rPr lang="en-US" altLang="zh-CN"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sym typeface="+mn-ea"/>
              </a:rPr>
              <a:t>@</a:t>
            </a:r>
            <a:r>
              <a:rPr lang="en-US" altLang="zh-CN" b="1" dirty="0" err="1">
                <a:solidFill>
                  <a:srgbClr val="0000FF"/>
                </a:solidFill>
                <a:latin typeface="Arial" panose="020B0604020202020204" pitchFamily="34" charset="0"/>
                <a:cs typeface="Arial" panose="020B0604020202020204" pitchFamily="34" charset="0"/>
              </a:rPr>
              <a:t>new</a:t>
            </a:r>
            <a:r>
              <a:rPr lang="en-US" altLang="zh-CN" b="1" dirty="0" err="1">
                <a:latin typeface="Arial" panose="020B0604020202020204" pitchFamily="34" charset="0"/>
                <a:cs typeface="Arial" panose="020B0604020202020204" pitchFamily="34" charset="0"/>
              </a:rPr>
              <a:t>.eno</a:t>
            </a:r>
            <a:r>
              <a:rPr lang="en-US" altLang="zh-CN" b="1" dirty="0">
                <a:latin typeface="Arial" panose="020B0604020202020204" pitchFamily="34" charset="0"/>
                <a:cs typeface="Arial" panose="020B0604020202020204" pitchFamily="34" charset="0"/>
              </a:rPr>
              <a:t>, date(now()), </a:t>
            </a:r>
            <a:r>
              <a:rPr lang="en-US" altLang="zh-CN" b="1" dirty="0">
                <a:latin typeface="Arial" panose="020B0604020202020204" pitchFamily="34" charset="0"/>
                <a:cs typeface="Arial" panose="020B0604020202020204" pitchFamily="34" charset="0"/>
                <a:sym typeface="+mn-ea"/>
              </a:rPr>
              <a:t>@</a:t>
            </a:r>
            <a:r>
              <a:rPr lang="en-US" altLang="zh-CN" b="1" dirty="0" err="1">
                <a:solidFill>
                  <a:srgbClr val="0000FF"/>
                </a:solidFill>
                <a:latin typeface="Arial" panose="020B0604020202020204" pitchFamily="34" charset="0"/>
                <a:cs typeface="Arial" panose="020B0604020202020204" pitchFamily="34" charset="0"/>
              </a:rPr>
              <a:t>new</a:t>
            </a:r>
            <a:r>
              <a:rPr lang="en-US" altLang="zh-CN" b="1" dirty="0" err="1">
                <a:latin typeface="Arial" panose="020B0604020202020204" pitchFamily="34" charset="0"/>
                <a:cs typeface="Arial" panose="020B0604020202020204" pitchFamily="34" charset="0"/>
              </a:rPr>
              <a:t>.salary</a:t>
            </a:r>
            <a:r>
              <a:rPr lang="en-US" altLang="zh-CN" b="1" dirty="0">
                <a:latin typeface="Arial" panose="020B0604020202020204" pitchFamily="34" charset="0"/>
                <a:cs typeface="Arial" panose="020B0604020202020204" pitchFamily="34" charset="0"/>
              </a:rPr>
              <a:t>,  </a:t>
            </a:r>
          </a:p>
          <a:p>
            <a:pPr marL="381000" indent="-381000" eaLnBrk="1" hangingPunct="1">
              <a:buClr>
                <a:srgbClr val="FF0000"/>
              </a:buClr>
              <a:buFont typeface="Wingdings" panose="05000000000000000000" pitchFamily="2" charset="2"/>
              <a:buNone/>
            </a:pPr>
            <a:r>
              <a:rPr lang="en-US" altLang="zh-CN"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sym typeface="+mn-ea"/>
              </a:rPr>
              <a:t>@</a:t>
            </a:r>
            <a:r>
              <a:rPr lang="en-US" altLang="zh-CN" b="1" dirty="0" err="1">
                <a:solidFill>
                  <a:srgbClr val="0000FF"/>
                </a:solidFill>
                <a:latin typeface="Arial" panose="020B0604020202020204" pitchFamily="34" charset="0"/>
                <a:cs typeface="Arial" panose="020B0604020202020204" pitchFamily="34" charset="0"/>
              </a:rPr>
              <a:t>old</a:t>
            </a:r>
            <a:r>
              <a:rPr lang="en-US" altLang="zh-CN" b="1" dirty="0" err="1">
                <a:latin typeface="Arial" panose="020B0604020202020204" pitchFamily="34" charset="0"/>
                <a:cs typeface="Arial" panose="020B0604020202020204" pitchFamily="34" charset="0"/>
              </a:rPr>
              <a:t>.salary</a:t>
            </a:r>
            <a:r>
              <a:rPr lang="en-US" altLang="zh-CN" b="1" dirty="0">
                <a:latin typeface="Arial" panose="020B0604020202020204" pitchFamily="34" charset="0"/>
                <a:cs typeface="Arial" panose="020B0604020202020204" pitchFamily="34" charset="0"/>
              </a:rPr>
              <a:t>);</a:t>
            </a:r>
          </a:p>
        </p:txBody>
      </p:sp>
      <p:sp>
        <p:nvSpPr>
          <p:cNvPr id="38915" name="Text Box 11"/>
          <p:cNvSpPr txBox="1"/>
          <p:nvPr/>
        </p:nvSpPr>
        <p:spPr>
          <a:xfrm>
            <a:off x="8351520" y="1988503"/>
            <a:ext cx="792480" cy="460375"/>
          </a:xfrm>
          <a:prstGeom prst="rect">
            <a:avLst/>
          </a:prstGeom>
          <a:noFill/>
          <a:ln w="9525">
            <a:noFill/>
          </a:ln>
        </p:spPr>
        <p:txBody>
          <a:bodyPr wrap="none" anchor="t">
            <a:spAutoFit/>
          </a:bodyPr>
          <a:lstStyle/>
          <a:p>
            <a:r>
              <a:rPr lang="zh-CN" altLang="en-US" b="1" dirty="0">
                <a:solidFill>
                  <a:srgbClr val="0000FF"/>
                </a:solidFill>
                <a:latin typeface="微软雅黑" panose="020B0503020204020204" charset="-122"/>
                <a:ea typeface="微软雅黑" panose="020B0503020204020204" charset="-122"/>
              </a:rPr>
              <a:t>事件</a:t>
            </a:r>
          </a:p>
        </p:txBody>
      </p:sp>
      <p:sp>
        <p:nvSpPr>
          <p:cNvPr id="38916" name="Text Box 12"/>
          <p:cNvSpPr txBox="1"/>
          <p:nvPr/>
        </p:nvSpPr>
        <p:spPr>
          <a:xfrm>
            <a:off x="8351203" y="4297363"/>
            <a:ext cx="792480" cy="460375"/>
          </a:xfrm>
          <a:prstGeom prst="rect">
            <a:avLst/>
          </a:prstGeom>
          <a:noFill/>
          <a:ln w="9525">
            <a:noFill/>
          </a:ln>
        </p:spPr>
        <p:txBody>
          <a:bodyPr wrap="none" anchor="t">
            <a:spAutoFit/>
          </a:bodyPr>
          <a:lstStyle/>
          <a:p>
            <a:r>
              <a:rPr lang="zh-CN" altLang="en-US" b="1">
                <a:solidFill>
                  <a:srgbClr val="0000FF"/>
                </a:solidFill>
                <a:latin typeface="微软雅黑" panose="020B0503020204020204" charset="-122"/>
                <a:ea typeface="微软雅黑" panose="020B0503020204020204" charset="-122"/>
              </a:rPr>
              <a:t>条件</a:t>
            </a:r>
          </a:p>
        </p:txBody>
      </p:sp>
      <p:sp>
        <p:nvSpPr>
          <p:cNvPr id="38917" name="Text Box 13"/>
          <p:cNvSpPr txBox="1"/>
          <p:nvPr/>
        </p:nvSpPr>
        <p:spPr>
          <a:xfrm>
            <a:off x="8351520" y="5372418"/>
            <a:ext cx="792480" cy="460375"/>
          </a:xfrm>
          <a:prstGeom prst="rect">
            <a:avLst/>
          </a:prstGeom>
          <a:noFill/>
          <a:ln w="9525">
            <a:noFill/>
          </a:ln>
        </p:spPr>
        <p:txBody>
          <a:bodyPr wrap="none" anchor="t">
            <a:spAutoFit/>
          </a:bodyPr>
          <a:lstStyle/>
          <a:p>
            <a:r>
              <a:rPr lang="zh-CN" altLang="en-US" b="1">
                <a:solidFill>
                  <a:srgbClr val="0000FF"/>
                </a:solidFill>
                <a:latin typeface="微软雅黑" panose="020B0503020204020204" charset="-122"/>
                <a:ea typeface="微软雅黑" panose="020B0503020204020204" charset="-122"/>
              </a:rPr>
              <a:t>动作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0" y="228600"/>
            <a:ext cx="9144000" cy="914400"/>
          </a:xfrm>
        </p:spPr>
        <p:txBody>
          <a:bodyPr wrap="square" lIns="91440" tIns="45720" rIns="91440" bIns="45720" anchor="ctr"/>
          <a:lstStyle/>
          <a:p>
            <a:pPr eaLnBrk="1" hangingPunct="1"/>
            <a:r>
              <a:rPr lang="en-US" altLang="zh-CN" sz="4000">
                <a:latin typeface="微软雅黑" panose="020B0503020204020204" charset="-122"/>
                <a:ea typeface="微软雅黑" panose="020B0503020204020204" charset="-122"/>
              </a:rPr>
              <a:t>DBMS</a:t>
            </a:r>
            <a:r>
              <a:rPr lang="zh-CN" altLang="en-US" sz="4000">
                <a:latin typeface="微软雅黑" panose="020B0503020204020204" charset="-122"/>
                <a:ea typeface="微软雅黑" panose="020B0503020204020204" charset="-122"/>
              </a:rPr>
              <a:t>内部，所有完整性约束，都是用触发器来表示</a:t>
            </a:r>
          </a:p>
        </p:txBody>
      </p:sp>
      <p:sp>
        <p:nvSpPr>
          <p:cNvPr id="38914" name="Rectangle 10"/>
          <p:cNvSpPr>
            <a:spLocks noGrp="1"/>
          </p:cNvSpPr>
          <p:nvPr>
            <p:ph idx="1"/>
          </p:nvPr>
        </p:nvSpPr>
        <p:spPr>
          <a:xfrm>
            <a:off x="179705" y="1485265"/>
            <a:ext cx="8850630" cy="4051300"/>
          </a:xfrm>
          <a:ln w="38100" cmpd="dbl">
            <a:solidFill>
              <a:schemeClr val="accent1"/>
            </a:solidFill>
            <a:miter/>
          </a:ln>
        </p:spPr>
        <p:txBody>
          <a:bodyPr wrap="square" lIns="91440" tIns="45720" rIns="91440" bIns="45720" anchor="t"/>
          <a:lstStyle/>
          <a:p>
            <a:pPr marL="381000" indent="-381000" eaLnBrk="1" hangingPunct="1">
              <a:buClr>
                <a:srgbClr val="FF0000"/>
              </a:buClr>
              <a:buFont typeface="Wingdings" panose="05000000000000000000" pitchFamily="2" charset="2"/>
              <a:buNone/>
            </a:pPr>
            <a:r>
              <a:rPr lang="en-US" altLang="zh-CN" b="1">
                <a:solidFill>
                  <a:srgbClr val="FF0000"/>
                </a:solidFill>
                <a:latin typeface="Arial" panose="020B0604020202020204" pitchFamily="34" charset="0"/>
                <a:cs typeface="Arial" panose="020B0604020202020204" pitchFamily="34" charset="0"/>
              </a:rPr>
              <a:t>CREATE TRIGGER</a:t>
            </a:r>
            <a:r>
              <a:rPr lang="en-US" altLang="zh-CN" b="1">
                <a:latin typeface="Arial" panose="020B0604020202020204" pitchFamily="34" charset="0"/>
                <a:cs typeface="Arial" panose="020B0604020202020204" pitchFamily="34" charset="0"/>
              </a:rPr>
              <a:t> enroll_Insert</a:t>
            </a:r>
          </a:p>
          <a:p>
            <a:pPr marL="381000" indent="-381000" eaLnBrk="1" hangingPunct="1">
              <a:buClr>
                <a:srgbClr val="FF0000"/>
              </a:buClr>
              <a:buFont typeface="Wingdings" panose="05000000000000000000" pitchFamily="2" charset="2"/>
              <a:buNone/>
            </a:pPr>
            <a:r>
              <a:rPr lang="en-US" altLang="zh-CN" b="1">
                <a:solidFill>
                  <a:srgbClr val="FF0000"/>
                </a:solidFill>
                <a:latin typeface="Arial" panose="020B0604020202020204" pitchFamily="34" charset="0"/>
                <a:cs typeface="Arial" panose="020B0604020202020204" pitchFamily="34" charset="0"/>
              </a:rPr>
              <a:t>BEFORE INSERT</a:t>
            </a:r>
            <a:r>
              <a:rPr lang="en-US" altLang="zh-CN" b="1">
                <a:latin typeface="Arial" panose="020B0604020202020204" pitchFamily="34" charset="0"/>
                <a:cs typeface="Arial" panose="020B0604020202020204" pitchFamily="34" charset="0"/>
              </a:rPr>
              <a:t>  </a:t>
            </a:r>
            <a:r>
              <a:rPr lang="en-US" altLang="zh-CN" b="1">
                <a:solidFill>
                  <a:srgbClr val="FF0000"/>
                </a:solidFill>
                <a:latin typeface="Arial" panose="020B0604020202020204" pitchFamily="34" charset="0"/>
                <a:cs typeface="Arial" panose="020B0604020202020204" pitchFamily="34" charset="0"/>
              </a:rPr>
              <a:t>ON</a:t>
            </a:r>
            <a:r>
              <a:rPr lang="en-US" altLang="zh-CN" b="1">
                <a:latin typeface="Arial" panose="020B0604020202020204" pitchFamily="34" charset="0"/>
                <a:cs typeface="Arial" panose="020B0604020202020204" pitchFamily="34" charset="0"/>
              </a:rPr>
              <a:t> enroll</a:t>
            </a:r>
          </a:p>
          <a:p>
            <a:pPr marL="381000" indent="-381000" eaLnBrk="1" hangingPunct="1">
              <a:buClr>
                <a:srgbClr val="FF0000"/>
              </a:buClr>
              <a:buFont typeface="Wingdings" panose="05000000000000000000" pitchFamily="2" charset="2"/>
              <a:buNone/>
            </a:pPr>
            <a:r>
              <a:rPr lang="en-US" altLang="zh-CN" b="1">
                <a:solidFill>
                  <a:srgbClr val="FF0000"/>
                </a:solidFill>
                <a:latin typeface="Arial" panose="020B0604020202020204" pitchFamily="34" charset="0"/>
                <a:cs typeface="Arial" panose="020B0604020202020204" pitchFamily="34" charset="0"/>
              </a:rPr>
              <a:t>REFERENCING</a:t>
            </a:r>
            <a:r>
              <a:rPr lang="en-US" altLang="zh-CN" b="1">
                <a:latin typeface="Arial" panose="020B0604020202020204" pitchFamily="34" charset="0"/>
                <a:cs typeface="Arial" panose="020B0604020202020204" pitchFamily="34" charset="0"/>
              </a:rPr>
              <a:t> </a:t>
            </a:r>
          </a:p>
          <a:p>
            <a:pPr marL="1257300" lvl="2" indent="-342900" eaLnBrk="1" hangingPunct="1">
              <a:buClr>
                <a:srgbClr val="FF0000"/>
              </a:buClr>
              <a:buFont typeface="Wingdings" panose="05000000000000000000" pitchFamily="2" charset="2"/>
              <a:buNone/>
            </a:pPr>
            <a:r>
              <a:rPr lang="en-US" altLang="zh-CN" sz="2400" b="1">
                <a:solidFill>
                  <a:srgbClr val="FF0000"/>
                </a:solidFill>
                <a:latin typeface="Arial" panose="020B0604020202020204" pitchFamily="34" charset="0"/>
                <a:cs typeface="Arial" panose="020B0604020202020204" pitchFamily="34" charset="0"/>
              </a:rPr>
              <a:t>NEW ROW</a:t>
            </a:r>
            <a:r>
              <a:rPr lang="en-US" altLang="zh-CN" sz="2400" b="1">
                <a:latin typeface="Arial" panose="020B0604020202020204" pitchFamily="34" charset="0"/>
                <a:cs typeface="Arial" panose="020B0604020202020204" pitchFamily="34" charset="0"/>
              </a:rPr>
              <a:t> </a:t>
            </a:r>
            <a:r>
              <a:rPr lang="en-US" altLang="zh-CN" sz="2400" b="1">
                <a:solidFill>
                  <a:srgbClr val="FF0000"/>
                </a:solidFill>
                <a:latin typeface="Arial" panose="020B0604020202020204" pitchFamily="34" charset="0"/>
                <a:cs typeface="Arial" panose="020B0604020202020204" pitchFamily="34" charset="0"/>
              </a:rPr>
              <a:t>AS</a:t>
            </a:r>
            <a:r>
              <a:rPr lang="en-US" altLang="zh-CN" sz="2400" b="1">
                <a:latin typeface="Arial" panose="020B0604020202020204" pitchFamily="34" charset="0"/>
                <a:cs typeface="Arial" panose="020B0604020202020204" pitchFamily="34" charset="0"/>
              </a:rPr>
              <a:t> </a:t>
            </a:r>
            <a:r>
              <a:rPr lang="en-US" altLang="zh-CN" sz="2400" b="1">
                <a:solidFill>
                  <a:srgbClr val="0000FF"/>
                </a:solidFill>
                <a:latin typeface="Arial" panose="020B0604020202020204" pitchFamily="34" charset="0"/>
                <a:cs typeface="Arial" panose="020B0604020202020204" pitchFamily="34" charset="0"/>
              </a:rPr>
              <a:t>new</a:t>
            </a:r>
            <a:endParaRPr lang="en-US" altLang="zh-CN" sz="2400" b="1">
              <a:latin typeface="Arial" panose="020B0604020202020204" pitchFamily="34" charset="0"/>
              <a:cs typeface="Arial" panose="020B0604020202020204" pitchFamily="34" charset="0"/>
            </a:endParaRPr>
          </a:p>
          <a:p>
            <a:pPr marL="381000" indent="-381000" eaLnBrk="1" hangingPunct="1">
              <a:buClr>
                <a:srgbClr val="FF0000"/>
              </a:buClr>
              <a:buFont typeface="Wingdings" panose="05000000000000000000" pitchFamily="2" charset="2"/>
              <a:buNone/>
            </a:pPr>
            <a:r>
              <a:rPr lang="en-US" altLang="zh-CN" b="1">
                <a:solidFill>
                  <a:srgbClr val="FF0000"/>
                </a:solidFill>
                <a:latin typeface="Arial" panose="020B0604020202020204" pitchFamily="34" charset="0"/>
                <a:cs typeface="Arial" panose="020B0604020202020204" pitchFamily="34" charset="0"/>
              </a:rPr>
              <a:t>FOR EACH ROW</a:t>
            </a:r>
          </a:p>
          <a:p>
            <a:pPr marL="381000" indent="-381000" eaLnBrk="1" hangingPunct="1">
              <a:buClr>
                <a:srgbClr val="FF0000"/>
              </a:buClr>
              <a:buFont typeface="Wingdings" panose="05000000000000000000" pitchFamily="2" charset="2"/>
              <a:buNone/>
            </a:pPr>
            <a:r>
              <a:rPr lang="en-US" altLang="zh-CN" b="1">
                <a:solidFill>
                  <a:srgbClr val="FF0000"/>
                </a:solidFill>
                <a:latin typeface="Arial" panose="020B0604020202020204" pitchFamily="34" charset="0"/>
                <a:cs typeface="Arial" panose="020B0604020202020204" pitchFamily="34" charset="0"/>
              </a:rPr>
              <a:t>WHEN</a:t>
            </a:r>
            <a:r>
              <a:rPr lang="en-US" altLang="zh-CN" b="1">
                <a:latin typeface="Arial" panose="020B0604020202020204" pitchFamily="34" charset="0"/>
                <a:cs typeface="Arial" panose="020B0604020202020204" pitchFamily="34" charset="0"/>
              </a:rPr>
              <a:t> (</a:t>
            </a:r>
            <a:r>
              <a:rPr lang="en-US" altLang="zh-CN" b="1">
                <a:solidFill>
                  <a:srgbClr val="FF0000"/>
                </a:solidFill>
                <a:latin typeface="Arial" panose="020B0604020202020204" pitchFamily="34" charset="0"/>
                <a:cs typeface="Arial" panose="020B0604020202020204" pitchFamily="34" charset="0"/>
              </a:rPr>
              <a:t>NOT EXIST SELECT</a:t>
            </a:r>
            <a:r>
              <a:rPr lang="en-US" altLang="zh-CN" b="1">
                <a:latin typeface="Arial" panose="020B0604020202020204" pitchFamily="34" charset="0"/>
                <a:cs typeface="Arial" panose="020B0604020202020204" pitchFamily="34" charset="0"/>
              </a:rPr>
              <a:t> * </a:t>
            </a:r>
            <a:r>
              <a:rPr lang="en-US" altLang="zh-CN" b="1">
                <a:solidFill>
                  <a:srgbClr val="FF0000"/>
                </a:solidFill>
                <a:latin typeface="Arial" panose="020B0604020202020204" pitchFamily="34" charset="0"/>
                <a:cs typeface="Arial" panose="020B0604020202020204" pitchFamily="34" charset="0"/>
              </a:rPr>
              <a:t>FROM</a:t>
            </a:r>
            <a:r>
              <a:rPr lang="en-US" altLang="zh-CN" b="1">
                <a:latin typeface="Arial" panose="020B0604020202020204" pitchFamily="34" charset="0"/>
                <a:cs typeface="Arial" panose="020B0604020202020204" pitchFamily="34" charset="0"/>
              </a:rPr>
              <a:t> student </a:t>
            </a:r>
            <a:r>
              <a:rPr lang="en-US" altLang="zh-CN" b="1">
                <a:solidFill>
                  <a:srgbClr val="FF0000"/>
                </a:solidFill>
                <a:latin typeface="Arial" panose="020B0604020202020204" pitchFamily="34" charset="0"/>
                <a:cs typeface="Arial" panose="020B0604020202020204" pitchFamily="34" charset="0"/>
              </a:rPr>
              <a:t>WHERE</a:t>
            </a:r>
            <a:r>
              <a:rPr lang="en-US" altLang="zh-CN" b="1">
                <a:latin typeface="Arial" panose="020B0604020202020204" pitchFamily="34" charset="0"/>
                <a:cs typeface="Arial" panose="020B0604020202020204" pitchFamily="34" charset="0"/>
              </a:rPr>
              <a:t> sudentNo = </a:t>
            </a:r>
            <a:r>
              <a:rPr lang="en-US" altLang="zh-CN" b="1">
                <a:latin typeface="Arial" panose="020B0604020202020204" pitchFamily="34" charset="0"/>
                <a:cs typeface="Arial" panose="020B0604020202020204" pitchFamily="34" charset="0"/>
                <a:sym typeface="+mn-ea"/>
              </a:rPr>
              <a:t>@</a:t>
            </a:r>
            <a:r>
              <a:rPr lang="en-US" altLang="zh-CN" b="1">
                <a:solidFill>
                  <a:srgbClr val="0000FF"/>
                </a:solidFill>
                <a:latin typeface="Arial" panose="020B0604020202020204" pitchFamily="34" charset="0"/>
                <a:cs typeface="Arial" panose="020B0604020202020204" pitchFamily="34" charset="0"/>
                <a:sym typeface="+mn-ea"/>
              </a:rPr>
              <a:t>new</a:t>
            </a:r>
            <a:r>
              <a:rPr lang="en-US" altLang="zh-CN" b="1">
                <a:latin typeface="Arial" panose="020B0604020202020204" pitchFamily="34" charset="0"/>
                <a:cs typeface="Arial" panose="020B0604020202020204" pitchFamily="34" charset="0"/>
                <a:sym typeface="+mn-ea"/>
              </a:rPr>
              <a:t>.studentNo </a:t>
            </a:r>
            <a:r>
              <a:rPr lang="en-US" altLang="zh-CN" b="1">
                <a:solidFill>
                  <a:srgbClr val="FF0000"/>
                </a:solidFill>
                <a:latin typeface="Arial" panose="020B0604020202020204" pitchFamily="34" charset="0"/>
                <a:cs typeface="Arial" panose="020B0604020202020204" pitchFamily="34" charset="0"/>
                <a:sym typeface="+mn-ea"/>
              </a:rPr>
              <a:t>OR  NOT EXIST SELECT</a:t>
            </a:r>
            <a:r>
              <a:rPr lang="en-US" altLang="zh-CN" b="1">
                <a:latin typeface="Arial" panose="020B0604020202020204" pitchFamily="34" charset="0"/>
                <a:cs typeface="Arial" panose="020B0604020202020204" pitchFamily="34" charset="0"/>
                <a:sym typeface="+mn-ea"/>
              </a:rPr>
              <a:t> * </a:t>
            </a:r>
            <a:r>
              <a:rPr lang="en-US" altLang="zh-CN" b="1">
                <a:solidFill>
                  <a:srgbClr val="FF0000"/>
                </a:solidFill>
                <a:latin typeface="Arial" panose="020B0604020202020204" pitchFamily="34" charset="0"/>
                <a:cs typeface="Arial" panose="020B0604020202020204" pitchFamily="34" charset="0"/>
                <a:sym typeface="+mn-ea"/>
              </a:rPr>
              <a:t>FROM</a:t>
            </a:r>
            <a:r>
              <a:rPr lang="en-US" altLang="zh-CN" b="1">
                <a:latin typeface="Arial" panose="020B0604020202020204" pitchFamily="34" charset="0"/>
                <a:cs typeface="Arial" panose="020B0604020202020204" pitchFamily="34" charset="0"/>
                <a:sym typeface="+mn-ea"/>
              </a:rPr>
              <a:t> course </a:t>
            </a:r>
            <a:r>
              <a:rPr lang="en-US" altLang="zh-CN" b="1">
                <a:solidFill>
                  <a:srgbClr val="FF0000"/>
                </a:solidFill>
                <a:latin typeface="Arial" panose="020B0604020202020204" pitchFamily="34" charset="0"/>
                <a:cs typeface="Arial" panose="020B0604020202020204" pitchFamily="34" charset="0"/>
                <a:sym typeface="+mn-ea"/>
              </a:rPr>
              <a:t>WHERE</a:t>
            </a:r>
            <a:r>
              <a:rPr lang="en-US" altLang="zh-CN" b="1">
                <a:latin typeface="Arial" panose="020B0604020202020204" pitchFamily="34" charset="0"/>
                <a:cs typeface="Arial" panose="020B0604020202020204" pitchFamily="34" charset="0"/>
                <a:sym typeface="+mn-ea"/>
              </a:rPr>
              <a:t> courseNo = @</a:t>
            </a:r>
            <a:r>
              <a:rPr lang="en-US" altLang="zh-CN" b="1">
                <a:solidFill>
                  <a:srgbClr val="0000FF"/>
                </a:solidFill>
                <a:latin typeface="Arial" panose="020B0604020202020204" pitchFamily="34" charset="0"/>
                <a:cs typeface="Arial" panose="020B0604020202020204" pitchFamily="34" charset="0"/>
                <a:sym typeface="+mn-ea"/>
              </a:rPr>
              <a:t>new</a:t>
            </a:r>
            <a:r>
              <a:rPr lang="en-US" altLang="zh-CN" b="1">
                <a:latin typeface="Arial" panose="020B0604020202020204" pitchFamily="34" charset="0"/>
                <a:cs typeface="Arial" panose="020B0604020202020204" pitchFamily="34" charset="0"/>
                <a:sym typeface="+mn-ea"/>
              </a:rPr>
              <a:t>.courseNo</a:t>
            </a:r>
            <a:r>
              <a:rPr lang="en-US" altLang="zh-CN" b="1">
                <a:latin typeface="Arial" panose="020B0604020202020204" pitchFamily="34" charset="0"/>
                <a:cs typeface="Arial" panose="020B0604020202020204" pitchFamily="34" charset="0"/>
              </a:rPr>
              <a:t>)</a:t>
            </a:r>
          </a:p>
          <a:p>
            <a:pPr marL="381000" indent="-381000" eaLnBrk="1" hangingPunct="1">
              <a:buClr>
                <a:srgbClr val="FF0000"/>
              </a:buClr>
              <a:buFont typeface="Wingdings" panose="05000000000000000000" pitchFamily="2" charset="2"/>
              <a:buNone/>
            </a:pPr>
            <a:r>
              <a:rPr lang="en-US" altLang="zh-CN" b="1">
                <a:solidFill>
                  <a:srgbClr val="FF0000"/>
                </a:solidFill>
                <a:latin typeface="Arial" panose="020B0604020202020204" pitchFamily="34" charset="0"/>
                <a:cs typeface="Arial" panose="020B0604020202020204" pitchFamily="34" charset="0"/>
              </a:rPr>
              <a:t>           </a:t>
            </a:r>
            <a:r>
              <a:rPr lang="en-US" altLang="zh-CN" b="1" noProof="0">
                <a:ln>
                  <a:noFill/>
                </a:ln>
                <a:solidFill>
                  <a:srgbClr val="CC0099"/>
                </a:solidFill>
                <a:effectLst/>
                <a:uLnTx/>
                <a:uFillTx/>
                <a:latin typeface="Arial" panose="020B0604020202020204" pitchFamily="34" charset="0"/>
                <a:ea typeface="微软雅黑" panose="020B0503020204020204" charset="-122"/>
                <a:cs typeface="Arial" panose="020B0604020202020204" pitchFamily="34" charset="0"/>
                <a:sym typeface="+mn-ea"/>
              </a:rPr>
              <a:t>raise_application_error</a:t>
            </a:r>
            <a:r>
              <a:rPr lang="en-US" altLang="zh-CN" b="1">
                <a:solidFill>
                  <a:srgbClr val="FF0000"/>
                </a:solidFill>
                <a:latin typeface="Arial" panose="020B0604020202020204" pitchFamily="34" charset="0"/>
                <a:cs typeface="Arial" panose="020B0604020202020204" pitchFamily="34" charset="0"/>
              </a:rPr>
              <a:t>(“违背外键约束”)</a:t>
            </a:r>
            <a:r>
              <a:rPr lang="en-US" altLang="zh-CN" b="1">
                <a:latin typeface="Arial" panose="020B0604020202020204" pitchFamily="34" charset="0"/>
                <a:cs typeface="Arial" panose="020B0604020202020204" pitchFamily="34" charset="0"/>
              </a:rPr>
              <a:t>;</a:t>
            </a:r>
          </a:p>
        </p:txBody>
      </p:sp>
      <p:sp>
        <p:nvSpPr>
          <p:cNvPr id="2" name="文本框 1"/>
          <p:cNvSpPr txBox="1"/>
          <p:nvPr/>
        </p:nvSpPr>
        <p:spPr>
          <a:xfrm>
            <a:off x="1259840" y="5878830"/>
            <a:ext cx="6125845" cy="953135"/>
          </a:xfrm>
          <a:prstGeom prst="rect">
            <a:avLst/>
          </a:prstGeom>
          <a:solidFill>
            <a:schemeClr val="accent6">
              <a:lumMod val="20000"/>
              <a:lumOff val="80000"/>
            </a:schemeClr>
          </a:solidFill>
        </p:spPr>
        <p:txBody>
          <a:bodyPr wrap="square" rtlCol="0">
            <a:spAutoFit/>
          </a:bodyPr>
          <a:lstStyle/>
          <a:p>
            <a:r>
              <a:rPr lang="zh-CN" altLang="en-US" sz="2800" b="1">
                <a:solidFill>
                  <a:srgbClr val="FF0000"/>
                </a:solidFill>
                <a:latin typeface="微软雅黑" panose="020B0503020204020204" charset="-122"/>
                <a:ea typeface="微软雅黑" panose="020B0503020204020204" charset="-122"/>
              </a:rPr>
              <a:t>一个</a:t>
            </a:r>
            <a:r>
              <a:rPr lang="zh-CN" altLang="en-US" sz="2800" b="1">
                <a:solidFill>
                  <a:srgbClr val="0000FF"/>
                </a:solidFill>
                <a:latin typeface="微软雅黑" panose="020B0503020204020204" charset="-122"/>
                <a:ea typeface="微软雅黑" panose="020B0503020204020204" charset="-122"/>
              </a:rPr>
              <a:t>主键</a:t>
            </a:r>
            <a:r>
              <a:rPr lang="zh-CN" altLang="en-US" sz="2800" b="1">
                <a:solidFill>
                  <a:srgbClr val="FF0000"/>
                </a:solidFill>
                <a:latin typeface="微软雅黑" panose="020B0503020204020204" charset="-122"/>
                <a:ea typeface="微软雅黑" panose="020B0503020204020204" charset="-122"/>
              </a:rPr>
              <a:t>，对应有几个</a:t>
            </a:r>
            <a:r>
              <a:rPr lang="zh-CN" altLang="en-US" sz="2800" b="1">
                <a:solidFill>
                  <a:srgbClr val="0000FF"/>
                </a:solidFill>
                <a:latin typeface="微软雅黑" panose="020B0503020204020204" charset="-122"/>
                <a:ea typeface="微软雅黑" panose="020B0503020204020204" charset="-122"/>
              </a:rPr>
              <a:t>触发器</a:t>
            </a:r>
            <a:r>
              <a:rPr lang="zh-CN" altLang="en-US" sz="2800" b="1">
                <a:solidFill>
                  <a:srgbClr val="FF0000"/>
                </a:solidFill>
                <a:latin typeface="微软雅黑" panose="020B0503020204020204" charset="-122"/>
                <a:ea typeface="微软雅黑" panose="020B0503020204020204" charset="-122"/>
              </a:rPr>
              <a:t>？</a:t>
            </a:r>
          </a:p>
          <a:p>
            <a:r>
              <a:rPr lang="zh-CN" altLang="en-US" sz="2800" b="1">
                <a:solidFill>
                  <a:srgbClr val="FF0000"/>
                </a:solidFill>
                <a:latin typeface="微软雅黑" panose="020B0503020204020204" charset="-122"/>
                <a:ea typeface="微软雅黑" panose="020B0503020204020204" charset="-122"/>
              </a:rPr>
              <a:t>一个</a:t>
            </a:r>
            <a:r>
              <a:rPr lang="zh-CN" altLang="en-US" sz="2800" b="1">
                <a:solidFill>
                  <a:srgbClr val="0000FF"/>
                </a:solidFill>
                <a:latin typeface="微软雅黑" panose="020B0503020204020204" charset="-122"/>
                <a:ea typeface="微软雅黑" panose="020B0503020204020204" charset="-122"/>
              </a:rPr>
              <a:t>外键</a:t>
            </a:r>
            <a:r>
              <a:rPr lang="zh-CN" altLang="en-US" sz="2800" b="1">
                <a:solidFill>
                  <a:srgbClr val="FF0000"/>
                </a:solidFill>
                <a:latin typeface="微软雅黑" panose="020B0503020204020204" charset="-122"/>
                <a:ea typeface="微软雅黑" panose="020B0503020204020204" charset="-122"/>
              </a:rPr>
              <a:t>，对应有几个</a:t>
            </a:r>
            <a:r>
              <a:rPr lang="zh-CN" altLang="en-US" sz="2800" b="1">
                <a:solidFill>
                  <a:srgbClr val="0000FF"/>
                </a:solidFill>
                <a:latin typeface="微软雅黑" panose="020B0503020204020204" charset="-122"/>
                <a:ea typeface="微软雅黑" panose="020B0503020204020204" charset="-122"/>
              </a:rPr>
              <a:t>触发器</a:t>
            </a:r>
            <a:r>
              <a:rPr lang="zh-CN" altLang="en-US" sz="2800" b="1">
                <a:solidFill>
                  <a:srgbClr val="FF0000"/>
                </a:solidFill>
                <a:latin typeface="微软雅黑" panose="020B0503020204020204" charset="-122"/>
                <a:ea typeface="微软雅黑" panose="020B0503020204020204" charset="-12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762000" y="257810"/>
            <a:ext cx="7772400" cy="914400"/>
          </a:xfrm>
        </p:spPr>
        <p:txBody>
          <a:bodyPr wrap="square" lIns="91440" tIns="45720" rIns="91440" bIns="45720" anchor="ctr"/>
          <a:lstStyle/>
          <a:p>
            <a:pPr eaLnBrk="1" hangingPunct="1"/>
            <a:r>
              <a:rPr lang="zh-CN" altLang="en-US">
                <a:latin typeface="微软雅黑" panose="020B0503020204020204" charset="-122"/>
                <a:ea typeface="微软雅黑" panose="020B0503020204020204" charset="-122"/>
              </a:rPr>
              <a:t>删除或者修改中的一个对象</a:t>
            </a:r>
          </a:p>
        </p:txBody>
      </p:sp>
      <p:sp>
        <p:nvSpPr>
          <p:cNvPr id="40962" name="Rectangle 3"/>
          <p:cNvSpPr>
            <a:spLocks noGrp="1"/>
          </p:cNvSpPr>
          <p:nvPr>
            <p:ph idx="1"/>
          </p:nvPr>
        </p:nvSpPr>
        <p:spPr>
          <a:xfrm>
            <a:off x="295275" y="1273810"/>
            <a:ext cx="8484870" cy="5600700"/>
          </a:xfrm>
        </p:spPr>
        <p:txBody>
          <a:bodyPr wrap="square" lIns="91440" tIns="45720" rIns="91440" bIns="45720" anchor="t"/>
          <a:lstStyle/>
          <a:p>
            <a:pPr marL="381000" indent="-381000" eaLnBrk="1" hangingPunct="1">
              <a:lnSpc>
                <a:spcPct val="150000"/>
              </a:lnSpc>
            </a:pPr>
            <a:r>
              <a:rPr lang="en-US" altLang="zh-CN" b="1">
                <a:solidFill>
                  <a:srgbClr val="FF0000"/>
                </a:solidFill>
                <a:latin typeface="微软雅黑" panose="020B0503020204020204" charset="-122"/>
                <a:ea typeface="微软雅黑" panose="020B0503020204020204" charset="-122"/>
              </a:rPr>
              <a:t>DROP TABLE</a:t>
            </a:r>
            <a:r>
              <a:rPr lang="en-US" altLang="zh-CN" b="1">
                <a:latin typeface="微软雅黑" panose="020B0503020204020204" charset="-122"/>
                <a:ea typeface="微软雅黑" panose="020B0503020204020204" charset="-122"/>
              </a:rPr>
              <a:t> emp;</a:t>
            </a:r>
          </a:p>
          <a:p>
            <a:pPr marL="381000" indent="-381000" eaLnBrk="1" hangingPunct="1">
              <a:lnSpc>
                <a:spcPct val="150000"/>
              </a:lnSpc>
            </a:pPr>
            <a:r>
              <a:rPr lang="en-US" altLang="zh-CN" b="1">
                <a:solidFill>
                  <a:srgbClr val="FF0000"/>
                </a:solidFill>
                <a:latin typeface="微软雅黑" panose="020B0503020204020204" charset="-122"/>
                <a:ea typeface="微软雅黑" panose="020B0503020204020204" charset="-122"/>
              </a:rPr>
              <a:t>ALTER TABLE</a:t>
            </a:r>
            <a:r>
              <a:rPr lang="en-US" altLang="zh-CN" b="1">
                <a:latin typeface="微软雅黑" panose="020B0503020204020204" charset="-122"/>
                <a:ea typeface="微软雅黑" panose="020B0503020204020204" charset="-122"/>
              </a:rPr>
              <a:t> emp ……..;</a:t>
            </a:r>
          </a:p>
          <a:p>
            <a:pPr marL="381000" indent="-381000" eaLnBrk="1" hangingPunct="1">
              <a:lnSpc>
                <a:spcPct val="150000"/>
              </a:lnSpc>
            </a:pPr>
            <a:endParaRPr lang="en-US" altLang="zh-CN" sz="1000" b="1">
              <a:latin typeface="微软雅黑" panose="020B0503020204020204" charset="-122"/>
              <a:ea typeface="微软雅黑" panose="020B0503020204020204" charset="-122"/>
            </a:endParaRPr>
          </a:p>
          <a:p>
            <a:pPr marL="381000" indent="-381000" eaLnBrk="1" hangingPunct="1">
              <a:lnSpc>
                <a:spcPct val="150000"/>
              </a:lnSpc>
            </a:pPr>
            <a:r>
              <a:rPr lang="en-US" altLang="zh-CN" b="1">
                <a:solidFill>
                  <a:srgbClr val="FF0000"/>
                </a:solidFill>
                <a:latin typeface="微软雅黑" panose="020B0503020204020204" charset="-122"/>
                <a:ea typeface="微软雅黑" panose="020B0503020204020204" charset="-122"/>
                <a:sym typeface="+mn-ea"/>
              </a:rPr>
              <a:t>DROP VIEW</a:t>
            </a:r>
            <a:r>
              <a:rPr lang="en-US" altLang="zh-CN" b="1">
                <a:latin typeface="微软雅黑" panose="020B0503020204020204" charset="-122"/>
                <a:ea typeface="微软雅黑" panose="020B0503020204020204" charset="-122"/>
                <a:sym typeface="+mn-ea"/>
              </a:rPr>
              <a:t> staff;</a:t>
            </a:r>
            <a:endParaRPr lang="en-US" altLang="zh-CN" b="1">
              <a:latin typeface="微软雅黑" panose="020B0503020204020204" charset="-122"/>
              <a:ea typeface="微软雅黑" panose="020B0503020204020204" charset="-122"/>
            </a:endParaRPr>
          </a:p>
          <a:p>
            <a:pPr marL="381000" indent="-381000" eaLnBrk="1" hangingPunct="1">
              <a:lnSpc>
                <a:spcPct val="150000"/>
              </a:lnSpc>
            </a:pPr>
            <a:r>
              <a:rPr lang="en-US" altLang="zh-CN" b="1">
                <a:solidFill>
                  <a:srgbClr val="FF0000"/>
                </a:solidFill>
                <a:latin typeface="微软雅黑" panose="020B0503020204020204" charset="-122"/>
                <a:ea typeface="微软雅黑" panose="020B0503020204020204" charset="-122"/>
                <a:sym typeface="+mn-ea"/>
              </a:rPr>
              <a:t>ALTER VIEW</a:t>
            </a:r>
            <a:r>
              <a:rPr lang="en-US" altLang="zh-CN" b="1">
                <a:latin typeface="微软雅黑" panose="020B0503020204020204" charset="-122"/>
                <a:ea typeface="微软雅黑" panose="020B0503020204020204" charset="-122"/>
                <a:sym typeface="+mn-ea"/>
              </a:rPr>
              <a:t> staff ……..;</a:t>
            </a:r>
          </a:p>
          <a:p>
            <a:pPr marL="381000" indent="-381000" eaLnBrk="1" hangingPunct="1">
              <a:lnSpc>
                <a:spcPct val="150000"/>
              </a:lnSpc>
            </a:pPr>
            <a:endParaRPr lang="en-US" altLang="zh-CN" sz="1000" b="1">
              <a:latin typeface="微软雅黑" panose="020B0503020204020204" charset="-122"/>
              <a:ea typeface="微软雅黑" panose="020B0503020204020204" charset="-122"/>
              <a:sym typeface="+mn-ea"/>
            </a:endParaRPr>
          </a:p>
          <a:p>
            <a:pPr marL="381000" indent="-381000" eaLnBrk="1" hangingPunct="1">
              <a:lnSpc>
                <a:spcPct val="150000"/>
              </a:lnSpc>
            </a:pPr>
            <a:r>
              <a:rPr lang="en-US" altLang="zh-CN" b="1">
                <a:solidFill>
                  <a:srgbClr val="FF0000"/>
                </a:solidFill>
                <a:latin typeface="微软雅黑" panose="020B0503020204020204" charset="-122"/>
                <a:ea typeface="微软雅黑" panose="020B0503020204020204" charset="-122"/>
                <a:sym typeface="+mn-ea"/>
              </a:rPr>
              <a:t>DROP PROCEDURE</a:t>
            </a:r>
            <a:r>
              <a:rPr lang="en-US" altLang="zh-CN" b="1">
                <a:latin typeface="微软雅黑" panose="020B0503020204020204" charset="-122"/>
                <a:ea typeface="微软雅黑" panose="020B0503020204020204" charset="-122"/>
                <a:sym typeface="+mn-ea"/>
              </a:rPr>
              <a:t> add_enroll;</a:t>
            </a:r>
            <a:endParaRPr lang="en-US" altLang="zh-CN" b="1">
              <a:latin typeface="微软雅黑" panose="020B0503020204020204" charset="-122"/>
              <a:ea typeface="微软雅黑" panose="020B0503020204020204" charset="-122"/>
            </a:endParaRPr>
          </a:p>
          <a:p>
            <a:pPr marL="381000" indent="-381000" eaLnBrk="1" hangingPunct="1">
              <a:lnSpc>
                <a:spcPct val="150000"/>
              </a:lnSpc>
            </a:pPr>
            <a:r>
              <a:rPr lang="en-US" altLang="zh-CN" b="1">
                <a:solidFill>
                  <a:srgbClr val="FF0000"/>
                </a:solidFill>
                <a:latin typeface="微软雅黑" panose="020B0503020204020204" charset="-122"/>
                <a:ea typeface="微软雅黑" panose="020B0503020204020204" charset="-122"/>
                <a:sym typeface="+mn-ea"/>
              </a:rPr>
              <a:t>ALTER PROCEDURE</a:t>
            </a:r>
            <a:r>
              <a:rPr lang="en-US" altLang="zh-CN" b="1">
                <a:latin typeface="微软雅黑" panose="020B0503020204020204" charset="-122"/>
                <a:ea typeface="微软雅黑" panose="020B0503020204020204" charset="-122"/>
                <a:sym typeface="+mn-ea"/>
              </a:rPr>
              <a:t> add_enroll;</a:t>
            </a:r>
          </a:p>
          <a:p>
            <a:pPr marL="381000" indent="-381000" eaLnBrk="1" hangingPunct="1">
              <a:lnSpc>
                <a:spcPct val="150000"/>
              </a:lnSpc>
            </a:pPr>
            <a:endParaRPr lang="en-US" altLang="zh-CN" sz="1000" b="1">
              <a:latin typeface="微软雅黑" panose="020B0503020204020204" charset="-122"/>
              <a:ea typeface="微软雅黑" panose="020B0503020204020204" charset="-122"/>
              <a:sym typeface="+mn-ea"/>
            </a:endParaRPr>
          </a:p>
          <a:p>
            <a:pPr marL="381000" indent="-381000" eaLnBrk="1" hangingPunct="1">
              <a:lnSpc>
                <a:spcPct val="150000"/>
              </a:lnSpc>
            </a:pPr>
            <a:r>
              <a:rPr lang="en-US" altLang="zh-CN" b="1">
                <a:solidFill>
                  <a:srgbClr val="FF0000"/>
                </a:solidFill>
                <a:latin typeface="微软雅黑" panose="020B0503020204020204" charset="-122"/>
                <a:ea typeface="微软雅黑" panose="020B0503020204020204" charset="-122"/>
                <a:sym typeface="+mn-ea"/>
              </a:rPr>
              <a:t>DROP TRIGGER</a:t>
            </a:r>
            <a:r>
              <a:rPr lang="en-US" altLang="zh-CN" b="1">
                <a:latin typeface="微软雅黑" panose="020B0503020204020204" charset="-122"/>
                <a:ea typeface="微软雅黑" panose="020B0503020204020204" charset="-122"/>
                <a:sym typeface="+mn-ea"/>
              </a:rPr>
              <a:t> staff_insert;</a:t>
            </a:r>
            <a:endParaRPr lang="en-US" altLang="zh-CN" b="1">
              <a:latin typeface="微软雅黑" panose="020B0503020204020204" charset="-122"/>
              <a:ea typeface="微软雅黑" panose="020B0503020204020204" charset="-122"/>
            </a:endParaRPr>
          </a:p>
          <a:p>
            <a:pPr marL="381000" indent="-381000" eaLnBrk="1" hangingPunct="1">
              <a:lnSpc>
                <a:spcPct val="150000"/>
              </a:lnSpc>
            </a:pPr>
            <a:r>
              <a:rPr lang="en-US" altLang="zh-CN" b="1">
                <a:solidFill>
                  <a:srgbClr val="FF0000"/>
                </a:solidFill>
                <a:latin typeface="微软雅黑" panose="020B0503020204020204" charset="-122"/>
                <a:ea typeface="微软雅黑" panose="020B0503020204020204" charset="-122"/>
                <a:sym typeface="+mn-ea"/>
              </a:rPr>
              <a:t>ALTER TRIGGER</a:t>
            </a:r>
            <a:r>
              <a:rPr lang="en-US" altLang="zh-CN" b="1">
                <a:latin typeface="微软雅黑" panose="020B0503020204020204" charset="-122"/>
                <a:ea typeface="微软雅黑" panose="020B0503020204020204" charset="-122"/>
                <a:sym typeface="+mn-ea"/>
              </a:rPr>
              <a:t> staff_insert;</a:t>
            </a:r>
            <a:endParaRPr lang="en-US" altLang="zh-CN" b="1">
              <a:latin typeface="微软雅黑" panose="020B0503020204020204" charset="-122"/>
              <a:ea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a:xfrm>
            <a:off x="760730" y="306705"/>
            <a:ext cx="7772400" cy="706755"/>
          </a:xfrm>
          <a:ln w="12700"/>
        </p:spPr>
        <p:txBody>
          <a:bodyPr vert="horz" wrap="square" lIns="91440" tIns="45720" rIns="91440" bIns="45720" anchor="t">
            <a:spAutoFit/>
          </a:bodyPr>
          <a:lstStyle/>
          <a:p>
            <a:r>
              <a:rPr lang="zh-CN" altLang="en-US" sz="4000">
                <a:latin typeface="微软雅黑" panose="020B0503020204020204" charset="-122"/>
                <a:ea typeface="微软雅黑" panose="020B0503020204020204" charset="-122"/>
              </a:rPr>
              <a:t>数据库中的对象</a:t>
            </a:r>
          </a:p>
        </p:txBody>
      </p:sp>
      <p:graphicFrame>
        <p:nvGraphicFramePr>
          <p:cNvPr id="3" name="Group 63"/>
          <p:cNvGraphicFramePr>
            <a:graphicFrameLocks noGrp="1"/>
          </p:cNvGraphicFramePr>
          <p:nvPr>
            <p:ph sz="half" idx="1"/>
            <p:extLst>
              <p:ext uri="{D42A27DB-BD31-4B8C-83A1-F6EECF244321}">
                <p14:modId xmlns:p14="http://schemas.microsoft.com/office/powerpoint/2010/main" val="3691535085"/>
              </p:ext>
            </p:extLst>
          </p:nvPr>
        </p:nvGraphicFramePr>
        <p:xfrm>
          <a:off x="2987358" y="1411923"/>
          <a:ext cx="3457575" cy="5286375"/>
        </p:xfrm>
        <a:graphic>
          <a:graphicData uri="http://schemas.openxmlformats.org/drawingml/2006/table">
            <a:tbl>
              <a:tblPr/>
              <a:tblGrid>
                <a:gridCol w="3457575">
                  <a:extLst>
                    <a:ext uri="{9D8B030D-6E8A-4147-A177-3AD203B41FA5}">
                      <a16:colId xmlns:a16="http://schemas.microsoft.com/office/drawing/2014/main" val="20000"/>
                    </a:ext>
                  </a:extLst>
                </a:gridCol>
              </a:tblGrid>
              <a:tr h="958850">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zh-CN" altLang="en-US" sz="2400" b="1"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应用程序</a:t>
                      </a:r>
                    </a:p>
                    <a:p>
                      <a:pPr marL="0" marR="0" lvl="0" indent="0" algn="ctr" defTabSz="914400" rtl="0" eaLnBrk="1" fontAlgn="base" latinLnBrk="0" hangingPunct="1">
                        <a:lnSpc>
                          <a:spcPct val="110000"/>
                        </a:lnSpc>
                        <a:spcBef>
                          <a:spcPct val="10000"/>
                        </a:spcBef>
                        <a:spcAft>
                          <a:spcPct val="0"/>
                        </a:spcAft>
                        <a:buClrTx/>
                        <a:buSzTx/>
                        <a:buFontTx/>
                        <a:buNone/>
                      </a:pPr>
                      <a:r>
                        <a:rPr kumimoji="1"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1" lang="zh-CN" altLang="en-US" sz="2400" b="1"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视图和存储过程</a:t>
                      </a:r>
                      <a:r>
                        <a:rPr kumimoji="1"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2994025">
                <a:tc>
                  <a:txBody>
                    <a:bodyPr/>
                    <a:lstStyle/>
                    <a:p>
                      <a:pPr marL="381000" marR="0" lvl="0" indent="-381000" algn="l" defTabSz="914400" rtl="0" eaLnBrk="1" fontAlgn="base" latinLnBrk="0" hangingPunct="1">
                        <a:lnSpc>
                          <a:spcPct val="110000"/>
                        </a:lnSpc>
                        <a:spcBef>
                          <a:spcPct val="10000"/>
                        </a:spcBef>
                        <a:spcAft>
                          <a:spcPct val="0"/>
                        </a:spcAft>
                        <a:buClrTx/>
                        <a:buSzTx/>
                        <a:buFontTx/>
                        <a:buAutoNum type="circleNumDbPlain"/>
                        <a:tabLst/>
                        <a:defRPr/>
                      </a:pPr>
                      <a:r>
                        <a:rPr kumimoji="1"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表</a:t>
                      </a:r>
                    </a:p>
                    <a:p>
                      <a:pPr marL="381000" marR="0" lvl="0" indent="-381000" algn="l" defTabSz="914400" rtl="0" eaLnBrk="1" fontAlgn="base" latinLnBrk="0" hangingPunct="1">
                        <a:lnSpc>
                          <a:spcPct val="110000"/>
                        </a:lnSpc>
                        <a:spcBef>
                          <a:spcPct val="10000"/>
                        </a:spcBef>
                        <a:spcAft>
                          <a:spcPct val="0"/>
                        </a:spcAft>
                        <a:buClrTx/>
                        <a:buSzTx/>
                        <a:buFontTx/>
                        <a:buAutoNum type="circleNumDbPlain"/>
                        <a:tabLst/>
                        <a:defRPr/>
                      </a:pPr>
                      <a:r>
                        <a:rPr kumimoji="1"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视图</a:t>
                      </a:r>
                    </a:p>
                    <a:p>
                      <a:pPr marL="381000" marR="0" lvl="0" indent="-381000" algn="l" defTabSz="914400" rtl="0" eaLnBrk="1" fontAlgn="base" latinLnBrk="0" hangingPunct="1">
                        <a:lnSpc>
                          <a:spcPct val="110000"/>
                        </a:lnSpc>
                        <a:spcBef>
                          <a:spcPct val="10000"/>
                        </a:spcBef>
                        <a:spcAft>
                          <a:spcPct val="0"/>
                        </a:spcAft>
                        <a:buClrTx/>
                        <a:buSzTx/>
                        <a:buFontTx/>
                        <a:buAutoNum type="circleNumDbPlain"/>
                      </a:pPr>
                      <a:r>
                        <a:rPr kumimoji="1"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存储过程</a:t>
                      </a:r>
                    </a:p>
                    <a:p>
                      <a:pPr marL="381000" marR="0" lvl="0" indent="-381000" algn="l" defTabSz="914400" rtl="0" eaLnBrk="1" fontAlgn="base" latinLnBrk="0" hangingPunct="1">
                        <a:lnSpc>
                          <a:spcPct val="110000"/>
                        </a:lnSpc>
                        <a:spcBef>
                          <a:spcPct val="10000"/>
                        </a:spcBef>
                        <a:spcAft>
                          <a:spcPct val="0"/>
                        </a:spcAft>
                        <a:buClrTx/>
                        <a:buSzTx/>
                        <a:buFontTx/>
                        <a:buAutoNum type="circleNumDbPlain"/>
                      </a:pPr>
                      <a:r>
                        <a:rPr kumimoji="1"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触发器</a:t>
                      </a:r>
                      <a:r>
                        <a:rPr kumimoji="1" lang="en-US" altLang="zh-CN"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1"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完整性约束）</a:t>
                      </a:r>
                    </a:p>
                    <a:p>
                      <a:pPr marL="381000" marR="0" lvl="0" indent="-381000" algn="l" defTabSz="914400" rtl="0" eaLnBrk="1" fontAlgn="base" latinLnBrk="0" hangingPunct="1">
                        <a:lnSpc>
                          <a:spcPct val="110000"/>
                        </a:lnSpc>
                        <a:spcBef>
                          <a:spcPct val="10000"/>
                        </a:spcBef>
                        <a:spcAft>
                          <a:spcPct val="0"/>
                        </a:spcAft>
                        <a:buClrTx/>
                        <a:buSzTx/>
                        <a:buFontTx/>
                        <a:buAutoNum type="circleNumDbPlain"/>
                      </a:pPr>
                      <a:r>
                        <a:rPr kumimoji="1"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用户</a:t>
                      </a:r>
                      <a:r>
                        <a:rPr kumimoji="1" lang="en-US" altLang="zh-CN"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1"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权限管理）</a:t>
                      </a:r>
                    </a:p>
                    <a:p>
                      <a:pPr marL="381000" marR="0" lvl="0" indent="-381000" algn="l" defTabSz="914400" rtl="0" eaLnBrk="1" fontAlgn="base" latinLnBrk="0" hangingPunct="1">
                        <a:lnSpc>
                          <a:spcPct val="110000"/>
                        </a:lnSpc>
                        <a:spcBef>
                          <a:spcPct val="10000"/>
                        </a:spcBef>
                        <a:spcAft>
                          <a:spcPct val="0"/>
                        </a:spcAft>
                        <a:buClrTx/>
                        <a:buSzTx/>
                        <a:buFontTx/>
                        <a:buAutoNum type="circleNumDbPlain"/>
                      </a:pPr>
                      <a:r>
                        <a:rPr kumimoji="1"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索引</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r h="1333500">
                <a:tc>
                  <a:txBody>
                    <a:bodyPr/>
                    <a:lstStyle/>
                    <a:p>
                      <a:pPr marL="0" marR="0" lvl="0" indent="0" algn="ctr" defTabSz="914400" rtl="0" eaLnBrk="1" fontAlgn="base" latinLnBrk="0" hangingPunct="1">
                        <a:lnSpc>
                          <a:spcPct val="110000"/>
                        </a:lnSpc>
                        <a:spcBef>
                          <a:spcPct val="10000"/>
                        </a:spcBef>
                        <a:spcAft>
                          <a:spcPct val="0"/>
                        </a:spcAft>
                        <a:buClrTx/>
                        <a:buSzTx/>
                        <a:buFontTx/>
                        <a:buNone/>
                      </a:pPr>
                      <a:r>
                        <a:rPr kumimoji="1"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数据库管理系统</a:t>
                      </a:r>
                    </a:p>
                    <a:p>
                      <a:pPr marL="0" marR="0" lvl="0" indent="0" algn="ctr" defTabSz="914400" rtl="0" eaLnBrk="1" fontAlgn="base" latinLnBrk="0" hangingPunct="1">
                        <a:lnSpc>
                          <a:spcPct val="110000"/>
                        </a:lnSpc>
                        <a:spcBef>
                          <a:spcPct val="10000"/>
                        </a:spcBef>
                        <a:spcAft>
                          <a:spcPct val="0"/>
                        </a:spcAft>
                        <a:buClrTx/>
                        <a:buSzTx/>
                        <a:buFontTx/>
                        <a:buNone/>
                      </a:pPr>
                      <a:r>
                        <a:rPr kumimoji="1"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1" lang="en-US" altLang="zh-CN"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DBMS)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2"/>
                  </a:ext>
                </a:extLst>
              </a:tr>
            </a:tbl>
          </a:graphicData>
        </a:graphic>
      </p:graphicFrame>
      <p:sp>
        <p:nvSpPr>
          <p:cNvPr id="4" name="AutoShape 59"/>
          <p:cNvSpPr/>
          <p:nvPr/>
        </p:nvSpPr>
        <p:spPr>
          <a:xfrm>
            <a:off x="2411095" y="2348548"/>
            <a:ext cx="576263" cy="2951162"/>
          </a:xfrm>
          <a:prstGeom prst="leftBrace">
            <a:avLst>
              <a:gd name="adj1" fmla="val 42676"/>
              <a:gd name="adj2" fmla="val 50000"/>
            </a:avLst>
          </a:prstGeom>
          <a:noFill/>
          <a:ln w="9525" cap="flat" cmpd="sng">
            <a:solidFill>
              <a:schemeClr val="tx1"/>
            </a:solidFill>
            <a:prstDash val="solid"/>
            <a:headEnd type="none" w="med" len="med"/>
            <a:tailEnd type="none" w="med" len="med"/>
          </a:ln>
        </p:spPr>
        <p:txBody>
          <a:bodyPr wrap="none" anchor="ctr"/>
          <a:lstStyle/>
          <a:p>
            <a:endParaRPr lang="zh-CN" altLang="en-US">
              <a:latin typeface="Times New Roman" panose="02020603050405020304" pitchFamily="18" charset="0"/>
            </a:endParaRPr>
          </a:p>
        </p:txBody>
      </p:sp>
      <p:sp>
        <p:nvSpPr>
          <p:cNvPr id="5" name="Text Box 60"/>
          <p:cNvSpPr txBox="1"/>
          <p:nvPr/>
        </p:nvSpPr>
        <p:spPr>
          <a:xfrm>
            <a:off x="0" y="2636520"/>
            <a:ext cx="2117090" cy="2306955"/>
          </a:xfrm>
          <a:prstGeom prst="rect">
            <a:avLst/>
          </a:prstGeom>
          <a:noFill/>
          <a:ln w="9525">
            <a:noFill/>
          </a:ln>
        </p:spPr>
        <p:txBody>
          <a:bodyPr wrap="square">
            <a:spAutoFit/>
          </a:bodyPr>
          <a:lstStyle/>
          <a:p>
            <a:pPr>
              <a:lnSpc>
                <a:spcPct val="150000"/>
              </a:lnSpc>
            </a:pPr>
            <a:r>
              <a:rPr lang="en-US" altLang="zh-CN" b="1">
                <a:latin typeface="微软雅黑" panose="020B0503020204020204" charset="-122"/>
                <a:ea typeface="微软雅黑" panose="020B0503020204020204" charset="-122"/>
                <a:cs typeface="微软雅黑" panose="020B0503020204020204" charset="-122"/>
              </a:rPr>
              <a:t>SQL DDL</a:t>
            </a:r>
          </a:p>
          <a:p>
            <a:pPr>
              <a:lnSpc>
                <a:spcPct val="150000"/>
              </a:lnSpc>
            </a:pPr>
            <a:r>
              <a:rPr lang="zh-CN" altLang="en-US" b="1">
                <a:solidFill>
                  <a:schemeClr val="accent2"/>
                </a:solidFill>
                <a:latin typeface="微软雅黑" panose="020B0503020204020204" charset="-122"/>
                <a:ea typeface="微软雅黑" panose="020B0503020204020204" charset="-122"/>
                <a:cs typeface="微软雅黑" panose="020B0503020204020204" charset="-122"/>
              </a:rPr>
              <a:t>创建 </a:t>
            </a:r>
            <a:r>
              <a:rPr lang="en-US" altLang="zh-CN" b="1">
                <a:solidFill>
                  <a:srgbClr val="FF0000"/>
                </a:solidFill>
                <a:latin typeface="微软雅黑" panose="020B0503020204020204" charset="-122"/>
                <a:ea typeface="微软雅黑" panose="020B0503020204020204" charset="-122"/>
                <a:cs typeface="微软雅黑" panose="020B0503020204020204" charset="-122"/>
              </a:rPr>
              <a:t>CREATE</a:t>
            </a:r>
            <a:r>
              <a:rPr lang="zh-CN" altLang="en-US" b="1">
                <a:solidFill>
                  <a:schemeClr val="accent2"/>
                </a:solidFill>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b="1">
                <a:solidFill>
                  <a:schemeClr val="accent2"/>
                </a:solidFill>
                <a:latin typeface="微软雅黑" panose="020B0503020204020204" charset="-122"/>
                <a:ea typeface="微软雅黑" panose="020B0503020204020204" charset="-122"/>
                <a:cs typeface="微软雅黑" panose="020B0503020204020204" charset="-122"/>
              </a:rPr>
              <a:t>删除 </a:t>
            </a:r>
            <a:r>
              <a:rPr lang="en-US" altLang="zh-CN" b="1">
                <a:solidFill>
                  <a:srgbClr val="FF0000"/>
                </a:solidFill>
                <a:latin typeface="微软雅黑" panose="020B0503020204020204" charset="-122"/>
                <a:ea typeface="微软雅黑" panose="020B0503020204020204" charset="-122"/>
                <a:cs typeface="微软雅黑" panose="020B0503020204020204" charset="-122"/>
              </a:rPr>
              <a:t>DROP</a:t>
            </a:r>
            <a:r>
              <a:rPr lang="zh-CN" altLang="en-US" b="1">
                <a:solidFill>
                  <a:schemeClr val="accent2"/>
                </a:solidFill>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b="1">
                <a:solidFill>
                  <a:schemeClr val="accent2"/>
                </a:solidFill>
                <a:latin typeface="微软雅黑" panose="020B0503020204020204" charset="-122"/>
                <a:ea typeface="微软雅黑" panose="020B0503020204020204" charset="-122"/>
                <a:cs typeface="微软雅黑" panose="020B0503020204020204" charset="-122"/>
              </a:rPr>
              <a:t>修改</a:t>
            </a:r>
            <a:r>
              <a:rPr lang="en-US" altLang="zh-CN" b="1">
                <a:solidFill>
                  <a:srgbClr val="FF0000"/>
                </a:solidFill>
                <a:latin typeface="微软雅黑" panose="020B0503020204020204" charset="-122"/>
                <a:ea typeface="微软雅黑" panose="020B0503020204020204" charset="-122"/>
                <a:cs typeface="微软雅黑" panose="020B0503020204020204" charset="-122"/>
              </a:rPr>
              <a:t>ALTER</a:t>
            </a:r>
            <a:r>
              <a:rPr lang="zh-CN" altLang="en-US" b="1">
                <a:solidFill>
                  <a:schemeClr val="accent2"/>
                </a:solidFill>
                <a:latin typeface="微软雅黑" panose="020B0503020204020204" charset="-122"/>
                <a:ea typeface="微软雅黑" panose="020B0503020204020204" charset="-122"/>
                <a:cs typeface="微软雅黑" panose="020B0503020204020204" charset="-122"/>
              </a:rPr>
              <a:t>；</a:t>
            </a:r>
          </a:p>
        </p:txBody>
      </p:sp>
      <p:sp>
        <p:nvSpPr>
          <p:cNvPr id="6" name="Text Box 61"/>
          <p:cNvSpPr txBox="1"/>
          <p:nvPr/>
        </p:nvSpPr>
        <p:spPr>
          <a:xfrm>
            <a:off x="106998" y="1598613"/>
            <a:ext cx="2316480" cy="829945"/>
          </a:xfrm>
          <a:prstGeom prst="rect">
            <a:avLst/>
          </a:prstGeom>
          <a:noFill/>
          <a:ln w="9525">
            <a:noFill/>
          </a:ln>
        </p:spPr>
        <p:txBody>
          <a:bodyPr wrap="square">
            <a:spAutoFit/>
          </a:bodyPr>
          <a:lstStyle/>
          <a:p>
            <a:r>
              <a:rPr lang="zh-CN" altLang="en-US" b="1">
                <a:solidFill>
                  <a:srgbClr val="FF0000"/>
                </a:solidFill>
                <a:latin typeface="微软雅黑" panose="020B0503020204020204" charset="-122"/>
                <a:ea typeface="微软雅黑" panose="020B0503020204020204" charset="-122"/>
              </a:rPr>
              <a:t>数据库设计人员，</a:t>
            </a:r>
          </a:p>
          <a:p>
            <a:r>
              <a:rPr lang="en-US" altLang="zh-CN" b="1">
                <a:solidFill>
                  <a:srgbClr val="FF0000"/>
                </a:solidFill>
                <a:latin typeface="微软雅黑" panose="020B0503020204020204" charset="-122"/>
                <a:ea typeface="微软雅黑" panose="020B0503020204020204" charset="-122"/>
              </a:rPr>
              <a:t>DBA</a:t>
            </a:r>
            <a:r>
              <a:rPr lang="zh-CN" altLang="en-US" b="1">
                <a:solidFill>
                  <a:srgbClr val="FF0000"/>
                </a:solidFill>
                <a:latin typeface="微软雅黑" panose="020B0503020204020204" charset="-122"/>
                <a:ea typeface="微软雅黑" panose="020B0503020204020204" charset="-122"/>
              </a:rPr>
              <a:t>：</a:t>
            </a:r>
          </a:p>
        </p:txBody>
      </p:sp>
      <p:sp>
        <p:nvSpPr>
          <p:cNvPr id="7" name="Text Box 64"/>
          <p:cNvSpPr txBox="1"/>
          <p:nvPr/>
        </p:nvSpPr>
        <p:spPr>
          <a:xfrm>
            <a:off x="6803708" y="2132330"/>
            <a:ext cx="2233612" cy="2306955"/>
          </a:xfrm>
          <a:prstGeom prst="rect">
            <a:avLst/>
          </a:prstGeom>
          <a:noFill/>
          <a:ln w="9525">
            <a:noFill/>
          </a:ln>
        </p:spPr>
        <p:txBody>
          <a:bodyPr>
            <a:spAutoFit/>
          </a:bodyPr>
          <a:lstStyle/>
          <a:p>
            <a:r>
              <a:rPr lang="en-US" altLang="zh-CN" b="1">
                <a:latin typeface="Arial" panose="020B0604020202020204" pitchFamily="34" charset="0"/>
                <a:ea typeface="华文中宋" panose="02010600040101010101" pitchFamily="2" charset="-122"/>
                <a:cs typeface="Arial" panose="020B0604020202020204" pitchFamily="34" charset="0"/>
              </a:rPr>
              <a:t>SQL DML</a:t>
            </a:r>
          </a:p>
          <a:p>
            <a:r>
              <a:rPr lang="en-US" altLang="zh-CN" b="1">
                <a:solidFill>
                  <a:schemeClr val="accent2"/>
                </a:solidFill>
                <a:latin typeface="Arial" panose="020B0604020202020204" pitchFamily="34" charset="0"/>
                <a:ea typeface="华文中宋" panose="02010600040101010101" pitchFamily="2" charset="-122"/>
                <a:cs typeface="Arial" panose="020B0604020202020204" pitchFamily="34" charset="0"/>
              </a:rPr>
              <a:t>SELECT</a:t>
            </a:r>
            <a:r>
              <a:rPr lang="zh-CN" altLang="en-US" b="1">
                <a:solidFill>
                  <a:schemeClr val="accent2"/>
                </a:solidFill>
                <a:latin typeface="Arial" panose="020B0604020202020204" pitchFamily="34" charset="0"/>
                <a:ea typeface="华文中宋" panose="02010600040101010101" pitchFamily="2" charset="-122"/>
                <a:cs typeface="Arial" panose="020B0604020202020204" pitchFamily="34" charset="0"/>
              </a:rPr>
              <a:t>；</a:t>
            </a:r>
          </a:p>
          <a:p>
            <a:r>
              <a:rPr lang="en-US" altLang="zh-CN" b="1">
                <a:solidFill>
                  <a:schemeClr val="accent2"/>
                </a:solidFill>
                <a:latin typeface="Arial" panose="020B0604020202020204" pitchFamily="34" charset="0"/>
                <a:ea typeface="华文中宋" panose="02010600040101010101" pitchFamily="2" charset="-122"/>
                <a:cs typeface="Arial" panose="020B0604020202020204" pitchFamily="34" charset="0"/>
              </a:rPr>
              <a:t>DELETE</a:t>
            </a:r>
            <a:r>
              <a:rPr lang="zh-CN" altLang="en-US" b="1">
                <a:solidFill>
                  <a:schemeClr val="accent2"/>
                </a:solidFill>
                <a:latin typeface="Arial" panose="020B0604020202020204" pitchFamily="34" charset="0"/>
                <a:ea typeface="华文中宋" panose="02010600040101010101" pitchFamily="2" charset="-122"/>
                <a:cs typeface="Arial" panose="020B0604020202020204" pitchFamily="34" charset="0"/>
              </a:rPr>
              <a:t>；</a:t>
            </a:r>
          </a:p>
          <a:p>
            <a:r>
              <a:rPr lang="en-US" altLang="zh-CN" b="1">
                <a:solidFill>
                  <a:schemeClr val="accent2"/>
                </a:solidFill>
                <a:latin typeface="Arial" panose="020B0604020202020204" pitchFamily="34" charset="0"/>
                <a:ea typeface="华文中宋" panose="02010600040101010101" pitchFamily="2" charset="-122"/>
                <a:cs typeface="Arial" panose="020B0604020202020204" pitchFamily="34" charset="0"/>
              </a:rPr>
              <a:t>UPDATE</a:t>
            </a:r>
            <a:r>
              <a:rPr lang="zh-CN" altLang="en-US" b="1">
                <a:solidFill>
                  <a:schemeClr val="accent2"/>
                </a:solidFill>
                <a:latin typeface="Arial" panose="020B0604020202020204" pitchFamily="34" charset="0"/>
                <a:ea typeface="华文中宋" panose="02010600040101010101" pitchFamily="2" charset="-122"/>
                <a:cs typeface="Arial" panose="020B0604020202020204" pitchFamily="34" charset="0"/>
              </a:rPr>
              <a:t>；</a:t>
            </a:r>
          </a:p>
          <a:p>
            <a:r>
              <a:rPr lang="en-US" altLang="zh-CN" b="1">
                <a:solidFill>
                  <a:schemeClr val="accent2"/>
                </a:solidFill>
                <a:latin typeface="Arial" panose="020B0604020202020204" pitchFamily="34" charset="0"/>
                <a:ea typeface="华文中宋" panose="02010600040101010101" pitchFamily="2" charset="-122"/>
                <a:cs typeface="Arial" panose="020B0604020202020204" pitchFamily="34" charset="0"/>
              </a:rPr>
              <a:t>INSERT</a:t>
            </a:r>
            <a:r>
              <a:rPr lang="zh-CN" altLang="en-US" b="1">
                <a:solidFill>
                  <a:schemeClr val="accent2"/>
                </a:solidFill>
                <a:latin typeface="Arial" panose="020B0604020202020204" pitchFamily="34" charset="0"/>
                <a:ea typeface="华文中宋" panose="02010600040101010101" pitchFamily="2" charset="-122"/>
                <a:cs typeface="Arial" panose="020B0604020202020204" pitchFamily="34" charset="0"/>
              </a:rPr>
              <a:t>；</a:t>
            </a:r>
          </a:p>
          <a:p>
            <a:r>
              <a:rPr lang="en-US" altLang="zh-CN" b="1">
                <a:solidFill>
                  <a:schemeClr val="accent2"/>
                </a:solidFill>
                <a:latin typeface="Arial" panose="020B0604020202020204" pitchFamily="34" charset="0"/>
                <a:ea typeface="华文中宋" panose="02010600040101010101" pitchFamily="2" charset="-122"/>
                <a:cs typeface="Arial" panose="020B0604020202020204" pitchFamily="34" charset="0"/>
              </a:rPr>
              <a:t>CALL</a:t>
            </a:r>
            <a:r>
              <a:rPr lang="zh-CN" altLang="en-US" b="1">
                <a:solidFill>
                  <a:schemeClr val="accent2"/>
                </a:solidFill>
                <a:latin typeface="Arial" panose="020B0604020202020204" pitchFamily="34" charset="0"/>
                <a:ea typeface="华文中宋" panose="02010600040101010101" pitchFamily="2" charset="-122"/>
                <a:cs typeface="Arial" panose="020B0604020202020204" pitchFamily="34" charset="0"/>
              </a:rPr>
              <a:t>；</a:t>
            </a:r>
          </a:p>
        </p:txBody>
      </p:sp>
      <p:sp>
        <p:nvSpPr>
          <p:cNvPr id="8" name="Text Box 65"/>
          <p:cNvSpPr txBox="1"/>
          <p:nvPr/>
        </p:nvSpPr>
        <p:spPr>
          <a:xfrm>
            <a:off x="6804025" y="1484313"/>
            <a:ext cx="2011680" cy="460375"/>
          </a:xfrm>
          <a:prstGeom prst="rect">
            <a:avLst/>
          </a:prstGeom>
          <a:noFill/>
          <a:ln w="9525">
            <a:noFill/>
          </a:ln>
        </p:spPr>
        <p:txBody>
          <a:bodyPr wrap="none">
            <a:spAutoFit/>
          </a:bodyPr>
          <a:lstStyle/>
          <a:p>
            <a:r>
              <a:rPr lang="zh-CN" altLang="en-US" b="1">
                <a:solidFill>
                  <a:srgbClr val="FF0000"/>
                </a:solidFill>
                <a:latin typeface="微软雅黑" panose="020B0503020204020204" charset="-122"/>
                <a:ea typeface="微软雅黑" panose="020B0503020204020204" charset="-122"/>
              </a:rPr>
              <a:t>数据库用户：</a:t>
            </a:r>
            <a:endParaRPr lang="en-US" altLang="zh-CN" b="1">
              <a:solidFill>
                <a:srgbClr val="FF0000"/>
              </a:solidFill>
              <a:latin typeface="微软雅黑" panose="020B0503020204020204" charset="-122"/>
              <a:ea typeface="微软雅黑" panose="020B0503020204020204" charset="-122"/>
            </a:endParaRPr>
          </a:p>
        </p:txBody>
      </p:sp>
      <p:sp>
        <p:nvSpPr>
          <p:cNvPr id="9" name="Text Box 66"/>
          <p:cNvSpPr txBox="1"/>
          <p:nvPr/>
        </p:nvSpPr>
        <p:spPr>
          <a:xfrm>
            <a:off x="35243" y="5732780"/>
            <a:ext cx="3167062" cy="1050290"/>
          </a:xfrm>
          <a:prstGeom prst="rect">
            <a:avLst/>
          </a:prstGeom>
          <a:noFill/>
          <a:ln w="9525">
            <a:noFill/>
          </a:ln>
        </p:spPr>
        <p:txBody>
          <a:bodyPr lIns="18000" rIns="18000">
            <a:spAutoFit/>
          </a:bodyPr>
          <a:lstStyle/>
          <a:p>
            <a:pPr>
              <a:lnSpc>
                <a:spcPct val="130000"/>
              </a:lnSpc>
            </a:pPr>
            <a:r>
              <a:rPr lang="zh-CN" altLang="en-US" b="1">
                <a:solidFill>
                  <a:srgbClr val="FF0000"/>
                </a:solidFill>
                <a:latin typeface="微软雅黑" panose="020B0503020204020204" charset="-122"/>
                <a:ea typeface="微软雅黑" panose="020B0503020204020204" charset="-122"/>
              </a:rPr>
              <a:t>何时定义成视图？</a:t>
            </a:r>
          </a:p>
          <a:p>
            <a:pPr>
              <a:lnSpc>
                <a:spcPct val="130000"/>
              </a:lnSpc>
            </a:pPr>
            <a:r>
              <a:rPr lang="zh-CN" altLang="en-US" b="1">
                <a:solidFill>
                  <a:srgbClr val="FF0000"/>
                </a:solidFill>
                <a:latin typeface="微软雅黑" panose="020B0503020204020204" charset="-122"/>
                <a:ea typeface="微软雅黑" panose="020B0503020204020204" charset="-122"/>
              </a:rPr>
              <a:t>何时候定义存储过程？</a:t>
            </a: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0" y="228600"/>
            <a:ext cx="8992235" cy="914400"/>
          </a:xfrm>
        </p:spPr>
        <p:txBody>
          <a:bodyPr vert="horz" wrap="square" lIns="91440" tIns="45720" rIns="91440" bIns="45720" anchor="ctr"/>
          <a:lstStyle/>
          <a:p>
            <a:pPr eaLnBrk="1" hangingPunct="1"/>
            <a:r>
              <a:rPr lang="zh-CN" altLang="en-US" dirty="0">
                <a:latin typeface="微软雅黑" panose="020B0503020204020204" charset="-122"/>
                <a:ea typeface="微软雅黑" panose="020B0503020204020204" charset="-122"/>
              </a:rPr>
              <a:t>课后测试</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基于触发器实施业务规则定义</a:t>
            </a:r>
          </a:p>
        </p:txBody>
      </p:sp>
      <p:sp>
        <p:nvSpPr>
          <p:cNvPr id="90115" name="Rectangle 3"/>
          <p:cNvSpPr>
            <a:spLocks noGrp="1"/>
          </p:cNvSpPr>
          <p:nvPr>
            <p:ph idx="1"/>
          </p:nvPr>
        </p:nvSpPr>
        <p:spPr>
          <a:xfrm>
            <a:off x="152400" y="1752600"/>
            <a:ext cx="8839200" cy="4495800"/>
          </a:xfrm>
        </p:spPr>
        <p:txBody>
          <a:bodyPr vert="horz" wrap="square" lIns="91440" tIns="45720" rIns="91440" bIns="45720" anchor="t"/>
          <a:lstStyle/>
          <a:p>
            <a:pPr marL="381000" indent="-381000" eaLnBrk="1" hangingPunct="1">
              <a:lnSpc>
                <a:spcPct val="150000"/>
              </a:lnSpc>
              <a:buClr>
                <a:srgbClr val="FF0000"/>
              </a:buClr>
              <a:buFont typeface="Wingdings" panose="05000000000000000000" pitchFamily="2" charset="2"/>
              <a:buNone/>
            </a:pPr>
            <a:r>
              <a:rPr lang="en-US" altLang="zh-CN" b="1">
                <a:latin typeface="微软雅黑" panose="020B0503020204020204" charset="-122"/>
                <a:ea typeface="微软雅黑" panose="020B0503020204020204" charset="-122"/>
                <a:cs typeface="微软雅黑" panose="020B0503020204020204" charset="-122"/>
                <a:sym typeface="+mn-ea"/>
              </a:rPr>
              <a:t>1</a:t>
            </a:r>
            <a:r>
              <a:rPr lang="zh-CN" altLang="en-US" b="1">
                <a:latin typeface="微软雅黑" panose="020B0503020204020204" charset="-122"/>
                <a:ea typeface="微软雅黑" panose="020B0503020204020204" charset="-122"/>
                <a:cs typeface="微软雅黑" panose="020B0503020204020204" charset="-122"/>
                <a:sym typeface="+mn-ea"/>
              </a:rPr>
              <a:t>）对</a:t>
            </a:r>
            <a:r>
              <a:rPr lang="zh-CN" altLang="en-US" b="1">
                <a:latin typeface="微软雅黑" panose="020B0503020204020204" charset="-122"/>
                <a:ea typeface="微软雅黑" panose="020B0503020204020204" charset="-122"/>
                <a:cs typeface="微软雅黑" panose="020B0503020204020204" charset="-122"/>
              </a:rPr>
              <a:t>老师表，</a:t>
            </a:r>
            <a:r>
              <a:rPr lang="en-US" altLang="zh-CN" b="1">
                <a:latin typeface="微软雅黑" panose="020B0503020204020204" charset="-122"/>
                <a:ea typeface="微软雅黑" panose="020B0503020204020204" charset="-122"/>
                <a:cs typeface="微软雅黑" panose="020B0503020204020204" charset="-122"/>
                <a:sym typeface="+mn-ea"/>
              </a:rPr>
              <a:t>rank</a:t>
            </a:r>
            <a:r>
              <a:rPr lang="zh-CN" altLang="en-US" b="1">
                <a:latin typeface="微软雅黑" panose="020B0503020204020204" charset="-122"/>
                <a:ea typeface="微软雅黑" panose="020B0503020204020204" charset="-122"/>
                <a:cs typeface="微软雅黑" panose="020B0503020204020204" charset="-122"/>
                <a:sym typeface="+mn-ea"/>
              </a:rPr>
              <a:t>的取值有：教授，副教授，助理教授。要求：</a:t>
            </a:r>
            <a:r>
              <a:rPr lang="zh-CN" altLang="en-US" b="1">
                <a:latin typeface="微软雅黑" panose="020B0503020204020204" charset="-122"/>
                <a:ea typeface="微软雅黑" panose="020B0503020204020204" charset="-122"/>
                <a:cs typeface="微软雅黑" panose="020B0503020204020204" charset="-122"/>
              </a:rPr>
              <a:t>职称级别低的工资不能高于</a:t>
            </a:r>
            <a:r>
              <a:rPr lang="zh-CN" altLang="en-US" b="1">
                <a:latin typeface="微软雅黑" panose="020B0503020204020204" charset="-122"/>
                <a:ea typeface="微软雅黑" panose="020B0503020204020204" charset="-122"/>
                <a:cs typeface="微软雅黑" panose="020B0503020204020204" charset="-122"/>
                <a:sym typeface="+mn-ea"/>
              </a:rPr>
              <a:t>职称级别</a:t>
            </a:r>
            <a:r>
              <a:rPr lang="zh-CN" altLang="en-US" b="1">
                <a:latin typeface="微软雅黑" panose="020B0503020204020204" charset="-122"/>
                <a:ea typeface="微软雅黑" panose="020B0503020204020204" charset="-122"/>
                <a:cs typeface="微软雅黑" panose="020B0503020204020204" charset="-122"/>
              </a:rPr>
              <a:t>高的老师的工资；</a:t>
            </a:r>
          </a:p>
          <a:p>
            <a:pPr marL="381000" indent="-381000" eaLnBrk="1" hangingPunct="1">
              <a:lnSpc>
                <a:spcPct val="150000"/>
              </a:lnSpc>
              <a:buClr>
                <a:srgbClr val="FF0000"/>
              </a:buClr>
              <a:buFont typeface="Wingdings" panose="05000000000000000000" pitchFamily="2" charset="2"/>
              <a:buNone/>
            </a:pPr>
            <a:endParaRPr lang="en-US" altLang="zh-CN" b="1">
              <a:latin typeface="微软雅黑" panose="020B0503020204020204" charset="-122"/>
              <a:ea typeface="微软雅黑" panose="020B0503020204020204" charset="-122"/>
              <a:cs typeface="微软雅黑" panose="020B0503020204020204" charset="-122"/>
            </a:endParaRPr>
          </a:p>
          <a:p>
            <a:pPr marL="381000" indent="-381000" eaLnBrk="1" hangingPunct="1">
              <a:lnSpc>
                <a:spcPct val="150000"/>
              </a:lnSpc>
              <a:buClr>
                <a:srgbClr val="FF0000"/>
              </a:buClr>
              <a:buFont typeface="Wingdings" panose="05000000000000000000" pitchFamily="2" charset="2"/>
              <a:buNone/>
            </a:pPr>
            <a:r>
              <a:rPr lang="en-US" altLang="zh-CN" b="1">
                <a:latin typeface="微软雅黑" panose="020B0503020204020204" charset="-122"/>
                <a:ea typeface="微软雅黑" panose="020B0503020204020204" charset="-122"/>
                <a:cs typeface="微软雅黑" panose="020B0503020204020204" charset="-122"/>
              </a:rPr>
              <a:t>2)  </a:t>
            </a:r>
            <a:r>
              <a:rPr lang="zh-CN" altLang="en-US" b="1">
                <a:latin typeface="微软雅黑" panose="020B0503020204020204" charset="-122"/>
                <a:ea typeface="微软雅黑" panose="020B0503020204020204" charset="-122"/>
                <a:cs typeface="微软雅黑" panose="020B0503020204020204" charset="-122"/>
              </a:rPr>
              <a:t>当员工表中的某个员工被删除时，该员工在</a:t>
            </a:r>
            <a:r>
              <a:rPr lang="en-US" altLang="zh-CN" b="1">
                <a:latin typeface="微软雅黑" panose="020B0503020204020204" charset="-122"/>
                <a:ea typeface="微软雅黑" panose="020B0503020204020204" charset="-122"/>
                <a:cs typeface="微软雅黑" panose="020B0503020204020204" charset="-122"/>
              </a:rPr>
              <a:t>workOn</a:t>
            </a:r>
            <a:r>
              <a:rPr lang="zh-CN" altLang="en-US" b="1">
                <a:latin typeface="微软雅黑" panose="020B0503020204020204" charset="-122"/>
                <a:ea typeface="微软雅黑" panose="020B0503020204020204" charset="-122"/>
                <a:cs typeface="微软雅黑" panose="020B0503020204020204" charset="-122"/>
              </a:rPr>
              <a:t>表中相应的记录也要求一同删除</a:t>
            </a:r>
            <a:r>
              <a:rPr lang="zh-CN" b="1">
                <a:latin typeface="微软雅黑" panose="020B0503020204020204" charset="-122"/>
                <a:ea typeface="微软雅黑" panose="020B0503020204020204" charset="-122"/>
                <a:cs typeface="微软雅黑" panose="020B0503020204020204" charset="-12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17"/>
          <p:cNvSpPr txBox="1">
            <a:spLocks noChangeArrowheads="1"/>
          </p:cNvSpPr>
          <p:nvPr/>
        </p:nvSpPr>
        <p:spPr bwMode="auto">
          <a:xfrm>
            <a:off x="107315" y="44450"/>
            <a:ext cx="9091930" cy="669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1" indent="-415925" algn="l" defTabSz="914400" rtl="0" eaLnBrk="1" fontAlgn="base" latinLnBrk="0" hangingPunct="1">
              <a:lnSpc>
                <a:spcPct val="100000"/>
              </a:lnSpc>
              <a:spcBef>
                <a:spcPct val="0"/>
              </a:spcBef>
              <a:spcAft>
                <a:spcPct val="0"/>
              </a:spcAft>
              <a:buClrTx/>
              <a:buSzTx/>
              <a:buFontTx/>
              <a:buNone/>
              <a:defRPr/>
            </a:pP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Hotel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hotelNo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name, city)</a:t>
            </a:r>
          </a:p>
          <a:p>
            <a:pPr marL="457200" marR="0" lvl="1" indent="-415925" algn="l" defTabSz="914400" rtl="0" eaLnBrk="1" fontAlgn="base" latinLnBrk="0" hangingPunct="1">
              <a:lnSpc>
                <a:spcPct val="100000"/>
              </a:lnSpc>
              <a:spcBef>
                <a:spcPct val="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Room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roomNo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hotelNo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type, price)</a:t>
            </a:r>
          </a:p>
          <a:p>
            <a:pPr marL="457200" marR="0" lvl="1" indent="-415925" algn="l" defTabSz="914400" rtl="0" eaLnBrk="1" fontAlgn="base" latinLnBrk="0" hangingPunct="1">
              <a:lnSpc>
                <a:spcPct val="100000"/>
              </a:lnSpc>
              <a:spcBef>
                <a:spcPct val="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Booking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hotelNo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guestId</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dateFrom</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dateTo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roomNo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p>
          <a:p>
            <a:pPr marL="457200" marR="0" lvl="1" indent="-415925" algn="l" defTabSz="914400" rtl="0" eaLnBrk="1" fontAlgn="base" latinLnBrk="0" hangingPunct="1">
              <a:lnSpc>
                <a:spcPct val="100000"/>
              </a:lnSpc>
              <a:spcBef>
                <a:spcPct val="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Guest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guestId</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name,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guestcity</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creditcard</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p>
          <a:p>
            <a:pPr marL="457200" marR="0" lvl="1" indent="-415925" algn="l" defTabSz="914400" rtl="0" eaLnBrk="1" fontAlgn="base" latinLnBrk="0" hangingPunct="1">
              <a:lnSpc>
                <a:spcPct val="100000"/>
              </a:lnSpc>
              <a:spcBef>
                <a:spcPct val="0"/>
              </a:spcBef>
              <a:spcAft>
                <a:spcPct val="0"/>
              </a:spcAft>
              <a:buClrTx/>
              <a:buSzTx/>
              <a:buFontTx/>
              <a:buNone/>
              <a:defRPr/>
            </a:pPr>
            <a:r>
              <a:rPr kumimoji="1" lang="en-US" altLang="zh-CN" sz="22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a:t>
            </a:r>
            <a:r>
              <a:rPr kumimoji="1" lang="zh-CN" altLang="en-US" sz="22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组：</a:t>
            </a:r>
            <a:endParaRPr kumimoji="1" lang="en-US" altLang="zh-CN" sz="22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407035" marR="0" lvl="1" indent="-335915" algn="l" defTabSz="914400" rtl="0" eaLnBrk="1" fontAlgn="base" latinLnBrk="0" hangingPunct="1">
              <a:lnSpc>
                <a:spcPct val="100000"/>
              </a:lnSpc>
              <a:spcBef>
                <a:spcPct val="50000"/>
              </a:spcBef>
              <a:spcAft>
                <a:spcPct val="0"/>
              </a:spcAft>
              <a:buClrTx/>
              <a:buSzTx/>
              <a:buFontTx/>
              <a:buAutoNum type="arabicParenR"/>
              <a:defRPr/>
            </a:pP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使用</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DDL</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写出</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Booking</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表的定义，包括主键和外键的定义；</a:t>
            </a:r>
            <a:endPar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1" indent="-415925" algn="l" defTabSz="914400" rtl="0" eaLnBrk="1" fontAlgn="base" latinLnBrk="0" hangingPunct="1">
              <a:lnSpc>
                <a:spcPct val="100000"/>
              </a:lnSpc>
              <a:spcBef>
                <a:spcPct val="5000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写一个存储过程，计算某年某月，预订房间数达到</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7</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个的客户姓名，</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guestcity, </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预定房间数。要求按预定房间数降序输出；</a:t>
            </a:r>
          </a:p>
          <a:p>
            <a:pPr marL="0" marR="0" lvl="1" indent="-415925" algn="l" defTabSz="914400" rtl="0" eaLnBrk="1" fontAlgn="base" latinLnBrk="0" hangingPunct="1">
              <a:lnSpc>
                <a:spcPct val="100000"/>
              </a:lnSpc>
              <a:spcBef>
                <a:spcPct val="50000"/>
              </a:spcBef>
              <a:spcAft>
                <a:spcPct val="0"/>
              </a:spcAft>
              <a:buClrTx/>
              <a:buSzTx/>
              <a:buFontTx/>
              <a:buNone/>
              <a:defRPr/>
            </a:pP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3</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）假定</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Booking</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表漏定义了外键</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(hotelNo, roomNo), </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请针对往</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Booking</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表中添加记录，写一个触发器实现此这</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2</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个字段的引用完整性；</a:t>
            </a:r>
          </a:p>
          <a:p>
            <a:pPr marL="0" marR="0" lvl="1" indent="-415925" algn="l" defTabSz="914400" rtl="0" eaLnBrk="1" fontAlgn="base" latinLnBrk="0" hangingPunct="1">
              <a:lnSpc>
                <a:spcPct val="100000"/>
              </a:lnSpc>
              <a:spcBef>
                <a:spcPct val="50000"/>
              </a:spcBef>
              <a:spcAft>
                <a:spcPct val="0"/>
              </a:spcAft>
              <a:buClrTx/>
              <a:buSzTx/>
              <a:buFontTx/>
              <a:buNone/>
              <a:defRPr/>
            </a:pPr>
            <a:r>
              <a:rPr lang="en-US" altLang="zh-CN" sz="2200" b="1"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B</a:t>
            </a:r>
            <a:r>
              <a:rPr lang="zh-CN" altLang="en-US" sz="2200" b="1"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组：</a:t>
            </a:r>
            <a:endParaRPr kumimoji="1" lang="zh-CN" altLang="en-US" sz="22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415925" algn="l" defTabSz="914400" rtl="0" eaLnBrk="1" fontAlgn="base" latinLnBrk="0" hangingPunct="1">
              <a:lnSpc>
                <a:spcPct val="100000"/>
              </a:lnSpc>
              <a:spcBef>
                <a:spcPct val="50000"/>
              </a:spcBef>
              <a:spcAft>
                <a:spcPct val="0"/>
              </a:spcAft>
              <a:buClrTx/>
              <a:buSzTx/>
              <a:buFontTx/>
              <a:buNone/>
              <a:defRPr/>
            </a:pP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1</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）将</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Booking</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表中</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2020</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年预订的行，</a:t>
            </a:r>
            <a:r>
              <a:rPr 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迁移至</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archival_booking</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表中；</a:t>
            </a:r>
          </a:p>
          <a:p>
            <a:pPr marL="0" marR="0" lvl="1" indent="-415925" algn="l" defTabSz="914400" rtl="0" eaLnBrk="1" fontAlgn="base" latinLnBrk="0" hangingPunct="1">
              <a:lnSpc>
                <a:spcPct val="100000"/>
              </a:lnSpc>
              <a:spcBef>
                <a:spcPct val="5000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写一个存储过程，计算某年某月某日，得出营业收入低于</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3</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万元的旅馆及其营业收入；要求按营业收入升序输出；</a:t>
            </a:r>
            <a:endPar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415925" algn="l" defTabSz="914400" rtl="0" eaLnBrk="1" fontAlgn="base" latinLnBrk="0" hangingPunct="1">
              <a:lnSpc>
                <a:spcPct val="100000"/>
              </a:lnSpc>
              <a:spcBef>
                <a:spcPct val="50000"/>
              </a:spcBef>
              <a:spcAft>
                <a:spcPct val="0"/>
              </a:spcAft>
              <a:buClrTx/>
              <a:buSzTx/>
              <a:buFontTx/>
              <a:buNone/>
              <a:defRPr/>
            </a:pP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3) </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针对往</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Booking</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中添加记录，用触发器实现订房不能出现日期重叠的业务规则约束；</a:t>
            </a:r>
            <a:endPar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a:xfrm>
            <a:off x="611188" y="55563"/>
            <a:ext cx="8356600" cy="766762"/>
          </a:xfrm>
        </p:spPr>
        <p:txBody>
          <a:bodyPr vert="horz" wrap="square" lIns="91440" tIns="45720" rIns="91440" bIns="45720" anchor="ctr"/>
          <a:lstStyle/>
          <a:p>
            <a:pPr marL="685800" indent="-685800" eaLnBrk="1" hangingPunct="1"/>
            <a:r>
              <a:rPr lang="zh-CN" altLang="en-GB">
                <a:latin typeface="微软雅黑" panose="020B0503020204020204" charset="-122"/>
                <a:ea typeface="微软雅黑" panose="020B0503020204020204" charset="-122"/>
              </a:rPr>
              <a:t>阶段考试题</a:t>
            </a:r>
          </a:p>
        </p:txBody>
      </p:sp>
      <p:sp>
        <p:nvSpPr>
          <p:cNvPr id="104451" name="Text Box 17"/>
          <p:cNvSpPr txBox="1">
            <a:spLocks noChangeArrowheads="1"/>
          </p:cNvSpPr>
          <p:nvPr/>
        </p:nvSpPr>
        <p:spPr bwMode="auto">
          <a:xfrm>
            <a:off x="52070" y="692150"/>
            <a:ext cx="9091930" cy="587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1" indent="-415925" algn="l" defTabSz="914400" rtl="0" eaLnBrk="1" fontAlgn="base" latinLnBrk="0" hangingPunct="1">
              <a:lnSpc>
                <a:spcPct val="100000"/>
              </a:lnSpc>
              <a:spcBef>
                <a:spcPct val="25000"/>
              </a:spcBef>
              <a:spcAft>
                <a:spcPct val="0"/>
              </a:spcAft>
              <a:buClrTx/>
              <a:buSzTx/>
              <a:buFontTx/>
              <a:buNone/>
              <a:defRPr/>
            </a:pP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希尔顿是一跨国旅馆经营公司，其数据库系统中有如下</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个表：</a:t>
            </a:r>
          </a:p>
          <a:p>
            <a:pPr marL="457200" marR="0" lvl="1" indent="-415925" algn="l" defTabSz="914400" rtl="0" eaLnBrk="1" fontAlgn="base" latinLnBrk="0" hangingPunct="1">
              <a:lnSpc>
                <a:spcPct val="100000"/>
              </a:lnSpc>
              <a:spcBef>
                <a:spcPct val="0"/>
              </a:spcBef>
              <a:spcAft>
                <a:spcPct val="0"/>
              </a:spcAft>
              <a:buClrTx/>
              <a:buSzTx/>
              <a:buFontTx/>
              <a:buNone/>
              <a:defRPr/>
            </a:pP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Hotel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hotelNo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name, city)</a:t>
            </a:r>
          </a:p>
          <a:p>
            <a:pPr marL="457200" marR="0" lvl="1" indent="-415925" algn="l" defTabSz="914400" rtl="0" eaLnBrk="1" fontAlgn="base" latinLnBrk="0" hangingPunct="1">
              <a:lnSpc>
                <a:spcPct val="100000"/>
              </a:lnSpc>
              <a:spcBef>
                <a:spcPct val="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Room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roomNo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hotelNo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type, price)</a:t>
            </a:r>
          </a:p>
          <a:p>
            <a:pPr marL="457200" marR="0" lvl="1" indent="-415925" algn="l" defTabSz="914400" rtl="0" eaLnBrk="1" fontAlgn="base" latinLnBrk="0" hangingPunct="1">
              <a:lnSpc>
                <a:spcPct val="100000"/>
              </a:lnSpc>
              <a:spcBef>
                <a:spcPct val="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Booking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hotelNo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guestId</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dateFrom</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dateTo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roomNo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p>
          <a:p>
            <a:pPr marL="457200" marR="0" lvl="1" indent="-415925" algn="l" defTabSz="914400" rtl="0" eaLnBrk="1" fontAlgn="base" latinLnBrk="0" hangingPunct="1">
              <a:lnSpc>
                <a:spcPct val="100000"/>
              </a:lnSpc>
              <a:spcBef>
                <a:spcPct val="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Guest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guestId</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name,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guestcity</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creditcard</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p>
          <a:p>
            <a:pPr marL="407035" marR="0" lvl="1" indent="-335915" algn="l" defTabSz="914400" rtl="0" eaLnBrk="1" fontAlgn="base" latinLnBrk="0" hangingPunct="1">
              <a:lnSpc>
                <a:spcPct val="120000"/>
              </a:lnSpc>
              <a:spcBef>
                <a:spcPct val="50000"/>
              </a:spcBef>
              <a:spcAft>
                <a:spcPct val="0"/>
              </a:spcAft>
              <a:buClrTx/>
              <a:buSzTx/>
              <a:buFontTx/>
              <a:buAutoNum type="arabicParenR"/>
              <a:defRPr/>
            </a:pP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使用</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SQL</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DDL</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写出</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Booking</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表的定义，包括主键和外键的定义；</a:t>
            </a:r>
            <a:endPar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415925" algn="l" defTabSz="914400" rtl="0" eaLnBrk="1" fontAlgn="base" latinLnBrk="0" hangingPunct="1">
              <a:lnSpc>
                <a:spcPct val="120000"/>
              </a:lnSpc>
              <a:spcBef>
                <a:spcPct val="5000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在</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Booking</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表中，某一旅馆的某一个房间在某一天不能出现重复预定的情况。今天是</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2021/10/21</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，某个客户想要在</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hotelNo</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为’</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01’</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的旅馆预定从’</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2021/10/22’</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至’</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2021/10/24’</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的一个’双人间’房间，请列出可供他选择的房间号 </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1" lang="en-US" altLang="zh-CN" sz="2200" i="0" u="none" strike="noStrike" kern="1200" cap="none" spc="0" normalizeH="0" baseline="0" noProof="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roomNo</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p>
          <a:p>
            <a:pPr marL="457200" marR="0" lvl="1" indent="-415925" algn="l" defTabSz="914400" rtl="0" eaLnBrk="1" fontAlgn="base" latinLnBrk="0" hangingPunct="1">
              <a:lnSpc>
                <a:spcPct val="120000"/>
              </a:lnSpc>
              <a:spcBef>
                <a:spcPct val="5000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 </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写一个存储过程，计算某年某月，</a:t>
            </a:r>
            <a:r>
              <a:rPr kumimoji="1" 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某</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个旅馆的空房损失是多少？</a:t>
            </a:r>
          </a:p>
          <a:p>
            <a:pPr marL="457200" marR="0" lvl="1" indent="-415925" algn="l" defTabSz="914400" rtl="0" eaLnBrk="1" fontAlgn="base" latinLnBrk="0" hangingPunct="1">
              <a:lnSpc>
                <a:spcPct val="120000"/>
              </a:lnSpc>
              <a:spcBef>
                <a:spcPct val="5000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）写一个视图，得出得出</a:t>
            </a: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旅馆</a:t>
            </a:r>
            <a:r>
              <a:rPr lang="en-US" altLang="zh-CN" sz="2200" noProof="0">
                <a:ln>
                  <a:noFill/>
                </a:ln>
                <a:effectLst/>
                <a:uLnTx/>
                <a:uFillTx/>
                <a:latin typeface="微软雅黑" panose="020B0503020204020204" charset="-122"/>
                <a:ea typeface="微软雅黑" panose="020B0503020204020204" charset="-122"/>
                <a:cs typeface="微软雅黑" panose="020B0503020204020204" charset="-122"/>
                <a:sym typeface="+mn-ea"/>
              </a:rPr>
              <a:t>, </a:t>
            </a:r>
            <a:r>
              <a:rPr lang="zh-CN" altLang="en-US" sz="2200" noProof="0">
                <a:ln>
                  <a:noFill/>
                </a:ln>
                <a:effectLst/>
                <a:uLnTx/>
                <a:uFillTx/>
                <a:latin typeface="微软雅黑" panose="020B0503020204020204" charset="-122"/>
                <a:ea typeface="微软雅黑" panose="020B0503020204020204" charset="-122"/>
                <a:cs typeface="微软雅黑" panose="020B0503020204020204" charset="-122"/>
                <a:sym typeface="+mn-ea"/>
              </a:rPr>
              <a:t>房间数，最高房价，最低房价）</a:t>
            </a:r>
            <a:endPar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415925" algn="l" defTabSz="914400" rtl="0" eaLnBrk="1" fontAlgn="base" latinLnBrk="0" hangingPunct="1">
              <a:lnSpc>
                <a:spcPct val="120000"/>
              </a:lnSpc>
              <a:spcBef>
                <a:spcPct val="50000"/>
              </a:spcBef>
              <a:spcAft>
                <a:spcPct val="0"/>
              </a:spcAft>
              <a:buClrTx/>
              <a:buSzTx/>
              <a:buFontTx/>
              <a:buNone/>
              <a:defRPr/>
            </a:pPr>
            <a:r>
              <a:rPr kumimoji="1" lang="en-US" altLang="zh-CN"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5</a:t>
            </a:r>
            <a:r>
              <a:rPr kumimoji="1" lang="zh-CN" altLang="en-US" sz="22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）用触发器实现订房不能出现重叠的业务规则约束；</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pPr eaLnBrk="1" hangingPunct="1">
              <a:defRPr/>
            </a:pPr>
            <a:r>
              <a:rPr lang="zh-CN" altLang="en-US" dirty="0"/>
              <a:t>聚簇索引：物理存储上就重排</a:t>
            </a:r>
          </a:p>
        </p:txBody>
      </p:sp>
      <p:graphicFrame>
        <p:nvGraphicFramePr>
          <p:cNvPr id="817156" name="Group 4"/>
          <p:cNvGraphicFramePr>
            <a:graphicFrameLocks noGrp="1"/>
          </p:cNvGraphicFramePr>
          <p:nvPr/>
        </p:nvGraphicFramePr>
        <p:xfrm>
          <a:off x="1692275" y="2495550"/>
          <a:ext cx="1968500" cy="2743200"/>
        </p:xfrm>
        <a:graphic>
          <a:graphicData uri="http://schemas.openxmlformats.org/drawingml/2006/table">
            <a:tbl>
              <a:tblPr/>
              <a:tblGrid>
                <a:gridCol w="984250">
                  <a:extLst>
                    <a:ext uri="{9D8B030D-6E8A-4147-A177-3AD203B41FA5}">
                      <a16:colId xmlns:a16="http://schemas.microsoft.com/office/drawing/2014/main" val="20000"/>
                    </a:ext>
                  </a:extLst>
                </a:gridCol>
                <a:gridCol w="984250">
                  <a:extLst>
                    <a:ext uri="{9D8B030D-6E8A-4147-A177-3AD203B41FA5}">
                      <a16:colId xmlns:a16="http://schemas.microsoft.com/office/drawing/2014/main" val="20001"/>
                    </a:ext>
                  </a:extLst>
                </a:gridCol>
              </a:tblGrid>
              <a:tr h="21590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990000"/>
                          </a:solidFill>
                          <a:effectLst>
                            <a:outerShdw blurRad="38100" dist="38100" dir="2700000" algn="tl">
                              <a:srgbClr val="C0C0C0"/>
                            </a:outerShdw>
                          </a:effectLst>
                          <a:latin typeface="Tahoma" pitchFamily="34" charset="0"/>
                          <a:ea typeface="隶书"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990000"/>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990000"/>
                          </a:solidFill>
                          <a:effectLst>
                            <a:outerShdw blurRad="38100" dist="38100" dir="2700000" algn="tl">
                              <a:srgbClr val="C0C0C0"/>
                            </a:outerShdw>
                          </a:effectLst>
                          <a:latin typeface="Tahoma" pitchFamily="34" charset="0"/>
                          <a:ea typeface="隶书" pitchFamily="49"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990000"/>
                          </a:solidFill>
                          <a:effectLst>
                            <a:outerShdw blurRad="38100" dist="38100" dir="2700000" algn="tl">
                              <a:srgbClr val="C0C0C0"/>
                            </a:outerShdw>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6600CC"/>
                          </a:solidFill>
                          <a:effectLst>
                            <a:outerShdw blurRad="38100" dist="38100" dir="2700000" algn="tl">
                              <a:srgbClr val="C0C0C0"/>
                            </a:outerShdw>
                          </a:effectLst>
                          <a:latin typeface="Tahoma" pitchFamily="34" charset="0"/>
                          <a:ea typeface="隶书"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6600CC"/>
                          </a:solidFill>
                          <a:effectLst>
                            <a:outerShdw blurRad="38100" dist="38100" dir="2700000" algn="tl">
                              <a:srgbClr val="C0C0C0"/>
                            </a:outerShdw>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6600CC"/>
                          </a:solidFill>
                          <a:effectLst>
                            <a:outerShdw blurRad="38100" dist="38100" dir="2700000" algn="tl">
                              <a:srgbClr val="C0C0C0"/>
                            </a:outerShdw>
                          </a:effectLst>
                          <a:latin typeface="Tahoma" pitchFamily="34" charset="0"/>
                          <a:ea typeface="隶书"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6600CC"/>
                          </a:solidFill>
                          <a:effectLst>
                            <a:outerShdw blurRad="38100" dist="38100" dir="2700000" algn="tl">
                              <a:srgbClr val="C0C0C0"/>
                            </a:outerShdw>
                          </a:effectLst>
                          <a:latin typeface="Tahoma" pitchFamily="34" charset="0"/>
                          <a:ea typeface="隶书"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17204" name="Group 52"/>
          <p:cNvGraphicFramePr>
            <a:graphicFrameLocks noGrp="1"/>
          </p:cNvGraphicFramePr>
          <p:nvPr/>
        </p:nvGraphicFramePr>
        <p:xfrm>
          <a:off x="5340350" y="2492375"/>
          <a:ext cx="1968500" cy="2743200"/>
        </p:xfrm>
        <a:graphic>
          <a:graphicData uri="http://schemas.openxmlformats.org/drawingml/2006/table">
            <a:tbl>
              <a:tblPr/>
              <a:tblGrid>
                <a:gridCol w="984250">
                  <a:extLst>
                    <a:ext uri="{9D8B030D-6E8A-4147-A177-3AD203B41FA5}">
                      <a16:colId xmlns:a16="http://schemas.microsoft.com/office/drawing/2014/main" val="20000"/>
                    </a:ext>
                  </a:extLst>
                </a:gridCol>
                <a:gridCol w="984250">
                  <a:extLst>
                    <a:ext uri="{9D8B030D-6E8A-4147-A177-3AD203B41FA5}">
                      <a16:colId xmlns:a16="http://schemas.microsoft.com/office/drawing/2014/main" val="20001"/>
                    </a:ext>
                  </a:extLst>
                </a:gridCol>
              </a:tblGrid>
              <a:tr h="21590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C00000"/>
                          </a:solidFill>
                          <a:effectLst>
                            <a:outerShdw blurRad="38100" dist="38100" dir="2700000" algn="tl">
                              <a:srgbClr val="C0C0C0"/>
                            </a:outerShdw>
                          </a:effectLst>
                          <a:latin typeface="Tahoma" pitchFamily="34" charset="0"/>
                          <a:ea typeface="隶书" pitchFamily="49"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C00000"/>
                          </a:solidFill>
                          <a:effectLst>
                            <a:outerShdw blurRad="38100" dist="38100" dir="2700000" algn="tl">
                              <a:srgbClr val="C0C0C0"/>
                            </a:outerShdw>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C00000"/>
                          </a:solidFill>
                          <a:effectLst>
                            <a:outerShdw blurRad="38100" dist="38100" dir="2700000" algn="tl">
                              <a:srgbClr val="C0C0C0"/>
                            </a:outerShdw>
                          </a:effectLst>
                          <a:latin typeface="Tahoma" pitchFamily="34" charset="0"/>
                          <a:ea typeface="隶书"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C00000"/>
                          </a:solidFill>
                          <a:effectLst>
                            <a:outerShdw blurRad="38100" dist="38100" dir="2700000" algn="tl">
                              <a:srgbClr val="C0C0C0"/>
                            </a:outerShdw>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6600CC"/>
                          </a:solidFill>
                          <a:effectLst>
                            <a:outerShdw blurRad="38100" dist="38100" dir="2700000" algn="tl">
                              <a:srgbClr val="C0C0C0"/>
                            </a:outerShdw>
                          </a:effectLst>
                          <a:latin typeface="Tahoma" pitchFamily="34" charset="0"/>
                          <a:ea typeface="隶书"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6600CC"/>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6600CC"/>
                          </a:solidFill>
                          <a:effectLst>
                            <a:outerShdw blurRad="38100" dist="38100" dir="2700000" algn="tl">
                              <a:srgbClr val="C0C0C0"/>
                            </a:outerShdw>
                          </a:effectLst>
                          <a:latin typeface="Tahoma" pitchFamily="34" charset="0"/>
                          <a:ea typeface="隶书"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6600CC"/>
                          </a:solidFill>
                          <a:effectLst>
                            <a:outerShdw blurRad="38100" dist="38100" dir="2700000" algn="tl">
                              <a:srgbClr val="C0C0C0"/>
                            </a:outerShdw>
                          </a:effectLst>
                          <a:latin typeface="Tahoma" pitchFamily="34" charset="0"/>
                          <a:ea typeface="隶书"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2271" name="AutoShape 74"/>
          <p:cNvSpPr>
            <a:spLocks noChangeArrowheads="1"/>
          </p:cNvSpPr>
          <p:nvPr/>
        </p:nvSpPr>
        <p:spPr bwMode="auto">
          <a:xfrm>
            <a:off x="3851275" y="3500438"/>
            <a:ext cx="1368425" cy="792162"/>
          </a:xfrm>
          <a:prstGeom prst="rightArrow">
            <a:avLst>
              <a:gd name="adj1" fmla="val 50000"/>
              <a:gd name="adj2" fmla="val 43186"/>
            </a:avLst>
          </a:prstGeom>
          <a:solidFill>
            <a:schemeClr val="accent1"/>
          </a:solidFill>
          <a:ln w="9525" algn="ctr">
            <a:solidFill>
              <a:schemeClr val="tx1"/>
            </a:solidFill>
            <a:miter lim="800000"/>
            <a:headEnd/>
            <a:tailEnd/>
          </a:ln>
        </p:spPr>
        <p:txBody>
          <a:bodyPr wrap="none" anchor="ct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zh-CN" altLang="en-US" sz="2400" b="1"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rPr>
              <a:t>聚簇索引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eaLnBrk="1" hangingPunct="1">
              <a:defRPr/>
            </a:pPr>
            <a:r>
              <a:rPr lang="zh-CN" altLang="en-US" dirty="0"/>
              <a:t>附：索引的定义</a:t>
            </a:r>
            <a:r>
              <a:rPr lang="en-US" altLang="zh-CN" sz="2800" dirty="0">
                <a:solidFill>
                  <a:srgbClr val="333399"/>
                </a:solidFill>
              </a:rPr>
              <a:t>: SQL Server</a:t>
            </a:r>
            <a:endParaRPr lang="zh-CN" altLang="en-US" dirty="0"/>
          </a:p>
        </p:txBody>
      </p:sp>
      <p:sp>
        <p:nvSpPr>
          <p:cNvPr id="528387" name="Rectangle 3"/>
          <p:cNvSpPr>
            <a:spLocks noGrp="1" noChangeArrowheads="1"/>
          </p:cNvSpPr>
          <p:nvPr>
            <p:ph type="body" idx="1"/>
          </p:nvPr>
        </p:nvSpPr>
        <p:spPr/>
        <p:txBody>
          <a:bodyPr/>
          <a:lstStyle/>
          <a:p>
            <a:pPr eaLnBrk="1" hangingPunct="1">
              <a:lnSpc>
                <a:spcPct val="120000"/>
              </a:lnSpc>
              <a:defRPr/>
            </a:pPr>
            <a:r>
              <a:rPr lang="zh-CN" altLang="en-US" sz="3600"/>
              <a:t>创建索引选项</a:t>
            </a:r>
            <a:r>
              <a:rPr lang="en-US" altLang="zh-CN"/>
              <a:t>WITH</a:t>
            </a:r>
          </a:p>
          <a:p>
            <a:pPr lvl="1" eaLnBrk="1" hangingPunct="1">
              <a:lnSpc>
                <a:spcPct val="120000"/>
              </a:lnSpc>
              <a:defRPr/>
            </a:pPr>
            <a:r>
              <a:rPr lang="en-US" altLang="zh-CN"/>
              <a:t>FILLFACTOR </a:t>
            </a:r>
            <a:r>
              <a:rPr lang="en-US" altLang="zh-CN" b="1"/>
              <a:t>=</a:t>
            </a:r>
            <a:r>
              <a:rPr lang="en-US" altLang="zh-CN"/>
              <a:t> </a:t>
            </a:r>
            <a:r>
              <a:rPr lang="en-US" altLang="zh-CN" i="1" err="1"/>
              <a:t>fillfactor</a:t>
            </a:r>
            <a:endParaRPr lang="en-US" altLang="zh-CN" i="1"/>
          </a:p>
          <a:p>
            <a:pPr lvl="1" eaLnBrk="1" hangingPunct="1">
              <a:lnSpc>
                <a:spcPct val="120000"/>
              </a:lnSpc>
              <a:buFont typeface="Wingdings" pitchFamily="2" charset="2"/>
              <a:buNone/>
              <a:defRPr/>
            </a:pPr>
            <a:r>
              <a:rPr lang="en-US" altLang="zh-CN"/>
              <a:t>	</a:t>
            </a:r>
            <a:r>
              <a:rPr lang="zh-CN" altLang="en-US"/>
              <a:t>指定在创建索引的过程中，各索引页的填满程度。如果某个索引页填满，系统就必须花时间拆分该索引页，以便为新行腾出空间，这需要很大的开销</a:t>
            </a:r>
          </a:p>
          <a:p>
            <a:pPr lvl="1" eaLnBrk="1" hangingPunct="1">
              <a:lnSpc>
                <a:spcPct val="120000"/>
              </a:lnSpc>
              <a:buFont typeface="Wingdings" pitchFamily="2" charset="2"/>
              <a:buNone/>
              <a:defRPr/>
            </a:pPr>
            <a:r>
              <a:rPr lang="zh-CN" altLang="en-US"/>
              <a:t>	</a:t>
            </a:r>
            <a:r>
              <a:rPr lang="en-US" altLang="zh-CN"/>
              <a:t>create index </a:t>
            </a:r>
            <a:r>
              <a:rPr lang="en-US" altLang="zh-CN" err="1"/>
              <a:t>SNAME_ind</a:t>
            </a:r>
            <a:r>
              <a:rPr lang="en-US" altLang="zh-CN"/>
              <a:t> on S (SNAME)</a:t>
            </a:r>
          </a:p>
          <a:p>
            <a:pPr lvl="1" eaLnBrk="1" hangingPunct="1">
              <a:lnSpc>
                <a:spcPct val="120000"/>
              </a:lnSpc>
              <a:buFont typeface="Wingdings" pitchFamily="2" charset="2"/>
              <a:buNone/>
              <a:defRPr/>
            </a:pPr>
            <a:r>
              <a:rPr lang="en-US" altLang="zh-CN"/>
              <a:t>	with </a:t>
            </a:r>
            <a:r>
              <a:rPr lang="en-US" altLang="zh-CN" err="1"/>
              <a:t>fillfactor</a:t>
            </a:r>
            <a:r>
              <a:rPr lang="en-US" altLang="zh-CN"/>
              <a:t> = 100 </a:t>
            </a:r>
          </a:p>
          <a:p>
            <a:pPr lvl="1" eaLnBrk="1" hangingPunct="1">
              <a:lnSpc>
                <a:spcPct val="120000"/>
              </a:lnSpc>
              <a:buFont typeface="Wingdings" pitchFamily="2" charset="2"/>
              <a:buNone/>
              <a:defRPr/>
            </a:pPr>
            <a:r>
              <a:rPr lang="en-US" altLang="zh-CN"/>
              <a:t>	</a:t>
            </a:r>
            <a:r>
              <a:rPr lang="en-US" altLang="zh-CN" err="1"/>
              <a:t>fillfactor</a:t>
            </a:r>
            <a:r>
              <a:rPr lang="en-US" altLang="zh-CN"/>
              <a:t> </a:t>
            </a:r>
            <a:r>
              <a:rPr lang="zh-CN" altLang="en-US"/>
              <a:t>为 </a:t>
            </a:r>
            <a:r>
              <a:rPr lang="en-US" altLang="zh-CN"/>
              <a:t>100 </a:t>
            </a:r>
            <a:r>
              <a:rPr lang="zh-CN" altLang="en-US"/>
              <a:t>将完全填满每一页，只有确定表中的索引值永远不会更改时，该选项才有用</a:t>
            </a:r>
          </a:p>
        </p:txBody>
      </p:sp>
      <p:graphicFrame>
        <p:nvGraphicFramePr>
          <p:cNvPr id="528415" name="Group 31"/>
          <p:cNvGraphicFramePr>
            <a:graphicFrameLocks noGrp="1"/>
          </p:cNvGraphicFramePr>
          <p:nvPr/>
        </p:nvGraphicFramePr>
        <p:xfrm>
          <a:off x="5076825" y="1052513"/>
          <a:ext cx="865188" cy="1676400"/>
        </p:xfrm>
        <a:graphic>
          <a:graphicData uri="http://schemas.openxmlformats.org/drawingml/2006/table">
            <a:tbl>
              <a:tblPr/>
              <a:tblGrid>
                <a:gridCol w="865188">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索引码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28416" name="Group 32"/>
          <p:cNvGraphicFramePr>
            <a:graphicFrameLocks noGrp="1"/>
          </p:cNvGraphicFramePr>
          <p:nvPr/>
        </p:nvGraphicFramePr>
        <p:xfrm>
          <a:off x="6946900" y="1052513"/>
          <a:ext cx="865188" cy="1676400"/>
        </p:xfrm>
        <a:graphic>
          <a:graphicData uri="http://schemas.openxmlformats.org/drawingml/2006/table">
            <a:tbl>
              <a:tblPr/>
              <a:tblGrid>
                <a:gridCol w="865188">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索引码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28430" name="Group 46"/>
          <p:cNvGraphicFramePr>
            <a:graphicFrameLocks noGrp="1"/>
          </p:cNvGraphicFramePr>
          <p:nvPr/>
        </p:nvGraphicFramePr>
        <p:xfrm>
          <a:off x="8101013" y="1052513"/>
          <a:ext cx="865187" cy="1676400"/>
        </p:xfrm>
        <a:graphic>
          <a:graphicData uri="http://schemas.openxmlformats.org/drawingml/2006/table">
            <a:tbl>
              <a:tblPr/>
              <a:tblGrid>
                <a:gridCol w="865187">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索引码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4318" name="AutoShape 60"/>
          <p:cNvSpPr>
            <a:spLocks noChangeArrowheads="1"/>
          </p:cNvSpPr>
          <p:nvPr/>
        </p:nvSpPr>
        <p:spPr bwMode="auto">
          <a:xfrm>
            <a:off x="6011863" y="1700213"/>
            <a:ext cx="863600" cy="504825"/>
          </a:xfrm>
          <a:prstGeom prst="rightArrow">
            <a:avLst>
              <a:gd name="adj1" fmla="val 50000"/>
              <a:gd name="adj2" fmla="val 42767"/>
            </a:avLst>
          </a:prstGeom>
          <a:solidFill>
            <a:schemeClr val="accent1"/>
          </a:solidFill>
          <a:ln w="9525" algn="ctr">
            <a:solidFill>
              <a:schemeClr val="tx1"/>
            </a:solidFill>
            <a:miter lim="800000"/>
            <a:headEnd/>
            <a:tailEnd/>
          </a:ln>
        </p:spPr>
        <p:txBody>
          <a:bodyPr wrap="none" anchor="ct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zh-CN" altLang="en-US" sz="1800" b="1" i="0" u="none" strike="noStrike" kern="1200" cap="none" spc="0" normalizeH="0" baseline="0" noProof="0">
                <a:ln>
                  <a:noFill/>
                </a:ln>
                <a:solidFill>
                  <a:srgbClr val="FF0000"/>
                </a:solidFill>
                <a:effectLst/>
                <a:uLnTx/>
                <a:uFillTx/>
                <a:latin typeface="Tahoma" pitchFamily="34" charset="0"/>
                <a:ea typeface="楷体_GB2312" pitchFamily="49" charset="-122"/>
                <a:cs typeface="+mn-cs"/>
              </a:rPr>
              <a:t>插入码</a:t>
            </a:r>
            <a:r>
              <a:rPr kumimoji="1" lang="en-US" altLang="zh-CN" sz="1800" b="1" i="0" u="none" strike="noStrike" kern="1200" cap="none" spc="0" normalizeH="0" baseline="0" noProof="0">
                <a:ln>
                  <a:noFill/>
                </a:ln>
                <a:solidFill>
                  <a:srgbClr val="FF0000"/>
                </a:solidFill>
                <a:effectLst/>
                <a:uLnTx/>
                <a:uFillTx/>
                <a:latin typeface="Tahoma" pitchFamily="34" charset="0"/>
                <a:ea typeface="楷体_GB2312" pitchFamily="49" charset="-122"/>
                <a:cs typeface="+mn-cs"/>
              </a:rPr>
              <a:t>3</a:t>
            </a:r>
          </a:p>
        </p:txBody>
      </p:sp>
    </p:spTree>
    <p:extLst>
      <p:ext uri="{BB962C8B-B14F-4D97-AF65-F5344CB8AC3E}">
        <p14:creationId xmlns:p14="http://schemas.microsoft.com/office/powerpoint/2010/main" val="875119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eaLnBrk="1" hangingPunct="1">
              <a:defRPr/>
            </a:pPr>
            <a:r>
              <a:rPr lang="zh-CN" altLang="en-US" dirty="0"/>
              <a:t>附：索引的定义</a:t>
            </a:r>
          </a:p>
        </p:txBody>
      </p:sp>
      <p:sp>
        <p:nvSpPr>
          <p:cNvPr id="529411" name="Rectangle 3"/>
          <p:cNvSpPr>
            <a:spLocks noGrp="1" noChangeArrowheads="1"/>
          </p:cNvSpPr>
          <p:nvPr>
            <p:ph type="body" idx="1"/>
          </p:nvPr>
        </p:nvSpPr>
        <p:spPr/>
        <p:txBody>
          <a:bodyPr/>
          <a:lstStyle/>
          <a:p>
            <a:pPr lvl="1" eaLnBrk="1" hangingPunct="1">
              <a:lnSpc>
                <a:spcPct val="115000"/>
              </a:lnSpc>
              <a:spcBef>
                <a:spcPct val="30000"/>
              </a:spcBef>
              <a:defRPr/>
            </a:pPr>
            <a:r>
              <a:rPr lang="en-US" altLang="zh-CN"/>
              <a:t>IGNORE_DUP_KEY </a:t>
            </a:r>
          </a:p>
          <a:p>
            <a:pPr lvl="1" eaLnBrk="1" hangingPunct="1">
              <a:lnSpc>
                <a:spcPct val="115000"/>
              </a:lnSpc>
              <a:spcBef>
                <a:spcPct val="30000"/>
              </a:spcBef>
              <a:buFont typeface="Wingdings" pitchFamily="2" charset="2"/>
              <a:buNone/>
              <a:defRPr/>
            </a:pPr>
            <a:r>
              <a:rPr lang="en-US" altLang="zh-CN"/>
              <a:t>	</a:t>
            </a:r>
            <a:r>
              <a:rPr lang="zh-CN" altLang="en-US"/>
              <a:t>在创建唯一聚簇索引时，如果为索引指定了 </a:t>
            </a:r>
            <a:r>
              <a:rPr lang="en-US" altLang="zh-CN"/>
              <a:t>IGNORE_DUP_KEY</a:t>
            </a:r>
            <a:r>
              <a:rPr lang="zh-CN" altLang="en-US"/>
              <a:t>，并且执行了创建重复码的 </a:t>
            </a:r>
            <a:r>
              <a:rPr lang="en-US" altLang="zh-CN"/>
              <a:t>INSERT </a:t>
            </a:r>
            <a:r>
              <a:rPr lang="zh-CN" altLang="en-US"/>
              <a:t>语句，系统将发出警告消息并忽略重复的行。如果没有为索引指定 </a:t>
            </a:r>
            <a:r>
              <a:rPr lang="en-US" altLang="zh-CN"/>
              <a:t>IGNORE_DUP_KEY</a:t>
            </a:r>
            <a:r>
              <a:rPr lang="zh-CN" altLang="en-US"/>
              <a:t>，系统会发出一条警告消息，并回滚整个 </a:t>
            </a:r>
            <a:r>
              <a:rPr lang="en-US" altLang="zh-CN"/>
              <a:t>INSERT </a:t>
            </a:r>
            <a:r>
              <a:rPr lang="zh-CN" altLang="en-US"/>
              <a:t>语句</a:t>
            </a:r>
            <a:endParaRPr lang="zh-CN" altLang="en-US" sz="2400"/>
          </a:p>
          <a:p>
            <a:pPr algn="l" eaLnBrk="1" hangingPunct="1">
              <a:lnSpc>
                <a:spcPct val="115000"/>
              </a:lnSpc>
              <a:defRPr/>
            </a:pPr>
            <a:r>
              <a:rPr lang="en-US" altLang="zh-CN"/>
              <a:t>DBCC DBREINDEX</a:t>
            </a:r>
          </a:p>
          <a:p>
            <a:pPr lvl="1" algn="l" eaLnBrk="1" hangingPunct="1">
              <a:lnSpc>
                <a:spcPct val="115000"/>
              </a:lnSpc>
              <a:buFont typeface="Wingdings" pitchFamily="2" charset="2"/>
              <a:buNone/>
              <a:defRPr/>
            </a:pPr>
            <a:r>
              <a:rPr lang="zh-CN" altLang="en-US"/>
              <a:t>重建指定数据库中表的一个或多个索引</a:t>
            </a:r>
          </a:p>
          <a:p>
            <a:pPr lvl="1" algn="l" eaLnBrk="1" hangingPunct="1">
              <a:lnSpc>
                <a:spcPct val="115000"/>
              </a:lnSpc>
              <a:defRPr/>
            </a:pPr>
            <a:r>
              <a:rPr lang="en-US" altLang="zh-CN" sz="2400"/>
              <a:t>DBCC DBREINDEX (S, S_ID_IND, 70) </a:t>
            </a:r>
          </a:p>
          <a:p>
            <a:pPr lvl="1" algn="l" eaLnBrk="1" hangingPunct="1">
              <a:lnSpc>
                <a:spcPct val="115000"/>
              </a:lnSpc>
              <a:defRPr/>
            </a:pPr>
            <a:r>
              <a:rPr lang="en-US" altLang="zh-CN" sz="2400"/>
              <a:t>DBCC DBREINDEX (S, 70) </a:t>
            </a:r>
            <a:endParaRPr lang="en-US" altLang="zh-CN"/>
          </a:p>
        </p:txBody>
      </p:sp>
    </p:spTree>
    <p:extLst>
      <p:ext uri="{BB962C8B-B14F-4D97-AF65-F5344CB8AC3E}">
        <p14:creationId xmlns:p14="http://schemas.microsoft.com/office/powerpoint/2010/main" val="1005722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eaLnBrk="1" hangingPunct="1">
              <a:defRPr/>
            </a:pPr>
            <a:r>
              <a:rPr lang="zh-CN" altLang="en-US" dirty="0"/>
              <a:t>附：约束定义</a:t>
            </a:r>
          </a:p>
        </p:txBody>
      </p:sp>
      <p:graphicFrame>
        <p:nvGraphicFramePr>
          <p:cNvPr id="544804" name="Group 36"/>
          <p:cNvGraphicFramePr>
            <a:graphicFrameLocks noGrp="1"/>
          </p:cNvGraphicFramePr>
          <p:nvPr/>
        </p:nvGraphicFramePr>
        <p:xfrm>
          <a:off x="428625" y="1357313"/>
          <a:ext cx="8353425" cy="4557959"/>
        </p:xfrm>
        <a:graphic>
          <a:graphicData uri="http://schemas.openxmlformats.org/drawingml/2006/table">
            <a:tbl>
              <a:tblPr/>
              <a:tblGrid>
                <a:gridCol w="1697038">
                  <a:extLst>
                    <a:ext uri="{9D8B030D-6E8A-4147-A177-3AD203B41FA5}">
                      <a16:colId xmlns:a16="http://schemas.microsoft.com/office/drawing/2014/main" val="20000"/>
                    </a:ext>
                  </a:extLst>
                </a:gridCol>
                <a:gridCol w="1979608">
                  <a:extLst>
                    <a:ext uri="{9D8B030D-6E8A-4147-A177-3AD203B41FA5}">
                      <a16:colId xmlns:a16="http://schemas.microsoft.com/office/drawing/2014/main" val="20001"/>
                    </a:ext>
                  </a:extLst>
                </a:gridCol>
                <a:gridCol w="4676779">
                  <a:extLst>
                    <a:ext uri="{9D8B030D-6E8A-4147-A177-3AD203B41FA5}">
                      <a16:colId xmlns:a16="http://schemas.microsoft.com/office/drawing/2014/main" val="20002"/>
                    </a:ext>
                  </a:extLst>
                </a:gridCol>
              </a:tblGrid>
              <a:tr h="486922">
                <a:tc gridSpan="3">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en-US" altLang="zh-CN" sz="2400" b="0" i="0" u="none" strike="noStrike" cap="none" normalizeH="0" baseline="0" dirty="0" err="1">
                          <a:ln>
                            <a:noFill/>
                          </a:ln>
                          <a:solidFill>
                            <a:srgbClr val="CC0000"/>
                          </a:solidFill>
                          <a:effectLst/>
                          <a:latin typeface="Times New Roman" pitchFamily="18" charset="0"/>
                          <a:ea typeface="宋体" pitchFamily="2" charset="-122"/>
                        </a:rPr>
                        <a:t>sysconstraints</a:t>
                      </a:r>
                      <a:r>
                        <a:rPr kumimoji="1" lang="zh-CN" altLang="en-US" sz="2400" b="0" i="0" u="none" strike="noStrike" cap="none" normalizeH="0" baseline="0" dirty="0">
                          <a:ln>
                            <a:noFill/>
                          </a:ln>
                          <a:solidFill>
                            <a:srgbClr val="CC0000"/>
                          </a:solidFill>
                          <a:effectLst/>
                          <a:latin typeface="Times New Roman" pitchFamily="18" charset="0"/>
                          <a:ea typeface="宋体" pitchFamily="2" charset="-122"/>
                        </a:rPr>
                        <a:t> （系统表）</a:t>
                      </a:r>
                      <a:endParaRPr kumimoji="1" lang="en-US" altLang="zh-CN" sz="2400" b="0" i="0" u="none" strike="noStrike" cap="none" normalizeH="0" baseline="0" dirty="0">
                        <a:ln>
                          <a:noFill/>
                        </a:ln>
                        <a:solidFill>
                          <a:srgbClr val="CC0000"/>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2352">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列名</a:t>
                      </a:r>
                      <a:endParaRPr kumimoji="1" lang="zh-CN" altLang="en-US" sz="16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数据类型</a:t>
                      </a:r>
                      <a:endParaRPr kumimoji="1" lang="zh-CN" altLang="en-US"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描述</a:t>
                      </a:r>
                      <a:endParaRPr kumimoji="1" lang="zh-CN" altLang="en-US"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382">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rPr>
                        <a:t>constid</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en-US" altLang="zh-CN" sz="1600" b="1" i="0" u="none" strike="noStrike" cap="none" normalizeH="0" baseline="0" err="1">
                          <a:ln>
                            <a:noFill/>
                          </a:ln>
                          <a:solidFill>
                            <a:schemeClr val="tx1"/>
                          </a:solidFill>
                          <a:effectLst/>
                          <a:latin typeface="Times New Roman" pitchFamily="18" charset="0"/>
                          <a:ea typeface="宋体" pitchFamily="2" charset="-122"/>
                        </a:rPr>
                        <a:t>int</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4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约束号</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382">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id</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int</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4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拥有该约束的表 </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ID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8777">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colid</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rPr>
                        <a:t>smallint</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4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在其上定义约束的列 </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ID</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，如果是表约束则为 </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90902">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status</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4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int</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4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位图指示状态。可能的值包括： </a:t>
                      </a:r>
                    </a:p>
                    <a:p>
                      <a:pPr marL="0" marR="0" lvl="0" indent="0" algn="l" defTabSz="914400" rtl="0" eaLnBrk="0" fontAlgn="base" latinLnBrk="0" hangingPunct="0">
                        <a:lnSpc>
                          <a:spcPct val="114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1 = PRIMARY KEY </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约束</a:t>
                      </a:r>
                      <a:br>
                        <a:rPr kumimoji="1" lang="zh-CN" altLang="en-US" sz="1600" b="0" i="0" u="none" strike="noStrike" cap="none" normalizeH="0" baseline="0" dirty="0">
                          <a:ln>
                            <a:noFill/>
                          </a:ln>
                          <a:solidFill>
                            <a:schemeClr val="tx1"/>
                          </a:solidFill>
                          <a:effectLst/>
                          <a:latin typeface="Times New Roman" pitchFamily="18" charset="0"/>
                          <a:ea typeface="宋体" pitchFamily="2" charset="-122"/>
                        </a:rPr>
                      </a:b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2 = UNIQUE KEY </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约束</a:t>
                      </a:r>
                    </a:p>
                    <a:p>
                      <a:pPr marL="0" marR="0" lvl="0" indent="0" algn="l" defTabSz="914400" rtl="0" eaLnBrk="0" fontAlgn="base" latinLnBrk="0" hangingPunct="0">
                        <a:lnSpc>
                          <a:spcPct val="114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3 = FOREIGN KEY </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约束</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14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4 = CHECK </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约束</a:t>
                      </a:r>
                      <a:br>
                        <a:rPr kumimoji="1" lang="zh-CN" altLang="en-US" sz="1600" b="0" i="0" u="none" strike="noStrike" cap="none" normalizeH="0" baseline="0" dirty="0">
                          <a:ln>
                            <a:noFill/>
                          </a:ln>
                          <a:solidFill>
                            <a:schemeClr val="tx1"/>
                          </a:solidFill>
                          <a:effectLst/>
                          <a:latin typeface="Times New Roman" pitchFamily="18" charset="0"/>
                          <a:ea typeface="宋体" pitchFamily="2" charset="-122"/>
                        </a:rPr>
                      </a:b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5 = DEFAULT </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约束</a:t>
                      </a:r>
                      <a:br>
                        <a:rPr kumimoji="1" lang="zh-CN" altLang="en-US" sz="1600" b="0" i="0" u="none" strike="noStrike" cap="none" normalizeH="0" baseline="0" dirty="0">
                          <a:ln>
                            <a:noFill/>
                          </a:ln>
                          <a:solidFill>
                            <a:schemeClr val="tx1"/>
                          </a:solidFill>
                          <a:effectLst/>
                          <a:latin typeface="Times New Roman" pitchFamily="18" charset="0"/>
                          <a:ea typeface="宋体" pitchFamily="2" charset="-122"/>
                        </a:rPr>
                      </a:b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16 = </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列级约束</a:t>
                      </a:r>
                    </a:p>
                    <a:p>
                      <a:pPr marL="0" marR="0" lvl="0" indent="0" algn="l" defTabSz="914400" rtl="0" eaLnBrk="0" fontAlgn="base" latinLnBrk="0" hangingPunct="0">
                        <a:lnSpc>
                          <a:spcPct val="114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32 = </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表级约束</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2755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eaLnBrk="1" hangingPunct="1">
              <a:defRPr/>
            </a:pPr>
            <a:r>
              <a:rPr lang="zh-CN" altLang="en-US" dirty="0"/>
              <a:t>附：约束定义</a:t>
            </a:r>
          </a:p>
        </p:txBody>
      </p:sp>
      <p:sp>
        <p:nvSpPr>
          <p:cNvPr id="63491" name="Rectangle 4"/>
          <p:cNvSpPr>
            <a:spLocks noChangeArrowheads="1"/>
          </p:cNvSpPr>
          <p:nvPr/>
        </p:nvSpPr>
        <p:spPr bwMode="auto">
          <a:xfrm>
            <a:off x="323850" y="1196975"/>
            <a:ext cx="8496300" cy="4475071"/>
          </a:xfrm>
          <a:prstGeom prst="rect">
            <a:avLst/>
          </a:prstGeom>
          <a:noFill/>
          <a:ln w="9525">
            <a:noFill/>
            <a:miter lim="800000"/>
            <a:headEnd/>
            <a:tailEnd/>
          </a:ln>
        </p:spPr>
        <p:txBody>
          <a:bodyPr>
            <a:spAutoFit/>
          </a:bodyPr>
          <a:lstStyle/>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select	OBJECT_NAME(</a:t>
            </a:r>
            <a:r>
              <a:rPr kumimoji="1" lang="en-US" altLang="zh-CN" sz="1600" b="0" i="0" u="none" strike="noStrike" kern="1200" cap="none" spc="0" normalizeH="0" baseline="0" noProof="0" dirty="0" err="1">
                <a:ln>
                  <a:noFill/>
                </a:ln>
                <a:solidFill>
                  <a:srgbClr val="000000"/>
                </a:solidFill>
                <a:effectLst/>
                <a:uLnTx/>
                <a:uFillTx/>
                <a:latin typeface="Tahoma" pitchFamily="34" charset="0"/>
                <a:ea typeface="隶书" pitchFamily="49" charset="-122"/>
                <a:cs typeface="+mn-cs"/>
              </a:rPr>
              <a:t>constid</a:t>
            </a: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'Constraint name', </a:t>
            </a:r>
            <a:r>
              <a:rPr kumimoji="1" lang="en-US" altLang="zh-CN" sz="1600" b="0" i="0" u="none" strike="noStrike" kern="1200" cap="none" spc="0" normalizeH="0" baseline="0" noProof="0" dirty="0" err="1">
                <a:ln>
                  <a:noFill/>
                </a:ln>
                <a:solidFill>
                  <a:srgbClr val="000000"/>
                </a:solidFill>
                <a:effectLst/>
                <a:uLnTx/>
                <a:uFillTx/>
                <a:latin typeface="Tahoma" pitchFamily="34" charset="0"/>
                <a:ea typeface="隶书" pitchFamily="49" charset="-122"/>
                <a:cs typeface="+mn-cs"/>
              </a:rPr>
              <a:t>constid</a:t>
            </a: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'Constraint ID',</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case (status &amp; 0xF)</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when 1 then 'Primary key'</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when 2 then 'Unique'</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when 3 then 'Foreign Key'</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when 4 then 'Check'</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when 5 then 'default'</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end 'Constraint Type',</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case (status &amp; 0x30)</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when 0x10 then 'Column'</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when 0x20 then 'Table'</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else 'NA'</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	end 'level'</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from </a:t>
            </a:r>
            <a:r>
              <a:rPr kumimoji="1" lang="en-US" altLang="zh-CN" sz="1600" b="0" i="0" u="none" strike="noStrike" kern="1200" cap="none" spc="0" normalizeH="0" baseline="0" noProof="0" dirty="0" err="1">
                <a:ln>
                  <a:noFill/>
                </a:ln>
                <a:solidFill>
                  <a:srgbClr val="000000"/>
                </a:solidFill>
                <a:effectLst/>
                <a:uLnTx/>
                <a:uFillTx/>
                <a:latin typeface="Tahoma" pitchFamily="34" charset="0"/>
                <a:ea typeface="隶书" pitchFamily="49" charset="-122"/>
                <a:cs typeface="+mn-cs"/>
              </a:rPr>
              <a:t>sysconstraints</a:t>
            </a:r>
            <a:endPar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endParaRP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1600" b="0" i="0" u="none" strike="noStrike" kern="1200" cap="none" spc="0" normalizeH="0" baseline="0" noProof="0" dirty="0">
                <a:ln>
                  <a:noFill/>
                </a:ln>
                <a:solidFill>
                  <a:srgbClr val="000000"/>
                </a:solidFill>
                <a:effectLst/>
                <a:uLnTx/>
                <a:uFillTx/>
                <a:latin typeface="Tahoma" pitchFamily="34" charset="0"/>
                <a:ea typeface="隶书" pitchFamily="49" charset="-122"/>
                <a:cs typeface="+mn-cs"/>
              </a:rPr>
              <a:t>where id=OBJECT_ID('SC')</a:t>
            </a:r>
          </a:p>
        </p:txBody>
      </p:sp>
      <p:sp>
        <p:nvSpPr>
          <p:cNvPr id="545797" name="Rectangle 5"/>
          <p:cNvSpPr>
            <a:spLocks noChangeArrowheads="1"/>
          </p:cNvSpPr>
          <p:nvPr/>
        </p:nvSpPr>
        <p:spPr bwMode="auto">
          <a:xfrm>
            <a:off x="506277" y="5773783"/>
            <a:ext cx="3954463" cy="457200"/>
          </a:xfrm>
          <a:prstGeom prst="rect">
            <a:avLst/>
          </a:prstGeom>
          <a:noFill/>
          <a:ln w="9525" algn="ctr">
            <a:noFill/>
            <a:miter lim="800000"/>
            <a:headEnd/>
            <a:tailEnd/>
          </a:ln>
          <a:effectLst/>
        </p:spPr>
        <p:txBody>
          <a:bodyPr wrap="none">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zh-CN" altLang="en-US" sz="2400" b="0" i="0" u="none" strike="noStrike" kern="1200" cap="none" spc="0" normalizeH="0" baseline="0" noProof="0" dirty="0">
                <a:ln>
                  <a:noFill/>
                </a:ln>
                <a:solidFill>
                  <a:srgbClr val="660033"/>
                </a:solidFill>
                <a:effectLst>
                  <a:outerShdw blurRad="38100" dist="38100" dir="2700000" algn="tl">
                    <a:srgbClr val="C0C0C0"/>
                  </a:outerShdw>
                </a:effectLst>
                <a:uLnTx/>
                <a:uFillTx/>
                <a:latin typeface="Comic Sans MS" pitchFamily="66" charset="0"/>
                <a:ea typeface="华文新魏" pitchFamily="2" charset="-122"/>
                <a:cs typeface="+mn-cs"/>
              </a:rPr>
              <a:t>自己定制</a:t>
            </a:r>
            <a:r>
              <a:rPr kumimoji="1" lang="en-US" altLang="zh-CN" sz="2400" b="0"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Comic Sans MS" pitchFamily="66" charset="0"/>
                <a:ea typeface="楷体_GB2312" pitchFamily="49" charset="-122"/>
                <a:cs typeface="+mn-cs"/>
              </a:rPr>
              <a:t>sp_helpconstraint</a:t>
            </a:r>
            <a:endPar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Comic Sans MS" pitchFamily="66" charset="0"/>
              <a:ea typeface="楷体_GB2312" pitchFamily="49" charset="-122"/>
              <a:cs typeface="+mn-cs"/>
            </a:endParaRPr>
          </a:p>
        </p:txBody>
      </p:sp>
      <p:sp>
        <p:nvSpPr>
          <p:cNvPr id="3" name="文本框 2">
            <a:extLst>
              <a:ext uri="{FF2B5EF4-FFF2-40B4-BE49-F238E27FC236}">
                <a16:creationId xmlns:a16="http://schemas.microsoft.com/office/drawing/2014/main" id="{515CCE55-394B-BC73-9D77-30D2812B304F}"/>
              </a:ext>
            </a:extLst>
          </p:cNvPr>
          <p:cNvSpPr txBox="1"/>
          <p:nvPr/>
        </p:nvSpPr>
        <p:spPr>
          <a:xfrm>
            <a:off x="4248150" y="2339313"/>
            <a:ext cx="4572000" cy="2793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120000"/>
              </a:lnSpc>
              <a:defRPr/>
            </a:pPr>
            <a:r>
              <a:rPr lang="en-US" altLang="zh-CN" sz="2800" dirty="0" err="1"/>
              <a:t>sp_helpconstraint</a:t>
            </a:r>
            <a:r>
              <a:rPr lang="zh-CN" altLang="en-US" sz="2800" dirty="0"/>
              <a:t> </a:t>
            </a:r>
            <a:r>
              <a:rPr lang="en-US" altLang="zh-CN" sz="2800" dirty="0"/>
              <a:t>+</a:t>
            </a:r>
            <a:r>
              <a:rPr lang="zh-CN" altLang="en-US" sz="2800" dirty="0"/>
              <a:t> 表名</a:t>
            </a:r>
            <a:endParaRPr lang="en-US" altLang="zh-CN" sz="2800" dirty="0"/>
          </a:p>
          <a:p>
            <a:pPr lvl="1" eaLnBrk="1" hangingPunct="1">
              <a:lnSpc>
                <a:spcPct val="120000"/>
              </a:lnSpc>
              <a:defRPr/>
            </a:pPr>
            <a:r>
              <a:rPr lang="zh-CN" altLang="en-US" sz="2000" b="0" i="0" dirty="0">
                <a:solidFill>
                  <a:srgbClr val="4D4D4D"/>
                </a:solidFill>
                <a:effectLst/>
                <a:latin typeface="-apple-system"/>
              </a:rPr>
              <a:t>返回一个列表，其内容包括该表的所有约束类型、约束类型的用户定义或系统提供的名称、定义约束类型时用到的列，以及定义约束的表达式（仅适用于 </a:t>
            </a:r>
            <a:r>
              <a:rPr lang="en-US" altLang="zh-CN" sz="2000" b="0" i="0" dirty="0">
                <a:solidFill>
                  <a:srgbClr val="4D4D4D"/>
                </a:solidFill>
                <a:effectLst/>
                <a:latin typeface="-apple-system"/>
              </a:rPr>
              <a:t>DEFAULT </a:t>
            </a:r>
            <a:r>
              <a:rPr lang="zh-CN" altLang="en-US" sz="2000" b="0" i="0" dirty="0">
                <a:solidFill>
                  <a:srgbClr val="4D4D4D"/>
                </a:solidFill>
                <a:effectLst/>
                <a:latin typeface="-apple-system"/>
              </a:rPr>
              <a:t>和 </a:t>
            </a:r>
            <a:r>
              <a:rPr lang="en-US" altLang="zh-CN" sz="2000" b="0" i="0" dirty="0">
                <a:solidFill>
                  <a:srgbClr val="4D4D4D"/>
                </a:solidFill>
                <a:effectLst/>
                <a:latin typeface="-apple-system"/>
              </a:rPr>
              <a:t>CHECK </a:t>
            </a:r>
            <a:r>
              <a:rPr lang="zh-CN" altLang="en-US" sz="2000" b="0" i="0" dirty="0">
                <a:solidFill>
                  <a:srgbClr val="4D4D4D"/>
                </a:solidFill>
                <a:effectLst/>
                <a:latin typeface="-apple-system"/>
              </a:rPr>
              <a:t>约束）</a:t>
            </a:r>
            <a:endParaRPr lang="zh-CN" altLang="en-US" sz="3200" dirty="0"/>
          </a:p>
        </p:txBody>
      </p:sp>
    </p:spTree>
    <p:extLst>
      <p:ext uri="{BB962C8B-B14F-4D97-AF65-F5344CB8AC3E}">
        <p14:creationId xmlns:p14="http://schemas.microsoft.com/office/powerpoint/2010/main" val="63535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eaLnBrk="1" hangingPunct="1">
              <a:defRPr/>
            </a:pPr>
            <a:r>
              <a:rPr lang="zh-CN" altLang="en-US" dirty="0"/>
              <a:t>附：约束定义</a:t>
            </a:r>
          </a:p>
        </p:txBody>
      </p:sp>
      <p:sp>
        <p:nvSpPr>
          <p:cNvPr id="771076" name="Text Box 4"/>
          <p:cNvSpPr txBox="1">
            <a:spLocks noChangeArrowheads="1"/>
          </p:cNvSpPr>
          <p:nvPr/>
        </p:nvSpPr>
        <p:spPr bwMode="auto">
          <a:xfrm>
            <a:off x="2268538" y="3773488"/>
            <a:ext cx="4679950" cy="519112"/>
          </a:xfrm>
          <a:prstGeom prst="rect">
            <a:avLst/>
          </a:prstGeom>
          <a:noFill/>
          <a:ln w="9525" algn="ctr">
            <a:noFill/>
            <a:miter lim="800000"/>
            <a:headEnd/>
            <a:tailEnd/>
          </a:ln>
          <a:effectLst/>
        </p:spPr>
        <p:txBody>
          <a:bodyPr>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en-US" altLang="zh-CN"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楷体_GB2312" pitchFamily="49" charset="-122"/>
                <a:cs typeface="+mn-cs"/>
              </a:rPr>
              <a:t>EXEC sp_helpindex t1</a:t>
            </a:r>
          </a:p>
        </p:txBody>
      </p:sp>
      <p:graphicFrame>
        <p:nvGraphicFramePr>
          <p:cNvPr id="771077" name="Group 5"/>
          <p:cNvGraphicFramePr>
            <a:graphicFrameLocks noGrp="1"/>
          </p:cNvGraphicFramePr>
          <p:nvPr/>
        </p:nvGraphicFramePr>
        <p:xfrm>
          <a:off x="769938" y="1916113"/>
          <a:ext cx="7473950" cy="1619250"/>
        </p:xfrm>
        <a:graphic>
          <a:graphicData uri="http://schemas.openxmlformats.org/drawingml/2006/table">
            <a:tbl>
              <a:tblPr/>
              <a:tblGrid>
                <a:gridCol w="2905125">
                  <a:extLst>
                    <a:ext uri="{9D8B030D-6E8A-4147-A177-3AD203B41FA5}">
                      <a16:colId xmlns:a16="http://schemas.microsoft.com/office/drawing/2014/main" val="20000"/>
                    </a:ext>
                  </a:extLst>
                </a:gridCol>
                <a:gridCol w="2640012">
                  <a:extLst>
                    <a:ext uri="{9D8B030D-6E8A-4147-A177-3AD203B41FA5}">
                      <a16:colId xmlns:a16="http://schemas.microsoft.com/office/drawing/2014/main" val="20001"/>
                    </a:ext>
                  </a:extLst>
                </a:gridCol>
                <a:gridCol w="1928813">
                  <a:extLst>
                    <a:ext uri="{9D8B030D-6E8A-4147-A177-3AD203B41FA5}">
                      <a16:colId xmlns:a16="http://schemas.microsoft.com/office/drawing/2014/main" val="20002"/>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constraint_type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constraint_name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constraint_keys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pt-BR"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UNIQUE (non-clustered)</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pt-BR"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UQ__tt__440B1D61</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pt-BR"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col2, col3</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pt-BR"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UNIQUE (non-clustered)</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pt-BR"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UQ__tt__44FF419A</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pt-BR"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col1</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71095" name="Text Box 23"/>
          <p:cNvSpPr txBox="1">
            <a:spLocks noChangeArrowheads="1"/>
          </p:cNvSpPr>
          <p:nvPr/>
        </p:nvSpPr>
        <p:spPr bwMode="auto">
          <a:xfrm>
            <a:off x="2268538" y="1268413"/>
            <a:ext cx="4679950" cy="519112"/>
          </a:xfrm>
          <a:prstGeom prst="rect">
            <a:avLst/>
          </a:prstGeom>
          <a:noFill/>
          <a:ln w="9525" algn="ctr">
            <a:noFill/>
            <a:miter lim="800000"/>
            <a:headEnd/>
            <a:tailEnd/>
          </a:ln>
          <a:effectLst/>
        </p:spPr>
        <p:txBody>
          <a:bodyPr>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en-US" altLang="zh-CN"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楷体_GB2312" pitchFamily="49" charset="-122"/>
                <a:cs typeface="+mn-cs"/>
              </a:rPr>
              <a:t>EXEC sp_helpconstraint t1</a:t>
            </a:r>
          </a:p>
        </p:txBody>
      </p:sp>
      <p:graphicFrame>
        <p:nvGraphicFramePr>
          <p:cNvPr id="771121" name="Group 49"/>
          <p:cNvGraphicFramePr>
            <a:graphicFrameLocks noGrp="1"/>
          </p:cNvGraphicFramePr>
          <p:nvPr/>
        </p:nvGraphicFramePr>
        <p:xfrm>
          <a:off x="468313" y="4365625"/>
          <a:ext cx="7974012" cy="2087563"/>
        </p:xfrm>
        <a:graphic>
          <a:graphicData uri="http://schemas.openxmlformats.org/drawingml/2006/table">
            <a:tbl>
              <a:tblPr/>
              <a:tblGrid>
                <a:gridCol w="2905125">
                  <a:extLst>
                    <a:ext uri="{9D8B030D-6E8A-4147-A177-3AD203B41FA5}">
                      <a16:colId xmlns:a16="http://schemas.microsoft.com/office/drawing/2014/main" val="20000"/>
                    </a:ext>
                  </a:extLst>
                </a:gridCol>
                <a:gridCol w="3648075">
                  <a:extLst>
                    <a:ext uri="{9D8B030D-6E8A-4147-A177-3AD203B41FA5}">
                      <a16:colId xmlns:a16="http://schemas.microsoft.com/office/drawing/2014/main" val="20001"/>
                    </a:ext>
                  </a:extLst>
                </a:gridCol>
                <a:gridCol w="1420812">
                  <a:extLst>
                    <a:ext uri="{9D8B030D-6E8A-4147-A177-3AD203B41FA5}">
                      <a16:colId xmlns:a16="http://schemas.microsoft.com/office/drawing/2014/main" val="20002"/>
                    </a:ext>
                  </a:extLst>
                </a:gridCol>
              </a:tblGrid>
              <a:tr h="460375">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index_name</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index_description</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index_keys</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pt-BR" altLang="en-US"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UQ__tt__440B1D61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en-US"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nonclustered, unique, unique key located on PRIMARY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pt-BR"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col2, col3</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4388">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pt-BR" altLang="en-US"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UQ__tt__44FF419A</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en-US"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nonclustered, unique, unique key located on PRIMARY</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pt-BR"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col1</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23088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pPr eaLnBrk="1" hangingPunct="1">
              <a:defRPr/>
            </a:pPr>
            <a:r>
              <a:rPr lang="zh-CN" altLang="en-US" dirty="0"/>
              <a:t>附：约束检查</a:t>
            </a:r>
          </a:p>
        </p:txBody>
      </p:sp>
      <p:sp>
        <p:nvSpPr>
          <p:cNvPr id="766982" name="Rectangle 6"/>
          <p:cNvSpPr>
            <a:spLocks noChangeArrowheads="1"/>
          </p:cNvSpPr>
          <p:nvPr/>
        </p:nvSpPr>
        <p:spPr bwMode="auto">
          <a:xfrm>
            <a:off x="1331913" y="3357563"/>
            <a:ext cx="6335712" cy="3195637"/>
          </a:xfrm>
          <a:prstGeom prst="rect">
            <a:avLst/>
          </a:prstGeom>
          <a:noFill/>
          <a:ln w="9525" algn="ctr">
            <a:noFill/>
            <a:miter lim="800000"/>
            <a:headEnd/>
            <a:tailEnd/>
          </a:ln>
          <a:effectLst/>
        </p:spPr>
        <p:txBody>
          <a:bodyPr>
            <a:spAutoFit/>
            <a:flatTx/>
          </a:bodyPr>
          <a:lstStyle/>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如何设置延迟约束？</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在约束创建时：</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[not] deferrable</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initially deferred [immediate]</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对现有约束：</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set constraint  </a:t>
            </a: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约束名 </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deferried</a:t>
            </a:r>
          </a:p>
        </p:txBody>
      </p:sp>
      <p:sp>
        <p:nvSpPr>
          <p:cNvPr id="766984" name="Rectangle 8"/>
          <p:cNvSpPr>
            <a:spLocks noGrp="1" noChangeArrowheads="1"/>
          </p:cNvSpPr>
          <p:nvPr>
            <p:ph type="body" idx="1"/>
          </p:nvPr>
        </p:nvSpPr>
        <p:spPr>
          <a:xfrm>
            <a:off x="611188" y="1196975"/>
            <a:ext cx="7993062" cy="2160588"/>
          </a:xfrm>
        </p:spPr>
        <p:txBody>
          <a:bodyPr/>
          <a:lstStyle/>
          <a:p>
            <a:pPr eaLnBrk="1" hangingPunct="1">
              <a:defRPr/>
            </a:pPr>
            <a:r>
              <a:rPr lang="zh-CN" altLang="en-US"/>
              <a:t>延迟约束</a:t>
            </a:r>
            <a:r>
              <a:rPr lang="en-US" altLang="zh-CN"/>
              <a:t>(ANSI SQL)</a:t>
            </a:r>
          </a:p>
          <a:p>
            <a:pPr lvl="1" eaLnBrk="1" hangingPunct="1">
              <a:defRPr/>
            </a:pPr>
            <a:r>
              <a:rPr lang="en-US" altLang="zh-CN"/>
              <a:t>deferred constraints</a:t>
            </a:r>
          </a:p>
          <a:p>
            <a:pPr lvl="1" eaLnBrk="1" hangingPunct="1">
              <a:defRPr/>
            </a:pPr>
            <a:r>
              <a:rPr lang="zh-CN" altLang="en-US"/>
              <a:t>将两个插入语句放入一个事务，在提交时检查约束</a:t>
            </a:r>
          </a:p>
        </p:txBody>
      </p:sp>
    </p:spTree>
    <p:extLst>
      <p:ext uri="{BB962C8B-B14F-4D97-AF65-F5344CB8AC3E}">
        <p14:creationId xmlns:p14="http://schemas.microsoft.com/office/powerpoint/2010/main" val="1286448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eaLnBrk="1" hangingPunct="1">
              <a:defRPr/>
            </a:pPr>
            <a:r>
              <a:rPr lang="zh-CN" altLang="en-US" dirty="0"/>
              <a:t>附：约束检查</a:t>
            </a:r>
          </a:p>
        </p:txBody>
      </p:sp>
      <p:sp>
        <p:nvSpPr>
          <p:cNvPr id="772100" name="Text Box 4"/>
          <p:cNvSpPr txBox="1">
            <a:spLocks noChangeArrowheads="1"/>
          </p:cNvSpPr>
          <p:nvPr/>
        </p:nvSpPr>
        <p:spPr bwMode="auto">
          <a:xfrm>
            <a:off x="468313" y="1484313"/>
            <a:ext cx="8207375" cy="3195637"/>
          </a:xfrm>
          <a:prstGeom prst="rect">
            <a:avLst/>
          </a:prstGeom>
          <a:noFill/>
          <a:ln w="9525" algn="ctr">
            <a:noFill/>
            <a:miter lim="800000"/>
            <a:headEnd/>
            <a:tailEnd/>
          </a:ln>
          <a:effectLst/>
        </p:spPr>
        <p:txBody>
          <a:bodyPr>
            <a:spAutoFit/>
            <a:flatTx/>
          </a:bodyPr>
          <a:lstStyle/>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Tahoma" pitchFamily="34" charset="0"/>
                <a:ea typeface="楷体_GB2312" pitchFamily="49" charset="-122"/>
                <a:cs typeface="+mn-cs"/>
              </a:rPr>
              <a:t>create table</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emp(</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e# 		char(10) </a:t>
            </a:r>
            <a:r>
              <a:rPr kumimoji="1"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Tahoma" pitchFamily="34" charset="0"/>
                <a:ea typeface="楷体_GB2312" pitchFamily="49" charset="-122"/>
                <a:cs typeface="+mn-cs"/>
              </a:rPr>
              <a:t>primary key</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ename 	char(20),</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mgr 	char(10) </a:t>
            </a:r>
            <a:r>
              <a:rPr kumimoji="1" lang="en-US" altLang="zh-CN" sz="2400" b="0" i="0" u="none" strike="noStrike" kern="1200" cap="none" spc="0" normalizeH="0" baseline="0" noProof="0">
                <a:ln>
                  <a:noFill/>
                </a:ln>
                <a:solidFill>
                  <a:srgbClr val="990000"/>
                </a:solidFill>
                <a:effectLst>
                  <a:outerShdw blurRad="38100" dist="38100" dir="2700000" algn="tl">
                    <a:srgbClr val="C0C0C0"/>
                  </a:outerShdw>
                </a:effectLst>
                <a:uLnTx/>
                <a:uFillTx/>
                <a:latin typeface="Tahoma" pitchFamily="34" charset="0"/>
                <a:ea typeface="楷体_GB2312" pitchFamily="49" charset="-122"/>
                <a:cs typeface="+mn-cs"/>
              </a:rPr>
              <a:t>constraint</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FK_Constraint </a:t>
            </a:r>
            <a:r>
              <a:rPr kumimoji="1"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Tahoma" pitchFamily="34" charset="0"/>
                <a:ea typeface="楷体_GB2312" pitchFamily="49" charset="-122"/>
                <a:cs typeface="+mn-cs"/>
              </a:rPr>
              <a:t>foreign key</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Tahoma" pitchFamily="34" charset="0"/>
                <a:ea typeface="楷体_GB2312" pitchFamily="49" charset="-122"/>
                <a:cs typeface="+mn-cs"/>
              </a:rPr>
              <a:t>				references</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emp(e#)</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a:t>
            </a:r>
            <a:r>
              <a:rPr kumimoji="1" lang="en-US" altLang="zh-CN" sz="2400" b="0" i="0" u="none" strike="noStrike" kern="1200" cap="none" spc="0" normalizeH="0" baseline="0" noProof="0">
                <a:ln>
                  <a:noFill/>
                </a:ln>
                <a:solidFill>
                  <a:srgbClr val="990000"/>
                </a:solidFill>
                <a:effectLst>
                  <a:outerShdw blurRad="38100" dist="38100" dir="2700000" algn="tl">
                    <a:srgbClr val="C0C0C0"/>
                  </a:outerShdw>
                </a:effectLst>
                <a:uLnTx/>
                <a:uFillTx/>
                <a:latin typeface="Tahoma" pitchFamily="34" charset="0"/>
                <a:ea typeface="楷体_GB2312" pitchFamily="49" charset="-122"/>
                <a:cs typeface="+mn-cs"/>
              </a:rPr>
              <a:t>deferrable  initially immediate</a:t>
            </a:r>
          </a:p>
        </p:txBody>
      </p:sp>
      <p:sp>
        <p:nvSpPr>
          <p:cNvPr id="772101" name="Rectangle 5"/>
          <p:cNvSpPr>
            <a:spLocks noChangeArrowheads="1"/>
          </p:cNvSpPr>
          <p:nvPr/>
        </p:nvSpPr>
        <p:spPr bwMode="auto">
          <a:xfrm>
            <a:off x="577850" y="5229225"/>
            <a:ext cx="5432425" cy="1004888"/>
          </a:xfrm>
          <a:prstGeom prst="rect">
            <a:avLst/>
          </a:prstGeom>
          <a:noFill/>
          <a:ln w="9525" algn="ctr">
            <a:noFill/>
            <a:miter lim="800000"/>
            <a:headEnd/>
            <a:tailEnd/>
          </a:ln>
          <a:effectLst/>
        </p:spPr>
        <p:txBody>
          <a:bodyPr>
            <a:spAutoFit/>
            <a:flatTx/>
          </a:bodyPr>
          <a:lstStyle/>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设置延迟约束：</a:t>
            </a:r>
          </a:p>
          <a:p>
            <a:pPr marL="342900" marR="0" lvl="0" indent="-342900" algn="l" defTabSz="914400" rtl="0" eaLnBrk="1" fontAlgn="base" latinLnBrk="0" hangingPunct="1">
              <a:lnSpc>
                <a:spcPct val="100000"/>
              </a:lnSpc>
              <a:spcBef>
                <a:spcPct val="50000"/>
              </a:spcBef>
              <a:spcAft>
                <a:spcPct val="0"/>
              </a:spcAft>
              <a:buClrTx/>
              <a:buSzPct val="60000"/>
              <a:buFontTx/>
              <a:buNone/>
              <a:tabLst/>
              <a:defRPr/>
            </a:pPr>
            <a:r>
              <a:rPr kumimoji="1" lang="en-US" altLang="zh-CN" sz="2400" b="0" i="0" u="none" strike="noStrike" kern="1200" cap="none" spc="0" normalizeH="0" baseline="0" noProof="0">
                <a:ln>
                  <a:noFill/>
                </a:ln>
                <a:solidFill>
                  <a:srgbClr val="990000"/>
                </a:solidFill>
                <a:effectLst>
                  <a:outerShdw blurRad="38100" dist="38100" dir="2700000" algn="tl">
                    <a:srgbClr val="C0C0C0"/>
                  </a:outerShdw>
                </a:effectLst>
                <a:uLnTx/>
                <a:uFillTx/>
                <a:latin typeface="Tahoma" pitchFamily="34" charset="0"/>
                <a:ea typeface="楷体_GB2312" pitchFamily="49" charset="-122"/>
                <a:cs typeface="+mn-cs"/>
              </a:rPr>
              <a:t>set constraint</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楷体_GB2312" pitchFamily="49" charset="-122"/>
                <a:cs typeface="+mn-cs"/>
              </a:rPr>
              <a:t>  FK_Constraint </a:t>
            </a:r>
            <a:r>
              <a:rPr kumimoji="1" lang="en-US" altLang="zh-CN" sz="2400" b="0" i="0" u="none" strike="noStrike" kern="1200" cap="none" spc="0" normalizeH="0" baseline="0" noProof="0">
                <a:ln>
                  <a:noFill/>
                </a:ln>
                <a:solidFill>
                  <a:srgbClr val="990000"/>
                </a:solidFill>
                <a:effectLst>
                  <a:outerShdw blurRad="38100" dist="38100" dir="2700000" algn="tl">
                    <a:srgbClr val="C0C0C0"/>
                  </a:outerShdw>
                </a:effectLst>
                <a:uLnTx/>
                <a:uFillTx/>
                <a:latin typeface="Tahoma" pitchFamily="34" charset="0"/>
                <a:ea typeface="楷体_GB2312" pitchFamily="49" charset="-122"/>
                <a:cs typeface="+mn-cs"/>
              </a:rPr>
              <a:t>deferried</a:t>
            </a:r>
          </a:p>
        </p:txBody>
      </p:sp>
    </p:spTree>
    <p:extLst>
      <p:ext uri="{BB962C8B-B14F-4D97-AF65-F5344CB8AC3E}">
        <p14:creationId xmlns:p14="http://schemas.microsoft.com/office/powerpoint/2010/main" val="2316967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eaLnBrk="1" hangingPunct="1">
              <a:defRPr/>
            </a:pPr>
            <a:r>
              <a:rPr lang="zh-CN" altLang="en-US" dirty="0"/>
              <a:t>附：约束检查：</a:t>
            </a:r>
            <a:r>
              <a:rPr lang="en-US" altLang="zh-CN" sz="2800" dirty="0"/>
              <a:t>SQL Server</a:t>
            </a:r>
          </a:p>
        </p:txBody>
      </p:sp>
      <p:sp>
        <p:nvSpPr>
          <p:cNvPr id="552963" name="Rectangle 3"/>
          <p:cNvSpPr>
            <a:spLocks noGrp="1" noChangeArrowheads="1"/>
          </p:cNvSpPr>
          <p:nvPr>
            <p:ph type="body" idx="1"/>
          </p:nvPr>
        </p:nvSpPr>
        <p:spPr>
          <a:xfrm>
            <a:off x="152400" y="1196752"/>
            <a:ext cx="8802688" cy="5410200"/>
          </a:xfrm>
        </p:spPr>
        <p:txBody>
          <a:bodyPr/>
          <a:lstStyle/>
          <a:p>
            <a:pPr eaLnBrk="1" hangingPunct="1">
              <a:lnSpc>
                <a:spcPct val="105000"/>
              </a:lnSpc>
              <a:defRPr/>
            </a:pPr>
            <a:r>
              <a:rPr lang="zh-CN" altLang="en-US" sz="2800"/>
              <a:t>添加未验证的约束</a:t>
            </a:r>
            <a:r>
              <a:rPr lang="en-US" altLang="zh-CN" sz="2800"/>
              <a:t>(with </a:t>
            </a:r>
            <a:r>
              <a:rPr lang="en-US" altLang="zh-CN" sz="2800" err="1"/>
              <a:t>nocheck</a:t>
            </a:r>
            <a:r>
              <a:rPr lang="en-US" altLang="zh-CN" sz="2800"/>
              <a:t>)</a:t>
            </a:r>
          </a:p>
          <a:p>
            <a:pPr lvl="1" eaLnBrk="1" hangingPunct="1">
              <a:lnSpc>
                <a:spcPct val="105000"/>
              </a:lnSpc>
              <a:buFont typeface="Wingdings" pitchFamily="2" charset="2"/>
              <a:buNone/>
              <a:defRPr/>
            </a:pPr>
            <a:r>
              <a:rPr lang="en-US" altLang="zh-CN" sz="2400">
                <a:solidFill>
                  <a:schemeClr val="hlink"/>
                </a:solidFill>
              </a:rPr>
              <a:t>create table</a:t>
            </a:r>
            <a:r>
              <a:rPr lang="en-US" altLang="zh-CN" sz="2400"/>
              <a:t> t1 (</a:t>
            </a:r>
            <a:r>
              <a:rPr lang="en-US" altLang="zh-CN" sz="2400" err="1"/>
              <a:t>col_a</a:t>
            </a:r>
            <a:r>
              <a:rPr lang="en-US" altLang="zh-CN" sz="2400"/>
              <a:t> INT) </a:t>
            </a:r>
          </a:p>
          <a:p>
            <a:pPr lvl="1" eaLnBrk="1" hangingPunct="1">
              <a:lnSpc>
                <a:spcPct val="105000"/>
              </a:lnSpc>
              <a:buFont typeface="Wingdings" pitchFamily="2" charset="2"/>
              <a:buNone/>
              <a:defRPr/>
            </a:pPr>
            <a:r>
              <a:rPr lang="en-US" altLang="zh-CN" sz="2400">
                <a:solidFill>
                  <a:schemeClr val="hlink"/>
                </a:solidFill>
              </a:rPr>
              <a:t>insert into</a:t>
            </a:r>
            <a:r>
              <a:rPr lang="en-US" altLang="zh-CN" sz="2400"/>
              <a:t> t1 VALUES (-1)</a:t>
            </a:r>
          </a:p>
          <a:p>
            <a:pPr lvl="1" eaLnBrk="1" hangingPunct="1">
              <a:lnSpc>
                <a:spcPct val="105000"/>
              </a:lnSpc>
              <a:buFont typeface="Wingdings" pitchFamily="2" charset="2"/>
              <a:buNone/>
              <a:defRPr/>
            </a:pPr>
            <a:r>
              <a:rPr lang="en-US" altLang="zh-CN" sz="2400">
                <a:solidFill>
                  <a:schemeClr val="hlink"/>
                </a:solidFill>
              </a:rPr>
              <a:t>alter table</a:t>
            </a:r>
            <a:r>
              <a:rPr lang="en-US" altLang="zh-CN" sz="2400"/>
              <a:t> t1 </a:t>
            </a:r>
            <a:r>
              <a:rPr lang="en-US" altLang="zh-CN" sz="2400">
                <a:solidFill>
                  <a:schemeClr val="hlink"/>
                </a:solidFill>
              </a:rPr>
              <a:t>with </a:t>
            </a:r>
            <a:r>
              <a:rPr lang="en-US" altLang="zh-CN" sz="2400" err="1">
                <a:solidFill>
                  <a:schemeClr val="hlink"/>
                </a:solidFill>
              </a:rPr>
              <a:t>nocheck</a:t>
            </a:r>
            <a:endParaRPr lang="en-US" altLang="zh-CN" sz="2400"/>
          </a:p>
          <a:p>
            <a:pPr lvl="1" eaLnBrk="1" hangingPunct="1">
              <a:lnSpc>
                <a:spcPct val="105000"/>
              </a:lnSpc>
              <a:buFont typeface="Wingdings" pitchFamily="2" charset="2"/>
              <a:buNone/>
              <a:defRPr/>
            </a:pPr>
            <a:r>
              <a:rPr lang="en-US" altLang="zh-CN" sz="2400"/>
              <a:t>	</a:t>
            </a:r>
            <a:r>
              <a:rPr lang="en-US" altLang="zh-CN" sz="2400">
                <a:solidFill>
                  <a:schemeClr val="hlink"/>
                </a:solidFill>
              </a:rPr>
              <a:t>add constraint</a:t>
            </a:r>
            <a:r>
              <a:rPr lang="en-US" altLang="zh-CN" sz="2400"/>
              <a:t> </a:t>
            </a:r>
            <a:r>
              <a:rPr lang="en-US" altLang="zh-CN" sz="2400" err="1"/>
              <a:t>skip_check</a:t>
            </a:r>
            <a:r>
              <a:rPr lang="en-US" altLang="zh-CN" sz="2400"/>
              <a:t> </a:t>
            </a:r>
            <a:r>
              <a:rPr lang="en-US" altLang="zh-CN" sz="2400">
                <a:solidFill>
                  <a:schemeClr val="hlink"/>
                </a:solidFill>
              </a:rPr>
              <a:t>check</a:t>
            </a:r>
            <a:r>
              <a:rPr lang="en-US" altLang="zh-CN" sz="2400"/>
              <a:t> (</a:t>
            </a:r>
            <a:r>
              <a:rPr lang="en-US" altLang="zh-CN" sz="2400" err="1"/>
              <a:t>col_a</a:t>
            </a:r>
            <a:r>
              <a:rPr lang="en-US" altLang="zh-CN" sz="2400"/>
              <a:t> &gt; 1)</a:t>
            </a:r>
          </a:p>
          <a:p>
            <a:pPr lvl="1" eaLnBrk="1" hangingPunct="1">
              <a:lnSpc>
                <a:spcPct val="105000"/>
              </a:lnSpc>
              <a:buFont typeface="Wingdings" pitchFamily="2" charset="2"/>
              <a:buNone/>
              <a:defRPr/>
            </a:pPr>
            <a:r>
              <a:rPr lang="en-US" altLang="zh-CN" sz="2400">
                <a:solidFill>
                  <a:schemeClr val="hlink"/>
                </a:solidFill>
              </a:rPr>
              <a:t>insert into</a:t>
            </a:r>
            <a:r>
              <a:rPr lang="en-US" altLang="zh-CN" sz="2400"/>
              <a:t> t1 VALUES (-2)</a:t>
            </a:r>
          </a:p>
          <a:p>
            <a:pPr eaLnBrk="1" hangingPunct="1">
              <a:lnSpc>
                <a:spcPct val="105000"/>
              </a:lnSpc>
              <a:defRPr/>
            </a:pPr>
            <a:r>
              <a:rPr lang="zh-CN" altLang="en-US" sz="2800"/>
              <a:t>禁用并重新启用一个约束</a:t>
            </a:r>
            <a:r>
              <a:rPr lang="en-US" altLang="zh-CN" sz="2800"/>
              <a:t>(</a:t>
            </a:r>
            <a:r>
              <a:rPr lang="en-US" altLang="zh-CN" sz="2800" err="1"/>
              <a:t>nocheck</a:t>
            </a:r>
            <a:r>
              <a:rPr lang="en-US" altLang="zh-CN" sz="2800"/>
              <a:t>)</a:t>
            </a:r>
            <a:r>
              <a:rPr lang="en-US" altLang="zh-CN" sz="2400"/>
              <a:t> </a:t>
            </a:r>
            <a:endParaRPr lang="en-US" altLang="zh-CN" sz="2400">
              <a:solidFill>
                <a:schemeClr val="hlink"/>
              </a:solidFill>
            </a:endParaRPr>
          </a:p>
          <a:p>
            <a:pPr lvl="1" eaLnBrk="1" hangingPunct="1">
              <a:lnSpc>
                <a:spcPct val="105000"/>
              </a:lnSpc>
              <a:buFont typeface="Wingdings" pitchFamily="2" charset="2"/>
              <a:buNone/>
              <a:defRPr/>
            </a:pPr>
            <a:r>
              <a:rPr lang="en-US" altLang="zh-CN" sz="2400">
                <a:solidFill>
                  <a:schemeClr val="hlink"/>
                </a:solidFill>
              </a:rPr>
              <a:t>alter table</a:t>
            </a:r>
            <a:r>
              <a:rPr lang="en-US" altLang="zh-CN" sz="2400"/>
              <a:t> t1 </a:t>
            </a:r>
            <a:r>
              <a:rPr lang="en-US" altLang="zh-CN" sz="2400" err="1">
                <a:solidFill>
                  <a:schemeClr val="hlink"/>
                </a:solidFill>
              </a:rPr>
              <a:t>nocheck</a:t>
            </a:r>
            <a:r>
              <a:rPr lang="en-US" altLang="zh-CN" sz="2400"/>
              <a:t> </a:t>
            </a:r>
            <a:r>
              <a:rPr lang="en-US" altLang="zh-CN" sz="2400">
                <a:solidFill>
                  <a:schemeClr val="hlink"/>
                </a:solidFill>
              </a:rPr>
              <a:t>constraint</a:t>
            </a:r>
            <a:r>
              <a:rPr lang="en-US" altLang="zh-CN" sz="2400"/>
              <a:t> </a:t>
            </a:r>
            <a:r>
              <a:rPr lang="en-US" altLang="zh-CN" sz="2400" err="1"/>
              <a:t>skip_check</a:t>
            </a:r>
            <a:r>
              <a:rPr lang="en-US" altLang="zh-CN" sz="2400"/>
              <a:t> </a:t>
            </a:r>
          </a:p>
          <a:p>
            <a:pPr lvl="1" eaLnBrk="1" hangingPunct="1">
              <a:lnSpc>
                <a:spcPct val="105000"/>
              </a:lnSpc>
              <a:buFont typeface="Wingdings" pitchFamily="2" charset="2"/>
              <a:buNone/>
              <a:defRPr/>
            </a:pPr>
            <a:r>
              <a:rPr lang="en-US" altLang="zh-CN" sz="2400">
                <a:solidFill>
                  <a:schemeClr val="hlink"/>
                </a:solidFill>
              </a:rPr>
              <a:t>insert into</a:t>
            </a:r>
            <a:r>
              <a:rPr lang="en-US" altLang="zh-CN" sz="2400"/>
              <a:t> t1 VALUES (-2)</a:t>
            </a:r>
          </a:p>
          <a:p>
            <a:pPr lvl="1" eaLnBrk="1" hangingPunct="1">
              <a:lnSpc>
                <a:spcPct val="105000"/>
              </a:lnSpc>
              <a:buFont typeface="Wingdings" pitchFamily="2" charset="2"/>
              <a:buNone/>
              <a:defRPr/>
            </a:pPr>
            <a:r>
              <a:rPr lang="en-US" altLang="zh-CN" sz="2400">
                <a:solidFill>
                  <a:schemeClr val="hlink"/>
                </a:solidFill>
              </a:rPr>
              <a:t>alter table</a:t>
            </a:r>
            <a:r>
              <a:rPr lang="en-US" altLang="zh-CN" sz="2400"/>
              <a:t> t1 </a:t>
            </a:r>
            <a:r>
              <a:rPr lang="en-US" altLang="zh-CN" sz="2400">
                <a:solidFill>
                  <a:schemeClr val="hlink"/>
                </a:solidFill>
              </a:rPr>
              <a:t>check</a:t>
            </a:r>
            <a:r>
              <a:rPr lang="en-US" altLang="zh-CN" sz="2400"/>
              <a:t> </a:t>
            </a:r>
            <a:r>
              <a:rPr lang="en-US" altLang="zh-CN" sz="2400">
                <a:solidFill>
                  <a:schemeClr val="hlink"/>
                </a:solidFill>
              </a:rPr>
              <a:t>constraint</a:t>
            </a:r>
            <a:r>
              <a:rPr lang="en-US" altLang="zh-CN" sz="2400"/>
              <a:t> </a:t>
            </a:r>
            <a:r>
              <a:rPr lang="en-US" altLang="zh-CN" sz="2400" err="1"/>
              <a:t>skip_check</a:t>
            </a:r>
            <a:endParaRPr lang="en-US" altLang="zh-CN" sz="2400"/>
          </a:p>
          <a:p>
            <a:pPr eaLnBrk="1" hangingPunct="1">
              <a:lnSpc>
                <a:spcPct val="105000"/>
              </a:lnSpc>
              <a:defRPr/>
            </a:pPr>
            <a:r>
              <a:rPr lang="en-US" altLang="zh-CN" sz="2800" err="1"/>
              <a:t>dbcc</a:t>
            </a:r>
            <a:r>
              <a:rPr lang="en-US" altLang="zh-CN" sz="2800"/>
              <a:t> </a:t>
            </a:r>
            <a:r>
              <a:rPr lang="en-US" altLang="zh-CN" sz="2800" err="1"/>
              <a:t>checkconstraints</a:t>
            </a:r>
            <a:endParaRPr lang="en-US" altLang="zh-CN" sz="2800"/>
          </a:p>
        </p:txBody>
      </p:sp>
      <p:graphicFrame>
        <p:nvGraphicFramePr>
          <p:cNvPr id="552964" name="Object 4"/>
          <p:cNvGraphicFramePr>
            <a:graphicFrameLocks noChangeAspect="1"/>
          </p:cNvGraphicFramePr>
          <p:nvPr/>
        </p:nvGraphicFramePr>
        <p:xfrm>
          <a:off x="5550793" y="5949950"/>
          <a:ext cx="3341687" cy="831850"/>
        </p:xfrm>
        <a:graphic>
          <a:graphicData uri="http://schemas.openxmlformats.org/presentationml/2006/ole">
            <mc:AlternateContent xmlns:mc="http://schemas.openxmlformats.org/markup-compatibility/2006">
              <mc:Choice xmlns:v="urn:schemas-microsoft-com:vml" Requires="v">
                <p:oleObj name="Photo Editor 照片" r:id="rId3" imgW="2333333" imgH="581106" progId="">
                  <p:embed/>
                </p:oleObj>
              </mc:Choice>
              <mc:Fallback>
                <p:oleObj name="Photo Editor 照片" r:id="rId3" imgW="2333333" imgH="581106" progId="">
                  <p:embed/>
                  <p:pic>
                    <p:nvPicPr>
                      <p:cNvPr id="552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793" y="5949950"/>
                        <a:ext cx="334168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9526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52964"/>
                                        </p:tgtEl>
                                        <p:attrNameLst>
                                          <p:attrName>style.visibility</p:attrName>
                                        </p:attrNameLst>
                                      </p:cBhvr>
                                      <p:to>
                                        <p:strVal val="visible"/>
                                      </p:to>
                                    </p:set>
                                    <p:animEffect transition="in" filter="fade">
                                      <p:cBhvr>
                                        <p:cTn id="7" dur="2000"/>
                                        <p:tgtEl>
                                          <p:spTgt spid="552964"/>
                                        </p:tgtEl>
                                      </p:cBhvr>
                                    </p:animEffect>
                                    <p:anim calcmode="lin" valueType="num">
                                      <p:cBhvr>
                                        <p:cTn id="8" dur="2000" fill="hold"/>
                                        <p:tgtEl>
                                          <p:spTgt spid="552964"/>
                                        </p:tgtEl>
                                        <p:attrNameLst>
                                          <p:attrName>ppt_x</p:attrName>
                                        </p:attrNameLst>
                                      </p:cBhvr>
                                      <p:tavLst>
                                        <p:tav tm="0">
                                          <p:val>
                                            <p:strVal val="#ppt_x"/>
                                          </p:val>
                                        </p:tav>
                                        <p:tav tm="100000">
                                          <p:val>
                                            <p:strVal val="#ppt_x"/>
                                          </p:val>
                                        </p:tav>
                                      </p:tavLst>
                                    </p:anim>
                                    <p:anim calcmode="lin" valueType="num">
                                      <p:cBhvr>
                                        <p:cTn id="9" dur="1800" decel="100000" fill="hold"/>
                                        <p:tgtEl>
                                          <p:spTgt spid="552964"/>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55296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pPr eaLnBrk="1" hangingPunct="1">
              <a:defRPr/>
            </a:pPr>
            <a:r>
              <a:rPr lang="zh-CN" altLang="en-US" dirty="0"/>
              <a:t>附：用户定义数据类型</a:t>
            </a:r>
          </a:p>
        </p:txBody>
      </p:sp>
      <p:sp>
        <p:nvSpPr>
          <p:cNvPr id="758787" name="Rectangle 3"/>
          <p:cNvSpPr>
            <a:spLocks noGrp="1" noChangeArrowheads="1"/>
          </p:cNvSpPr>
          <p:nvPr>
            <p:ph type="body" idx="1"/>
          </p:nvPr>
        </p:nvSpPr>
        <p:spPr>
          <a:xfrm>
            <a:off x="152400" y="1219200"/>
            <a:ext cx="8839200" cy="5638800"/>
          </a:xfrm>
        </p:spPr>
        <p:txBody>
          <a:bodyPr/>
          <a:lstStyle/>
          <a:p>
            <a:pPr eaLnBrk="1" hangingPunct="1">
              <a:defRPr/>
            </a:pPr>
            <a:r>
              <a:rPr lang="en-US" altLang="zh-CN" sz="2800"/>
              <a:t>UDDT</a:t>
            </a:r>
            <a:r>
              <a:rPr lang="zh-CN" altLang="en-US" sz="2800"/>
              <a:t>：</a:t>
            </a:r>
            <a:r>
              <a:rPr lang="en-US" altLang="zh-CN" sz="2800"/>
              <a:t>User-defined datatype</a:t>
            </a:r>
          </a:p>
          <a:p>
            <a:pPr lvl="1" eaLnBrk="1" hangingPunct="1">
              <a:defRPr/>
            </a:pPr>
            <a:r>
              <a:rPr lang="zh-CN" altLang="en-US"/>
              <a:t>保证数据一致性</a:t>
            </a:r>
          </a:p>
          <a:p>
            <a:pPr eaLnBrk="1" hangingPunct="1">
              <a:defRPr/>
            </a:pPr>
            <a:r>
              <a:rPr lang="zh-CN" altLang="en-US" sz="2800"/>
              <a:t>格式</a:t>
            </a:r>
          </a:p>
          <a:p>
            <a:pPr lvl="1" eaLnBrk="1" hangingPunct="1">
              <a:buFont typeface="Wingdings" pitchFamily="2" charset="2"/>
              <a:buNone/>
              <a:defRPr/>
            </a:pPr>
            <a:r>
              <a:rPr lang="zh-CN" altLang="en-US" sz="2400">
                <a:solidFill>
                  <a:srgbClr val="FF3300"/>
                </a:solidFill>
              </a:rPr>
              <a:t>   </a:t>
            </a:r>
            <a:r>
              <a:rPr lang="en-US" altLang="zh-CN" sz="2400" b="1" i="1">
                <a:solidFill>
                  <a:srgbClr val="FF3300"/>
                </a:solidFill>
                <a:effectLst>
                  <a:outerShdw blurRad="38100" dist="38100" dir="2700000" algn="tl">
                    <a:srgbClr val="C0C0C0"/>
                  </a:outerShdw>
                </a:effectLst>
              </a:rPr>
              <a:t>create  domain</a:t>
            </a:r>
            <a:r>
              <a:rPr lang="en-US" altLang="zh-CN" sz="2400"/>
              <a:t>  </a:t>
            </a:r>
            <a:r>
              <a:rPr lang="zh-CN" altLang="en-US" sz="2400"/>
              <a:t>域名  数据类型</a:t>
            </a:r>
          </a:p>
          <a:p>
            <a:pPr eaLnBrk="1" hangingPunct="1">
              <a:defRPr/>
            </a:pPr>
            <a:r>
              <a:rPr lang="zh-CN" altLang="en-US" sz="2800"/>
              <a:t>示例</a:t>
            </a:r>
          </a:p>
          <a:p>
            <a:pPr lvl="1" algn="ctr" eaLnBrk="1" hangingPunct="1">
              <a:buFont typeface="Wingdings" pitchFamily="2" charset="2"/>
              <a:buNone/>
              <a:defRPr/>
            </a:pPr>
            <a:r>
              <a:rPr lang="en-US" altLang="zh-CN" sz="2400" b="1" i="1"/>
              <a:t>create  domain</a:t>
            </a:r>
            <a:r>
              <a:rPr lang="en-US" altLang="zh-CN" sz="2400"/>
              <a:t>  </a:t>
            </a:r>
            <a:r>
              <a:rPr lang="en-US" altLang="zh-CN" sz="2400" i="1">
                <a:solidFill>
                  <a:schemeClr val="hlink"/>
                </a:solidFill>
              </a:rPr>
              <a:t>person-name</a:t>
            </a:r>
            <a:r>
              <a:rPr lang="en-US" altLang="zh-CN" sz="2400"/>
              <a:t>  char</a:t>
            </a:r>
            <a:r>
              <a:rPr lang="zh-CN" altLang="en-US" sz="2400"/>
              <a:t>（</a:t>
            </a:r>
            <a:r>
              <a:rPr lang="en-US" altLang="zh-CN" sz="2400"/>
              <a:t>20</a:t>
            </a:r>
            <a:r>
              <a:rPr lang="zh-CN" altLang="en-US" sz="2400"/>
              <a:t>）</a:t>
            </a:r>
          </a:p>
          <a:p>
            <a:pPr lvl="1" algn="l" eaLnBrk="1" hangingPunct="1">
              <a:buFont typeface="Wingdings" pitchFamily="2" charset="2"/>
              <a:buNone/>
              <a:defRPr/>
            </a:pPr>
            <a:r>
              <a:rPr lang="zh-CN" altLang="en-US" sz="2400"/>
              <a:t>   </a:t>
            </a:r>
            <a:r>
              <a:rPr lang="zh-CN" altLang="zh-CN" sz="2400"/>
              <a:t>类似</a:t>
            </a:r>
            <a:r>
              <a:rPr lang="en-US" altLang="zh-CN" sz="2400"/>
              <a:t>C</a:t>
            </a:r>
            <a:r>
              <a:rPr lang="zh-CN" altLang="en-US" sz="2400"/>
              <a:t>语言中：</a:t>
            </a:r>
          </a:p>
          <a:p>
            <a:pPr lvl="1" algn="l" eaLnBrk="1" hangingPunct="1">
              <a:buFont typeface="Wingdings" pitchFamily="2" charset="2"/>
              <a:buNone/>
              <a:defRPr/>
            </a:pPr>
            <a:r>
              <a:rPr lang="zh-CN" altLang="en-US">
                <a:solidFill>
                  <a:srgbClr val="0000FF"/>
                </a:solidFill>
              </a:rPr>
              <a:t>	</a:t>
            </a:r>
            <a:r>
              <a:rPr lang="en-US" altLang="zh-CN" sz="2000" b="1" i="1">
                <a:solidFill>
                  <a:srgbClr val="0000FF"/>
                </a:solidFill>
              </a:rPr>
              <a:t>typedef</a:t>
            </a:r>
            <a:r>
              <a:rPr lang="en-US" altLang="zh-CN" sz="2000">
                <a:solidFill>
                  <a:srgbClr val="0000FF"/>
                </a:solidFill>
              </a:rPr>
              <a:t>   </a:t>
            </a:r>
            <a:r>
              <a:rPr lang="en-US" altLang="zh-CN" sz="2000" b="1"/>
              <a:t>ADDRESS_LIST</a:t>
            </a:r>
            <a:r>
              <a:rPr lang="en-US" altLang="zh-CN" sz="2000"/>
              <a:t>{</a:t>
            </a:r>
          </a:p>
          <a:p>
            <a:pPr lvl="1" algn="l" eaLnBrk="1" hangingPunct="1">
              <a:buFont typeface="Wingdings" pitchFamily="2" charset="2"/>
              <a:buNone/>
              <a:defRPr/>
            </a:pPr>
            <a:r>
              <a:rPr lang="en-US" altLang="zh-CN" sz="2000"/>
              <a:t>					char  name[10];</a:t>
            </a:r>
          </a:p>
          <a:p>
            <a:pPr lvl="1" algn="l" eaLnBrk="1" hangingPunct="1">
              <a:buFont typeface="Wingdings" pitchFamily="2" charset="2"/>
              <a:buNone/>
              <a:defRPr/>
            </a:pPr>
            <a:r>
              <a:rPr lang="en-US" altLang="zh-CN" sz="2000"/>
              <a:t>					char  telephone[20];</a:t>
            </a:r>
          </a:p>
          <a:p>
            <a:pPr lvl="1" algn="l" eaLnBrk="1" hangingPunct="1">
              <a:buFont typeface="Wingdings" pitchFamily="2" charset="2"/>
              <a:buNone/>
              <a:defRPr/>
            </a:pPr>
            <a:r>
              <a:rPr lang="en-US" altLang="zh-CN" sz="2000"/>
              <a:t>					char  location[20] };</a:t>
            </a:r>
          </a:p>
          <a:p>
            <a:pPr lvl="1" algn="l" eaLnBrk="1" hangingPunct="1">
              <a:buFont typeface="Wingdings" pitchFamily="2" charset="2"/>
              <a:buNone/>
              <a:defRPr/>
            </a:pPr>
            <a:r>
              <a:rPr lang="en-US" altLang="zh-CN" sz="2000"/>
              <a:t>	</a:t>
            </a:r>
            <a:r>
              <a:rPr lang="en-US" altLang="zh-CN" sz="2000" b="1"/>
              <a:t>ADDRESS_LIST</a:t>
            </a:r>
            <a:r>
              <a:rPr lang="en-US" altLang="zh-CN" sz="2000"/>
              <a:t>    tom;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defRPr/>
            </a:pPr>
            <a:r>
              <a:rPr lang="zh-CN" altLang="en-US" dirty="0"/>
              <a:t>附：用户定义数据类型</a:t>
            </a:r>
            <a:r>
              <a:rPr lang="en-US" altLang="zh-CN" sz="2800" dirty="0"/>
              <a:t>: SQL Server</a:t>
            </a:r>
            <a:endParaRPr lang="zh-CN" altLang="en-US" dirty="0"/>
          </a:p>
        </p:txBody>
      </p:sp>
      <p:sp>
        <p:nvSpPr>
          <p:cNvPr id="302083"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400"/>
              <a:t>	EXEC </a:t>
            </a:r>
            <a:r>
              <a:rPr lang="en-US" altLang="zh-CN" sz="2400" err="1">
                <a:solidFill>
                  <a:schemeClr val="hlink"/>
                </a:solidFill>
              </a:rPr>
              <a:t>sp_addtype</a:t>
            </a:r>
            <a:r>
              <a:rPr lang="en-US" altLang="zh-CN" sz="2400"/>
              <a:t> </a:t>
            </a:r>
            <a:r>
              <a:rPr lang="en-US" altLang="zh-CN" sz="2400" err="1"/>
              <a:t>phone_number</a:t>
            </a:r>
            <a:r>
              <a:rPr lang="en-US" altLang="zh-CN" sz="2400"/>
              <a:t>, </a:t>
            </a:r>
            <a:r>
              <a:rPr lang="en-US" altLang="zh-CN" sz="2400">
                <a:latin typeface="Times New Roman"/>
              </a:rPr>
              <a:t>’</a:t>
            </a:r>
            <a:r>
              <a:rPr lang="en-US" altLang="zh-CN" sz="2400" err="1"/>
              <a:t>varchar</a:t>
            </a:r>
            <a:r>
              <a:rPr lang="en-US" altLang="zh-CN" sz="2400"/>
              <a:t>(20)</a:t>
            </a:r>
            <a:r>
              <a:rPr lang="en-US" altLang="zh-CN" sz="2400">
                <a:latin typeface="Times New Roman"/>
              </a:rPr>
              <a:t>’</a:t>
            </a:r>
            <a:r>
              <a:rPr lang="en-US" altLang="zh-CN" sz="2400"/>
              <a:t>, </a:t>
            </a:r>
            <a:r>
              <a:rPr lang="en-US" altLang="zh-CN" sz="2400">
                <a:latin typeface="Times New Roman"/>
              </a:rPr>
              <a:t>’</a:t>
            </a:r>
            <a:r>
              <a:rPr lang="en-US" altLang="zh-CN" sz="2400"/>
              <a:t>not null</a:t>
            </a:r>
            <a:r>
              <a:rPr lang="en-US" altLang="zh-CN" sz="2400">
                <a:latin typeface="Times New Roman"/>
              </a:rPr>
              <a:t>’</a:t>
            </a:r>
            <a:endParaRPr lang="en-US" altLang="zh-CN" sz="2400"/>
          </a:p>
          <a:p>
            <a:pPr eaLnBrk="1" hangingPunct="1">
              <a:lnSpc>
                <a:spcPct val="90000"/>
              </a:lnSpc>
              <a:buFont typeface="Wingdings" pitchFamily="2" charset="2"/>
              <a:buNone/>
              <a:defRPr/>
            </a:pPr>
            <a:r>
              <a:rPr lang="en-US" altLang="zh-CN" sz="2400"/>
              <a:t>	</a:t>
            </a:r>
          </a:p>
          <a:p>
            <a:pPr eaLnBrk="1" hangingPunct="1">
              <a:lnSpc>
                <a:spcPct val="90000"/>
              </a:lnSpc>
              <a:buFont typeface="Wingdings" pitchFamily="2" charset="2"/>
              <a:buNone/>
              <a:defRPr/>
            </a:pPr>
            <a:r>
              <a:rPr lang="en-US" altLang="zh-CN" sz="2400"/>
              <a:t>	create table customer</a:t>
            </a:r>
          </a:p>
          <a:p>
            <a:pPr eaLnBrk="1" hangingPunct="1">
              <a:lnSpc>
                <a:spcPct val="90000"/>
              </a:lnSpc>
              <a:buFont typeface="Wingdings" pitchFamily="2" charset="2"/>
              <a:buNone/>
              <a:defRPr/>
            </a:pPr>
            <a:r>
              <a:rPr lang="en-US" altLang="zh-CN" sz="2400"/>
              <a:t>		(</a:t>
            </a:r>
            <a:r>
              <a:rPr lang="en-US" altLang="zh-CN" sz="2400" err="1"/>
              <a:t>cust_id</a:t>
            </a:r>
            <a:r>
              <a:rPr lang="en-US" altLang="zh-CN" sz="2400"/>
              <a:t>	</a:t>
            </a:r>
            <a:r>
              <a:rPr lang="en-US" altLang="zh-CN" sz="2400" err="1"/>
              <a:t>smallint</a:t>
            </a:r>
            <a:r>
              <a:rPr lang="en-US" altLang="zh-CN" sz="2400"/>
              <a:t>	not null,</a:t>
            </a:r>
          </a:p>
          <a:p>
            <a:pPr eaLnBrk="1" hangingPunct="1">
              <a:lnSpc>
                <a:spcPct val="90000"/>
              </a:lnSpc>
              <a:buFont typeface="Wingdings" pitchFamily="2" charset="2"/>
              <a:buNone/>
              <a:defRPr/>
            </a:pPr>
            <a:r>
              <a:rPr lang="en-US" altLang="zh-CN" sz="2400"/>
              <a:t>		</a:t>
            </a:r>
            <a:r>
              <a:rPr lang="en-US" altLang="zh-CN" sz="2400" err="1"/>
              <a:t>cust_phone</a:t>
            </a:r>
            <a:r>
              <a:rPr lang="en-US" altLang="zh-CN" sz="2400"/>
              <a:t>	</a:t>
            </a:r>
            <a:r>
              <a:rPr lang="en-US" altLang="zh-CN" sz="2400" err="1"/>
              <a:t>phone_number</a:t>
            </a:r>
            <a:r>
              <a:rPr lang="en-US" altLang="zh-CN" sz="2400"/>
              <a:t>,</a:t>
            </a:r>
          </a:p>
          <a:p>
            <a:pPr eaLnBrk="1" hangingPunct="1">
              <a:lnSpc>
                <a:spcPct val="90000"/>
              </a:lnSpc>
              <a:buFont typeface="Wingdings" pitchFamily="2" charset="2"/>
              <a:buNone/>
              <a:defRPr/>
            </a:pPr>
            <a:r>
              <a:rPr lang="en-US" altLang="zh-CN" sz="2400"/>
              <a:t>		</a:t>
            </a:r>
            <a:r>
              <a:rPr lang="en-US" altLang="zh-CN" sz="2400" err="1"/>
              <a:t>cust_fax</a:t>
            </a:r>
            <a:r>
              <a:rPr lang="en-US" altLang="zh-CN" sz="2400"/>
              <a:t>	</a:t>
            </a:r>
            <a:r>
              <a:rPr lang="en-US" altLang="zh-CN" sz="2400" err="1"/>
              <a:t>varchar</a:t>
            </a:r>
            <a:r>
              <a:rPr lang="en-US" altLang="zh-CN" sz="2400"/>
              <a:t>(20)	not null,</a:t>
            </a:r>
          </a:p>
          <a:p>
            <a:pPr eaLnBrk="1" hangingPunct="1">
              <a:lnSpc>
                <a:spcPct val="90000"/>
              </a:lnSpc>
              <a:buFont typeface="Wingdings" pitchFamily="2" charset="2"/>
              <a:buNone/>
              <a:defRPr/>
            </a:pPr>
            <a:r>
              <a:rPr lang="en-US" altLang="zh-CN" sz="2400"/>
              <a:t>		</a:t>
            </a:r>
            <a:r>
              <a:rPr lang="en-US" altLang="zh-CN" sz="2400" err="1"/>
              <a:t>cust_eamil</a:t>
            </a:r>
            <a:r>
              <a:rPr lang="en-US" altLang="zh-CN" sz="2400"/>
              <a:t>	</a:t>
            </a:r>
            <a:r>
              <a:rPr lang="en-US" altLang="zh-CN" sz="2400" err="1"/>
              <a:t>varchar</a:t>
            </a:r>
            <a:r>
              <a:rPr lang="en-US" altLang="zh-CN" sz="2400"/>
              <a:t>(20)	not null)</a:t>
            </a:r>
          </a:p>
          <a:p>
            <a:pPr eaLnBrk="1" hangingPunct="1">
              <a:lnSpc>
                <a:spcPct val="90000"/>
              </a:lnSpc>
              <a:buFont typeface="Wingdings" pitchFamily="2" charset="2"/>
              <a:buNone/>
              <a:defRPr/>
            </a:pPr>
            <a:r>
              <a:rPr lang="en-US" altLang="zh-CN" sz="2400"/>
              <a:t>	</a:t>
            </a:r>
          </a:p>
          <a:p>
            <a:pPr eaLnBrk="1" hangingPunct="1">
              <a:lnSpc>
                <a:spcPct val="90000"/>
              </a:lnSpc>
              <a:buFont typeface="Wingdings" pitchFamily="2" charset="2"/>
              <a:buNone/>
              <a:defRPr/>
            </a:pPr>
            <a:r>
              <a:rPr lang="en-US" altLang="zh-CN" sz="2400"/>
              <a:t>	select </a:t>
            </a:r>
            <a:r>
              <a:rPr lang="en-US" altLang="zh-CN" sz="2400" err="1"/>
              <a:t>colid,name,xtype,length,xusertype,offset</a:t>
            </a:r>
            <a:endParaRPr lang="en-US" altLang="zh-CN" sz="2400"/>
          </a:p>
          <a:p>
            <a:pPr eaLnBrk="1" hangingPunct="1">
              <a:lnSpc>
                <a:spcPct val="90000"/>
              </a:lnSpc>
              <a:buFont typeface="Wingdings" pitchFamily="2" charset="2"/>
              <a:buNone/>
              <a:defRPr/>
            </a:pPr>
            <a:r>
              <a:rPr lang="en-US" altLang="zh-CN" sz="2400"/>
              <a:t>	from </a:t>
            </a:r>
            <a:r>
              <a:rPr lang="en-US" altLang="zh-CN" sz="2400" err="1"/>
              <a:t>syscolumns</a:t>
            </a:r>
            <a:endParaRPr lang="en-US" altLang="zh-CN" sz="2400"/>
          </a:p>
          <a:p>
            <a:pPr eaLnBrk="1" hangingPunct="1">
              <a:lnSpc>
                <a:spcPct val="90000"/>
              </a:lnSpc>
              <a:buFont typeface="Wingdings" pitchFamily="2" charset="2"/>
              <a:buNone/>
              <a:defRPr/>
            </a:pPr>
            <a:r>
              <a:rPr lang="en-US" altLang="zh-CN" sz="2400"/>
              <a:t>	where id=</a:t>
            </a:r>
            <a:r>
              <a:rPr lang="en-US" altLang="zh-CN" sz="2400" err="1"/>
              <a:t>object_id</a:t>
            </a:r>
            <a:r>
              <a:rPr lang="en-US" altLang="zh-CN" sz="2400"/>
              <a:t>(</a:t>
            </a:r>
            <a:r>
              <a:rPr lang="en-US" altLang="zh-CN" sz="2400">
                <a:latin typeface="Times New Roman"/>
              </a:rPr>
              <a:t>‘</a:t>
            </a:r>
            <a:r>
              <a:rPr lang="en-US" altLang="zh-CN" sz="2400"/>
              <a:t>customer</a:t>
            </a:r>
            <a:r>
              <a:rPr lang="en-US" altLang="zh-CN" sz="2400">
                <a:latin typeface="Times New Roman"/>
              </a:rPr>
              <a:t>’</a:t>
            </a:r>
            <a:r>
              <a:rPr lang="en-US" altLang="zh-CN" sz="2400"/>
              <a:t>)</a:t>
            </a:r>
          </a:p>
          <a:p>
            <a:pPr eaLnBrk="1" hangingPunct="1">
              <a:lnSpc>
                <a:spcPct val="90000"/>
              </a:lnSpc>
              <a:buFont typeface="Wingdings" pitchFamily="2" charset="2"/>
              <a:buNone/>
              <a:defRPr/>
            </a:pPr>
            <a:endParaRPr lang="en-US" altLang="zh-CN" sz="2400"/>
          </a:p>
          <a:p>
            <a:pPr eaLnBrk="1" hangingPunct="1">
              <a:lnSpc>
                <a:spcPct val="90000"/>
              </a:lnSpc>
              <a:buFont typeface="Wingdings" pitchFamily="2" charset="2"/>
              <a:buNone/>
              <a:defRPr/>
            </a:pPr>
            <a:r>
              <a:rPr lang="en-US" altLang="zh-CN" sz="2400"/>
              <a:t>	</a:t>
            </a:r>
            <a:r>
              <a:rPr lang="en-US" altLang="zh-CN" sz="2400">
                <a:solidFill>
                  <a:srgbClr val="FF0000"/>
                </a:solidFill>
              </a:rPr>
              <a:t>create type</a:t>
            </a:r>
            <a:r>
              <a:rPr lang="en-US" altLang="zh-CN" sz="2400"/>
              <a:t> </a:t>
            </a:r>
            <a:r>
              <a:rPr lang="en-US" altLang="zh-CN" sz="2400" err="1"/>
              <a:t>phone_number</a:t>
            </a:r>
            <a:r>
              <a:rPr lang="en-US" altLang="zh-CN" sz="2400"/>
              <a:t>  </a:t>
            </a:r>
            <a:r>
              <a:rPr lang="en-US" altLang="zh-CN" sz="2400">
                <a:solidFill>
                  <a:srgbClr val="FF0000"/>
                </a:solidFill>
              </a:rPr>
              <a:t>from</a:t>
            </a:r>
            <a:r>
              <a:rPr lang="en-US" altLang="zh-CN" sz="2400"/>
              <a:t>  </a:t>
            </a:r>
            <a:r>
              <a:rPr lang="en-US" altLang="zh-CN" sz="2400" err="1"/>
              <a:t>varchar</a:t>
            </a:r>
            <a:r>
              <a:rPr lang="en-US" altLang="zh-CN" sz="2400"/>
              <a:t>(20)  not null</a:t>
            </a:r>
          </a:p>
          <a:p>
            <a:pPr eaLnBrk="1" hangingPunct="1">
              <a:lnSpc>
                <a:spcPct val="90000"/>
              </a:lnSpc>
              <a:buFont typeface="Wingdings" pitchFamily="2" charset="2"/>
              <a:buNone/>
              <a:defRPr/>
            </a:pP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eaLnBrk="1" hangingPunct="1">
              <a:defRPr/>
            </a:pPr>
            <a:r>
              <a:rPr lang="zh-CN" altLang="en-US" dirty="0"/>
              <a:t>索引的作用</a:t>
            </a:r>
          </a:p>
        </p:txBody>
      </p:sp>
      <p:sp>
        <p:nvSpPr>
          <p:cNvPr id="555011" name="Rectangle 3"/>
          <p:cNvSpPr>
            <a:spLocks noGrp="1" noChangeArrowheads="1"/>
          </p:cNvSpPr>
          <p:nvPr>
            <p:ph type="body" idx="1"/>
          </p:nvPr>
        </p:nvSpPr>
        <p:spPr/>
        <p:txBody>
          <a:bodyPr/>
          <a:lstStyle/>
          <a:p>
            <a:pPr eaLnBrk="1" hangingPunct="1">
              <a:defRPr/>
            </a:pPr>
            <a:r>
              <a:rPr lang="zh-CN" altLang="en-US" sz="3600" dirty="0"/>
              <a:t>索引的作用</a:t>
            </a:r>
          </a:p>
          <a:p>
            <a:pPr lvl="1" eaLnBrk="1" hangingPunct="1">
              <a:defRPr/>
            </a:pPr>
            <a:r>
              <a:rPr lang="zh-CN" altLang="en-US" sz="3200" dirty="0"/>
              <a:t>查找元组</a:t>
            </a:r>
          </a:p>
          <a:p>
            <a:pPr lvl="1" eaLnBrk="1" hangingPunct="1">
              <a:defRPr/>
            </a:pPr>
            <a:r>
              <a:rPr kumimoji="0" lang="zh-CN" altLang="en-US" sz="3200" dirty="0"/>
              <a:t>表连接</a:t>
            </a:r>
          </a:p>
          <a:p>
            <a:pPr lvl="1" eaLnBrk="1" hangingPunct="1">
              <a:defRPr/>
            </a:pPr>
            <a:r>
              <a:rPr kumimoji="0" lang="zh-CN" altLang="en-US" sz="3200" dirty="0"/>
              <a:t>排序</a:t>
            </a:r>
          </a:p>
          <a:p>
            <a:pPr lvl="1" eaLnBrk="1" hangingPunct="1">
              <a:defRPr/>
            </a:pPr>
            <a:r>
              <a:rPr kumimoji="0" lang="zh-CN" altLang="en-US" sz="3200" dirty="0"/>
              <a:t>分组</a:t>
            </a:r>
          </a:p>
          <a:p>
            <a:pPr lvl="1" eaLnBrk="1" hangingPunct="1">
              <a:defRPr/>
            </a:pPr>
            <a:r>
              <a:rPr kumimoji="0" lang="zh-CN" altLang="en-US" sz="3200" dirty="0"/>
              <a:t>保证唯一性</a:t>
            </a:r>
          </a:p>
          <a:p>
            <a:pPr algn="l" eaLnBrk="1" hangingPunct="1">
              <a:lnSpc>
                <a:spcPct val="115000"/>
              </a:lnSpc>
              <a:defRPr/>
            </a:pPr>
            <a:r>
              <a:rPr lang="zh-CN" altLang="en-US" dirty="0"/>
              <a:t>索引对约束的支持</a:t>
            </a:r>
          </a:p>
          <a:p>
            <a:pPr lvl="1" algn="l" eaLnBrk="1" hangingPunct="1">
              <a:lnSpc>
                <a:spcPct val="115000"/>
              </a:lnSpc>
              <a:defRPr/>
            </a:pPr>
            <a:r>
              <a:rPr lang="zh-CN" altLang="en-US" dirty="0"/>
              <a:t>通过创建唯一性索引来支持主码约束和唯一性约束</a:t>
            </a:r>
          </a:p>
        </p:txBody>
      </p:sp>
      <p:sp>
        <p:nvSpPr>
          <p:cNvPr id="3" name="文本框 2">
            <a:extLst>
              <a:ext uri="{FF2B5EF4-FFF2-40B4-BE49-F238E27FC236}">
                <a16:creationId xmlns:a16="http://schemas.microsoft.com/office/drawing/2014/main" id="{D7F7402A-0755-5A12-9ACA-CC543C924AEB}"/>
              </a:ext>
            </a:extLst>
          </p:cNvPr>
          <p:cNvSpPr txBox="1"/>
          <p:nvPr/>
        </p:nvSpPr>
        <p:spPr>
          <a:xfrm>
            <a:off x="4663440" y="2967335"/>
            <a:ext cx="4572000" cy="461665"/>
          </a:xfrm>
          <a:prstGeom prst="rect">
            <a:avLst/>
          </a:prstGeom>
          <a:noFill/>
        </p:spPr>
        <p:txBody>
          <a:bodyPr wrap="square">
            <a:spAutoFit/>
          </a:bodyPr>
          <a:lstStyle/>
          <a:p>
            <a:r>
              <a:rPr lang="zh-CN" altLang="en-US" sz="2400" b="1" dirty="0">
                <a:solidFill>
                  <a:srgbClr val="FF0000"/>
                </a:solidFill>
              </a:rPr>
              <a:t>索引有没有副作用？</a:t>
            </a:r>
            <a:endParaRPr lang="zh-CN" altLang="en-US" b="1"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eaLnBrk="1" hangingPunct="1">
              <a:defRPr/>
            </a:pPr>
            <a:r>
              <a:rPr lang="zh-CN" altLang="en-US" dirty="0"/>
              <a:t>附：定义者的选择</a:t>
            </a:r>
          </a:p>
        </p:txBody>
      </p:sp>
      <p:sp>
        <p:nvSpPr>
          <p:cNvPr id="656387" name="Rectangle 3"/>
          <p:cNvSpPr>
            <a:spLocks noGrp="1" noChangeArrowheads="1"/>
          </p:cNvSpPr>
          <p:nvPr>
            <p:ph type="body" idx="1"/>
          </p:nvPr>
        </p:nvSpPr>
        <p:spPr>
          <a:xfrm>
            <a:off x="800100" y="3068638"/>
            <a:ext cx="7156450" cy="3600450"/>
          </a:xfrm>
        </p:spPr>
        <p:txBody>
          <a:bodyPr/>
          <a:lstStyle/>
          <a:p>
            <a:pPr eaLnBrk="1" hangingPunct="1">
              <a:defRPr/>
            </a:pPr>
            <a:r>
              <a:rPr lang="zh-CN" altLang="en-US"/>
              <a:t>变长之利</a:t>
            </a:r>
          </a:p>
          <a:p>
            <a:pPr eaLnBrk="1" hangingPunct="1">
              <a:buFont typeface="Wingdings" pitchFamily="2" charset="2"/>
              <a:buNone/>
              <a:defRPr/>
            </a:pPr>
            <a:r>
              <a:rPr lang="zh-CN" altLang="en-US"/>
              <a:t>	减少存储开销 ＋ 元组数</a:t>
            </a:r>
            <a:r>
              <a:rPr lang="en-US" altLang="zh-CN"/>
              <a:t>/</a:t>
            </a:r>
            <a:r>
              <a:rPr lang="zh-CN" altLang="en-US"/>
              <a:t>页 高</a:t>
            </a:r>
          </a:p>
          <a:p>
            <a:pPr eaLnBrk="1" hangingPunct="1">
              <a:defRPr/>
            </a:pPr>
            <a:r>
              <a:rPr lang="zh-CN" altLang="en-US"/>
              <a:t>变长之弊</a:t>
            </a:r>
          </a:p>
          <a:p>
            <a:pPr eaLnBrk="1" hangingPunct="1">
              <a:buFont typeface="Wingdings" pitchFamily="2" charset="2"/>
              <a:buNone/>
              <a:defRPr/>
            </a:pPr>
            <a:r>
              <a:rPr lang="zh-CN" altLang="en-US"/>
              <a:t>	查询计算偏移 ＋ 更新挪移数据</a:t>
            </a:r>
          </a:p>
          <a:p>
            <a:pPr eaLnBrk="1" hangingPunct="1">
              <a:defRPr/>
            </a:pPr>
            <a:r>
              <a:rPr lang="zh-CN" altLang="en-US"/>
              <a:t>变长之用</a:t>
            </a:r>
          </a:p>
          <a:p>
            <a:pPr eaLnBrk="1" hangingPunct="1">
              <a:buFont typeface="Wingdings" pitchFamily="2" charset="2"/>
              <a:buNone/>
              <a:defRPr/>
            </a:pPr>
            <a:r>
              <a:rPr lang="zh-CN" altLang="en-US"/>
              <a:t>	长短显著不一 ＋ 很少发生变化</a:t>
            </a:r>
          </a:p>
        </p:txBody>
      </p:sp>
      <p:sp>
        <p:nvSpPr>
          <p:cNvPr id="656388" name="WordArt 4" descr="花束"/>
          <p:cNvSpPr>
            <a:spLocks noChangeArrowheads="1" noChangeShapeType="1" noTextEdit="1"/>
          </p:cNvSpPr>
          <p:nvPr/>
        </p:nvSpPr>
        <p:spPr bwMode="auto">
          <a:xfrm>
            <a:off x="900113" y="1571625"/>
            <a:ext cx="7416800" cy="706438"/>
          </a:xfrm>
          <a:prstGeom prst="rect">
            <a:avLst/>
          </a:prstGeom>
        </p:spPr>
        <p:txBody>
          <a:bodyPr wrap="none" fromWordArt="1">
            <a:prstTxWarp prst="textPlain">
              <a:avLst>
                <a:gd name="adj" fmla="val 50162"/>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tabLst/>
              <a:defRPr/>
            </a:pPr>
            <a:r>
              <a:rPr kumimoji="1" lang="zh-CN" altLang="en-US" sz="3600" b="0" i="0" u="none" strike="noStrike" kern="10" cap="none" spc="0" normalizeH="0" baseline="0" noProof="0">
                <a:ln w="9525">
                  <a:noFill/>
                  <a:round/>
                  <a:headEnd/>
                  <a:tailEnd/>
                </a:ln>
                <a:gradFill rotWithShape="1">
                  <a:gsLst>
                    <a:gs pos="0">
                      <a:srgbClr val="000082"/>
                    </a:gs>
                    <a:gs pos="30000">
                      <a:srgbClr val="66008F"/>
                    </a:gs>
                    <a:gs pos="64999">
                      <a:srgbClr val="BA0066"/>
                    </a:gs>
                    <a:gs pos="89999">
                      <a:srgbClr val="FF0000"/>
                    </a:gs>
                    <a:gs pos="100000">
                      <a:srgbClr val="FF8200"/>
                    </a:gs>
                  </a:gsLst>
                  <a:lin ang="5400000"/>
                </a:gradFill>
                <a:effectLst>
                  <a:outerShdw dist="38100" dir="2700000" algn="tl" rotWithShape="0">
                    <a:srgbClr val="000000">
                      <a:alpha val="43137"/>
                    </a:srgbClr>
                  </a:outerShdw>
                </a:effectLst>
                <a:uLnTx/>
                <a:uFillTx/>
                <a:latin typeface="华文行楷"/>
                <a:ea typeface="华文行楷"/>
                <a:cs typeface="+mn-cs"/>
              </a:rPr>
              <a:t>深刻的理解影响＋邃远的预见未来</a:t>
            </a:r>
          </a:p>
        </p:txBody>
      </p:sp>
      <p:sp>
        <p:nvSpPr>
          <p:cNvPr id="656389" name="Rectangle 5"/>
          <p:cNvSpPr>
            <a:spLocks noChangeArrowheads="1"/>
          </p:cNvSpPr>
          <p:nvPr/>
        </p:nvSpPr>
        <p:spPr bwMode="auto">
          <a:xfrm>
            <a:off x="3122613" y="2636838"/>
            <a:ext cx="2901950" cy="519112"/>
          </a:xfrm>
          <a:prstGeom prst="rect">
            <a:avLst/>
          </a:prstGeom>
          <a:noFill/>
          <a:ln w="9525" algn="ctr">
            <a:noFill/>
            <a:miter lim="800000"/>
            <a:headEnd/>
            <a:tailEnd/>
          </a:ln>
          <a:effectLst/>
        </p:spPr>
        <p:txBody>
          <a:bodyPr wrap="none">
            <a:spAutoFit/>
            <a:flatTx/>
          </a:bodyPr>
          <a:lstStyle/>
          <a:p>
            <a:pPr marL="342900" marR="0" lvl="0" indent="-342900" algn="ctr" defTabSz="914400" rtl="0" eaLnBrk="1" fontAlgn="base" latinLnBrk="0" hangingPunct="1">
              <a:lnSpc>
                <a:spcPct val="100000"/>
              </a:lnSpc>
              <a:spcBef>
                <a:spcPct val="50000"/>
              </a:spcBef>
              <a:spcAft>
                <a:spcPct val="0"/>
              </a:spcAft>
              <a:buClrTx/>
              <a:buSzPct val="60000"/>
              <a:buFontTx/>
              <a:buNone/>
              <a:tabLst/>
              <a:defRPr/>
            </a:pPr>
            <a:r>
              <a:rPr kumimoji="1" lang="en-US" altLang="zh-CN" sz="2800" b="1"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楷体_GB2312" pitchFamily="49" charset="-122"/>
                <a:cs typeface="+mn-cs"/>
              </a:rPr>
              <a:t>char or varchar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afterEffect">
                                  <p:stCondLst>
                                    <p:cond delay="1000"/>
                                  </p:stCondLst>
                                  <p:childTnLst>
                                    <p:set>
                                      <p:cBhvr>
                                        <p:cTn id="6" dur="1" fill="hold">
                                          <p:stCondLst>
                                            <p:cond delay="0"/>
                                          </p:stCondLst>
                                        </p:cTn>
                                        <p:tgtEl>
                                          <p:spTgt spid="656388"/>
                                        </p:tgtEl>
                                        <p:attrNameLst>
                                          <p:attrName>style.visibility</p:attrName>
                                        </p:attrNameLst>
                                      </p:cBhvr>
                                      <p:to>
                                        <p:strVal val="visible"/>
                                      </p:to>
                                    </p:set>
                                    <p:animEffect transition="in" filter="fade">
                                      <p:cBhvr>
                                        <p:cTn id="7" dur="770" decel="100000"/>
                                        <p:tgtEl>
                                          <p:spTgt spid="656388"/>
                                        </p:tgtEl>
                                      </p:cBhvr>
                                    </p:animEffect>
                                    <p:animScale>
                                      <p:cBhvr>
                                        <p:cTn id="8" dur="770" decel="100000"/>
                                        <p:tgtEl>
                                          <p:spTgt spid="656388"/>
                                        </p:tgtEl>
                                      </p:cBhvr>
                                      <p:from x="10000" y="10000"/>
                                      <p:to x="200000" y="450000"/>
                                    </p:animScale>
                                    <p:animScale>
                                      <p:cBhvr>
                                        <p:cTn id="9" dur="1230" accel="100000" fill="hold">
                                          <p:stCondLst>
                                            <p:cond delay="770"/>
                                          </p:stCondLst>
                                        </p:cTn>
                                        <p:tgtEl>
                                          <p:spTgt spid="656388"/>
                                        </p:tgtEl>
                                      </p:cBhvr>
                                      <p:from x="200000" y="450000"/>
                                      <p:to x="100000" y="100000"/>
                                    </p:animScale>
                                    <p:set>
                                      <p:cBhvr>
                                        <p:cTn id="10" dur="770" fill="hold"/>
                                        <p:tgtEl>
                                          <p:spTgt spid="656388"/>
                                        </p:tgtEl>
                                        <p:attrNameLst>
                                          <p:attrName>ppt_x</p:attrName>
                                        </p:attrNameLst>
                                      </p:cBhvr>
                                      <p:to>
                                        <p:strVal val="(0.5)"/>
                                      </p:to>
                                    </p:set>
                                    <p:anim from="(0.5)" to="(#ppt_x)" calcmode="lin" valueType="num">
                                      <p:cBhvr>
                                        <p:cTn id="11" dur="1230" accel="100000" fill="hold">
                                          <p:stCondLst>
                                            <p:cond delay="770"/>
                                          </p:stCondLst>
                                        </p:cTn>
                                        <p:tgtEl>
                                          <p:spTgt spid="656388"/>
                                        </p:tgtEl>
                                        <p:attrNameLst>
                                          <p:attrName>ppt_x</p:attrName>
                                        </p:attrNameLst>
                                      </p:cBhvr>
                                    </p:anim>
                                    <p:set>
                                      <p:cBhvr>
                                        <p:cTn id="12" dur="770" fill="hold"/>
                                        <p:tgtEl>
                                          <p:spTgt spid="656388"/>
                                        </p:tgtEl>
                                        <p:attrNameLst>
                                          <p:attrName>ppt_y</p:attrName>
                                        </p:attrNameLst>
                                      </p:cBhvr>
                                      <p:to>
                                        <p:strVal val="(#ppt_y+0.4)"/>
                                      </p:to>
                                    </p:set>
                                    <p:anim from="(#ppt_y+0.4)" to="(#ppt_y)" calcmode="lin" valueType="num">
                                      <p:cBhvr>
                                        <p:cTn id="13" dur="1230" accel="100000" fill="hold">
                                          <p:stCondLst>
                                            <p:cond delay="770"/>
                                          </p:stCondLst>
                                        </p:cTn>
                                        <p:tgtEl>
                                          <p:spTgt spid="656388"/>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656389"/>
                                        </p:tgtEl>
                                        <p:attrNameLst>
                                          <p:attrName>style.visibility</p:attrName>
                                        </p:attrNameLst>
                                      </p:cBhvr>
                                      <p:to>
                                        <p:strVal val="visible"/>
                                      </p:to>
                                    </p:set>
                                    <p:anim calcmode="discrete" valueType="clr">
                                      <p:cBhvr override="childStyle">
                                        <p:cTn id="18" dur="500"/>
                                        <p:tgtEl>
                                          <p:spTgt spid="656389"/>
                                        </p:tgtEl>
                                        <p:attrNameLst>
                                          <p:attrName>style.color</p:attrName>
                                        </p:attrNameLst>
                                      </p:cBhvr>
                                      <p:tavLst>
                                        <p:tav tm="0">
                                          <p:val>
                                            <p:clrVal>
                                              <a:schemeClr val="accent2"/>
                                            </p:clrVal>
                                          </p:val>
                                        </p:tav>
                                        <p:tav tm="50000">
                                          <p:val>
                                            <p:clrVal>
                                              <a:schemeClr val="hlink"/>
                                            </p:clrVal>
                                          </p:val>
                                        </p:tav>
                                      </p:tavLst>
                                    </p:anim>
                                    <p:anim calcmode="discrete" valueType="clr">
                                      <p:cBhvr>
                                        <p:cTn id="19" dur="500"/>
                                        <p:tgtEl>
                                          <p:spTgt spid="656389"/>
                                        </p:tgtEl>
                                        <p:attrNameLst>
                                          <p:attrName>fillcolor</p:attrName>
                                        </p:attrNameLst>
                                      </p:cBhvr>
                                      <p:tavLst>
                                        <p:tav tm="0">
                                          <p:val>
                                            <p:clrVal>
                                              <a:schemeClr val="accent2"/>
                                            </p:clrVal>
                                          </p:val>
                                        </p:tav>
                                        <p:tav tm="50000">
                                          <p:val>
                                            <p:clrVal>
                                              <a:schemeClr val="hlink"/>
                                            </p:clrVal>
                                          </p:val>
                                        </p:tav>
                                      </p:tavLst>
                                    </p:anim>
                                    <p:set>
                                      <p:cBhvr>
                                        <p:cTn id="20" dur="500"/>
                                        <p:tgtEl>
                                          <p:spTgt spid="656389"/>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nodeType="clickEffect">
                                  <p:stCondLst>
                                    <p:cond delay="0"/>
                                  </p:stCondLst>
                                  <p:childTnLst>
                                    <p:set>
                                      <p:cBhvr>
                                        <p:cTn id="24" dur="1" fill="hold">
                                          <p:stCondLst>
                                            <p:cond delay="0"/>
                                          </p:stCondLst>
                                        </p:cTn>
                                        <p:tgtEl>
                                          <p:spTgt spid="656387">
                                            <p:txEl>
                                              <p:pRg st="0" end="0"/>
                                            </p:txEl>
                                          </p:spTgt>
                                        </p:tgtEl>
                                        <p:attrNameLst>
                                          <p:attrName>style.visibility</p:attrName>
                                        </p:attrNameLst>
                                      </p:cBhvr>
                                      <p:to>
                                        <p:strVal val="visible"/>
                                      </p:to>
                                    </p:set>
                                    <p:animEffect transition="in" filter="fade">
                                      <p:cBhvr>
                                        <p:cTn id="25" dur="1000"/>
                                        <p:tgtEl>
                                          <p:spTgt spid="656387">
                                            <p:txEl>
                                              <p:pRg st="0" end="0"/>
                                            </p:txEl>
                                          </p:spTgt>
                                        </p:tgtEl>
                                      </p:cBhvr>
                                    </p:animEffect>
                                    <p:anim calcmode="lin" valueType="num">
                                      <p:cBhvr>
                                        <p:cTn id="26" dur="1000" fill="hold"/>
                                        <p:tgtEl>
                                          <p:spTgt spid="656387">
                                            <p:txEl>
                                              <p:pRg st="0" end="0"/>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656387">
                                            <p:txEl>
                                              <p:pRg st="0" end="0"/>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5638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656387">
                                            <p:txEl>
                                              <p:pRg st="1" end="1"/>
                                            </p:txEl>
                                          </p:spTgt>
                                        </p:tgtEl>
                                        <p:attrNameLst>
                                          <p:attrName>style.visibility</p:attrName>
                                        </p:attrNameLst>
                                      </p:cBhvr>
                                      <p:to>
                                        <p:strVal val="visible"/>
                                      </p:to>
                                    </p:set>
                                    <p:animEffect transition="in" filter="fade">
                                      <p:cBhvr>
                                        <p:cTn id="33" dur="1000"/>
                                        <p:tgtEl>
                                          <p:spTgt spid="656387">
                                            <p:txEl>
                                              <p:pRg st="1" end="1"/>
                                            </p:txEl>
                                          </p:spTgt>
                                        </p:tgtEl>
                                      </p:cBhvr>
                                    </p:animEffect>
                                    <p:anim calcmode="lin" valueType="num">
                                      <p:cBhvr>
                                        <p:cTn id="34" dur="1000" fill="hold"/>
                                        <p:tgtEl>
                                          <p:spTgt spid="656387">
                                            <p:txEl>
                                              <p:pRg st="1" end="1"/>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656387">
                                            <p:txEl>
                                              <p:pRg st="1" end="1"/>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65638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656387">
                                            <p:txEl>
                                              <p:pRg st="2" end="2"/>
                                            </p:txEl>
                                          </p:spTgt>
                                        </p:tgtEl>
                                        <p:attrNameLst>
                                          <p:attrName>style.visibility</p:attrName>
                                        </p:attrNameLst>
                                      </p:cBhvr>
                                      <p:to>
                                        <p:strVal val="visible"/>
                                      </p:to>
                                    </p:set>
                                    <p:animEffect transition="in" filter="fade">
                                      <p:cBhvr>
                                        <p:cTn id="41" dur="1000"/>
                                        <p:tgtEl>
                                          <p:spTgt spid="656387">
                                            <p:txEl>
                                              <p:pRg st="2" end="2"/>
                                            </p:txEl>
                                          </p:spTgt>
                                        </p:tgtEl>
                                      </p:cBhvr>
                                    </p:animEffect>
                                    <p:anim calcmode="lin" valueType="num">
                                      <p:cBhvr>
                                        <p:cTn id="42" dur="1000" fill="hold"/>
                                        <p:tgtEl>
                                          <p:spTgt spid="656387">
                                            <p:txEl>
                                              <p:pRg st="2" end="2"/>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656387">
                                            <p:txEl>
                                              <p:pRg st="2" end="2"/>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65638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656387">
                                            <p:txEl>
                                              <p:pRg st="3" end="3"/>
                                            </p:txEl>
                                          </p:spTgt>
                                        </p:tgtEl>
                                        <p:attrNameLst>
                                          <p:attrName>style.visibility</p:attrName>
                                        </p:attrNameLst>
                                      </p:cBhvr>
                                      <p:to>
                                        <p:strVal val="visible"/>
                                      </p:to>
                                    </p:set>
                                    <p:animEffect transition="in" filter="fade">
                                      <p:cBhvr>
                                        <p:cTn id="49" dur="1000"/>
                                        <p:tgtEl>
                                          <p:spTgt spid="656387">
                                            <p:txEl>
                                              <p:pRg st="3" end="3"/>
                                            </p:txEl>
                                          </p:spTgt>
                                        </p:tgtEl>
                                      </p:cBhvr>
                                    </p:animEffect>
                                    <p:anim calcmode="lin" valueType="num">
                                      <p:cBhvr>
                                        <p:cTn id="50" dur="1000" fill="hold"/>
                                        <p:tgtEl>
                                          <p:spTgt spid="656387">
                                            <p:txEl>
                                              <p:pRg st="3" end="3"/>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656387">
                                            <p:txEl>
                                              <p:pRg st="3" end="3"/>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65638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7" presetClass="entr" presetSubtype="0" fill="hold" nodeType="clickEffect">
                                  <p:stCondLst>
                                    <p:cond delay="0"/>
                                  </p:stCondLst>
                                  <p:childTnLst>
                                    <p:set>
                                      <p:cBhvr>
                                        <p:cTn id="56" dur="1" fill="hold">
                                          <p:stCondLst>
                                            <p:cond delay="0"/>
                                          </p:stCondLst>
                                        </p:cTn>
                                        <p:tgtEl>
                                          <p:spTgt spid="656387">
                                            <p:txEl>
                                              <p:pRg st="4" end="4"/>
                                            </p:txEl>
                                          </p:spTgt>
                                        </p:tgtEl>
                                        <p:attrNameLst>
                                          <p:attrName>style.visibility</p:attrName>
                                        </p:attrNameLst>
                                      </p:cBhvr>
                                      <p:to>
                                        <p:strVal val="visible"/>
                                      </p:to>
                                    </p:set>
                                    <p:animEffect transition="in" filter="fade">
                                      <p:cBhvr>
                                        <p:cTn id="57" dur="1000"/>
                                        <p:tgtEl>
                                          <p:spTgt spid="656387">
                                            <p:txEl>
                                              <p:pRg st="4" end="4"/>
                                            </p:txEl>
                                          </p:spTgt>
                                        </p:tgtEl>
                                      </p:cBhvr>
                                    </p:animEffect>
                                    <p:anim calcmode="lin" valueType="num">
                                      <p:cBhvr>
                                        <p:cTn id="58" dur="1000" fill="hold"/>
                                        <p:tgtEl>
                                          <p:spTgt spid="656387">
                                            <p:txEl>
                                              <p:pRg st="4" end="4"/>
                                            </p:txEl>
                                          </p:spTgt>
                                        </p:tgtEl>
                                        <p:attrNameLst>
                                          <p:attrName>ppt_x</p:attrName>
                                        </p:attrNameLst>
                                      </p:cBhvr>
                                      <p:tavLst>
                                        <p:tav tm="0">
                                          <p:val>
                                            <p:strVal val="#ppt_x"/>
                                          </p:val>
                                        </p:tav>
                                        <p:tav tm="100000">
                                          <p:val>
                                            <p:strVal val="#ppt_x"/>
                                          </p:val>
                                        </p:tav>
                                      </p:tavLst>
                                    </p:anim>
                                    <p:anim calcmode="lin" valueType="num">
                                      <p:cBhvr>
                                        <p:cTn id="59" dur="900" decel="100000" fill="hold"/>
                                        <p:tgtEl>
                                          <p:spTgt spid="656387">
                                            <p:txEl>
                                              <p:pRg st="4" end="4"/>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656387">
                                            <p:txEl>
                                              <p:pRg st="4" end="4"/>
                                            </p:txEl>
                                          </p:spTgt>
                                        </p:tgtEl>
                                        <p:attrNameLst>
                                          <p:attrName>ppt_y</p:attrName>
                                        </p:attrNameLst>
                                      </p:cBhvr>
                                      <p:tavLst>
                                        <p:tav tm="0">
                                          <p:val>
                                            <p:strVal val="#ppt_y-.03"/>
                                          </p:val>
                                        </p:tav>
                                        <p:tav tm="100000">
                                          <p:val>
                                            <p:strVal val="#ppt_y"/>
                                          </p:val>
                                        </p:tav>
                                      </p:tavLst>
                                    </p:anim>
                                  </p:childTnLst>
                                </p:cTn>
                              </p:par>
                            </p:childTnLst>
                          </p:cTn>
                        </p:par>
                        <p:par>
                          <p:cTn id="61" fill="hold">
                            <p:stCondLst>
                              <p:cond delay="1000"/>
                            </p:stCondLst>
                            <p:childTnLst>
                              <p:par>
                                <p:cTn id="62" presetID="37" presetClass="entr" presetSubtype="0" fill="hold" nodeType="afterEffect">
                                  <p:stCondLst>
                                    <p:cond delay="0"/>
                                  </p:stCondLst>
                                  <p:childTnLst>
                                    <p:set>
                                      <p:cBhvr>
                                        <p:cTn id="63" dur="1" fill="hold">
                                          <p:stCondLst>
                                            <p:cond delay="0"/>
                                          </p:stCondLst>
                                        </p:cTn>
                                        <p:tgtEl>
                                          <p:spTgt spid="656387">
                                            <p:txEl>
                                              <p:pRg st="5" end="5"/>
                                            </p:txEl>
                                          </p:spTgt>
                                        </p:tgtEl>
                                        <p:attrNameLst>
                                          <p:attrName>style.visibility</p:attrName>
                                        </p:attrNameLst>
                                      </p:cBhvr>
                                      <p:to>
                                        <p:strVal val="visible"/>
                                      </p:to>
                                    </p:set>
                                    <p:animEffect transition="in" filter="fade">
                                      <p:cBhvr>
                                        <p:cTn id="64" dur="1000"/>
                                        <p:tgtEl>
                                          <p:spTgt spid="656387">
                                            <p:txEl>
                                              <p:pRg st="5" end="5"/>
                                            </p:txEl>
                                          </p:spTgt>
                                        </p:tgtEl>
                                      </p:cBhvr>
                                    </p:animEffect>
                                    <p:anim calcmode="lin" valueType="num">
                                      <p:cBhvr>
                                        <p:cTn id="65" dur="1000" fill="hold"/>
                                        <p:tgtEl>
                                          <p:spTgt spid="656387">
                                            <p:txEl>
                                              <p:pRg st="5" end="5"/>
                                            </p:txEl>
                                          </p:spTgt>
                                        </p:tgtEl>
                                        <p:attrNameLst>
                                          <p:attrName>ppt_x</p:attrName>
                                        </p:attrNameLst>
                                      </p:cBhvr>
                                      <p:tavLst>
                                        <p:tav tm="0">
                                          <p:val>
                                            <p:strVal val="#ppt_x"/>
                                          </p:val>
                                        </p:tav>
                                        <p:tav tm="100000">
                                          <p:val>
                                            <p:strVal val="#ppt_x"/>
                                          </p:val>
                                        </p:tav>
                                      </p:tavLst>
                                    </p:anim>
                                    <p:anim calcmode="lin" valueType="num">
                                      <p:cBhvr>
                                        <p:cTn id="66" dur="900" decel="100000" fill="hold"/>
                                        <p:tgtEl>
                                          <p:spTgt spid="656387">
                                            <p:txEl>
                                              <p:pRg st="5" end="5"/>
                                            </p:txEl>
                                          </p:spTgt>
                                        </p:tgtEl>
                                        <p:attrNameLst>
                                          <p:attrName>ppt_y</p:attrName>
                                        </p:attrNameLst>
                                      </p:cBhvr>
                                      <p:tavLst>
                                        <p:tav tm="0">
                                          <p:val>
                                            <p:strVal val="#ppt_y+1"/>
                                          </p:val>
                                        </p:tav>
                                        <p:tav tm="100000">
                                          <p:val>
                                            <p:strVal val="#ppt_y-.03"/>
                                          </p:val>
                                        </p:tav>
                                      </p:tavLst>
                                    </p:anim>
                                    <p:anim calcmode="lin" valueType="num">
                                      <p:cBhvr>
                                        <p:cTn id="67" dur="100" accel="100000" fill="hold">
                                          <p:stCondLst>
                                            <p:cond delay="900"/>
                                          </p:stCondLst>
                                        </p:cTn>
                                        <p:tgtEl>
                                          <p:spTgt spid="656387">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animBg="1"/>
      <p:bldP spid="65638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eaLnBrk="1" hangingPunct="1">
              <a:defRPr/>
            </a:pPr>
            <a:r>
              <a:rPr lang="zh-CN" altLang="en-US" dirty="0"/>
              <a:t>附：定义者的选择</a:t>
            </a:r>
          </a:p>
        </p:txBody>
      </p:sp>
      <p:sp>
        <p:nvSpPr>
          <p:cNvPr id="657411" name="Rectangle 3"/>
          <p:cNvSpPr>
            <a:spLocks noGrp="1" noChangeArrowheads="1"/>
          </p:cNvSpPr>
          <p:nvPr>
            <p:ph type="body" idx="1"/>
          </p:nvPr>
        </p:nvSpPr>
        <p:spPr>
          <a:xfrm>
            <a:off x="152400" y="2205038"/>
            <a:ext cx="8802688" cy="4500562"/>
          </a:xfrm>
        </p:spPr>
        <p:txBody>
          <a:bodyPr/>
          <a:lstStyle/>
          <a:p>
            <a:pPr eaLnBrk="1" hangingPunct="1">
              <a:defRPr/>
            </a:pPr>
            <a:r>
              <a:rPr lang="zh-CN" altLang="en-US"/>
              <a:t>主码</a:t>
            </a:r>
          </a:p>
          <a:p>
            <a:pPr lvl="1" eaLnBrk="1" hangingPunct="1">
              <a:defRPr/>
            </a:pPr>
            <a:r>
              <a:rPr lang="zh-CN" altLang="en-US"/>
              <a:t>保证其惟一性必须进行字符匹配</a:t>
            </a:r>
          </a:p>
          <a:p>
            <a:pPr lvl="1" eaLnBrk="1" hangingPunct="1">
              <a:defRPr/>
            </a:pPr>
            <a:r>
              <a:rPr lang="zh-CN" altLang="en-US"/>
              <a:t>一个表的主码经常是另外一个表的外码，而外码是对主码的复制，如果主码太长的话，加上外码则会占据很大的表空间</a:t>
            </a:r>
          </a:p>
          <a:p>
            <a:pPr lvl="1" eaLnBrk="1" hangingPunct="1">
              <a:defRPr/>
            </a:pPr>
            <a:r>
              <a:rPr lang="zh-CN" altLang="en-US"/>
              <a:t>表之间的连接一般是基于主外码的，为加快查询会在主外码上建立索引，太长的主码会使得一个页面里容纳很少的索引项，从而增加查找数据时所需要的磁盘</a:t>
            </a:r>
            <a:r>
              <a:rPr lang="en-US" altLang="zh-CN"/>
              <a:t>I/O</a:t>
            </a:r>
            <a:r>
              <a:rPr lang="zh-CN" altLang="en-US"/>
              <a:t>数。 </a:t>
            </a:r>
          </a:p>
        </p:txBody>
      </p:sp>
      <p:sp>
        <p:nvSpPr>
          <p:cNvPr id="657412" name="WordArt 4"/>
          <p:cNvSpPr>
            <a:spLocks noChangeArrowheads="1" noChangeShapeType="1" noTextEdit="1"/>
          </p:cNvSpPr>
          <p:nvPr/>
        </p:nvSpPr>
        <p:spPr bwMode="auto">
          <a:xfrm>
            <a:off x="395288" y="1414463"/>
            <a:ext cx="8497887" cy="935037"/>
          </a:xfrm>
          <a:prstGeom prst="rect">
            <a:avLst/>
          </a:prstGeom>
        </p:spPr>
        <p:txBody>
          <a:bodyPr wrap="none" fromWordArt="1">
            <a:prstTxWarp prst="textCanDown">
              <a:avLst>
                <a:gd name="adj" fmla="val 33333"/>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tabLst/>
              <a:defRPr/>
            </a:pPr>
            <a:r>
              <a:rPr kumimoji="1" lang="zh-CN" altLang="en-US" sz="3600" b="0" i="0" u="none" strike="noStrike" kern="10" cap="none" spc="0" normalizeH="0" baseline="0" noProof="0">
                <a:ln w="9525">
                  <a:noFill/>
                  <a:round/>
                  <a:headEnd/>
                  <a:tailEnd/>
                </a:ln>
                <a:gradFill rotWithShape="1">
                  <a:gsLst>
                    <a:gs pos="0">
                      <a:srgbClr val="000082"/>
                    </a:gs>
                    <a:gs pos="30000">
                      <a:srgbClr val="66008F"/>
                    </a:gs>
                    <a:gs pos="64999">
                      <a:srgbClr val="BA0066"/>
                    </a:gs>
                    <a:gs pos="89999">
                      <a:srgbClr val="FF0000"/>
                    </a:gs>
                    <a:gs pos="100000">
                      <a:srgbClr val="FF8200"/>
                    </a:gs>
                  </a:gsLst>
                  <a:lin ang="2700000" scaled="1"/>
                </a:gradFill>
                <a:effectLst/>
                <a:uLnTx/>
                <a:uFillTx/>
                <a:latin typeface="华文行楷"/>
                <a:ea typeface="华文行楷"/>
                <a:cs typeface="+mn-cs"/>
              </a:rPr>
              <a:t>真主的选择：让阿卜杜拉</a:t>
            </a:r>
            <a:r>
              <a:rPr kumimoji="1" lang="en-US" altLang="zh-CN" sz="3600" b="0" i="0" u="none" strike="noStrike" kern="10" cap="none" spc="0" normalizeH="0" baseline="0" noProof="0">
                <a:ln w="9525">
                  <a:noFill/>
                  <a:round/>
                  <a:headEnd/>
                  <a:tailEnd/>
                </a:ln>
                <a:gradFill rotWithShape="1">
                  <a:gsLst>
                    <a:gs pos="0">
                      <a:srgbClr val="000082"/>
                    </a:gs>
                    <a:gs pos="30000">
                      <a:srgbClr val="66008F"/>
                    </a:gs>
                    <a:gs pos="64999">
                      <a:srgbClr val="BA0066"/>
                    </a:gs>
                    <a:gs pos="89999">
                      <a:srgbClr val="FF0000"/>
                    </a:gs>
                    <a:gs pos="100000">
                      <a:srgbClr val="FF8200"/>
                    </a:gs>
                  </a:gsLst>
                  <a:lin ang="2700000" scaled="1"/>
                </a:gradFill>
                <a:effectLst/>
                <a:uLnTx/>
                <a:uFillTx/>
                <a:latin typeface="华文行楷"/>
                <a:ea typeface="华文行楷"/>
                <a:cs typeface="+mn-cs"/>
              </a:rPr>
              <a:t>.</a:t>
            </a:r>
            <a:r>
              <a:rPr kumimoji="1" lang="zh-CN" altLang="en-US" sz="3600" b="0" i="0" u="none" strike="noStrike" kern="10" cap="none" spc="0" normalizeH="0" baseline="0" noProof="0">
                <a:ln w="9525">
                  <a:noFill/>
                  <a:round/>
                  <a:headEnd/>
                  <a:tailEnd/>
                </a:ln>
                <a:gradFill rotWithShape="1">
                  <a:gsLst>
                    <a:gs pos="0">
                      <a:srgbClr val="000082"/>
                    </a:gs>
                    <a:gs pos="30000">
                      <a:srgbClr val="66008F"/>
                    </a:gs>
                    <a:gs pos="64999">
                      <a:srgbClr val="BA0066"/>
                    </a:gs>
                    <a:gs pos="89999">
                      <a:srgbClr val="FF0000"/>
                    </a:gs>
                    <a:gs pos="100000">
                      <a:srgbClr val="FF8200"/>
                    </a:gs>
                  </a:gsLst>
                  <a:lin ang="2700000" scaled="1"/>
                </a:gradFill>
                <a:effectLst/>
                <a:uLnTx/>
                <a:uFillTx/>
                <a:latin typeface="华文行楷"/>
                <a:ea typeface="华文行楷"/>
                <a:cs typeface="+mn-cs"/>
              </a:rPr>
              <a:t>赛义德</a:t>
            </a:r>
            <a:r>
              <a:rPr kumimoji="1" lang="en-US" altLang="zh-CN" sz="3600" b="0" i="0" u="none" strike="noStrike" kern="10" cap="none" spc="0" normalizeH="0" baseline="0" noProof="0">
                <a:ln w="9525">
                  <a:noFill/>
                  <a:round/>
                  <a:headEnd/>
                  <a:tailEnd/>
                </a:ln>
                <a:gradFill rotWithShape="1">
                  <a:gsLst>
                    <a:gs pos="0">
                      <a:srgbClr val="000082"/>
                    </a:gs>
                    <a:gs pos="30000">
                      <a:srgbClr val="66008F"/>
                    </a:gs>
                    <a:gs pos="64999">
                      <a:srgbClr val="BA0066"/>
                    </a:gs>
                    <a:gs pos="89999">
                      <a:srgbClr val="FF0000"/>
                    </a:gs>
                    <a:gs pos="100000">
                      <a:srgbClr val="FF8200"/>
                    </a:gs>
                  </a:gsLst>
                  <a:lin ang="2700000" scaled="1"/>
                </a:gradFill>
                <a:effectLst/>
                <a:uLnTx/>
                <a:uFillTx/>
                <a:latin typeface="华文行楷"/>
                <a:ea typeface="华文行楷"/>
                <a:cs typeface="+mn-cs"/>
              </a:rPr>
              <a:t>.</a:t>
            </a:r>
            <a:r>
              <a:rPr kumimoji="1" lang="zh-CN" altLang="en-US" sz="3600" b="0" i="0" u="none" strike="noStrike" kern="10" cap="none" spc="0" normalizeH="0" baseline="0" noProof="0">
                <a:ln w="9525">
                  <a:noFill/>
                  <a:round/>
                  <a:headEnd/>
                  <a:tailEnd/>
                </a:ln>
                <a:gradFill rotWithShape="1">
                  <a:gsLst>
                    <a:gs pos="0">
                      <a:srgbClr val="000082"/>
                    </a:gs>
                    <a:gs pos="30000">
                      <a:srgbClr val="66008F"/>
                    </a:gs>
                    <a:gs pos="64999">
                      <a:srgbClr val="BA0066"/>
                    </a:gs>
                    <a:gs pos="89999">
                      <a:srgbClr val="FF0000"/>
                    </a:gs>
                    <a:gs pos="100000">
                      <a:srgbClr val="FF8200"/>
                    </a:gs>
                  </a:gsLst>
                  <a:lin ang="2700000" scaled="1"/>
                </a:gradFill>
                <a:effectLst/>
                <a:uLnTx/>
                <a:uFillTx/>
                <a:latin typeface="华文行楷"/>
                <a:ea typeface="华文行楷"/>
                <a:cs typeface="+mn-cs"/>
              </a:rPr>
              <a:t>侯赛因</a:t>
            </a:r>
            <a:r>
              <a:rPr kumimoji="1" lang="en-US" altLang="zh-CN" sz="3600" b="0" i="0" u="none" strike="noStrike" kern="10" cap="none" spc="0" normalizeH="0" baseline="0" noProof="0">
                <a:ln w="9525">
                  <a:noFill/>
                  <a:round/>
                  <a:headEnd/>
                  <a:tailEnd/>
                </a:ln>
                <a:gradFill rotWithShape="1">
                  <a:gsLst>
                    <a:gs pos="0">
                      <a:srgbClr val="000082"/>
                    </a:gs>
                    <a:gs pos="30000">
                      <a:srgbClr val="66008F"/>
                    </a:gs>
                    <a:gs pos="64999">
                      <a:srgbClr val="BA0066"/>
                    </a:gs>
                    <a:gs pos="89999">
                      <a:srgbClr val="FF0000"/>
                    </a:gs>
                    <a:gs pos="100000">
                      <a:srgbClr val="FF8200"/>
                    </a:gs>
                  </a:gsLst>
                  <a:lin ang="2700000" scaled="1"/>
                </a:gradFill>
                <a:effectLst/>
                <a:uLnTx/>
                <a:uFillTx/>
                <a:latin typeface="华文行楷"/>
                <a:ea typeface="华文行楷"/>
                <a:cs typeface="+mn-cs"/>
              </a:rPr>
              <a:t>.</a:t>
            </a:r>
            <a:r>
              <a:rPr kumimoji="1" lang="zh-CN" altLang="en-US" sz="3600" b="0" i="0" u="none" strike="noStrike" kern="10" cap="none" spc="0" normalizeH="0" baseline="0" noProof="0">
                <a:ln w="9525">
                  <a:noFill/>
                  <a:round/>
                  <a:headEnd/>
                  <a:tailEnd/>
                </a:ln>
                <a:gradFill rotWithShape="1">
                  <a:gsLst>
                    <a:gs pos="0">
                      <a:srgbClr val="000082"/>
                    </a:gs>
                    <a:gs pos="30000">
                      <a:srgbClr val="66008F"/>
                    </a:gs>
                    <a:gs pos="64999">
                      <a:srgbClr val="BA0066"/>
                    </a:gs>
                    <a:gs pos="89999">
                      <a:srgbClr val="FF0000"/>
                    </a:gs>
                    <a:gs pos="100000">
                      <a:srgbClr val="FF8200"/>
                    </a:gs>
                  </a:gsLst>
                  <a:lin ang="2700000" scaled="1"/>
                </a:gradFill>
                <a:effectLst/>
                <a:uLnTx/>
                <a:uFillTx/>
                <a:latin typeface="华文行楷"/>
                <a:ea typeface="华文行楷"/>
                <a:cs typeface="+mn-cs"/>
              </a:rPr>
              <a:t>穆罕默德</a:t>
            </a:r>
            <a:r>
              <a:rPr kumimoji="1" lang="en-US" altLang="zh-CN" sz="3600" b="0" i="0" u="none" strike="noStrike" kern="10" cap="none" spc="0" normalizeH="0" baseline="0" noProof="0">
                <a:ln w="9525">
                  <a:noFill/>
                  <a:round/>
                  <a:headEnd/>
                  <a:tailEnd/>
                </a:ln>
                <a:gradFill rotWithShape="1">
                  <a:gsLst>
                    <a:gs pos="0">
                      <a:srgbClr val="000082"/>
                    </a:gs>
                    <a:gs pos="30000">
                      <a:srgbClr val="66008F"/>
                    </a:gs>
                    <a:gs pos="64999">
                      <a:srgbClr val="BA0066"/>
                    </a:gs>
                    <a:gs pos="89999">
                      <a:srgbClr val="FF0000"/>
                    </a:gs>
                    <a:gs pos="100000">
                      <a:srgbClr val="FF8200"/>
                    </a:gs>
                  </a:gsLst>
                  <a:lin ang="2700000" scaled="1"/>
                </a:gradFill>
                <a:effectLst/>
                <a:uLnTx/>
                <a:uFillTx/>
                <a:latin typeface="华文行楷"/>
                <a:ea typeface="华文行楷"/>
                <a:cs typeface="+mn-cs"/>
              </a:rPr>
              <a:t>...</a:t>
            </a:r>
            <a:r>
              <a:rPr kumimoji="1" lang="zh-CN" altLang="en-US" sz="3600" b="0" i="0" u="none" strike="noStrike" kern="10" cap="none" spc="0" normalizeH="0" baseline="0" noProof="0">
                <a:ln w="9525">
                  <a:noFill/>
                  <a:round/>
                  <a:headEnd/>
                  <a:tailEnd/>
                </a:ln>
                <a:gradFill rotWithShape="1">
                  <a:gsLst>
                    <a:gs pos="0">
                      <a:srgbClr val="000082"/>
                    </a:gs>
                    <a:gs pos="30000">
                      <a:srgbClr val="66008F"/>
                    </a:gs>
                    <a:gs pos="64999">
                      <a:srgbClr val="BA0066"/>
                    </a:gs>
                    <a:gs pos="89999">
                      <a:srgbClr val="FF0000"/>
                    </a:gs>
                    <a:gs pos="100000">
                      <a:srgbClr val="FF8200"/>
                    </a:gs>
                  </a:gsLst>
                  <a:lin ang="2700000" scaled="1"/>
                </a:gradFill>
                <a:effectLst/>
                <a:uLnTx/>
                <a:uFillTx/>
                <a:latin typeface="华文行楷"/>
                <a:ea typeface="华文行楷"/>
                <a:cs typeface="+mn-cs"/>
              </a:rPr>
              <a:t>做主码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657412"/>
                                        </p:tgtEl>
                                        <p:attrNameLst>
                                          <p:attrName>style.visibility</p:attrName>
                                        </p:attrNameLst>
                                      </p:cBhvr>
                                      <p:to>
                                        <p:strVal val="visible"/>
                                      </p:to>
                                    </p:set>
                                    <p:animEffect transition="in" filter="fade">
                                      <p:cBhvr>
                                        <p:cTn id="7" dur="2000"/>
                                        <p:tgtEl>
                                          <p:spTgt spid="657412"/>
                                        </p:tgtEl>
                                      </p:cBhvr>
                                    </p:animEffect>
                                    <p:anim calcmode="lin" valueType="num">
                                      <p:cBhvr>
                                        <p:cTn id="8" dur="2000" fill="hold"/>
                                        <p:tgtEl>
                                          <p:spTgt spid="657412"/>
                                        </p:tgtEl>
                                        <p:attrNameLst>
                                          <p:attrName>style.rotation</p:attrName>
                                        </p:attrNameLst>
                                      </p:cBhvr>
                                      <p:tavLst>
                                        <p:tav tm="0">
                                          <p:val>
                                            <p:fltVal val="720"/>
                                          </p:val>
                                        </p:tav>
                                        <p:tav tm="100000">
                                          <p:val>
                                            <p:fltVal val="0"/>
                                          </p:val>
                                        </p:tav>
                                      </p:tavLst>
                                    </p:anim>
                                    <p:anim calcmode="lin" valueType="num">
                                      <p:cBhvr>
                                        <p:cTn id="9" dur="2000" fill="hold"/>
                                        <p:tgtEl>
                                          <p:spTgt spid="657412"/>
                                        </p:tgtEl>
                                        <p:attrNameLst>
                                          <p:attrName>ppt_h</p:attrName>
                                        </p:attrNameLst>
                                      </p:cBhvr>
                                      <p:tavLst>
                                        <p:tav tm="0">
                                          <p:val>
                                            <p:fltVal val="0"/>
                                          </p:val>
                                        </p:tav>
                                        <p:tav tm="100000">
                                          <p:val>
                                            <p:strVal val="#ppt_h"/>
                                          </p:val>
                                        </p:tav>
                                      </p:tavLst>
                                    </p:anim>
                                    <p:anim calcmode="lin" valueType="num">
                                      <p:cBhvr>
                                        <p:cTn id="10" dur="2000" fill="hold"/>
                                        <p:tgtEl>
                                          <p:spTgt spid="65741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57411">
                                            <p:txEl>
                                              <p:pRg st="0" end="0"/>
                                            </p:txEl>
                                          </p:spTgt>
                                        </p:tgtEl>
                                        <p:attrNameLst>
                                          <p:attrName>style.visibility</p:attrName>
                                        </p:attrNameLst>
                                      </p:cBhvr>
                                      <p:to>
                                        <p:strVal val="visible"/>
                                      </p:to>
                                    </p:set>
                                    <p:animEffect transition="in" filter="blinds(horizontal)">
                                      <p:cBhvr>
                                        <p:cTn id="15" dur="500"/>
                                        <p:tgtEl>
                                          <p:spTgt spid="657411">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57411">
                                            <p:txEl>
                                              <p:pRg st="1" end="1"/>
                                            </p:txEl>
                                          </p:spTgt>
                                        </p:tgtEl>
                                        <p:attrNameLst>
                                          <p:attrName>style.visibility</p:attrName>
                                        </p:attrNameLst>
                                      </p:cBhvr>
                                      <p:to>
                                        <p:strVal val="visible"/>
                                      </p:to>
                                    </p:set>
                                    <p:animEffect transition="in" filter="blinds(horizontal)">
                                      <p:cBhvr>
                                        <p:cTn id="18" dur="500"/>
                                        <p:tgtEl>
                                          <p:spTgt spid="657411">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57411">
                                            <p:txEl>
                                              <p:pRg st="2" end="2"/>
                                            </p:txEl>
                                          </p:spTgt>
                                        </p:tgtEl>
                                        <p:attrNameLst>
                                          <p:attrName>style.visibility</p:attrName>
                                        </p:attrNameLst>
                                      </p:cBhvr>
                                      <p:to>
                                        <p:strVal val="visible"/>
                                      </p:to>
                                    </p:set>
                                    <p:animEffect transition="in" filter="blinds(horizontal)">
                                      <p:cBhvr>
                                        <p:cTn id="21" dur="500"/>
                                        <p:tgtEl>
                                          <p:spTgt spid="657411">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57411">
                                            <p:txEl>
                                              <p:pRg st="3" end="3"/>
                                            </p:txEl>
                                          </p:spTgt>
                                        </p:tgtEl>
                                        <p:attrNameLst>
                                          <p:attrName>style.visibility</p:attrName>
                                        </p:attrNameLst>
                                      </p:cBhvr>
                                      <p:to>
                                        <p:strVal val="visible"/>
                                      </p:to>
                                    </p:set>
                                    <p:animEffect transition="in" filter="blinds(horizontal)">
                                      <p:cBhvr>
                                        <p:cTn id="24" dur="500"/>
                                        <p:tgtEl>
                                          <p:spTgt spid="65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defRPr/>
            </a:pPr>
            <a:r>
              <a:rPr lang="zh-CN" altLang="en-US" dirty="0"/>
              <a:t>附： </a:t>
            </a:r>
            <a:r>
              <a:rPr lang="en-US" altLang="zh-CN" dirty="0"/>
              <a:t>IDENTITY</a:t>
            </a:r>
            <a:r>
              <a:rPr lang="en-US" altLang="zh-CN" sz="2800" dirty="0"/>
              <a:t>: SQL Server</a:t>
            </a:r>
            <a:endParaRPr lang="en-US" altLang="zh-CN" dirty="0"/>
          </a:p>
        </p:txBody>
      </p:sp>
      <p:sp>
        <p:nvSpPr>
          <p:cNvPr id="303107" name="Rectangle 3"/>
          <p:cNvSpPr>
            <a:spLocks noGrp="1" noChangeArrowheads="1"/>
          </p:cNvSpPr>
          <p:nvPr>
            <p:ph type="body" idx="1"/>
          </p:nvPr>
        </p:nvSpPr>
        <p:spPr/>
        <p:txBody>
          <a:bodyPr/>
          <a:lstStyle/>
          <a:p>
            <a:pPr eaLnBrk="1" hangingPunct="1">
              <a:defRPr/>
            </a:pPr>
            <a:r>
              <a:rPr lang="en-US" altLang="zh-CN"/>
              <a:t>IDENTITY[( seed , increment ) ]</a:t>
            </a:r>
          </a:p>
          <a:p>
            <a:pPr lvl="1" eaLnBrk="1" hangingPunct="1">
              <a:defRPr/>
            </a:pPr>
            <a:r>
              <a:rPr lang="zh-CN" altLang="en-US"/>
              <a:t>为一些没有有效主码的表提供计数器</a:t>
            </a:r>
          </a:p>
          <a:p>
            <a:pPr lvl="1" eaLnBrk="1" hangingPunct="1">
              <a:defRPr/>
            </a:pPr>
            <a:r>
              <a:rPr lang="zh-CN" altLang="en-US"/>
              <a:t>有一个起始数（种子），增量值（步长）</a:t>
            </a:r>
          </a:p>
          <a:p>
            <a:pPr lvl="1" eaLnBrk="1" hangingPunct="1">
              <a:defRPr/>
            </a:pPr>
            <a:r>
              <a:rPr lang="en-US" altLang="zh-CN"/>
              <a:t>IDENTITY</a:t>
            </a:r>
            <a:r>
              <a:rPr lang="zh-CN" altLang="en-US"/>
              <a:t>属性不能为空，也不能带有</a:t>
            </a:r>
            <a:r>
              <a:rPr lang="en-US" altLang="zh-CN"/>
              <a:t>default</a:t>
            </a:r>
          </a:p>
          <a:p>
            <a:pPr eaLnBrk="1" hangingPunct="1">
              <a:defRPr/>
            </a:pPr>
            <a:r>
              <a:rPr lang="zh-CN" altLang="en-US"/>
              <a:t>示例</a:t>
            </a:r>
          </a:p>
          <a:p>
            <a:pPr lvl="1" eaLnBrk="1" hangingPunct="1">
              <a:buFont typeface="Wingdings" pitchFamily="2" charset="2"/>
              <a:buNone/>
              <a:defRPr/>
            </a:pPr>
            <a:r>
              <a:rPr lang="en-US" altLang="zh-CN" sz="2400"/>
              <a:t>create table customer1</a:t>
            </a:r>
          </a:p>
          <a:p>
            <a:pPr lvl="1" eaLnBrk="1" hangingPunct="1">
              <a:buFont typeface="Wingdings" pitchFamily="2" charset="2"/>
              <a:buNone/>
              <a:defRPr/>
            </a:pPr>
            <a:r>
              <a:rPr lang="en-US" altLang="zh-CN" sz="2400"/>
              <a:t>	(cust_id		smallint	</a:t>
            </a:r>
            <a:r>
              <a:rPr lang="en-US" altLang="zh-CN" sz="2400">
                <a:solidFill>
                  <a:schemeClr val="hlink"/>
                </a:solidFill>
              </a:rPr>
              <a:t>IDENTITY</a:t>
            </a:r>
            <a:r>
              <a:rPr lang="en-US" altLang="zh-CN" sz="2400"/>
              <a:t>  not null</a:t>
            </a:r>
            <a:r>
              <a:rPr lang="zh-CN" altLang="en-US" sz="2400"/>
              <a:t>，</a:t>
            </a:r>
          </a:p>
          <a:p>
            <a:pPr lvl="1" eaLnBrk="1" hangingPunct="1">
              <a:buFont typeface="Wingdings" pitchFamily="2" charset="2"/>
              <a:buNone/>
              <a:defRPr/>
            </a:pPr>
            <a:r>
              <a:rPr lang="zh-CN" altLang="en-US" sz="2400"/>
              <a:t>	</a:t>
            </a:r>
            <a:r>
              <a:rPr lang="en-US" altLang="zh-CN" sz="2400"/>
              <a:t>cust_name 	varchar(50)	not null)</a:t>
            </a:r>
          </a:p>
          <a:p>
            <a:pPr lvl="1" eaLnBrk="1" hangingPunct="1">
              <a:buFont typeface="Wingdings" pitchFamily="2" charset="2"/>
              <a:buNone/>
              <a:defRPr/>
            </a:pPr>
            <a:r>
              <a:rPr lang="en-US" altLang="zh-CN" sz="2400"/>
              <a:t>create table customer2</a:t>
            </a:r>
          </a:p>
          <a:p>
            <a:pPr lvl="1" eaLnBrk="1" hangingPunct="1">
              <a:buFont typeface="Wingdings" pitchFamily="2" charset="2"/>
              <a:buNone/>
              <a:defRPr/>
            </a:pPr>
            <a:r>
              <a:rPr lang="en-US" altLang="zh-CN" sz="2400"/>
              <a:t>	(cust_id		smallint	IDENTITY(100,20)  not null</a:t>
            </a:r>
          </a:p>
          <a:p>
            <a:pPr lvl="1" eaLnBrk="1" hangingPunct="1">
              <a:buFont typeface="Wingdings" pitchFamily="2" charset="2"/>
              <a:buNone/>
              <a:defRPr/>
            </a:pPr>
            <a:r>
              <a:rPr lang="en-US" altLang="zh-CN" sz="2400"/>
              <a:t>	cust_name 	varchar(50)	not null)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pPr eaLnBrk="1" hangingPunct="1">
              <a:defRPr/>
            </a:pPr>
            <a:r>
              <a:rPr lang="zh-CN" altLang="en-US" dirty="0"/>
              <a:t>附： </a:t>
            </a:r>
            <a:r>
              <a:rPr lang="en-US" altLang="zh-CN" dirty="0"/>
              <a:t>IDENTITY</a:t>
            </a:r>
          </a:p>
        </p:txBody>
      </p:sp>
      <p:sp>
        <p:nvSpPr>
          <p:cNvPr id="526339" name="Rectangle 3"/>
          <p:cNvSpPr>
            <a:spLocks noGrp="1" noChangeArrowheads="1"/>
          </p:cNvSpPr>
          <p:nvPr>
            <p:ph type="body" idx="1"/>
          </p:nvPr>
        </p:nvSpPr>
        <p:spPr/>
        <p:txBody>
          <a:bodyPr/>
          <a:lstStyle/>
          <a:p>
            <a:pPr eaLnBrk="1" hangingPunct="1">
              <a:lnSpc>
                <a:spcPct val="90000"/>
              </a:lnSpc>
              <a:defRPr/>
            </a:pPr>
            <a:r>
              <a:rPr lang="en-US" altLang="zh-CN"/>
              <a:t>IDENTITY</a:t>
            </a:r>
            <a:r>
              <a:rPr lang="zh-CN" altLang="en-US"/>
              <a:t>有关函数</a:t>
            </a:r>
          </a:p>
          <a:p>
            <a:pPr lvl="1" eaLnBrk="1" hangingPunct="1">
              <a:lnSpc>
                <a:spcPct val="90000"/>
              </a:lnSpc>
              <a:defRPr/>
            </a:pPr>
            <a:r>
              <a:rPr lang="en-US" altLang="zh-CN">
                <a:solidFill>
                  <a:schemeClr val="hlink"/>
                </a:solidFill>
              </a:rPr>
              <a:t>IDENT_SEED</a:t>
            </a:r>
            <a:r>
              <a:rPr lang="en-US" altLang="zh-CN"/>
              <a:t>(</a:t>
            </a:r>
            <a:r>
              <a:rPr lang="zh-CN" altLang="en-US"/>
              <a:t>表名</a:t>
            </a:r>
            <a:r>
              <a:rPr lang="en-US" altLang="zh-CN"/>
              <a:t>)</a:t>
            </a:r>
          </a:p>
          <a:p>
            <a:pPr lvl="1" eaLnBrk="1" hangingPunct="1">
              <a:lnSpc>
                <a:spcPct val="90000"/>
              </a:lnSpc>
              <a:buFont typeface="Wingdings" pitchFamily="2" charset="2"/>
              <a:buNone/>
              <a:defRPr/>
            </a:pPr>
            <a:r>
              <a:rPr lang="en-US" altLang="zh-CN"/>
              <a:t>	</a:t>
            </a:r>
            <a:r>
              <a:rPr lang="zh-CN" altLang="en-US"/>
              <a:t>返回种子值 </a:t>
            </a:r>
          </a:p>
          <a:p>
            <a:pPr lvl="1" eaLnBrk="1" hangingPunct="1">
              <a:lnSpc>
                <a:spcPct val="90000"/>
              </a:lnSpc>
              <a:defRPr/>
            </a:pPr>
            <a:r>
              <a:rPr lang="en-US" altLang="zh-CN">
                <a:solidFill>
                  <a:schemeClr val="hlink"/>
                </a:solidFill>
              </a:rPr>
              <a:t>IDENT_INC</a:t>
            </a:r>
            <a:r>
              <a:rPr lang="en-US" altLang="zh-CN">
                <a:solidFill>
                  <a:srgbClr val="CC0000"/>
                </a:solidFill>
              </a:rPr>
              <a:t>R</a:t>
            </a:r>
            <a:r>
              <a:rPr lang="en-US" altLang="zh-CN">
                <a:solidFill>
                  <a:schemeClr val="hlink"/>
                </a:solidFill>
              </a:rPr>
              <a:t> </a:t>
            </a:r>
            <a:r>
              <a:rPr lang="en-US" altLang="zh-CN"/>
              <a:t>(</a:t>
            </a:r>
            <a:r>
              <a:rPr lang="zh-CN" altLang="en-US"/>
              <a:t>表名</a:t>
            </a:r>
            <a:r>
              <a:rPr lang="en-US" altLang="zh-CN"/>
              <a:t>)</a:t>
            </a:r>
          </a:p>
          <a:p>
            <a:pPr lvl="1" eaLnBrk="1" hangingPunct="1">
              <a:lnSpc>
                <a:spcPct val="90000"/>
              </a:lnSpc>
              <a:buFont typeface="Wingdings" pitchFamily="2" charset="2"/>
              <a:buNone/>
              <a:defRPr/>
            </a:pPr>
            <a:r>
              <a:rPr lang="en-US" altLang="zh-CN"/>
              <a:t>	</a:t>
            </a:r>
            <a:r>
              <a:rPr lang="zh-CN" altLang="en-US"/>
              <a:t>返回增量值 </a:t>
            </a:r>
          </a:p>
          <a:p>
            <a:pPr lvl="1" eaLnBrk="1" hangingPunct="1">
              <a:lnSpc>
                <a:spcPct val="90000"/>
              </a:lnSpc>
              <a:defRPr/>
            </a:pPr>
            <a:r>
              <a:rPr lang="en-US" altLang="zh-CN">
                <a:solidFill>
                  <a:schemeClr val="hlink"/>
                </a:solidFill>
              </a:rPr>
              <a:t>IDENT_CURRENT </a:t>
            </a:r>
            <a:r>
              <a:rPr lang="en-US" altLang="zh-CN"/>
              <a:t>(</a:t>
            </a:r>
            <a:r>
              <a:rPr lang="zh-CN" altLang="en-US"/>
              <a:t>表名</a:t>
            </a:r>
            <a:r>
              <a:rPr lang="en-US" altLang="zh-CN"/>
              <a:t>)</a:t>
            </a:r>
          </a:p>
          <a:p>
            <a:pPr lvl="1" eaLnBrk="1" hangingPunct="1">
              <a:lnSpc>
                <a:spcPct val="90000"/>
              </a:lnSpc>
              <a:buFont typeface="Wingdings" pitchFamily="2" charset="2"/>
              <a:buNone/>
              <a:defRPr/>
            </a:pPr>
            <a:r>
              <a:rPr lang="en-US" altLang="zh-CN"/>
              <a:t>	</a:t>
            </a:r>
            <a:r>
              <a:rPr lang="zh-CN" altLang="en-US"/>
              <a:t>返回指定的表最后生成的标识值 </a:t>
            </a:r>
          </a:p>
          <a:p>
            <a:pPr lvl="1" eaLnBrk="1" hangingPunct="1">
              <a:lnSpc>
                <a:spcPct val="90000"/>
              </a:lnSpc>
              <a:defRPr/>
            </a:pPr>
            <a:r>
              <a:rPr lang="en-US" altLang="zh-CN">
                <a:solidFill>
                  <a:schemeClr val="hlink"/>
                </a:solidFill>
              </a:rPr>
              <a:t>SCOPE_IDENTITY</a:t>
            </a:r>
            <a:r>
              <a:rPr lang="en-US" altLang="zh-CN"/>
              <a:t>()</a:t>
            </a:r>
          </a:p>
          <a:p>
            <a:pPr lvl="1" eaLnBrk="1" hangingPunct="1">
              <a:lnSpc>
                <a:spcPct val="90000"/>
              </a:lnSpc>
              <a:buFont typeface="Wingdings" pitchFamily="2" charset="2"/>
              <a:buNone/>
              <a:defRPr/>
            </a:pPr>
            <a:r>
              <a:rPr lang="en-US" altLang="zh-CN"/>
              <a:t>	</a:t>
            </a:r>
            <a:r>
              <a:rPr lang="zh-CN" altLang="en-US"/>
              <a:t>返回同一作用域最后生成的标识值</a:t>
            </a:r>
          </a:p>
          <a:p>
            <a:pPr lvl="1" eaLnBrk="1" hangingPunct="1">
              <a:lnSpc>
                <a:spcPct val="90000"/>
              </a:lnSpc>
              <a:defRPr/>
            </a:pPr>
            <a:r>
              <a:rPr lang="en-US" altLang="zh-CN">
                <a:solidFill>
                  <a:srgbClr val="CC0000"/>
                </a:solidFill>
              </a:rPr>
              <a:t>@@IDENTITY</a:t>
            </a:r>
          </a:p>
          <a:p>
            <a:pPr lvl="1" eaLnBrk="1" hangingPunct="1">
              <a:lnSpc>
                <a:spcPct val="90000"/>
              </a:lnSpc>
              <a:buFont typeface="Wingdings" pitchFamily="2" charset="2"/>
              <a:buNone/>
              <a:defRPr/>
            </a:pPr>
            <a:r>
              <a:rPr lang="en-US" altLang="zh-CN"/>
              <a:t>	</a:t>
            </a:r>
            <a:r>
              <a:rPr lang="zh-CN" altLang="en-US"/>
              <a:t>返回当前会话中任何作用域内最后生成的标识值</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pPr eaLnBrk="1" hangingPunct="1">
              <a:defRPr/>
            </a:pPr>
            <a:r>
              <a:rPr lang="zh-CN" altLang="en-US" dirty="0"/>
              <a:t>附： </a:t>
            </a:r>
            <a:r>
              <a:rPr lang="en-US" altLang="zh-CN" dirty="0"/>
              <a:t>IDENTITY</a:t>
            </a:r>
          </a:p>
        </p:txBody>
      </p:sp>
      <p:sp>
        <p:nvSpPr>
          <p:cNvPr id="527363" name="Rectangle 3"/>
          <p:cNvSpPr>
            <a:spLocks noGrp="1" noChangeArrowheads="1"/>
          </p:cNvSpPr>
          <p:nvPr>
            <p:ph type="body" idx="1"/>
          </p:nvPr>
        </p:nvSpPr>
        <p:spPr/>
        <p:txBody>
          <a:bodyPr/>
          <a:lstStyle/>
          <a:p>
            <a:pPr eaLnBrk="1" hangingPunct="1">
              <a:lnSpc>
                <a:spcPct val="90000"/>
              </a:lnSpc>
              <a:defRPr/>
            </a:pPr>
            <a:r>
              <a:rPr lang="en-US" altLang="zh-CN"/>
              <a:t>DBCC CHECKIDENT</a:t>
            </a:r>
          </a:p>
          <a:p>
            <a:pPr lvl="1" eaLnBrk="1" hangingPunct="1">
              <a:lnSpc>
                <a:spcPct val="90000"/>
              </a:lnSpc>
              <a:defRPr/>
            </a:pPr>
            <a:r>
              <a:rPr lang="zh-CN" altLang="en-US"/>
              <a:t>检查指定表的当前标识值，必要时对其进行更正</a:t>
            </a:r>
          </a:p>
          <a:p>
            <a:pPr lvl="1" eaLnBrk="1" hangingPunct="1">
              <a:lnSpc>
                <a:spcPct val="90000"/>
              </a:lnSpc>
              <a:defRPr/>
            </a:pPr>
            <a:r>
              <a:rPr lang="en-US" altLang="zh-CN"/>
              <a:t>DBCC CHECKIDENT (</a:t>
            </a:r>
            <a:r>
              <a:rPr lang="zh-CN" altLang="en-US"/>
              <a:t>表名</a:t>
            </a:r>
            <a:r>
              <a:rPr lang="en-US" altLang="zh-CN"/>
              <a:t>, NORESEED)</a:t>
            </a:r>
          </a:p>
          <a:p>
            <a:pPr lvl="1" eaLnBrk="1" hangingPunct="1">
              <a:lnSpc>
                <a:spcPct val="90000"/>
              </a:lnSpc>
              <a:buFont typeface="Wingdings" pitchFamily="2" charset="2"/>
              <a:buNone/>
              <a:defRPr/>
            </a:pPr>
            <a:r>
              <a:rPr lang="en-US" altLang="zh-CN"/>
              <a:t>	</a:t>
            </a:r>
            <a:r>
              <a:rPr lang="zh-CN" altLang="en-US"/>
              <a:t>不重置当前标识值。</a:t>
            </a:r>
            <a:r>
              <a:rPr lang="en-US" altLang="zh-CN"/>
              <a:t>DBCC CHECKIDENT </a:t>
            </a:r>
            <a:r>
              <a:rPr lang="zh-CN" altLang="en-US"/>
              <a:t>返回一个报表，它指明当前标识值和应有的标识值</a:t>
            </a:r>
          </a:p>
          <a:p>
            <a:pPr lvl="1" eaLnBrk="1" hangingPunct="1">
              <a:lnSpc>
                <a:spcPct val="90000"/>
              </a:lnSpc>
              <a:defRPr/>
            </a:pPr>
            <a:r>
              <a:rPr lang="en-US" altLang="zh-CN"/>
              <a:t>DBCC CHECKIDENT (</a:t>
            </a:r>
            <a:r>
              <a:rPr lang="zh-CN" altLang="en-US"/>
              <a:t>表名</a:t>
            </a:r>
            <a:r>
              <a:rPr lang="en-US" altLang="zh-CN"/>
              <a:t>, RESEED)</a:t>
            </a:r>
          </a:p>
          <a:p>
            <a:pPr lvl="1" eaLnBrk="1" hangingPunct="1">
              <a:lnSpc>
                <a:spcPct val="90000"/>
              </a:lnSpc>
              <a:buFont typeface="Wingdings" pitchFamily="2" charset="2"/>
              <a:buNone/>
              <a:defRPr/>
            </a:pPr>
            <a:r>
              <a:rPr lang="en-US" altLang="zh-CN"/>
              <a:t>	</a:t>
            </a:r>
            <a:r>
              <a:rPr lang="zh-CN" altLang="en-US"/>
              <a:t>如果表的当前标识值小于列中存储的最大标识值，则使用标识列中的最大值对其进行重置</a:t>
            </a:r>
          </a:p>
          <a:p>
            <a:pPr lvl="1" eaLnBrk="1" hangingPunct="1">
              <a:lnSpc>
                <a:spcPct val="90000"/>
              </a:lnSpc>
              <a:defRPr/>
            </a:pPr>
            <a:r>
              <a:rPr lang="en-US" altLang="zh-CN"/>
              <a:t>DBCC CHECKIDENT (</a:t>
            </a:r>
            <a:r>
              <a:rPr lang="zh-CN" altLang="en-US"/>
              <a:t>表名</a:t>
            </a:r>
            <a:r>
              <a:rPr lang="en-US" altLang="zh-CN"/>
              <a:t>, RESEED, new_reseed_value)</a:t>
            </a:r>
          </a:p>
          <a:p>
            <a:pPr lvl="1" eaLnBrk="1" hangingPunct="1">
              <a:lnSpc>
                <a:spcPct val="90000"/>
              </a:lnSpc>
              <a:buFont typeface="Wingdings" pitchFamily="2" charset="2"/>
              <a:buNone/>
              <a:defRPr/>
            </a:pPr>
            <a:r>
              <a:rPr lang="en-US" altLang="zh-CN"/>
              <a:t>	</a:t>
            </a:r>
            <a:r>
              <a:rPr lang="zh-CN" altLang="en-US"/>
              <a:t>当前值设置为 </a:t>
            </a:r>
            <a:r>
              <a:rPr lang="en-US" altLang="zh-CN"/>
              <a:t>new_reseed_value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762000" y="22860"/>
            <a:ext cx="7772400" cy="914400"/>
          </a:xfrm>
        </p:spPr>
        <p:txBody>
          <a:bodyPr wrap="square" lIns="91440" tIns="45720" rIns="91440" bIns="45720" anchor="ctr"/>
          <a:lstStyle/>
          <a:p>
            <a:pPr eaLnBrk="1" hangingPunct="1"/>
            <a:r>
              <a:rPr lang="zh-CN" altLang="en-US" dirty="0">
                <a:solidFill>
                  <a:srgbClr val="0000FF"/>
                </a:solidFill>
                <a:latin typeface="微软雅黑" panose="020B0503020204020204" charset="-122"/>
                <a:ea typeface="微软雅黑" panose="020B0503020204020204" charset="-122"/>
                <a:cs typeface="微软雅黑" panose="020B0503020204020204" charset="-122"/>
              </a:rPr>
              <a:t>附：</a:t>
            </a:r>
            <a:r>
              <a:rPr lang="en-US" altLang="zh-CN" dirty="0">
                <a:solidFill>
                  <a:srgbClr val="0000FF"/>
                </a:solidFill>
                <a:latin typeface="微软雅黑" panose="020B0503020204020204" charset="-122"/>
                <a:ea typeface="微软雅黑" panose="020B0503020204020204" charset="-122"/>
                <a:cs typeface="微软雅黑" panose="020B0503020204020204" charset="-122"/>
              </a:rPr>
              <a:t>SQL</a:t>
            </a:r>
            <a:r>
              <a:rPr lang="zh-CN" altLang="en-US" dirty="0">
                <a:solidFill>
                  <a:srgbClr val="0000FF"/>
                </a:solidFill>
                <a:latin typeface="微软雅黑" panose="020B0503020204020204" charset="-122"/>
                <a:ea typeface="微软雅黑" panose="020B0503020204020204" charset="-122"/>
                <a:cs typeface="微软雅黑" panose="020B0503020204020204" charset="-122"/>
              </a:rPr>
              <a:t>基本数据类型</a:t>
            </a:r>
          </a:p>
        </p:txBody>
      </p:sp>
      <p:sp>
        <p:nvSpPr>
          <p:cNvPr id="26626" name="Rectangle 3"/>
          <p:cNvSpPr>
            <a:spLocks noGrp="1"/>
          </p:cNvSpPr>
          <p:nvPr>
            <p:ph idx="1"/>
          </p:nvPr>
        </p:nvSpPr>
        <p:spPr>
          <a:xfrm>
            <a:off x="210820" y="971550"/>
            <a:ext cx="8991600" cy="5873750"/>
          </a:xfrm>
        </p:spPr>
        <p:txBody>
          <a:bodyPr wrap="square" lIns="91440" tIns="45720" rIns="91440" bIns="45720" anchor="t"/>
          <a:lstStyle/>
          <a:p>
            <a:pPr marL="381000" indent="-381000" eaLnBrk="1" hangingPunct="1">
              <a:spcBef>
                <a:spcPct val="30000"/>
              </a:spcBef>
            </a:pPr>
            <a:r>
              <a:rPr lang="en-US" altLang="zh-CN" sz="2000" b="1">
                <a:latin typeface="微软雅黑" panose="020B0503020204020204" charset="-122"/>
                <a:ea typeface="微软雅黑" panose="020B0503020204020204" charset="-122"/>
              </a:rPr>
              <a:t>Data Type                                       Description </a:t>
            </a: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BOOLEAN </a:t>
            </a:r>
            <a:r>
              <a:rPr lang="en-US" altLang="zh-CN" sz="2000" b="1">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布尔类型  </a:t>
            </a:r>
            <a:r>
              <a:rPr lang="en-US" altLang="zh-CN" sz="2000" b="1">
                <a:latin typeface="微软雅黑" panose="020B0503020204020204" charset="-122"/>
                <a:ea typeface="微软雅黑" panose="020B0503020204020204" charset="-122"/>
              </a:rPr>
              <a:t>TRUE/FALSE</a:t>
            </a: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CHAR </a:t>
            </a:r>
            <a:r>
              <a:rPr lang="en-US" altLang="zh-CN" sz="2000" b="1">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固定长度的字符串，如</a:t>
            </a:r>
            <a:r>
              <a:rPr lang="en-US" altLang="zh-CN" sz="2000" b="1">
                <a:latin typeface="微软雅黑" panose="020B0503020204020204" charset="-122"/>
                <a:ea typeface="微软雅黑" panose="020B0503020204020204" charset="-122"/>
              </a:rPr>
              <a:t> CHAR(10)</a:t>
            </a: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VARCHAR</a:t>
            </a:r>
            <a:r>
              <a:rPr lang="en-US" altLang="zh-CN" sz="2000" b="1">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变</a:t>
            </a:r>
            <a:r>
              <a:rPr lang="zh-CN" altLang="en-US" sz="2000" b="1">
                <a:latin typeface="微软雅黑" panose="020B0503020204020204" charset="-122"/>
                <a:ea typeface="微软雅黑" panose="020B0503020204020204" charset="-122"/>
                <a:sym typeface="+mn-ea"/>
              </a:rPr>
              <a:t>长字符串，如</a:t>
            </a:r>
            <a:r>
              <a:rPr lang="en-US" altLang="zh-CN" sz="2000" b="1">
                <a:latin typeface="微软雅黑" panose="020B0503020204020204" charset="-122"/>
                <a:ea typeface="微软雅黑" panose="020B0503020204020204" charset="-122"/>
                <a:sym typeface="+mn-ea"/>
              </a:rPr>
              <a:t> </a:t>
            </a:r>
            <a:r>
              <a:rPr lang="en-US" altLang="zh-CN" sz="2000" b="1">
                <a:latin typeface="微软雅黑" panose="020B0503020204020204" charset="-122"/>
                <a:ea typeface="微软雅黑" panose="020B0503020204020204" charset="-122"/>
              </a:rPr>
              <a:t>VARCHAR(50)</a:t>
            </a: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NUMERIC </a:t>
            </a:r>
            <a:r>
              <a:rPr lang="en-US" altLang="zh-CN" sz="2000" b="1">
                <a:latin typeface="微软雅黑" panose="020B0503020204020204" charset="-122"/>
                <a:ea typeface="微软雅黑" panose="020B0503020204020204" charset="-122"/>
              </a:rPr>
              <a:t>or </a:t>
            </a:r>
            <a:r>
              <a:rPr lang="en-US" altLang="zh-CN" sz="2000" b="1">
                <a:solidFill>
                  <a:srgbClr val="FF0000"/>
                </a:solidFill>
                <a:latin typeface="微软雅黑" panose="020B0503020204020204" charset="-122"/>
                <a:ea typeface="微软雅黑" panose="020B0503020204020204" charset="-122"/>
              </a:rPr>
              <a:t>DECIMAL</a:t>
            </a:r>
            <a:r>
              <a:rPr lang="en-US" altLang="zh-CN" sz="2000" b="1">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数值型</a:t>
            </a:r>
            <a:r>
              <a:rPr lang="en-US" altLang="zh-CN" sz="2000" b="1">
                <a:latin typeface="微软雅黑" panose="020B0503020204020204" charset="-122"/>
                <a:ea typeface="微软雅黑" panose="020B0503020204020204" charset="-122"/>
              </a:rPr>
              <a:t> NUMERIC(7,2)</a:t>
            </a: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INTEGER </a:t>
            </a:r>
            <a:r>
              <a:rPr lang="en-US" altLang="zh-CN" sz="2000" b="1">
                <a:latin typeface="微软雅黑" panose="020B0503020204020204" charset="-122"/>
                <a:ea typeface="微软雅黑" panose="020B0503020204020204" charset="-122"/>
              </a:rPr>
              <a:t>                      Integer</a:t>
            </a: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SMALLINT</a:t>
            </a:r>
            <a:r>
              <a:rPr lang="en-US" altLang="zh-CN" sz="2000" b="1">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小整型</a:t>
            </a:r>
            <a:r>
              <a:rPr lang="en-US" altLang="zh-CN" sz="2000" b="1">
                <a:latin typeface="微软雅黑" panose="020B0503020204020204" charset="-122"/>
                <a:ea typeface="微软雅黑" panose="020B0503020204020204" charset="-122"/>
              </a:rPr>
              <a:t> </a:t>
            </a: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FLOAT</a:t>
            </a:r>
            <a:r>
              <a:rPr lang="en-US" altLang="zh-CN" sz="2000" b="1">
                <a:latin typeface="微软雅黑" panose="020B0503020204020204" charset="-122"/>
                <a:ea typeface="微软雅黑" panose="020B0503020204020204" charset="-122"/>
              </a:rPr>
              <a:t> or </a:t>
            </a:r>
            <a:r>
              <a:rPr lang="en-US" altLang="zh-CN" sz="2000" b="1">
                <a:solidFill>
                  <a:srgbClr val="FF0000"/>
                </a:solidFill>
                <a:latin typeface="微软雅黑" panose="020B0503020204020204" charset="-122"/>
                <a:ea typeface="微软雅黑" panose="020B0503020204020204" charset="-122"/>
              </a:rPr>
              <a:t>REAL</a:t>
            </a:r>
            <a:r>
              <a:rPr lang="en-US" altLang="zh-CN" sz="2000" b="1">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浮点数</a:t>
            </a:r>
            <a:r>
              <a:rPr lang="en-US" altLang="zh-CN" sz="2000" b="1">
                <a:latin typeface="微软雅黑" panose="020B0503020204020204" charset="-122"/>
                <a:ea typeface="微软雅黑" panose="020B0503020204020204" charset="-122"/>
              </a:rPr>
              <a:t>. </a:t>
            </a: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DATE</a:t>
            </a:r>
            <a:r>
              <a:rPr lang="en-US" altLang="zh-CN" sz="2000" b="1">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日类型</a:t>
            </a:r>
            <a:r>
              <a:rPr lang="en-US" altLang="zh-CN" sz="2000" b="1">
                <a:latin typeface="微软雅黑" panose="020B0503020204020204" charset="-122"/>
                <a:ea typeface="微软雅黑" panose="020B0503020204020204" charset="-122"/>
              </a:rPr>
              <a:t> </a:t>
            </a: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TIME </a:t>
            </a:r>
            <a:r>
              <a:rPr lang="en-US" altLang="zh-CN" sz="2000" b="1">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时间类型</a:t>
            </a:r>
            <a:r>
              <a:rPr lang="en-US" altLang="zh-CN" sz="2000" b="1">
                <a:latin typeface="微软雅黑" panose="020B0503020204020204" charset="-122"/>
                <a:ea typeface="微软雅黑" panose="020B0503020204020204" charset="-122"/>
              </a:rPr>
              <a:t> </a:t>
            </a: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TIMESTAMP </a:t>
            </a:r>
            <a:r>
              <a:rPr lang="en-US" altLang="zh-CN" sz="2000" b="1">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时间戳</a:t>
            </a:r>
            <a:endParaRPr lang="en-US" altLang="zh-CN" sz="2000" b="1">
              <a:latin typeface="微软雅黑" panose="020B0503020204020204" charset="-122"/>
              <a:ea typeface="微软雅黑" panose="020B0503020204020204" charset="-122"/>
            </a:endParaRP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CHARACTER LARGE OBJECT</a:t>
            </a:r>
            <a:r>
              <a:rPr lang="en-US" altLang="zh-CN" sz="2000" b="1">
                <a:latin typeface="微软雅黑" panose="020B0503020204020204" charset="-122"/>
                <a:ea typeface="微软雅黑" panose="020B0503020204020204" charset="-122"/>
              </a:rPr>
              <a:t> SQL3  </a:t>
            </a:r>
            <a:r>
              <a:rPr lang="zh-CN" altLang="en-US" sz="2000" b="1">
                <a:latin typeface="微软雅黑" panose="020B0503020204020204" charset="-122"/>
                <a:ea typeface="微软雅黑" panose="020B0503020204020204" charset="-122"/>
              </a:rPr>
              <a:t>文本大对象</a:t>
            </a:r>
            <a:endParaRPr lang="en-US" altLang="zh-CN" sz="2000" b="1">
              <a:latin typeface="微软雅黑" panose="020B0503020204020204" charset="-122"/>
              <a:ea typeface="微软雅黑" panose="020B0503020204020204" charset="-122"/>
            </a:endParaRPr>
          </a:p>
          <a:p>
            <a:pPr marL="381000" indent="-381000" eaLnBrk="1" hangingPunct="1">
              <a:spcBef>
                <a:spcPct val="30000"/>
              </a:spcBef>
            </a:pPr>
            <a:r>
              <a:rPr lang="en-US" altLang="zh-CN" sz="2000" b="1">
                <a:solidFill>
                  <a:srgbClr val="FF0000"/>
                </a:solidFill>
                <a:latin typeface="微软雅黑" panose="020B0503020204020204" charset="-122"/>
                <a:ea typeface="微软雅黑" panose="020B0503020204020204" charset="-122"/>
              </a:rPr>
              <a:t>BINARY LARGE OBJECT</a:t>
            </a:r>
            <a:r>
              <a:rPr lang="en-US" altLang="zh-CN" sz="2000" b="1">
                <a:latin typeface="微软雅黑" panose="020B0503020204020204" charset="-122"/>
                <a:ea typeface="微软雅黑" panose="020B0503020204020204" charset="-122"/>
              </a:rPr>
              <a:t>       SQL3  </a:t>
            </a:r>
            <a:r>
              <a:rPr lang="zh-CN" altLang="en-US" sz="2000" b="1">
                <a:latin typeface="微软雅黑" panose="020B0503020204020204" charset="-122"/>
                <a:ea typeface="微软雅黑" panose="020B0503020204020204" charset="-122"/>
              </a:rPr>
              <a:t>二进制大对象</a:t>
            </a:r>
          </a:p>
        </p:txBody>
      </p:sp>
    </p:spTree>
    <p:extLst>
      <p:ext uri="{BB962C8B-B14F-4D97-AF65-F5344CB8AC3E}">
        <p14:creationId xmlns:p14="http://schemas.microsoft.com/office/powerpoint/2010/main" val="3092837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p:nvPr/>
        </p:nvSpPr>
        <p:spPr>
          <a:xfrm>
            <a:off x="869950" y="380365"/>
            <a:ext cx="8168005" cy="583565"/>
          </a:xfrm>
          <a:prstGeom prst="rect">
            <a:avLst/>
          </a:prstGeom>
          <a:noFill/>
          <a:ln w="12700">
            <a:noFill/>
          </a:ln>
        </p:spPr>
        <p:txBody>
          <a:bodyPr wrap="square" anchor="t">
            <a:spAutoFit/>
          </a:bodyPr>
          <a:lstStyle/>
          <a:p>
            <a:pPr algn="ctr" eaLnBrk="0" hangingPunct="0"/>
            <a:r>
              <a:rPr kumimoji="1" lang="zh-CN" altLang="en-US" sz="3200" b="1" kern="0" dirty="0">
                <a:solidFill>
                  <a:srgbClr val="0000FF"/>
                </a:solidFill>
                <a:latin typeface="微软雅黑" panose="020B0503020204020204" charset="-122"/>
                <a:ea typeface="微软雅黑" panose="020B0503020204020204" charset="-122"/>
                <a:cs typeface="+mj-cs"/>
                <a:sym typeface="+mn-ea"/>
              </a:rPr>
              <a:t>附：关系数据库模型的知识图谱</a:t>
            </a:r>
            <a:endParaRPr kumimoji="1" lang="zh-CN" altLang="en-US" sz="3200" b="1" kern="0" dirty="0">
              <a:solidFill>
                <a:srgbClr val="0000FF"/>
              </a:solidFill>
              <a:latin typeface="微软雅黑" panose="020B0503020204020204" charset="-122"/>
              <a:ea typeface="微软雅黑" panose="020B0503020204020204" charset="-122"/>
              <a:cs typeface="+mj-cs"/>
            </a:endParaRPr>
          </a:p>
        </p:txBody>
      </p:sp>
      <p:grpSp>
        <p:nvGrpSpPr>
          <p:cNvPr id="42" name="组合 42"/>
          <p:cNvGrpSpPr/>
          <p:nvPr/>
        </p:nvGrpSpPr>
        <p:grpSpPr>
          <a:xfrm>
            <a:off x="720725" y="1529080"/>
            <a:ext cx="6287770" cy="5187950"/>
            <a:chOff x="1112" y="26844"/>
            <a:chExt cx="3673" cy="4078"/>
          </a:xfrm>
        </p:grpSpPr>
        <p:sp>
          <p:nvSpPr>
            <p:cNvPr id="95" name="Text Box 95"/>
            <p:cNvSpPr txBox="1">
              <a:spLocks noChangeArrowheads="1"/>
            </p:cNvSpPr>
            <p:nvPr/>
          </p:nvSpPr>
          <p:spPr bwMode="auto">
            <a:xfrm>
              <a:off x="3788" y="26844"/>
              <a:ext cx="964" cy="340"/>
            </a:xfrm>
            <a:prstGeom prst="rect">
              <a:avLst/>
            </a:prstGeom>
            <a:solidFill>
              <a:srgbClr val="FFFFFF"/>
            </a:solidFill>
            <a:ln w="9525">
              <a:solidFill>
                <a:srgbClr val="000000"/>
              </a:solidFill>
              <a:miter lim="800000"/>
            </a:ln>
          </p:spPr>
          <p:txBody>
            <a:bodyPr rot="0" vert="horz" wrap="square" lIns="54000" tIns="10800" rIns="5400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审计</a:t>
              </a:r>
            </a:p>
          </p:txBody>
        </p:sp>
        <p:sp>
          <p:nvSpPr>
            <p:cNvPr id="96" name="Text Box 96"/>
            <p:cNvSpPr txBox="1">
              <a:spLocks noChangeArrowheads="1"/>
            </p:cNvSpPr>
            <p:nvPr/>
          </p:nvSpPr>
          <p:spPr bwMode="auto">
            <a:xfrm>
              <a:off x="3789" y="27183"/>
              <a:ext cx="964" cy="340"/>
            </a:xfrm>
            <a:prstGeom prst="rect">
              <a:avLst/>
            </a:prstGeom>
            <a:solidFill>
              <a:srgbClr val="FFFFFF"/>
            </a:solidFill>
            <a:ln w="9525">
              <a:solidFill>
                <a:srgbClr val="000000"/>
              </a:solidFill>
              <a:miter lim="800000"/>
            </a:ln>
          </p:spPr>
          <p:txBody>
            <a:bodyPr rot="0" vert="horz" wrap="square" lIns="54000" tIns="10800" rIns="5400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踪迹记录</a:t>
              </a:r>
            </a:p>
          </p:txBody>
        </p:sp>
        <p:sp>
          <p:nvSpPr>
            <p:cNvPr id="97" name="Text Box 97"/>
            <p:cNvSpPr txBox="1">
              <a:spLocks noChangeArrowheads="1"/>
            </p:cNvSpPr>
            <p:nvPr/>
          </p:nvSpPr>
          <p:spPr bwMode="auto">
            <a:xfrm>
              <a:off x="1112" y="26844"/>
              <a:ext cx="2608" cy="340"/>
            </a:xfrm>
            <a:prstGeom prst="rect">
              <a:avLst/>
            </a:prstGeom>
            <a:solidFill>
              <a:srgbClr val="FFFFFF"/>
            </a:solidFill>
            <a:ln w="9525">
              <a:solidFill>
                <a:srgbClr val="000000"/>
              </a:solidFill>
              <a:miter lim="800000"/>
            </a:ln>
          </p:spPr>
          <p:txBody>
            <a:bodyPr rot="0" vert="horz" wrap="square" lIns="54000" tIns="10800" rIns="5400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权限管理</a:t>
              </a:r>
            </a:p>
          </p:txBody>
        </p:sp>
        <p:sp>
          <p:nvSpPr>
            <p:cNvPr id="98" name="Text Box 98"/>
            <p:cNvSpPr txBox="1">
              <a:spLocks noChangeArrowheads="1"/>
            </p:cNvSpPr>
            <p:nvPr/>
          </p:nvSpPr>
          <p:spPr bwMode="auto">
            <a:xfrm>
              <a:off x="1114" y="27185"/>
              <a:ext cx="510"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对象</a:t>
              </a:r>
            </a:p>
          </p:txBody>
        </p:sp>
        <p:sp>
          <p:nvSpPr>
            <p:cNvPr id="99" name="Text Box 99"/>
            <p:cNvSpPr txBox="1">
              <a:spLocks noChangeArrowheads="1"/>
            </p:cNvSpPr>
            <p:nvPr/>
          </p:nvSpPr>
          <p:spPr bwMode="auto">
            <a:xfrm>
              <a:off x="1620" y="27184"/>
              <a:ext cx="510"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权限</a:t>
              </a:r>
            </a:p>
          </p:txBody>
        </p:sp>
        <p:sp>
          <p:nvSpPr>
            <p:cNvPr id="100" name="Text Box 100"/>
            <p:cNvSpPr txBox="1">
              <a:spLocks noChangeArrowheads="1"/>
            </p:cNvSpPr>
            <p:nvPr/>
          </p:nvSpPr>
          <p:spPr bwMode="auto">
            <a:xfrm>
              <a:off x="2129" y="27185"/>
              <a:ext cx="510"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用户</a:t>
              </a:r>
            </a:p>
          </p:txBody>
        </p:sp>
        <p:sp>
          <p:nvSpPr>
            <p:cNvPr id="101" name="Text Box 101"/>
            <p:cNvSpPr txBox="1">
              <a:spLocks noChangeArrowheads="1"/>
            </p:cNvSpPr>
            <p:nvPr/>
          </p:nvSpPr>
          <p:spPr bwMode="auto">
            <a:xfrm>
              <a:off x="2699" y="27184"/>
              <a:ext cx="510"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授权</a:t>
              </a:r>
            </a:p>
          </p:txBody>
        </p:sp>
        <p:sp>
          <p:nvSpPr>
            <p:cNvPr id="102" name="Text Box 102"/>
            <p:cNvSpPr txBox="1">
              <a:spLocks noChangeArrowheads="1"/>
            </p:cNvSpPr>
            <p:nvPr/>
          </p:nvSpPr>
          <p:spPr bwMode="auto">
            <a:xfrm>
              <a:off x="3211" y="27187"/>
              <a:ext cx="510"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收权</a:t>
              </a:r>
            </a:p>
          </p:txBody>
        </p:sp>
        <p:sp>
          <p:nvSpPr>
            <p:cNvPr id="21" name="Text Box 21"/>
            <p:cNvSpPr txBox="1">
              <a:spLocks noChangeArrowheads="1"/>
            </p:cNvSpPr>
            <p:nvPr/>
          </p:nvSpPr>
          <p:spPr bwMode="auto">
            <a:xfrm>
              <a:off x="3400" y="30518"/>
              <a:ext cx="1197" cy="369"/>
            </a:xfrm>
            <a:prstGeom prst="rect">
              <a:avLst/>
            </a:prstGeom>
            <a:solidFill>
              <a:srgbClr val="FFFFFF"/>
            </a:solidFill>
            <a:ln w="9525">
              <a:solidFill>
                <a:srgbClr val="000000"/>
              </a:solidFill>
              <a:miter lim="800000"/>
            </a:ln>
          </p:spPr>
          <p:txBody>
            <a:bodyPr rot="0" vert="horz" wrap="square" lIns="54000" tIns="10800" rIns="5400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触发器</a:t>
              </a:r>
            </a:p>
          </p:txBody>
        </p:sp>
        <p:sp>
          <p:nvSpPr>
            <p:cNvPr id="51" name="Text Box 51"/>
            <p:cNvSpPr txBox="1">
              <a:spLocks noChangeArrowheads="1"/>
            </p:cNvSpPr>
            <p:nvPr/>
          </p:nvSpPr>
          <p:spPr bwMode="auto">
            <a:xfrm>
              <a:off x="2718" y="29785"/>
              <a:ext cx="454" cy="1134"/>
            </a:xfrm>
            <a:prstGeom prst="rect">
              <a:avLst/>
            </a:prstGeom>
            <a:solidFill>
              <a:srgbClr val="FFFFFF"/>
            </a:solidFill>
            <a:ln w="9525">
              <a:solidFill>
                <a:srgbClr val="000000"/>
              </a:solidFill>
              <a:miter lim="800000"/>
            </a:ln>
          </p:spPr>
          <p:txBody>
            <a:bodyPr rot="0" vert="eaVert" wrap="square" lIns="54000" tIns="0" rIns="54000" bIns="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业务规则约束</a:t>
              </a:r>
            </a:p>
          </p:txBody>
        </p:sp>
        <p:sp>
          <p:nvSpPr>
            <p:cNvPr id="52" name="Text Box 52"/>
            <p:cNvSpPr txBox="1">
              <a:spLocks noChangeArrowheads="1"/>
            </p:cNvSpPr>
            <p:nvPr/>
          </p:nvSpPr>
          <p:spPr bwMode="auto">
            <a:xfrm>
              <a:off x="1522" y="29445"/>
              <a:ext cx="1644" cy="340"/>
            </a:xfrm>
            <a:prstGeom prst="rect">
              <a:avLst/>
            </a:prstGeom>
            <a:solidFill>
              <a:srgbClr val="FFFFFF"/>
            </a:solidFill>
            <a:ln w="9525">
              <a:solidFill>
                <a:srgbClr val="000000"/>
              </a:solidFill>
              <a:miter lim="800000"/>
            </a:ln>
          </p:spPr>
          <p:txBody>
            <a:bodyPr rot="0" vert="horz" wrap="square" lIns="54000" tIns="10800" rIns="5400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完整性约束</a:t>
              </a:r>
            </a:p>
          </p:txBody>
        </p:sp>
        <p:sp>
          <p:nvSpPr>
            <p:cNvPr id="53" name="Text Box 53"/>
            <p:cNvSpPr txBox="1">
              <a:spLocks noChangeArrowheads="1"/>
            </p:cNvSpPr>
            <p:nvPr/>
          </p:nvSpPr>
          <p:spPr bwMode="auto">
            <a:xfrm>
              <a:off x="1523" y="29788"/>
              <a:ext cx="397" cy="1134"/>
            </a:xfrm>
            <a:prstGeom prst="rect">
              <a:avLst/>
            </a:prstGeom>
            <a:solidFill>
              <a:srgbClr val="FFFFFF"/>
            </a:solidFill>
            <a:ln w="9525">
              <a:solidFill>
                <a:srgbClr val="000000"/>
              </a:solidFill>
              <a:miter lim="800000"/>
            </a:ln>
          </p:spPr>
          <p:txBody>
            <a:bodyPr rot="0" vert="eaVert" wrap="square" lIns="36000" tIns="10800" rIns="36000" bIns="10800" anchor="t" anchorCtr="0" upright="1">
              <a:noAutofit/>
            </a:bodyPr>
            <a:lstStyle/>
            <a:p>
              <a:pPr algn="just"/>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主键约束</a:t>
              </a:r>
            </a:p>
          </p:txBody>
        </p:sp>
        <p:sp>
          <p:nvSpPr>
            <p:cNvPr id="54" name="Text Box 54"/>
            <p:cNvSpPr txBox="1">
              <a:spLocks noChangeArrowheads="1"/>
            </p:cNvSpPr>
            <p:nvPr/>
          </p:nvSpPr>
          <p:spPr bwMode="auto">
            <a:xfrm>
              <a:off x="2322" y="29785"/>
              <a:ext cx="397" cy="1134"/>
            </a:xfrm>
            <a:prstGeom prst="rect">
              <a:avLst/>
            </a:prstGeom>
            <a:solidFill>
              <a:srgbClr val="FFFFFF"/>
            </a:solidFill>
            <a:ln w="9525">
              <a:solidFill>
                <a:srgbClr val="000000"/>
              </a:solidFill>
              <a:miter lim="800000"/>
            </a:ln>
          </p:spPr>
          <p:txBody>
            <a:bodyPr rot="0" vert="eaVert" wrap="square" lIns="36000" tIns="10800" rIns="36000" bIns="10800" anchor="t" anchorCtr="0" upright="1">
              <a:noAutofit/>
            </a:bodyPr>
            <a:lstStyle/>
            <a:p>
              <a:pPr algn="l"/>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域约束</a:t>
              </a:r>
            </a:p>
          </p:txBody>
        </p:sp>
        <p:sp>
          <p:nvSpPr>
            <p:cNvPr id="55" name="Text Box 55"/>
            <p:cNvSpPr txBox="1">
              <a:spLocks noChangeArrowheads="1"/>
            </p:cNvSpPr>
            <p:nvPr/>
          </p:nvSpPr>
          <p:spPr bwMode="auto">
            <a:xfrm>
              <a:off x="1922" y="29788"/>
              <a:ext cx="397" cy="1134"/>
            </a:xfrm>
            <a:prstGeom prst="rect">
              <a:avLst/>
            </a:prstGeom>
            <a:solidFill>
              <a:srgbClr val="FFFFFF"/>
            </a:solidFill>
            <a:ln w="9525">
              <a:solidFill>
                <a:srgbClr val="000000"/>
              </a:solidFill>
              <a:miter lim="800000"/>
            </a:ln>
          </p:spPr>
          <p:txBody>
            <a:bodyPr rot="0" vert="eaVert" wrap="square" lIns="36000" tIns="10800" rIns="36000" bIns="10800" anchor="t" anchorCtr="0" upright="1">
              <a:noAutofit/>
            </a:bodyPr>
            <a:lstStyle/>
            <a:p>
              <a:pPr algn="l"/>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外键约束</a:t>
              </a:r>
            </a:p>
          </p:txBody>
        </p:sp>
        <p:cxnSp>
          <p:nvCxnSpPr>
            <p:cNvPr id="60" name="AutoShape 60"/>
            <p:cNvCxnSpPr>
              <a:cxnSpLocks noChangeShapeType="1"/>
            </p:cNvCxnSpPr>
            <p:nvPr/>
          </p:nvCxnSpPr>
          <p:spPr bwMode="auto">
            <a:xfrm>
              <a:off x="3166" y="30709"/>
              <a:ext cx="227" cy="0"/>
            </a:xfrm>
            <a:prstGeom prst="straightConnector1">
              <a:avLst/>
            </a:prstGeom>
            <a:noFill/>
            <a:ln w="9525">
              <a:solidFill>
                <a:srgbClr val="000000"/>
              </a:solidFill>
              <a:round/>
              <a:tailEnd type="triangle" w="med" len="med"/>
            </a:ln>
          </p:spPr>
        </p:cxnSp>
        <p:sp>
          <p:nvSpPr>
            <p:cNvPr id="68" name="Text Box 68"/>
            <p:cNvSpPr txBox="1">
              <a:spLocks noChangeArrowheads="1"/>
            </p:cNvSpPr>
            <p:nvPr/>
          </p:nvSpPr>
          <p:spPr bwMode="auto">
            <a:xfrm>
              <a:off x="3410" y="29436"/>
              <a:ext cx="1197" cy="369"/>
            </a:xfrm>
            <a:prstGeom prst="rect">
              <a:avLst/>
            </a:prstGeom>
            <a:solidFill>
              <a:srgbClr val="FFFFFF"/>
            </a:solidFill>
            <a:ln w="9525">
              <a:solidFill>
                <a:srgbClr val="000000"/>
              </a:solidFill>
              <a:miter lim="800000"/>
            </a:ln>
          </p:spPr>
          <p:txBody>
            <a:bodyPr rot="0" vert="horz" wrap="square" lIns="54000" tIns="10800" rIns="5400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SQL表达</a:t>
              </a:r>
            </a:p>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 </a:t>
              </a:r>
            </a:p>
          </p:txBody>
        </p:sp>
        <p:cxnSp>
          <p:nvCxnSpPr>
            <p:cNvPr id="69" name="AutoShape 69"/>
            <p:cNvCxnSpPr>
              <a:cxnSpLocks noChangeShapeType="1"/>
            </p:cNvCxnSpPr>
            <p:nvPr/>
          </p:nvCxnSpPr>
          <p:spPr bwMode="auto">
            <a:xfrm>
              <a:off x="3173" y="29620"/>
              <a:ext cx="227" cy="0"/>
            </a:xfrm>
            <a:prstGeom prst="straightConnector1">
              <a:avLst/>
            </a:prstGeom>
            <a:noFill/>
            <a:ln w="9525">
              <a:solidFill>
                <a:srgbClr val="000000"/>
              </a:solidFill>
              <a:round/>
              <a:tailEnd type="triangle" w="med" len="med"/>
            </a:ln>
          </p:spPr>
        </p:cxnSp>
        <p:cxnSp>
          <p:nvCxnSpPr>
            <p:cNvPr id="71" name="AutoShape 71"/>
            <p:cNvCxnSpPr>
              <a:cxnSpLocks noChangeShapeType="1"/>
            </p:cNvCxnSpPr>
            <p:nvPr/>
          </p:nvCxnSpPr>
          <p:spPr bwMode="auto">
            <a:xfrm>
              <a:off x="2388" y="28978"/>
              <a:ext cx="227" cy="0"/>
            </a:xfrm>
            <a:prstGeom prst="straightConnector1">
              <a:avLst/>
            </a:prstGeom>
            <a:noFill/>
            <a:ln w="9525">
              <a:solidFill>
                <a:srgbClr val="000000"/>
              </a:solidFill>
              <a:round/>
              <a:tailEnd type="triangle" w="med" len="med"/>
            </a:ln>
          </p:spPr>
        </p:cxnSp>
        <p:sp>
          <p:nvSpPr>
            <p:cNvPr id="74" name="Text Box 74"/>
            <p:cNvSpPr txBox="1">
              <a:spLocks noChangeArrowheads="1"/>
            </p:cNvSpPr>
            <p:nvPr/>
          </p:nvSpPr>
          <p:spPr bwMode="auto">
            <a:xfrm>
              <a:off x="1480" y="27753"/>
              <a:ext cx="907" cy="340"/>
            </a:xfrm>
            <a:prstGeom prst="rect">
              <a:avLst/>
            </a:prstGeom>
            <a:solidFill>
              <a:srgbClr val="FFFFFF"/>
            </a:solidFill>
            <a:ln w="9525">
              <a:solidFill>
                <a:srgbClr val="000000"/>
              </a:solidFill>
              <a:miter lim="800000"/>
            </a:ln>
          </p:spPr>
          <p:txBody>
            <a:bodyPr rot="0" vert="horz" wrap="square" lIns="54000" tIns="10800" rIns="5400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应用程序</a:t>
              </a:r>
            </a:p>
          </p:txBody>
        </p:sp>
        <p:sp>
          <p:nvSpPr>
            <p:cNvPr id="75" name="Text Box 75"/>
            <p:cNvSpPr txBox="1">
              <a:spLocks noChangeArrowheads="1"/>
            </p:cNvSpPr>
            <p:nvPr/>
          </p:nvSpPr>
          <p:spPr bwMode="auto">
            <a:xfrm>
              <a:off x="2615" y="27729"/>
              <a:ext cx="850"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屏蔽编程</a:t>
              </a:r>
            </a:p>
          </p:txBody>
        </p:sp>
        <p:sp>
          <p:nvSpPr>
            <p:cNvPr id="77" name="Text Box 77"/>
            <p:cNvSpPr txBox="1">
              <a:spLocks noChangeArrowheads="1"/>
            </p:cNvSpPr>
            <p:nvPr/>
          </p:nvSpPr>
          <p:spPr bwMode="auto">
            <a:xfrm>
              <a:off x="3699" y="27724"/>
              <a:ext cx="1077"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可视化数据</a:t>
              </a:r>
            </a:p>
          </p:txBody>
        </p:sp>
        <p:sp>
          <p:nvSpPr>
            <p:cNvPr id="73" name="Text Box 73"/>
            <p:cNvSpPr txBox="1">
              <a:spLocks noChangeArrowheads="1"/>
            </p:cNvSpPr>
            <p:nvPr/>
          </p:nvSpPr>
          <p:spPr bwMode="auto">
            <a:xfrm>
              <a:off x="1480" y="28271"/>
              <a:ext cx="907" cy="340"/>
            </a:xfrm>
            <a:prstGeom prst="rect">
              <a:avLst/>
            </a:prstGeom>
            <a:solidFill>
              <a:srgbClr val="FFFFFF"/>
            </a:solidFill>
            <a:ln w="9525">
              <a:solidFill>
                <a:srgbClr val="000000"/>
              </a:solidFill>
              <a:miter lim="800000"/>
            </a:ln>
          </p:spPr>
          <p:txBody>
            <a:bodyPr rot="0" vert="horz" wrap="square" lIns="54000" tIns="10800" rIns="5400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存储过程</a:t>
              </a:r>
            </a:p>
          </p:txBody>
        </p:sp>
        <p:sp>
          <p:nvSpPr>
            <p:cNvPr id="79" name="Text Box 79"/>
            <p:cNvSpPr txBox="1">
              <a:spLocks noChangeArrowheads="1"/>
            </p:cNvSpPr>
            <p:nvPr/>
          </p:nvSpPr>
          <p:spPr bwMode="auto">
            <a:xfrm>
              <a:off x="3697" y="28245"/>
              <a:ext cx="1077"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个性化数据</a:t>
              </a:r>
            </a:p>
          </p:txBody>
        </p:sp>
        <p:cxnSp>
          <p:nvCxnSpPr>
            <p:cNvPr id="81" name="AutoShape 81"/>
            <p:cNvCxnSpPr>
              <a:cxnSpLocks noChangeShapeType="1"/>
            </p:cNvCxnSpPr>
            <p:nvPr/>
          </p:nvCxnSpPr>
          <p:spPr bwMode="auto">
            <a:xfrm flipV="1">
              <a:off x="1941" y="28092"/>
              <a:ext cx="4" cy="170"/>
            </a:xfrm>
            <a:prstGeom prst="straightConnector1">
              <a:avLst/>
            </a:prstGeom>
            <a:noFill/>
            <a:ln w="9525">
              <a:solidFill>
                <a:srgbClr val="000000"/>
              </a:solidFill>
              <a:round/>
              <a:tailEnd type="triangle" w="med" len="med"/>
            </a:ln>
          </p:spPr>
        </p:cxnSp>
        <p:sp>
          <p:nvSpPr>
            <p:cNvPr id="80" name="Text Box 80"/>
            <p:cNvSpPr txBox="1">
              <a:spLocks noChangeArrowheads="1"/>
            </p:cNvSpPr>
            <p:nvPr/>
          </p:nvSpPr>
          <p:spPr bwMode="auto">
            <a:xfrm>
              <a:off x="2617" y="28263"/>
              <a:ext cx="850"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屏蔽SQL</a:t>
              </a:r>
            </a:p>
          </p:txBody>
        </p:sp>
        <p:cxnSp>
          <p:nvCxnSpPr>
            <p:cNvPr id="83" name="AutoShape 83"/>
            <p:cNvCxnSpPr>
              <a:cxnSpLocks noChangeShapeType="1"/>
            </p:cNvCxnSpPr>
            <p:nvPr/>
          </p:nvCxnSpPr>
          <p:spPr bwMode="auto">
            <a:xfrm>
              <a:off x="2378" y="28450"/>
              <a:ext cx="227" cy="0"/>
            </a:xfrm>
            <a:prstGeom prst="straightConnector1">
              <a:avLst/>
            </a:prstGeom>
            <a:noFill/>
            <a:ln w="9525">
              <a:solidFill>
                <a:srgbClr val="000000"/>
              </a:solidFill>
              <a:round/>
              <a:tailEnd type="triangle" w="med" len="med"/>
            </a:ln>
          </p:spPr>
        </p:cxnSp>
        <p:cxnSp>
          <p:nvCxnSpPr>
            <p:cNvPr id="85" name="AutoShape 85"/>
            <p:cNvCxnSpPr>
              <a:cxnSpLocks noChangeShapeType="1"/>
            </p:cNvCxnSpPr>
            <p:nvPr/>
          </p:nvCxnSpPr>
          <p:spPr bwMode="auto">
            <a:xfrm>
              <a:off x="2388" y="27908"/>
              <a:ext cx="227" cy="0"/>
            </a:xfrm>
            <a:prstGeom prst="straightConnector1">
              <a:avLst/>
            </a:prstGeom>
            <a:noFill/>
            <a:ln w="9525">
              <a:solidFill>
                <a:srgbClr val="000000"/>
              </a:solidFill>
              <a:round/>
              <a:tailEnd type="triangle" w="med" len="med"/>
            </a:ln>
          </p:spPr>
        </p:cxnSp>
        <p:cxnSp>
          <p:nvCxnSpPr>
            <p:cNvPr id="87" name="AutoShape 87"/>
            <p:cNvCxnSpPr>
              <a:cxnSpLocks noChangeShapeType="1"/>
            </p:cNvCxnSpPr>
            <p:nvPr/>
          </p:nvCxnSpPr>
          <p:spPr bwMode="auto">
            <a:xfrm flipV="1">
              <a:off x="1176" y="27536"/>
              <a:ext cx="1" cy="1871"/>
            </a:xfrm>
            <a:prstGeom prst="straightConnector1">
              <a:avLst/>
            </a:prstGeom>
            <a:noFill/>
            <a:ln w="9525">
              <a:solidFill>
                <a:srgbClr val="000000"/>
              </a:solidFill>
              <a:round/>
              <a:tailEnd type="triangle" w="med" len="med"/>
            </a:ln>
          </p:spPr>
        </p:cxnSp>
        <p:cxnSp>
          <p:nvCxnSpPr>
            <p:cNvPr id="86" name="AutoShape 86"/>
            <p:cNvCxnSpPr>
              <a:cxnSpLocks noChangeShapeType="1"/>
            </p:cNvCxnSpPr>
            <p:nvPr/>
          </p:nvCxnSpPr>
          <p:spPr bwMode="auto">
            <a:xfrm>
              <a:off x="3471" y="27902"/>
              <a:ext cx="227" cy="0"/>
            </a:xfrm>
            <a:prstGeom prst="straightConnector1">
              <a:avLst/>
            </a:prstGeom>
            <a:noFill/>
            <a:ln w="9525">
              <a:solidFill>
                <a:srgbClr val="000000"/>
              </a:solidFill>
              <a:round/>
              <a:tailEnd type="triangle" w="med" len="med"/>
            </a:ln>
          </p:spPr>
        </p:cxnSp>
        <p:cxnSp>
          <p:nvCxnSpPr>
            <p:cNvPr id="89" name="Line 89"/>
            <p:cNvCxnSpPr>
              <a:cxnSpLocks noChangeShapeType="1"/>
            </p:cNvCxnSpPr>
            <p:nvPr/>
          </p:nvCxnSpPr>
          <p:spPr bwMode="auto">
            <a:xfrm flipH="1" flipV="1">
              <a:off x="1171" y="28316"/>
              <a:ext cx="307" cy="1"/>
            </a:xfrm>
            <a:prstGeom prst="line">
              <a:avLst/>
            </a:prstGeom>
            <a:noFill/>
            <a:ln w="9525">
              <a:solidFill>
                <a:srgbClr val="000000"/>
              </a:solidFill>
              <a:round/>
            </a:ln>
          </p:spPr>
        </p:cxnSp>
        <p:cxnSp>
          <p:nvCxnSpPr>
            <p:cNvPr id="84" name="AutoShape 84"/>
            <p:cNvCxnSpPr>
              <a:cxnSpLocks noChangeShapeType="1"/>
            </p:cNvCxnSpPr>
            <p:nvPr/>
          </p:nvCxnSpPr>
          <p:spPr bwMode="auto">
            <a:xfrm>
              <a:off x="3469" y="28454"/>
              <a:ext cx="227" cy="0"/>
            </a:xfrm>
            <a:prstGeom prst="straightConnector1">
              <a:avLst/>
            </a:prstGeom>
            <a:noFill/>
            <a:ln w="9525">
              <a:solidFill>
                <a:srgbClr val="000000"/>
              </a:solidFill>
              <a:round/>
              <a:tailEnd type="triangle" w="med" len="med"/>
            </a:ln>
          </p:spPr>
        </p:cxnSp>
        <p:cxnSp>
          <p:nvCxnSpPr>
            <p:cNvPr id="92" name="AutoShape 92"/>
            <p:cNvCxnSpPr>
              <a:cxnSpLocks noChangeShapeType="1"/>
            </p:cNvCxnSpPr>
            <p:nvPr/>
          </p:nvCxnSpPr>
          <p:spPr bwMode="auto">
            <a:xfrm>
              <a:off x="1288" y="28440"/>
              <a:ext cx="198" cy="0"/>
            </a:xfrm>
            <a:prstGeom prst="straightConnector1">
              <a:avLst/>
            </a:prstGeom>
            <a:noFill/>
            <a:ln w="9525">
              <a:solidFill>
                <a:srgbClr val="000000"/>
              </a:solidFill>
              <a:round/>
              <a:tailEnd type="triangle" w="med" len="med"/>
            </a:ln>
          </p:spPr>
        </p:cxnSp>
        <p:cxnSp>
          <p:nvCxnSpPr>
            <p:cNvPr id="90" name="AutoShape 90"/>
            <p:cNvCxnSpPr>
              <a:cxnSpLocks noChangeShapeType="1"/>
            </p:cNvCxnSpPr>
            <p:nvPr/>
          </p:nvCxnSpPr>
          <p:spPr bwMode="auto">
            <a:xfrm flipV="1">
              <a:off x="1926" y="28613"/>
              <a:ext cx="1" cy="170"/>
            </a:xfrm>
            <a:prstGeom prst="straightConnector1">
              <a:avLst/>
            </a:prstGeom>
            <a:noFill/>
            <a:ln w="9525">
              <a:solidFill>
                <a:srgbClr val="000000"/>
              </a:solidFill>
              <a:round/>
              <a:tailEnd type="triangle" w="med" len="med"/>
            </a:ln>
          </p:spPr>
        </p:cxnSp>
        <p:sp>
          <p:nvSpPr>
            <p:cNvPr id="72" name="Text Box 72"/>
            <p:cNvSpPr txBox="1">
              <a:spLocks noChangeArrowheads="1"/>
            </p:cNvSpPr>
            <p:nvPr/>
          </p:nvSpPr>
          <p:spPr bwMode="auto">
            <a:xfrm>
              <a:off x="1480" y="28789"/>
              <a:ext cx="907" cy="340"/>
            </a:xfrm>
            <a:prstGeom prst="rect">
              <a:avLst/>
            </a:prstGeom>
            <a:solidFill>
              <a:srgbClr val="FFFFFF"/>
            </a:solidFill>
            <a:ln w="9525">
              <a:solidFill>
                <a:srgbClr val="000000"/>
              </a:solidFill>
              <a:miter lim="800000"/>
            </a:ln>
          </p:spPr>
          <p:txBody>
            <a:bodyPr rot="0" vert="horz" wrap="square" lIns="54000" tIns="10800" rIns="5400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视图</a:t>
              </a:r>
            </a:p>
          </p:txBody>
        </p:sp>
        <p:sp>
          <p:nvSpPr>
            <p:cNvPr id="76" name="Text Box 76"/>
            <p:cNvSpPr txBox="1">
              <a:spLocks noChangeArrowheads="1"/>
            </p:cNvSpPr>
            <p:nvPr/>
          </p:nvSpPr>
          <p:spPr bwMode="auto">
            <a:xfrm>
              <a:off x="2626" y="28807"/>
              <a:ext cx="850"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屏蔽联接</a:t>
              </a:r>
            </a:p>
          </p:txBody>
        </p:sp>
        <p:sp>
          <p:nvSpPr>
            <p:cNvPr id="78" name="Text Box 78"/>
            <p:cNvSpPr txBox="1">
              <a:spLocks noChangeArrowheads="1"/>
            </p:cNvSpPr>
            <p:nvPr/>
          </p:nvSpPr>
          <p:spPr bwMode="auto">
            <a:xfrm>
              <a:off x="3709" y="28797"/>
              <a:ext cx="1077" cy="340"/>
            </a:xfrm>
            <a:prstGeom prst="rect">
              <a:avLst/>
            </a:prstGeom>
            <a:solidFill>
              <a:srgbClr val="FFFFFF"/>
            </a:solidFill>
            <a:ln w="9525">
              <a:solidFill>
                <a:srgbClr val="000000"/>
              </a:solidFill>
              <a:miter lim="800000"/>
            </a:ln>
          </p:spPr>
          <p:txBody>
            <a:bodyPr rot="0" vert="horz" wrap="square" lIns="0" tIns="10800" rIns="0" bIns="10800" anchor="t" anchorCtr="0" upright="1">
              <a:noAutofit/>
            </a:bodyPr>
            <a:lstStyle/>
            <a:p>
              <a:pPr algn="ctr"/>
              <a:r>
                <a:rPr lang="en-US" altLang="zh-CN" kern="50">
                  <a:latin typeface="Times New Roman" panose="02020603050405020304"/>
                  <a:ea typeface="宋体" panose="02010600030101010101" pitchFamily="2" charset="-122"/>
                  <a:cs typeface="Times New Roman" panose="02020603050405020304"/>
                  <a:sym typeface="Times New Roman" panose="02020603050405020304"/>
                </a:rPr>
                <a:t>业务数据</a:t>
              </a:r>
            </a:p>
          </p:txBody>
        </p:sp>
        <p:cxnSp>
          <p:nvCxnSpPr>
            <p:cNvPr id="82" name="AutoShape 82"/>
            <p:cNvCxnSpPr>
              <a:cxnSpLocks noChangeShapeType="1"/>
            </p:cNvCxnSpPr>
            <p:nvPr/>
          </p:nvCxnSpPr>
          <p:spPr bwMode="auto">
            <a:xfrm>
              <a:off x="3471" y="28985"/>
              <a:ext cx="227" cy="0"/>
            </a:xfrm>
            <a:prstGeom prst="straightConnector1">
              <a:avLst/>
            </a:prstGeom>
            <a:noFill/>
            <a:ln w="9525">
              <a:solidFill>
                <a:srgbClr val="000000"/>
              </a:solidFill>
              <a:round/>
              <a:tailEnd type="triangle" w="med" len="med"/>
            </a:ln>
          </p:spPr>
        </p:cxnSp>
        <p:cxnSp>
          <p:nvCxnSpPr>
            <p:cNvPr id="88" name="Line 88"/>
            <p:cNvCxnSpPr>
              <a:cxnSpLocks noChangeShapeType="1"/>
            </p:cNvCxnSpPr>
            <p:nvPr/>
          </p:nvCxnSpPr>
          <p:spPr bwMode="auto">
            <a:xfrm flipH="1">
              <a:off x="1165" y="28882"/>
              <a:ext cx="307" cy="4"/>
            </a:xfrm>
            <a:prstGeom prst="line">
              <a:avLst/>
            </a:prstGeom>
            <a:noFill/>
            <a:ln w="9525">
              <a:solidFill>
                <a:srgbClr val="000000"/>
              </a:solidFill>
              <a:round/>
            </a:ln>
          </p:spPr>
        </p:cxnSp>
        <p:cxnSp>
          <p:nvCxnSpPr>
            <p:cNvPr id="91" name="AutoShape 91"/>
            <p:cNvCxnSpPr>
              <a:cxnSpLocks noChangeShapeType="1"/>
            </p:cNvCxnSpPr>
            <p:nvPr/>
          </p:nvCxnSpPr>
          <p:spPr bwMode="auto">
            <a:xfrm>
              <a:off x="1288" y="29005"/>
              <a:ext cx="198" cy="0"/>
            </a:xfrm>
            <a:prstGeom prst="straightConnector1">
              <a:avLst/>
            </a:prstGeom>
            <a:noFill/>
            <a:ln w="9525">
              <a:solidFill>
                <a:srgbClr val="000000"/>
              </a:solidFill>
              <a:round/>
              <a:tailEnd type="triangle" w="med" len="med"/>
            </a:ln>
          </p:spPr>
        </p:cxnSp>
        <p:cxnSp>
          <p:nvCxnSpPr>
            <p:cNvPr id="93" name="Line 93"/>
            <p:cNvCxnSpPr>
              <a:cxnSpLocks noChangeShapeType="1"/>
            </p:cNvCxnSpPr>
            <p:nvPr/>
          </p:nvCxnSpPr>
          <p:spPr bwMode="auto">
            <a:xfrm flipH="1" flipV="1">
              <a:off x="1180" y="29401"/>
              <a:ext cx="113" cy="1"/>
            </a:xfrm>
            <a:prstGeom prst="line">
              <a:avLst/>
            </a:prstGeom>
            <a:noFill/>
            <a:ln w="9525">
              <a:solidFill>
                <a:srgbClr val="000000"/>
              </a:solidFill>
              <a:round/>
            </a:ln>
          </p:spPr>
        </p:cxnSp>
        <p:cxnSp>
          <p:nvCxnSpPr>
            <p:cNvPr id="70" name="AutoShape 70"/>
            <p:cNvCxnSpPr>
              <a:cxnSpLocks noChangeShapeType="1"/>
            </p:cNvCxnSpPr>
            <p:nvPr/>
          </p:nvCxnSpPr>
          <p:spPr bwMode="auto">
            <a:xfrm flipH="1" flipV="1">
              <a:off x="3987" y="29791"/>
              <a:ext cx="1" cy="737"/>
            </a:xfrm>
            <a:prstGeom prst="straightConnector1">
              <a:avLst/>
            </a:prstGeom>
            <a:noFill/>
            <a:ln w="9525">
              <a:solidFill>
                <a:srgbClr val="000000"/>
              </a:solidFill>
              <a:round/>
              <a:tailEnd type="triangle" w="med" len="med"/>
            </a:ln>
          </p:spPr>
        </p:cxnSp>
        <p:cxnSp>
          <p:nvCxnSpPr>
            <p:cNvPr id="111" name="AutoShape 111"/>
            <p:cNvCxnSpPr>
              <a:cxnSpLocks noChangeShapeType="1"/>
            </p:cNvCxnSpPr>
            <p:nvPr/>
          </p:nvCxnSpPr>
          <p:spPr bwMode="auto">
            <a:xfrm>
              <a:off x="1288" y="29650"/>
              <a:ext cx="227" cy="0"/>
            </a:xfrm>
            <a:prstGeom prst="straightConnector1">
              <a:avLst/>
            </a:prstGeom>
            <a:noFill/>
            <a:ln w="9525">
              <a:solidFill>
                <a:srgbClr val="000000"/>
              </a:solidFill>
              <a:round/>
              <a:tailEnd type="triangle" w="med" len="med"/>
            </a:ln>
          </p:spPr>
        </p:cxnSp>
        <p:cxnSp>
          <p:nvCxnSpPr>
            <p:cNvPr id="115" name="AutoShape 115"/>
            <p:cNvCxnSpPr>
              <a:cxnSpLocks noChangeShapeType="1"/>
            </p:cNvCxnSpPr>
            <p:nvPr/>
          </p:nvCxnSpPr>
          <p:spPr bwMode="auto">
            <a:xfrm flipV="1">
              <a:off x="1152" y="27646"/>
              <a:ext cx="3515" cy="1"/>
            </a:xfrm>
            <a:prstGeom prst="straightConnector1">
              <a:avLst/>
            </a:prstGeom>
            <a:noFill/>
            <a:ln w="9525" cap="rnd">
              <a:solidFill>
                <a:srgbClr val="000000"/>
              </a:solidFill>
              <a:prstDash val="sysDot"/>
              <a:round/>
            </a:ln>
          </p:spPr>
        </p:cxnSp>
        <p:cxnSp>
          <p:nvCxnSpPr>
            <p:cNvPr id="114" name="AutoShape 114"/>
            <p:cNvCxnSpPr>
              <a:cxnSpLocks noChangeShapeType="1"/>
            </p:cNvCxnSpPr>
            <p:nvPr/>
          </p:nvCxnSpPr>
          <p:spPr bwMode="auto">
            <a:xfrm flipV="1">
              <a:off x="1162" y="29276"/>
              <a:ext cx="3515" cy="1"/>
            </a:xfrm>
            <a:prstGeom prst="straightConnector1">
              <a:avLst/>
            </a:prstGeom>
            <a:noFill/>
            <a:ln w="9525" cap="rnd">
              <a:solidFill>
                <a:srgbClr val="000000"/>
              </a:solidFill>
              <a:prstDash val="sysDot"/>
              <a:round/>
            </a:ln>
          </p:spPr>
        </p:cxnSp>
      </p:grpSp>
      <p:cxnSp>
        <p:nvCxnSpPr>
          <p:cNvPr id="5" name="直接箭头连接符 4"/>
          <p:cNvCxnSpPr/>
          <p:nvPr/>
        </p:nvCxnSpPr>
        <p:spPr>
          <a:xfrm flipH="1" flipV="1">
            <a:off x="1043940" y="3549015"/>
            <a:ext cx="0" cy="3276024"/>
          </a:xfrm>
          <a:prstGeom prst="straightConnector1">
            <a:avLst/>
          </a:prstGeom>
          <a:solidFill>
            <a:schemeClr val="accent1"/>
          </a:solidFill>
          <a:ln w="952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136792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pPr eaLnBrk="1" hangingPunct="1">
              <a:defRPr/>
            </a:pPr>
            <a:r>
              <a:rPr lang="zh-CN" altLang="en-US"/>
              <a:t>索引的定义</a:t>
            </a:r>
          </a:p>
        </p:txBody>
      </p:sp>
      <p:sp>
        <p:nvSpPr>
          <p:cNvPr id="531459" name="Rectangle 3"/>
          <p:cNvSpPr>
            <a:spLocks noGrp="1" noChangeArrowheads="1"/>
          </p:cNvSpPr>
          <p:nvPr>
            <p:ph type="body" idx="1"/>
          </p:nvPr>
        </p:nvSpPr>
        <p:spPr/>
        <p:txBody>
          <a:bodyPr/>
          <a:lstStyle/>
          <a:p>
            <a:pPr algn="l" eaLnBrk="1" hangingPunct="1">
              <a:lnSpc>
                <a:spcPct val="115000"/>
              </a:lnSpc>
              <a:defRPr/>
            </a:pPr>
            <a:r>
              <a:rPr lang="zh-CN" altLang="en-US"/>
              <a:t>组合索引</a:t>
            </a:r>
          </a:p>
          <a:p>
            <a:pPr lvl="1" algn="l" eaLnBrk="1" hangingPunct="1">
              <a:lnSpc>
                <a:spcPct val="115000"/>
              </a:lnSpc>
              <a:defRPr/>
            </a:pPr>
            <a:r>
              <a:rPr lang="zh-CN" altLang="en-US"/>
              <a:t>建立在多个属性列上的索引</a:t>
            </a:r>
          </a:p>
          <a:p>
            <a:pPr lvl="1" algn="l" eaLnBrk="1" hangingPunct="1">
              <a:lnSpc>
                <a:spcPct val="115000"/>
              </a:lnSpc>
              <a:defRPr/>
            </a:pPr>
            <a:r>
              <a:rPr lang="zh-CN" altLang="en-US"/>
              <a:t>如果组合索引建立在</a:t>
            </a:r>
            <a:r>
              <a:rPr lang="en-US" altLang="zh-CN"/>
              <a:t>A, B, C</a:t>
            </a:r>
            <a:r>
              <a:rPr lang="zh-CN" altLang="en-US"/>
              <a:t>上</a:t>
            </a:r>
            <a:r>
              <a:rPr lang="en-US" altLang="zh-CN"/>
              <a:t>, </a:t>
            </a:r>
            <a:r>
              <a:rPr lang="zh-CN" altLang="en-US"/>
              <a:t>那它只对检索</a:t>
            </a:r>
            <a:r>
              <a:rPr lang="en-US" altLang="zh-CN"/>
              <a:t>A, A+B, A+B+C</a:t>
            </a:r>
            <a:r>
              <a:rPr lang="zh-CN" altLang="en-US"/>
              <a:t>列的查询起作用</a:t>
            </a:r>
          </a:p>
        </p:txBody>
      </p:sp>
      <p:graphicFrame>
        <p:nvGraphicFramePr>
          <p:cNvPr id="531494" name="Group 38"/>
          <p:cNvGraphicFramePr>
            <a:graphicFrameLocks noGrp="1"/>
          </p:cNvGraphicFramePr>
          <p:nvPr/>
        </p:nvGraphicFramePr>
        <p:xfrm>
          <a:off x="1258888" y="3863975"/>
          <a:ext cx="2592387" cy="2743200"/>
        </p:xfrm>
        <a:graphic>
          <a:graphicData uri="http://schemas.openxmlformats.org/drawingml/2006/table">
            <a:tbl>
              <a:tblPr/>
              <a:tblGrid>
                <a:gridCol w="869950">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52487">
                  <a:extLst>
                    <a:ext uri="{9D8B030D-6E8A-4147-A177-3AD203B41FA5}">
                      <a16:colId xmlns:a16="http://schemas.microsoft.com/office/drawing/2014/main" val="20002"/>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31564" name="Group 108"/>
          <p:cNvGraphicFramePr>
            <a:graphicFrameLocks noGrp="1"/>
          </p:cNvGraphicFramePr>
          <p:nvPr/>
        </p:nvGraphicFramePr>
        <p:xfrm>
          <a:off x="5651500" y="3860800"/>
          <a:ext cx="2449513" cy="2743200"/>
        </p:xfrm>
        <a:graphic>
          <a:graphicData uri="http://schemas.openxmlformats.org/drawingml/2006/table">
            <a:tbl>
              <a:tblPr/>
              <a:tblGrid>
                <a:gridCol w="822325">
                  <a:extLst>
                    <a:ext uri="{9D8B030D-6E8A-4147-A177-3AD203B41FA5}">
                      <a16:colId xmlns:a16="http://schemas.microsoft.com/office/drawing/2014/main" val="20000"/>
                    </a:ext>
                  </a:extLst>
                </a:gridCol>
                <a:gridCol w="82232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cxnSp>
        <p:nvCxnSpPr>
          <p:cNvPr id="56384" name="AutoShape 103"/>
          <p:cNvCxnSpPr>
            <a:cxnSpLocks noChangeShapeType="1"/>
          </p:cNvCxnSpPr>
          <p:nvPr/>
        </p:nvCxnSpPr>
        <p:spPr bwMode="auto">
          <a:xfrm flipH="1">
            <a:off x="3851275" y="4545013"/>
            <a:ext cx="1800225" cy="1825625"/>
          </a:xfrm>
          <a:prstGeom prst="straightConnector1">
            <a:avLst/>
          </a:prstGeom>
          <a:noFill/>
          <a:ln w="9525">
            <a:solidFill>
              <a:schemeClr val="tx1"/>
            </a:solidFill>
            <a:round/>
            <a:headEnd/>
            <a:tailEnd type="triangle" w="med" len="med"/>
          </a:ln>
        </p:spPr>
      </p:cxnSp>
      <p:cxnSp>
        <p:nvCxnSpPr>
          <p:cNvPr id="56385" name="AutoShape 104"/>
          <p:cNvCxnSpPr>
            <a:cxnSpLocks noChangeShapeType="1"/>
          </p:cNvCxnSpPr>
          <p:nvPr/>
        </p:nvCxnSpPr>
        <p:spPr bwMode="auto">
          <a:xfrm flipH="1">
            <a:off x="3851275" y="5000625"/>
            <a:ext cx="1800225" cy="3175"/>
          </a:xfrm>
          <a:prstGeom prst="straightConnector1">
            <a:avLst/>
          </a:prstGeom>
          <a:noFill/>
          <a:ln w="9525">
            <a:solidFill>
              <a:schemeClr val="tx1"/>
            </a:solidFill>
            <a:round/>
            <a:headEnd/>
            <a:tailEnd type="triangle" w="med" len="med"/>
          </a:ln>
        </p:spPr>
      </p:cxnSp>
      <p:cxnSp>
        <p:nvCxnSpPr>
          <p:cNvPr id="56386" name="AutoShape 105"/>
          <p:cNvCxnSpPr>
            <a:cxnSpLocks noChangeShapeType="1"/>
          </p:cNvCxnSpPr>
          <p:nvPr/>
        </p:nvCxnSpPr>
        <p:spPr bwMode="auto">
          <a:xfrm flipH="1">
            <a:off x="3851275" y="5457825"/>
            <a:ext cx="1800225" cy="457200"/>
          </a:xfrm>
          <a:prstGeom prst="straightConnector1">
            <a:avLst/>
          </a:prstGeom>
          <a:noFill/>
          <a:ln w="9525">
            <a:solidFill>
              <a:schemeClr val="tx1"/>
            </a:solidFill>
            <a:round/>
            <a:headEnd/>
            <a:tailEnd type="triangle" w="med" len="med"/>
          </a:ln>
        </p:spPr>
      </p:cxnSp>
      <p:cxnSp>
        <p:nvCxnSpPr>
          <p:cNvPr id="56387" name="AutoShape 106"/>
          <p:cNvCxnSpPr>
            <a:cxnSpLocks noChangeShapeType="1"/>
          </p:cNvCxnSpPr>
          <p:nvPr/>
        </p:nvCxnSpPr>
        <p:spPr bwMode="auto">
          <a:xfrm flipH="1" flipV="1">
            <a:off x="3851275" y="5459413"/>
            <a:ext cx="1800225" cy="454025"/>
          </a:xfrm>
          <a:prstGeom prst="straightConnector1">
            <a:avLst/>
          </a:prstGeom>
          <a:noFill/>
          <a:ln w="9525">
            <a:solidFill>
              <a:schemeClr val="tx1"/>
            </a:solidFill>
            <a:round/>
            <a:headEnd/>
            <a:tailEnd type="triangle" w="med" len="med"/>
          </a:ln>
        </p:spPr>
      </p:cxnSp>
      <p:cxnSp>
        <p:nvCxnSpPr>
          <p:cNvPr id="56388" name="AutoShape 107"/>
          <p:cNvCxnSpPr>
            <a:cxnSpLocks noChangeShapeType="1"/>
          </p:cNvCxnSpPr>
          <p:nvPr/>
        </p:nvCxnSpPr>
        <p:spPr bwMode="auto">
          <a:xfrm flipH="1" flipV="1">
            <a:off x="3851275" y="4548188"/>
            <a:ext cx="1800225" cy="1820862"/>
          </a:xfrm>
          <a:prstGeom prst="straightConnector1">
            <a:avLst/>
          </a:prstGeom>
          <a:noFill/>
          <a:ln w="9525">
            <a:solidFill>
              <a:schemeClr val="tx1"/>
            </a:solidFill>
            <a:round/>
            <a:headEn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pPr eaLnBrk="1" hangingPunct="1">
              <a:defRPr/>
            </a:pPr>
            <a:r>
              <a:rPr lang="zh-CN" altLang="en-US" dirty="0"/>
              <a:t>组合索引的用场</a:t>
            </a:r>
          </a:p>
        </p:txBody>
      </p:sp>
      <p:sp>
        <p:nvSpPr>
          <p:cNvPr id="6" name="WordArt 4"/>
          <p:cNvSpPr>
            <a:spLocks noChangeArrowheads="1" noChangeShapeType="1" noTextEdit="1"/>
          </p:cNvSpPr>
          <p:nvPr/>
        </p:nvSpPr>
        <p:spPr bwMode="auto">
          <a:xfrm>
            <a:off x="2357438" y="2471738"/>
            <a:ext cx="3886200" cy="600075"/>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tabLst/>
              <a:defRPr/>
            </a:pPr>
            <a:r>
              <a:rPr kumimoji="1" lang="en-US" altLang="zh-CN"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rPr>
              <a:t>order by A , B, C</a:t>
            </a:r>
            <a:endParaRPr kumimoji="1" lang="zh-CN" altLang="en-US"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endParaRPr>
          </a:p>
        </p:txBody>
      </p:sp>
      <p:sp>
        <p:nvSpPr>
          <p:cNvPr id="7" name="WordArt 5"/>
          <p:cNvSpPr>
            <a:spLocks noChangeArrowheads="1" noChangeShapeType="1" noTextEdit="1"/>
          </p:cNvSpPr>
          <p:nvPr/>
        </p:nvSpPr>
        <p:spPr bwMode="auto">
          <a:xfrm>
            <a:off x="1071563" y="3886200"/>
            <a:ext cx="2743200" cy="1828800"/>
          </a:xfrm>
          <a:prstGeom prst="rect">
            <a:avLst/>
          </a:prstGeom>
        </p:spPr>
        <p:txBody>
          <a:bodyPr wrap="none" fromWordArt="1">
            <a:prstTxWarp prst="textPlain">
              <a:avLst>
                <a:gd name="adj" fmla="val 50000"/>
              </a:avLst>
            </a:prstTxWarp>
          </a:bodyPr>
          <a:lstStyle/>
          <a:p>
            <a:pPr marL="0" marR="0" lvl="0" indent="0" algn="l" defTabSz="914400" rtl="0" eaLnBrk="1" fontAlgn="base" latinLnBrk="0" hangingPunct="1">
              <a:lnSpc>
                <a:spcPct val="100000"/>
              </a:lnSpc>
              <a:spcBef>
                <a:spcPct val="50000"/>
              </a:spcBef>
              <a:spcAft>
                <a:spcPct val="0"/>
              </a:spcAft>
              <a:buClrTx/>
              <a:buSzPct val="60000"/>
              <a:buFontTx/>
              <a:buNone/>
              <a:tabLst/>
              <a:defRPr/>
            </a:pPr>
            <a:r>
              <a:rPr kumimoji="1" lang="en-US" altLang="zh-CN"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rPr>
              <a:t>select B</a:t>
            </a:r>
          </a:p>
          <a:p>
            <a:pPr marL="0" marR="0" lvl="0" indent="0" algn="l" defTabSz="914400" rtl="0" eaLnBrk="1" fontAlgn="base" latinLnBrk="0" hangingPunct="1">
              <a:lnSpc>
                <a:spcPct val="100000"/>
              </a:lnSpc>
              <a:spcBef>
                <a:spcPct val="50000"/>
              </a:spcBef>
              <a:spcAft>
                <a:spcPct val="0"/>
              </a:spcAft>
              <a:buClrTx/>
              <a:buSzPct val="60000"/>
              <a:buFontTx/>
              <a:buNone/>
              <a:tabLst/>
              <a:defRPr/>
            </a:pPr>
            <a:r>
              <a:rPr kumimoji="1" lang="en-US" altLang="zh-CN"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rPr>
              <a:t>from   R</a:t>
            </a:r>
          </a:p>
          <a:p>
            <a:pPr marL="0" marR="0" lvl="0" indent="0" algn="l" defTabSz="914400" rtl="0" eaLnBrk="1" fontAlgn="base" latinLnBrk="0" hangingPunct="1">
              <a:lnSpc>
                <a:spcPct val="100000"/>
              </a:lnSpc>
              <a:spcBef>
                <a:spcPct val="50000"/>
              </a:spcBef>
              <a:spcAft>
                <a:spcPct val="0"/>
              </a:spcAft>
              <a:buClrTx/>
              <a:buSzPct val="60000"/>
              <a:buFontTx/>
              <a:buNone/>
              <a:tabLst/>
              <a:defRPr/>
            </a:pPr>
            <a:r>
              <a:rPr kumimoji="1" lang="en-US" altLang="zh-CN"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rPr>
              <a:t>where  A &gt; 10</a:t>
            </a:r>
            <a:endParaRPr kumimoji="1" lang="zh-CN" altLang="en-US"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endParaRPr>
          </a:p>
        </p:txBody>
      </p:sp>
      <p:sp>
        <p:nvSpPr>
          <p:cNvPr id="8" name="WordArt 5"/>
          <p:cNvSpPr>
            <a:spLocks noChangeArrowheads="1" noChangeShapeType="1" noTextEdit="1"/>
          </p:cNvSpPr>
          <p:nvPr/>
        </p:nvSpPr>
        <p:spPr bwMode="auto">
          <a:xfrm>
            <a:off x="5143504" y="3643314"/>
            <a:ext cx="3143272" cy="2357454"/>
          </a:xfrm>
          <a:prstGeom prst="rect">
            <a:avLst/>
          </a:prstGeom>
        </p:spPr>
        <p:txBody>
          <a:bodyPr wrap="none" fromWordArt="1">
            <a:prstTxWarp prst="textPlain">
              <a:avLst>
                <a:gd name="adj" fmla="val 50000"/>
              </a:avLst>
            </a:prstTxWarp>
          </a:bodyPr>
          <a:lstStyle/>
          <a:p>
            <a:pPr marL="0" marR="0" lvl="0" indent="0" algn="l" defTabSz="914400" rtl="0" eaLnBrk="1" fontAlgn="base" latinLnBrk="0" hangingPunct="1">
              <a:lnSpc>
                <a:spcPct val="100000"/>
              </a:lnSpc>
              <a:spcBef>
                <a:spcPct val="50000"/>
              </a:spcBef>
              <a:spcAft>
                <a:spcPct val="0"/>
              </a:spcAft>
              <a:buClrTx/>
              <a:buSzPct val="60000"/>
              <a:buFontTx/>
              <a:buNone/>
              <a:tabLst/>
              <a:defRPr/>
            </a:pPr>
            <a:r>
              <a:rPr kumimoji="1" lang="en-US" altLang="zh-CN"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rPr>
              <a:t>select </a:t>
            </a:r>
            <a:r>
              <a:rPr kumimoji="1" lang="zh-CN" altLang="en-US"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rPr>
              <a:t>*</a:t>
            </a:r>
            <a:endParaRPr kumimoji="1" lang="en-US" altLang="zh-CN"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endParaRPr>
          </a:p>
          <a:p>
            <a:pPr marL="0" marR="0" lvl="0" indent="0" algn="l" defTabSz="914400" rtl="0" eaLnBrk="1" fontAlgn="base" latinLnBrk="0" hangingPunct="1">
              <a:lnSpc>
                <a:spcPct val="100000"/>
              </a:lnSpc>
              <a:spcBef>
                <a:spcPct val="50000"/>
              </a:spcBef>
              <a:spcAft>
                <a:spcPct val="0"/>
              </a:spcAft>
              <a:buClrTx/>
              <a:buSzPct val="60000"/>
              <a:buFontTx/>
              <a:buNone/>
              <a:tabLst/>
              <a:defRPr/>
            </a:pPr>
            <a:r>
              <a:rPr kumimoji="1" lang="en-US" altLang="zh-CN"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rPr>
              <a:t>from   R</a:t>
            </a:r>
          </a:p>
          <a:p>
            <a:pPr marL="0" marR="0" lvl="0" indent="0" algn="l" defTabSz="914400" rtl="0" eaLnBrk="1" fontAlgn="base" latinLnBrk="0" hangingPunct="1">
              <a:lnSpc>
                <a:spcPct val="100000"/>
              </a:lnSpc>
              <a:spcBef>
                <a:spcPct val="50000"/>
              </a:spcBef>
              <a:spcAft>
                <a:spcPct val="0"/>
              </a:spcAft>
              <a:buClrTx/>
              <a:buSzPct val="60000"/>
              <a:buFontTx/>
              <a:buNone/>
              <a:tabLst/>
              <a:defRPr/>
            </a:pPr>
            <a:r>
              <a:rPr kumimoji="1" lang="en-US" altLang="zh-CN"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rPr>
              <a:t>where  A &gt; 10</a:t>
            </a:r>
          </a:p>
          <a:p>
            <a:pPr marL="0" marR="0" lvl="0" indent="0" algn="l" defTabSz="914400" rtl="0" eaLnBrk="1" fontAlgn="base" latinLnBrk="0" hangingPunct="1">
              <a:lnSpc>
                <a:spcPct val="100000"/>
              </a:lnSpc>
              <a:spcBef>
                <a:spcPct val="50000"/>
              </a:spcBef>
              <a:spcAft>
                <a:spcPct val="0"/>
              </a:spcAft>
              <a:buClrTx/>
              <a:buSzPct val="60000"/>
              <a:buFontTx/>
              <a:buNone/>
              <a:tabLst/>
              <a:defRPr/>
            </a:pPr>
            <a:r>
              <a:rPr kumimoji="1" lang="en-US" altLang="zh-CN"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rPr>
              <a:t>and	   B = 20</a:t>
            </a:r>
            <a:endParaRPr kumimoji="1" lang="zh-CN" altLang="en-US" sz="3600" b="1" i="0" u="none" strike="noStrike" kern="10" cap="none" spc="0" normalizeH="0" baseline="0" noProof="0">
              <a:ln w="9525">
                <a:noFill/>
                <a:round/>
                <a:headEnd/>
                <a:tailEnd/>
              </a:ln>
              <a:solidFill>
                <a:srgbClr val="C00000"/>
              </a:solidFill>
              <a:effectLst>
                <a:outerShdw dist="45791" dir="2021404" algn="ctr" rotWithShape="0">
                  <a:srgbClr val="B2B2B2">
                    <a:alpha val="79999"/>
                  </a:srgbClr>
                </a:outerShdw>
              </a:effectLst>
              <a:uLnTx/>
              <a:uFillTx/>
              <a:latin typeface="宋体"/>
              <a:ea typeface="宋体"/>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Effect transition="in" filter="fade">
                                      <p:cBhvr>
                                        <p:cTn id="9" dur="2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Effect transition="in" filter="fade">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pPr eaLnBrk="1" hangingPunct="1">
              <a:defRPr/>
            </a:pPr>
            <a:r>
              <a:rPr lang="zh-CN" altLang="en-US"/>
              <a:t>索引的定义</a:t>
            </a:r>
          </a:p>
        </p:txBody>
      </p:sp>
      <p:sp>
        <p:nvSpPr>
          <p:cNvPr id="532483" name="Rectangle 3"/>
          <p:cNvSpPr>
            <a:spLocks noGrp="1" noChangeArrowheads="1"/>
          </p:cNvSpPr>
          <p:nvPr>
            <p:ph type="body" idx="1"/>
          </p:nvPr>
        </p:nvSpPr>
        <p:spPr/>
        <p:txBody>
          <a:bodyPr/>
          <a:lstStyle/>
          <a:p>
            <a:pPr algn="l" eaLnBrk="1" hangingPunct="1">
              <a:lnSpc>
                <a:spcPct val="115000"/>
              </a:lnSpc>
              <a:defRPr/>
            </a:pPr>
            <a:r>
              <a:rPr lang="zh-CN" altLang="en-US" dirty="0"/>
              <a:t>索引的删除</a:t>
            </a:r>
          </a:p>
          <a:p>
            <a:pPr lvl="1" eaLnBrk="1" hangingPunct="1">
              <a:lnSpc>
                <a:spcPct val="115000"/>
              </a:lnSpc>
              <a:defRPr/>
            </a:pPr>
            <a:r>
              <a:rPr lang="en-US" altLang="zh-CN" b="1" i="1" dirty="0">
                <a:solidFill>
                  <a:srgbClr val="FF3300"/>
                </a:solidFill>
                <a:effectLst>
                  <a:outerShdw blurRad="38100" dist="38100" dir="2700000" algn="tl">
                    <a:srgbClr val="C0C0C0"/>
                  </a:outerShdw>
                </a:effectLst>
              </a:rPr>
              <a:t>drop  index</a:t>
            </a:r>
            <a:r>
              <a:rPr lang="en-US" altLang="zh-CN" dirty="0">
                <a:solidFill>
                  <a:srgbClr val="FF3300"/>
                </a:solidFill>
              </a:rPr>
              <a:t>   </a:t>
            </a:r>
            <a:r>
              <a:rPr lang="zh-CN" altLang="en-US" dirty="0"/>
              <a:t>索引名</a:t>
            </a:r>
          </a:p>
          <a:p>
            <a:pPr lvl="1" eaLnBrk="1" hangingPunct="1">
              <a:lnSpc>
                <a:spcPct val="115000"/>
              </a:lnSpc>
              <a:defRPr/>
            </a:pPr>
            <a:r>
              <a:rPr lang="en-US" altLang="zh-CN" dirty="0"/>
              <a:t>drop index</a:t>
            </a:r>
            <a:r>
              <a:rPr lang="zh-CN" altLang="en-US" dirty="0"/>
              <a:t>语句不适用于通过定义</a:t>
            </a:r>
            <a:r>
              <a:rPr lang="en-US" altLang="zh-CN" dirty="0"/>
              <a:t>primary key</a:t>
            </a:r>
            <a:r>
              <a:rPr lang="zh-CN" altLang="en-US" dirty="0"/>
              <a:t> 或 </a:t>
            </a:r>
            <a:r>
              <a:rPr lang="en-US" altLang="zh-CN" dirty="0"/>
              <a:t>unique</a:t>
            </a:r>
            <a:r>
              <a:rPr lang="zh-CN" altLang="en-US" dirty="0"/>
              <a:t>约束时</a:t>
            </a:r>
            <a:r>
              <a:rPr lang="zh-CN" altLang="en-US" dirty="0">
                <a:highlight>
                  <a:srgbClr val="FFFF00"/>
                </a:highlight>
              </a:rPr>
              <a:t>系统自动创建的</a:t>
            </a:r>
            <a:r>
              <a:rPr lang="zh-CN" altLang="en-US" dirty="0"/>
              <a:t>索引，它们必须通过删除约束来撤销</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zh-CN" altLang="en-US"/>
              <a:t>索引的定义</a:t>
            </a:r>
          </a:p>
        </p:txBody>
      </p:sp>
      <p:sp>
        <p:nvSpPr>
          <p:cNvPr id="228355" name="Rectangle 3"/>
          <p:cNvSpPr>
            <a:spLocks noGrp="1" noChangeArrowheads="1"/>
          </p:cNvSpPr>
          <p:nvPr>
            <p:ph type="body" idx="1"/>
          </p:nvPr>
        </p:nvSpPr>
        <p:spPr/>
        <p:txBody>
          <a:bodyPr/>
          <a:lstStyle/>
          <a:p>
            <a:pPr eaLnBrk="1" hangingPunct="1">
              <a:lnSpc>
                <a:spcPct val="95000"/>
              </a:lnSpc>
              <a:defRPr/>
            </a:pPr>
            <a:r>
              <a:rPr lang="zh-CN" altLang="en-US" dirty="0"/>
              <a:t>索引的有关说明</a:t>
            </a:r>
          </a:p>
          <a:p>
            <a:pPr lvl="1" eaLnBrk="1" hangingPunct="1">
              <a:spcBef>
                <a:spcPct val="40000"/>
              </a:spcBef>
              <a:defRPr/>
            </a:pPr>
            <a:r>
              <a:rPr lang="zh-CN" altLang="en-US" dirty="0"/>
              <a:t>可以动态地定义索引，即可以随时建立和删除索引</a:t>
            </a:r>
          </a:p>
          <a:p>
            <a:pPr lvl="1" eaLnBrk="1" hangingPunct="1">
              <a:spcBef>
                <a:spcPct val="40000"/>
              </a:spcBef>
              <a:defRPr/>
            </a:pPr>
            <a:r>
              <a:rPr lang="zh-CN" altLang="en-US" dirty="0"/>
              <a:t>不允许用户在数据操作中引用索引。索引如何使用完全由系统决定，这支持了</a:t>
            </a:r>
            <a:r>
              <a:rPr lang="zh-CN" altLang="en-US" dirty="0">
                <a:highlight>
                  <a:srgbClr val="FFFF00"/>
                </a:highlight>
              </a:rPr>
              <a:t>数据的物理独立性</a:t>
            </a:r>
          </a:p>
          <a:p>
            <a:pPr lvl="1" eaLnBrk="1" hangingPunct="1">
              <a:spcBef>
                <a:spcPct val="40000"/>
              </a:spcBef>
              <a:defRPr/>
            </a:pPr>
            <a:r>
              <a:rPr lang="zh-CN" altLang="en-US" dirty="0"/>
              <a:t>应该在使用频率高的、经常用于连接的列上建索引</a:t>
            </a:r>
          </a:p>
          <a:p>
            <a:pPr lvl="1" eaLnBrk="1" hangingPunct="1">
              <a:spcBef>
                <a:spcPct val="40000"/>
              </a:spcBef>
              <a:defRPr/>
            </a:pPr>
            <a:r>
              <a:rPr lang="zh-CN" altLang="en-US" dirty="0"/>
              <a:t>一个表上可建多个索引。索引可以提高查询效率，但索引过多耗费空间，且降低了</a:t>
            </a:r>
            <a:r>
              <a:rPr lang="zh-CN" altLang="en-US" dirty="0">
                <a:highlight>
                  <a:srgbClr val="FFFF00"/>
                </a:highlight>
              </a:rPr>
              <a:t>插入、删除、更新</a:t>
            </a:r>
            <a:r>
              <a:rPr lang="zh-CN" altLang="en-US" dirty="0"/>
              <a:t>的效率</a:t>
            </a:r>
          </a:p>
          <a:p>
            <a:pPr eaLnBrk="1" hangingPunct="1">
              <a:defRPr/>
            </a:pPr>
            <a:endParaRPr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a125d9a-1f1d-47ad-b4a7-9d83bd64a94a"/>
  <p:tag name="COMMONDATA" val="eyJoZGlkIjoiYzQ3MzAwZjMwZmRlYjYzY2MwNTYwZDAyOTkwNjcwMDc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f2d9841-db3e-43d3-a31e-4d2131cd5d60}"/>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04">
  <a:themeElements>
    <a:clrScheme name="chap04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hap04">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50000"/>
          </a:spcBef>
          <a:spcAft>
            <a:spcPct val="0"/>
          </a:spcAft>
          <a:buClrTx/>
          <a:buSzPct val="60000"/>
          <a:buFontTx/>
          <a:buNone/>
          <a:tabLst/>
          <a:defRPr kumimoji="1" lang="zh-CN" altLang="en-US" sz="2000" b="0" i="0" u="none" strike="noStrike" cap="none" normalizeH="0" baseline="0" smtClean="0">
            <a:ln>
              <a:noFill/>
            </a:ln>
            <a:solidFill>
              <a:schemeClr val="hlink"/>
            </a:solidFill>
            <a:effectLst>
              <a:outerShdw blurRad="38100" dist="38100" dir="2700000" algn="tl">
                <a:srgbClr val="000000">
                  <a:alpha val="43137"/>
                </a:srgbClr>
              </a:outerShdw>
            </a:effectLst>
            <a:latin typeface="Tahoma"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50000"/>
          </a:spcBef>
          <a:spcAft>
            <a:spcPct val="0"/>
          </a:spcAft>
          <a:buClrTx/>
          <a:buSzPct val="60000"/>
          <a:buFontTx/>
          <a:buNone/>
          <a:tabLst/>
          <a:defRPr kumimoji="1" lang="zh-CN" altLang="en-US" sz="2000" b="0" i="0" u="none" strike="noStrike" cap="none" normalizeH="0" baseline="0" smtClean="0">
            <a:ln>
              <a:noFill/>
            </a:ln>
            <a:solidFill>
              <a:schemeClr val="hlink"/>
            </a:solidFill>
            <a:effectLst>
              <a:outerShdw blurRad="38100" dist="38100" dir="2700000" algn="tl">
                <a:srgbClr val="000000">
                  <a:alpha val="43137"/>
                </a:srgbClr>
              </a:outerShdw>
            </a:effectLst>
            <a:latin typeface="Tahoma" pitchFamily="34" charset="0"/>
            <a:ea typeface="楷体_GB2312" pitchFamily="49" charset="-122"/>
          </a:defRPr>
        </a:defPPr>
      </a:lstStyle>
    </a:lnDef>
  </a:objectDefaults>
  <a:extraClrSchemeLst>
    <a:extraClrScheme>
      <a:clrScheme name="chap04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hap04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hap04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hap04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hap04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hap04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hap04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4914</Words>
  <Application>Microsoft Macintosh PowerPoint</Application>
  <PresentationFormat>全屏显示(4:3)</PresentationFormat>
  <Paragraphs>861</Paragraphs>
  <Slides>56</Slides>
  <Notes>34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71" baseType="lpstr">
      <vt:lpstr>-apple-system</vt:lpstr>
      <vt:lpstr>华文新魏</vt:lpstr>
      <vt:lpstr>华文行楷</vt:lpstr>
      <vt:lpstr>隶书</vt:lpstr>
      <vt:lpstr>宋体</vt:lpstr>
      <vt:lpstr>微软雅黑</vt:lpstr>
      <vt:lpstr>help-font</vt:lpstr>
      <vt:lpstr>Arial</vt:lpstr>
      <vt:lpstr>Comic Sans MS</vt:lpstr>
      <vt:lpstr>Tahoma</vt:lpstr>
      <vt:lpstr>Times New Roman</vt:lpstr>
      <vt:lpstr>Wingdings</vt:lpstr>
      <vt:lpstr>默认设计模板</vt:lpstr>
      <vt:lpstr>chap04</vt:lpstr>
      <vt:lpstr>Photo Editor 照片</vt:lpstr>
      <vt:lpstr>PowerPoint 演示文稿</vt:lpstr>
      <vt:lpstr>索引的定义</vt:lpstr>
      <vt:lpstr>索引的定义</vt:lpstr>
      <vt:lpstr>聚簇索引：物理存储上就重排</vt:lpstr>
      <vt:lpstr>索引的作用</vt:lpstr>
      <vt:lpstr>索引的定义</vt:lpstr>
      <vt:lpstr>组合索引的用场</vt:lpstr>
      <vt:lpstr>索引的定义</vt:lpstr>
      <vt:lpstr>索引的定义</vt:lpstr>
      <vt:lpstr>PowerPoint 演示文稿</vt:lpstr>
      <vt:lpstr>约束定义</vt:lpstr>
      <vt:lpstr>约束定义</vt:lpstr>
      <vt:lpstr>引用完整性约束所指的一个方面</vt:lpstr>
      <vt:lpstr>约束定义例子</vt:lpstr>
      <vt:lpstr>约束定义</vt:lpstr>
      <vt:lpstr>约束定义</vt:lpstr>
      <vt:lpstr>约束定义</vt:lpstr>
      <vt:lpstr>约束定义例子</vt:lpstr>
      <vt:lpstr>约束定义</vt:lpstr>
      <vt:lpstr>约束定义</vt:lpstr>
      <vt:lpstr>约束定义</vt:lpstr>
      <vt:lpstr>约束检查</vt:lpstr>
      <vt:lpstr>SQL数据定义特点</vt:lpstr>
      <vt:lpstr>触发器</vt:lpstr>
      <vt:lpstr>用户对某个表执行行更新——元组约束 </vt:lpstr>
      <vt:lpstr>当前行数据，不同字段的取值彼此之间存在关联约束</vt:lpstr>
      <vt:lpstr>使用触发器来实现业务规则约束</vt:lpstr>
      <vt:lpstr>理解业务规则约束的触发器实现机制</vt:lpstr>
      <vt:lpstr>使用触发器实现每学期选课不超过25学分</vt:lpstr>
      <vt:lpstr>实现每个房间的预订不重叠冲突</vt:lpstr>
      <vt:lpstr>实现对视图执行更新操作</vt:lpstr>
      <vt:lpstr>实现对视图执行更新操作</vt:lpstr>
      <vt:lpstr>使用触发器来执行审计</vt:lpstr>
      <vt:lpstr>DBMS内部，所有完整性约束，都是用触发器来表示</vt:lpstr>
      <vt:lpstr>删除或者修改中的一个对象</vt:lpstr>
      <vt:lpstr>数据库中的对象</vt:lpstr>
      <vt:lpstr>课后测试——基于触发器实施业务规则定义</vt:lpstr>
      <vt:lpstr>PowerPoint 演示文稿</vt:lpstr>
      <vt:lpstr>阶段考试题</vt:lpstr>
      <vt:lpstr>附：索引的定义: SQL Server</vt:lpstr>
      <vt:lpstr>附：索引的定义</vt:lpstr>
      <vt:lpstr>附：约束定义</vt:lpstr>
      <vt:lpstr>附：约束定义</vt:lpstr>
      <vt:lpstr>附：约束定义</vt:lpstr>
      <vt:lpstr>附：约束检查</vt:lpstr>
      <vt:lpstr>附：约束检查</vt:lpstr>
      <vt:lpstr>附：约束检查：SQL Server</vt:lpstr>
      <vt:lpstr>附：用户定义数据类型</vt:lpstr>
      <vt:lpstr>附：用户定义数据类型: SQL Server</vt:lpstr>
      <vt:lpstr>附：定义者的选择</vt:lpstr>
      <vt:lpstr>附：定义者的选择</vt:lpstr>
      <vt:lpstr>附： IDENTITY: SQL Server</vt:lpstr>
      <vt:lpstr>附： IDENTITY</vt:lpstr>
      <vt:lpstr>附： IDENTITY</vt:lpstr>
      <vt:lpstr>附：SQL基本数据类型</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teacher</dc:creator>
  <cp:lastModifiedBy>Youhuan Li</cp:lastModifiedBy>
  <cp:revision>1</cp:revision>
  <dcterms:created xsi:type="dcterms:W3CDTF">2005-08-16T06:25:00Z</dcterms:created>
  <dcterms:modified xsi:type="dcterms:W3CDTF">2024-03-10T14:34:17Z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EC28C19DC4B1459B9830BF66C6397D33</vt:lpwstr>
  </property>
</Properties>
</file>