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77"/>
  </p:notesMasterIdLst>
  <p:sldIdLst>
    <p:sldId id="1492" r:id="rId3"/>
    <p:sldId id="1911" r:id="rId4"/>
    <p:sldId id="1912" r:id="rId5"/>
    <p:sldId id="1910" r:id="rId6"/>
    <p:sldId id="1914" r:id="rId7"/>
    <p:sldId id="1915" r:id="rId8"/>
    <p:sldId id="1827" r:id="rId9"/>
    <p:sldId id="1868" r:id="rId10"/>
    <p:sldId id="1626" r:id="rId11"/>
    <p:sldId id="1664" r:id="rId12"/>
    <p:sldId id="1655" r:id="rId13"/>
    <p:sldId id="1789" r:id="rId14"/>
    <p:sldId id="1871" r:id="rId15"/>
    <p:sldId id="1869" r:id="rId16"/>
    <p:sldId id="1628" r:id="rId17"/>
    <p:sldId id="1703" r:id="rId18"/>
    <p:sldId id="1704" r:id="rId19"/>
    <p:sldId id="1668" r:id="rId20"/>
    <p:sldId id="1601" r:id="rId21"/>
    <p:sldId id="1733" r:id="rId22"/>
    <p:sldId id="1761" r:id="rId23"/>
    <p:sldId id="1870" r:id="rId24"/>
    <p:sldId id="1760" r:id="rId25"/>
    <p:sldId id="1762" r:id="rId26"/>
    <p:sldId id="300" r:id="rId27"/>
    <p:sldId id="301" r:id="rId28"/>
    <p:sldId id="302" r:id="rId29"/>
    <p:sldId id="303" r:id="rId30"/>
    <p:sldId id="337" r:id="rId31"/>
    <p:sldId id="338" r:id="rId32"/>
    <p:sldId id="339" r:id="rId33"/>
    <p:sldId id="336" r:id="rId34"/>
    <p:sldId id="471" r:id="rId35"/>
    <p:sldId id="455" r:id="rId36"/>
    <p:sldId id="530" r:id="rId37"/>
    <p:sldId id="534" r:id="rId38"/>
    <p:sldId id="535" r:id="rId39"/>
    <p:sldId id="490" r:id="rId40"/>
    <p:sldId id="406" r:id="rId41"/>
    <p:sldId id="466" r:id="rId42"/>
    <p:sldId id="409" r:id="rId43"/>
    <p:sldId id="1916" r:id="rId44"/>
    <p:sldId id="1917" r:id="rId45"/>
    <p:sldId id="438" r:id="rId46"/>
    <p:sldId id="440" r:id="rId47"/>
    <p:sldId id="435" r:id="rId48"/>
    <p:sldId id="437" r:id="rId49"/>
    <p:sldId id="1918" r:id="rId50"/>
    <p:sldId id="411" r:id="rId51"/>
    <p:sldId id="412" r:id="rId52"/>
    <p:sldId id="413" r:id="rId53"/>
    <p:sldId id="439" r:id="rId54"/>
    <p:sldId id="415" r:id="rId55"/>
    <p:sldId id="541" r:id="rId56"/>
    <p:sldId id="542" r:id="rId57"/>
    <p:sldId id="441" r:id="rId58"/>
    <p:sldId id="419" r:id="rId59"/>
    <p:sldId id="474" r:id="rId60"/>
    <p:sldId id="475" r:id="rId61"/>
    <p:sldId id="476" r:id="rId62"/>
    <p:sldId id="491" r:id="rId63"/>
    <p:sldId id="536" r:id="rId64"/>
    <p:sldId id="1522" r:id="rId65"/>
    <p:sldId id="537" r:id="rId66"/>
    <p:sldId id="492" r:id="rId67"/>
    <p:sldId id="538" r:id="rId68"/>
    <p:sldId id="539" r:id="rId69"/>
    <p:sldId id="496" r:id="rId70"/>
    <p:sldId id="497" r:id="rId71"/>
    <p:sldId id="540" r:id="rId72"/>
    <p:sldId id="493" r:id="rId73"/>
    <p:sldId id="494" r:id="rId74"/>
    <p:sldId id="465" r:id="rId75"/>
    <p:sldId id="417" r:id="rId76"/>
  </p:sldIdLst>
  <p:sldSz cx="9144000" cy="6858000" type="screen4x3"/>
  <p:notesSz cx="7099300" cy="10234613"/>
  <p:custDataLst>
    <p:tags r:id="rId78"/>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2"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CC0066"/>
    <a:srgbClr val="CCECFF"/>
    <a:srgbClr val="FF66FF"/>
    <a:srgbClr val="9999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C0943-8698-5741-B67B-9E1518B7E0B6}" v="70" dt="2024-03-24T14:26:24.595"/>
    <p1510:client id="{54212058-70AE-4266-83FA-548AE9E803DD}" v="4" dt="2024-03-25T10:48:37.605"/>
    <p1510:client id="{CEDCAA7C-2A66-4E20-B405-CF1B0E834768}" v="21" dt="2024-03-25T02:33:59.50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72"/>
        <p:guide pos="2879"/>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microsoft.com/office/2015/10/relationships/revisionInfo" Target="revisionInfo.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Youhuan" userId="31ef2ba0f36c268c" providerId="LiveId" clId="{CEDCAA7C-2A66-4E20-B405-CF1B0E834768}"/>
    <pc:docChg chg="undo redo custSel addSld delSld modSld">
      <pc:chgData name="Li Youhuan" userId="31ef2ba0f36c268c" providerId="LiveId" clId="{CEDCAA7C-2A66-4E20-B405-CF1B0E834768}" dt="2024-03-25T02:34:07.033" v="555" actId="13926"/>
      <pc:docMkLst>
        <pc:docMk/>
      </pc:docMkLst>
      <pc:sldChg chg="del">
        <pc:chgData name="Li Youhuan" userId="31ef2ba0f36c268c" providerId="LiveId" clId="{CEDCAA7C-2A66-4E20-B405-CF1B0E834768}" dt="2024-03-22T09:36:46.324" v="1" actId="2696"/>
        <pc:sldMkLst>
          <pc:docMk/>
          <pc:sldMk cId="0" sldId="351"/>
        </pc:sldMkLst>
      </pc:sldChg>
      <pc:sldChg chg="del">
        <pc:chgData name="Li Youhuan" userId="31ef2ba0f36c268c" providerId="LiveId" clId="{CEDCAA7C-2A66-4E20-B405-CF1B0E834768}" dt="2024-03-22T09:36:46.324" v="1" actId="2696"/>
        <pc:sldMkLst>
          <pc:docMk/>
          <pc:sldMk cId="0" sldId="355"/>
        </pc:sldMkLst>
      </pc:sldChg>
      <pc:sldChg chg="del">
        <pc:chgData name="Li Youhuan" userId="31ef2ba0f36c268c" providerId="LiveId" clId="{CEDCAA7C-2A66-4E20-B405-CF1B0E834768}" dt="2024-03-22T09:36:46.324" v="1" actId="2696"/>
        <pc:sldMkLst>
          <pc:docMk/>
          <pc:sldMk cId="0" sldId="376"/>
        </pc:sldMkLst>
      </pc:sldChg>
      <pc:sldChg chg="del">
        <pc:chgData name="Li Youhuan" userId="31ef2ba0f36c268c" providerId="LiveId" clId="{CEDCAA7C-2A66-4E20-B405-CF1B0E834768}" dt="2024-03-22T09:36:46.324" v="1" actId="2696"/>
        <pc:sldMkLst>
          <pc:docMk/>
          <pc:sldMk cId="0" sldId="449"/>
        </pc:sldMkLst>
      </pc:sldChg>
      <pc:sldChg chg="del">
        <pc:chgData name="Li Youhuan" userId="31ef2ba0f36c268c" providerId="LiveId" clId="{CEDCAA7C-2A66-4E20-B405-CF1B0E834768}" dt="2024-03-22T09:36:46.324" v="1" actId="2696"/>
        <pc:sldMkLst>
          <pc:docMk/>
          <pc:sldMk cId="0" sldId="450"/>
        </pc:sldMkLst>
      </pc:sldChg>
      <pc:sldChg chg="del">
        <pc:chgData name="Li Youhuan" userId="31ef2ba0f36c268c" providerId="LiveId" clId="{CEDCAA7C-2A66-4E20-B405-CF1B0E834768}" dt="2024-03-22T09:36:46.324" v="1" actId="2696"/>
        <pc:sldMkLst>
          <pc:docMk/>
          <pc:sldMk cId="0" sldId="451"/>
        </pc:sldMkLst>
      </pc:sldChg>
      <pc:sldChg chg="del">
        <pc:chgData name="Li Youhuan" userId="31ef2ba0f36c268c" providerId="LiveId" clId="{CEDCAA7C-2A66-4E20-B405-CF1B0E834768}" dt="2024-03-22T09:36:46.324" v="1" actId="2696"/>
        <pc:sldMkLst>
          <pc:docMk/>
          <pc:sldMk cId="0" sldId="561"/>
        </pc:sldMkLst>
      </pc:sldChg>
      <pc:sldChg chg="del">
        <pc:chgData name="Li Youhuan" userId="31ef2ba0f36c268c" providerId="LiveId" clId="{CEDCAA7C-2A66-4E20-B405-CF1B0E834768}" dt="2024-03-22T09:43:50.081" v="64" actId="2696"/>
        <pc:sldMkLst>
          <pc:docMk/>
          <pc:sldMk cId="0" sldId="605"/>
        </pc:sldMkLst>
      </pc:sldChg>
      <pc:sldChg chg="modSp mod">
        <pc:chgData name="Li Youhuan" userId="31ef2ba0f36c268c" providerId="LiveId" clId="{CEDCAA7C-2A66-4E20-B405-CF1B0E834768}" dt="2024-03-22T09:37:45.698" v="60" actId="20577"/>
        <pc:sldMkLst>
          <pc:docMk/>
          <pc:sldMk cId="0" sldId="1492"/>
        </pc:sldMkLst>
        <pc:spChg chg="mod">
          <ac:chgData name="Li Youhuan" userId="31ef2ba0f36c268c" providerId="LiveId" clId="{CEDCAA7C-2A66-4E20-B405-CF1B0E834768}" dt="2024-03-22T09:37:45.698" v="60" actId="20577"/>
          <ac:spMkLst>
            <pc:docMk/>
            <pc:sldMk cId="0" sldId="1492"/>
            <ac:spMk id="2051" creationId="{00000000-0000-0000-0000-000000000000}"/>
          </ac:spMkLst>
        </pc:spChg>
        <pc:spChg chg="mod">
          <ac:chgData name="Li Youhuan" userId="31ef2ba0f36c268c" providerId="LiveId" clId="{CEDCAA7C-2A66-4E20-B405-CF1B0E834768}" dt="2024-03-22T09:37:32.344" v="56" actId="404"/>
          <ac:spMkLst>
            <pc:docMk/>
            <pc:sldMk cId="0" sldId="1492"/>
            <ac:spMk id="3073" creationId="{00000000-0000-0000-0000-000000000000}"/>
          </ac:spMkLst>
        </pc:spChg>
      </pc:sldChg>
      <pc:sldChg chg="del">
        <pc:chgData name="Li Youhuan" userId="31ef2ba0f36c268c" providerId="LiveId" clId="{CEDCAA7C-2A66-4E20-B405-CF1B0E834768}" dt="2024-03-22T09:43:50.081" v="64" actId="2696"/>
        <pc:sldMkLst>
          <pc:docMk/>
          <pc:sldMk cId="0" sldId="1531"/>
        </pc:sldMkLst>
      </pc:sldChg>
      <pc:sldChg chg="del">
        <pc:chgData name="Li Youhuan" userId="31ef2ba0f36c268c" providerId="LiveId" clId="{CEDCAA7C-2A66-4E20-B405-CF1B0E834768}" dt="2024-03-22T09:36:35.753" v="0" actId="2696"/>
        <pc:sldMkLst>
          <pc:docMk/>
          <pc:sldMk cId="0" sldId="1532"/>
        </pc:sldMkLst>
      </pc:sldChg>
      <pc:sldChg chg="del">
        <pc:chgData name="Li Youhuan" userId="31ef2ba0f36c268c" providerId="LiveId" clId="{CEDCAA7C-2A66-4E20-B405-CF1B0E834768}" dt="2024-03-22T09:36:35.753" v="0" actId="2696"/>
        <pc:sldMkLst>
          <pc:docMk/>
          <pc:sldMk cId="0" sldId="1533"/>
        </pc:sldMkLst>
      </pc:sldChg>
      <pc:sldChg chg="add">
        <pc:chgData name="Li Youhuan" userId="31ef2ba0f36c268c" providerId="LiveId" clId="{CEDCAA7C-2A66-4E20-B405-CF1B0E834768}" dt="2024-03-22T10:03:53.053" v="109"/>
        <pc:sldMkLst>
          <pc:docMk/>
          <pc:sldMk cId="0" sldId="1601"/>
        </pc:sldMkLst>
      </pc:sldChg>
      <pc:sldChg chg="add">
        <pc:chgData name="Li Youhuan" userId="31ef2ba0f36c268c" providerId="LiveId" clId="{CEDCAA7C-2A66-4E20-B405-CF1B0E834768}" dt="2024-03-22T10:03:53.053" v="109"/>
        <pc:sldMkLst>
          <pc:docMk/>
          <pc:sldMk cId="0" sldId="1626"/>
        </pc:sldMkLst>
      </pc:sldChg>
      <pc:sldChg chg="add">
        <pc:chgData name="Li Youhuan" userId="31ef2ba0f36c268c" providerId="LiveId" clId="{CEDCAA7C-2A66-4E20-B405-CF1B0E834768}" dt="2024-03-22T10:03:53.053" v="109"/>
        <pc:sldMkLst>
          <pc:docMk/>
          <pc:sldMk cId="0" sldId="1628"/>
        </pc:sldMkLst>
      </pc:sldChg>
      <pc:sldChg chg="modSp add mod">
        <pc:chgData name="Li Youhuan" userId="31ef2ba0f36c268c" providerId="LiveId" clId="{CEDCAA7C-2A66-4E20-B405-CF1B0E834768}" dt="2024-03-25T02:16:38.197" v="501" actId="13926"/>
        <pc:sldMkLst>
          <pc:docMk/>
          <pc:sldMk cId="0" sldId="1655"/>
        </pc:sldMkLst>
        <pc:spChg chg="mod">
          <ac:chgData name="Li Youhuan" userId="31ef2ba0f36c268c" providerId="LiveId" clId="{CEDCAA7C-2A66-4E20-B405-CF1B0E834768}" dt="2024-03-25T02:16:38.197" v="501" actId="13926"/>
          <ac:spMkLst>
            <pc:docMk/>
            <pc:sldMk cId="0" sldId="1655"/>
            <ac:spMk id="2" creationId="{3D2A1BA8-9CAF-0AE3-D4A3-15ACC5EED9EA}"/>
          </ac:spMkLst>
        </pc:spChg>
      </pc:sldChg>
      <pc:sldChg chg="modSp add mod">
        <pc:chgData name="Li Youhuan" userId="31ef2ba0f36c268c" providerId="LiveId" clId="{CEDCAA7C-2A66-4E20-B405-CF1B0E834768}" dt="2024-03-22T09:45:49.742" v="98" actId="404"/>
        <pc:sldMkLst>
          <pc:docMk/>
          <pc:sldMk cId="0" sldId="1660"/>
        </pc:sldMkLst>
        <pc:spChg chg="mod">
          <ac:chgData name="Li Youhuan" userId="31ef2ba0f36c268c" providerId="LiveId" clId="{CEDCAA7C-2A66-4E20-B405-CF1B0E834768}" dt="2024-03-22T09:45:49.742" v="98" actId="404"/>
          <ac:spMkLst>
            <pc:docMk/>
            <pc:sldMk cId="0" sldId="1660"/>
            <ac:spMk id="41987" creationId="{00000000-0000-0000-0000-000000000000}"/>
          </ac:spMkLst>
        </pc:spChg>
      </pc:sldChg>
      <pc:sldChg chg="modSp add mod">
        <pc:chgData name="Li Youhuan" userId="31ef2ba0f36c268c" providerId="LiveId" clId="{CEDCAA7C-2A66-4E20-B405-CF1B0E834768}" dt="2024-03-22T09:45:58.291" v="103"/>
        <pc:sldMkLst>
          <pc:docMk/>
          <pc:sldMk cId="0" sldId="1661"/>
        </pc:sldMkLst>
        <pc:spChg chg="mod">
          <ac:chgData name="Li Youhuan" userId="31ef2ba0f36c268c" providerId="LiveId" clId="{CEDCAA7C-2A66-4E20-B405-CF1B0E834768}" dt="2024-03-22T09:45:58.291" v="103"/>
          <ac:spMkLst>
            <pc:docMk/>
            <pc:sldMk cId="0" sldId="1661"/>
            <ac:spMk id="41987" creationId="{00000000-0000-0000-0000-000000000000}"/>
          </ac:spMkLst>
        </pc:spChg>
      </pc:sldChg>
      <pc:sldChg chg="modSp add mod">
        <pc:chgData name="Li Youhuan" userId="31ef2ba0f36c268c" providerId="LiveId" clId="{CEDCAA7C-2A66-4E20-B405-CF1B0E834768}" dt="2024-03-22T09:46:04.498" v="104"/>
        <pc:sldMkLst>
          <pc:docMk/>
          <pc:sldMk cId="0" sldId="1662"/>
        </pc:sldMkLst>
        <pc:spChg chg="mod">
          <ac:chgData name="Li Youhuan" userId="31ef2ba0f36c268c" providerId="LiveId" clId="{CEDCAA7C-2A66-4E20-B405-CF1B0E834768}" dt="2024-03-22T09:46:04.498" v="104"/>
          <ac:spMkLst>
            <pc:docMk/>
            <pc:sldMk cId="0" sldId="1662"/>
            <ac:spMk id="41987" creationId="{00000000-0000-0000-0000-000000000000}"/>
          </ac:spMkLst>
        </pc:spChg>
      </pc:sldChg>
      <pc:sldChg chg="modSp add mod">
        <pc:chgData name="Li Youhuan" userId="31ef2ba0f36c268c" providerId="LiveId" clId="{CEDCAA7C-2A66-4E20-B405-CF1B0E834768}" dt="2024-03-22T09:46:07.386" v="105"/>
        <pc:sldMkLst>
          <pc:docMk/>
          <pc:sldMk cId="0" sldId="1663"/>
        </pc:sldMkLst>
        <pc:spChg chg="mod">
          <ac:chgData name="Li Youhuan" userId="31ef2ba0f36c268c" providerId="LiveId" clId="{CEDCAA7C-2A66-4E20-B405-CF1B0E834768}" dt="2024-03-22T09:46:07.386" v="105"/>
          <ac:spMkLst>
            <pc:docMk/>
            <pc:sldMk cId="0" sldId="1663"/>
            <ac:spMk id="41987" creationId="{00000000-0000-0000-0000-000000000000}"/>
          </ac:spMkLst>
        </pc:spChg>
      </pc:sldChg>
      <pc:sldChg chg="modSp add mod">
        <pc:chgData name="Li Youhuan" userId="31ef2ba0f36c268c" providerId="LiveId" clId="{CEDCAA7C-2A66-4E20-B405-CF1B0E834768}" dt="2024-03-22T09:44:37.777" v="93"/>
        <pc:sldMkLst>
          <pc:docMk/>
          <pc:sldMk cId="2986808761" sldId="1664"/>
        </pc:sldMkLst>
        <pc:spChg chg="mod">
          <ac:chgData name="Li Youhuan" userId="31ef2ba0f36c268c" providerId="LiveId" clId="{CEDCAA7C-2A66-4E20-B405-CF1B0E834768}" dt="2024-03-22T09:44:37.777" v="93"/>
          <ac:spMkLst>
            <pc:docMk/>
            <pc:sldMk cId="2986808761" sldId="1664"/>
            <ac:spMk id="17410" creationId="{00000000-0000-0000-0000-000000000000}"/>
          </ac:spMkLst>
        </pc:spChg>
      </pc:sldChg>
      <pc:sldChg chg="add del">
        <pc:chgData name="Li Youhuan" userId="31ef2ba0f36c268c" providerId="LiveId" clId="{CEDCAA7C-2A66-4E20-B405-CF1B0E834768}" dt="2024-03-22T09:58:11.957" v="108" actId="2696"/>
        <pc:sldMkLst>
          <pc:docMk/>
          <pc:sldMk cId="0" sldId="1665"/>
        </pc:sldMkLst>
      </pc:sldChg>
      <pc:sldChg chg="add">
        <pc:chgData name="Li Youhuan" userId="31ef2ba0f36c268c" providerId="LiveId" clId="{CEDCAA7C-2A66-4E20-B405-CF1B0E834768}" dt="2024-03-22T10:03:53.053" v="109"/>
        <pc:sldMkLst>
          <pc:docMk/>
          <pc:sldMk cId="0" sldId="1668"/>
        </pc:sldMkLst>
      </pc:sldChg>
      <pc:sldChg chg="add">
        <pc:chgData name="Li Youhuan" userId="31ef2ba0f36c268c" providerId="LiveId" clId="{CEDCAA7C-2A66-4E20-B405-CF1B0E834768}" dt="2024-03-22T10:03:53.053" v="109"/>
        <pc:sldMkLst>
          <pc:docMk/>
          <pc:sldMk cId="0" sldId="1669"/>
        </pc:sldMkLst>
      </pc:sldChg>
      <pc:sldChg chg="add">
        <pc:chgData name="Li Youhuan" userId="31ef2ba0f36c268c" providerId="LiveId" clId="{CEDCAA7C-2A66-4E20-B405-CF1B0E834768}" dt="2024-03-22T10:03:53.053" v="109"/>
        <pc:sldMkLst>
          <pc:docMk/>
          <pc:sldMk cId="0" sldId="1703"/>
        </pc:sldMkLst>
      </pc:sldChg>
      <pc:sldChg chg="add">
        <pc:chgData name="Li Youhuan" userId="31ef2ba0f36c268c" providerId="LiveId" clId="{CEDCAA7C-2A66-4E20-B405-CF1B0E834768}" dt="2024-03-22T10:03:53.053" v="109"/>
        <pc:sldMkLst>
          <pc:docMk/>
          <pc:sldMk cId="0" sldId="1704"/>
        </pc:sldMkLst>
      </pc:sldChg>
      <pc:sldChg chg="modSp add mod">
        <pc:chgData name="Li Youhuan" userId="31ef2ba0f36c268c" providerId="LiveId" clId="{CEDCAA7C-2A66-4E20-B405-CF1B0E834768}" dt="2024-03-25T02:34:07.033" v="555" actId="13926"/>
        <pc:sldMkLst>
          <pc:docMk/>
          <pc:sldMk cId="0" sldId="1733"/>
        </pc:sldMkLst>
        <pc:spChg chg="mod">
          <ac:chgData name="Li Youhuan" userId="31ef2ba0f36c268c" providerId="LiveId" clId="{CEDCAA7C-2A66-4E20-B405-CF1B0E834768}" dt="2024-03-25T02:34:07.033" v="555" actId="13926"/>
          <ac:spMkLst>
            <pc:docMk/>
            <pc:sldMk cId="0" sldId="1733"/>
            <ac:spMk id="17411" creationId="{00000000-0000-0000-0000-000000000000}"/>
          </ac:spMkLst>
        </pc:spChg>
      </pc:sldChg>
      <pc:sldChg chg="add">
        <pc:chgData name="Li Youhuan" userId="31ef2ba0f36c268c" providerId="LiveId" clId="{CEDCAA7C-2A66-4E20-B405-CF1B0E834768}" dt="2024-03-22T10:03:53.053" v="109"/>
        <pc:sldMkLst>
          <pc:docMk/>
          <pc:sldMk cId="0" sldId="1760"/>
        </pc:sldMkLst>
      </pc:sldChg>
      <pc:sldChg chg="add">
        <pc:chgData name="Li Youhuan" userId="31ef2ba0f36c268c" providerId="LiveId" clId="{CEDCAA7C-2A66-4E20-B405-CF1B0E834768}" dt="2024-03-22T10:03:53.053" v="109"/>
        <pc:sldMkLst>
          <pc:docMk/>
          <pc:sldMk cId="0" sldId="1761"/>
        </pc:sldMkLst>
      </pc:sldChg>
      <pc:sldChg chg="add">
        <pc:chgData name="Li Youhuan" userId="31ef2ba0f36c268c" providerId="LiveId" clId="{CEDCAA7C-2A66-4E20-B405-CF1B0E834768}" dt="2024-03-22T10:03:53.053" v="109"/>
        <pc:sldMkLst>
          <pc:docMk/>
          <pc:sldMk cId="0" sldId="1762"/>
        </pc:sldMkLst>
      </pc:sldChg>
      <pc:sldChg chg="modSp add mod">
        <pc:chgData name="Li Youhuan" userId="31ef2ba0f36c268c" providerId="LiveId" clId="{CEDCAA7C-2A66-4E20-B405-CF1B0E834768}" dt="2024-03-25T02:16:56.436" v="502" actId="13926"/>
        <pc:sldMkLst>
          <pc:docMk/>
          <pc:sldMk cId="0" sldId="1789"/>
        </pc:sldMkLst>
        <pc:spChg chg="mod">
          <ac:chgData name="Li Youhuan" userId="31ef2ba0f36c268c" providerId="LiveId" clId="{CEDCAA7C-2A66-4E20-B405-CF1B0E834768}" dt="2024-03-25T02:16:56.436" v="502" actId="13926"/>
          <ac:spMkLst>
            <pc:docMk/>
            <pc:sldMk cId="0" sldId="1789"/>
            <ac:spMk id="3" creationId="{2651729E-5CE6-DCC6-F634-6B21A8DF5BFD}"/>
          </ac:spMkLst>
        </pc:spChg>
      </pc:sldChg>
      <pc:sldChg chg="add">
        <pc:chgData name="Li Youhuan" userId="31ef2ba0f36c268c" providerId="LiveId" clId="{CEDCAA7C-2A66-4E20-B405-CF1B0E834768}" dt="2024-03-22T10:03:53.053" v="109"/>
        <pc:sldMkLst>
          <pc:docMk/>
          <pc:sldMk cId="0" sldId="1826"/>
        </pc:sldMkLst>
      </pc:sldChg>
      <pc:sldChg chg="modSp add mod">
        <pc:chgData name="Li Youhuan" userId="31ef2ba0f36c268c" providerId="LiveId" clId="{CEDCAA7C-2A66-4E20-B405-CF1B0E834768}" dt="2024-03-22T10:27:30.176" v="354" actId="13926"/>
        <pc:sldMkLst>
          <pc:docMk/>
          <pc:sldMk cId="0" sldId="1827"/>
        </pc:sldMkLst>
        <pc:spChg chg="mod">
          <ac:chgData name="Li Youhuan" userId="31ef2ba0f36c268c" providerId="LiveId" clId="{CEDCAA7C-2A66-4E20-B405-CF1B0E834768}" dt="2024-03-22T10:27:30.176" v="354" actId="13926"/>
          <ac:spMkLst>
            <pc:docMk/>
            <pc:sldMk cId="0" sldId="1827"/>
            <ac:spMk id="17411" creationId="{00000000-0000-0000-0000-000000000000}"/>
          </ac:spMkLst>
        </pc:spChg>
      </pc:sldChg>
      <pc:sldChg chg="modSp add mod">
        <pc:chgData name="Li Youhuan" userId="31ef2ba0f36c268c" providerId="LiveId" clId="{CEDCAA7C-2A66-4E20-B405-CF1B0E834768}" dt="2024-03-22T10:27:45.827" v="368" actId="13926"/>
        <pc:sldMkLst>
          <pc:docMk/>
          <pc:sldMk cId="0" sldId="1868"/>
        </pc:sldMkLst>
        <pc:spChg chg="mod">
          <ac:chgData name="Li Youhuan" userId="31ef2ba0f36c268c" providerId="LiveId" clId="{CEDCAA7C-2A66-4E20-B405-CF1B0E834768}" dt="2024-03-22T10:27:45.827" v="368" actId="13926"/>
          <ac:spMkLst>
            <pc:docMk/>
            <pc:sldMk cId="0" sldId="1868"/>
            <ac:spMk id="17411" creationId="{00000000-0000-0000-0000-000000000000}"/>
          </ac:spMkLst>
        </pc:spChg>
      </pc:sldChg>
      <pc:sldChg chg="add">
        <pc:chgData name="Li Youhuan" userId="31ef2ba0f36c268c" providerId="LiveId" clId="{CEDCAA7C-2A66-4E20-B405-CF1B0E834768}" dt="2024-03-22T10:03:53.053" v="109"/>
        <pc:sldMkLst>
          <pc:docMk/>
          <pc:sldMk cId="0" sldId="1869"/>
        </pc:sldMkLst>
      </pc:sldChg>
      <pc:sldChg chg="add">
        <pc:chgData name="Li Youhuan" userId="31ef2ba0f36c268c" providerId="LiveId" clId="{CEDCAA7C-2A66-4E20-B405-CF1B0E834768}" dt="2024-03-22T10:03:53.053" v="109"/>
        <pc:sldMkLst>
          <pc:docMk/>
          <pc:sldMk cId="0" sldId="1870"/>
        </pc:sldMkLst>
      </pc:sldChg>
      <pc:sldChg chg="add">
        <pc:chgData name="Li Youhuan" userId="31ef2ba0f36c268c" providerId="LiveId" clId="{CEDCAA7C-2A66-4E20-B405-CF1B0E834768}" dt="2024-03-22T10:03:53.053" v="109"/>
        <pc:sldMkLst>
          <pc:docMk/>
          <pc:sldMk cId="0" sldId="1871"/>
        </pc:sldMkLst>
      </pc:sldChg>
      <pc:sldChg chg="add">
        <pc:chgData name="Li Youhuan" userId="31ef2ba0f36c268c" providerId="LiveId" clId="{CEDCAA7C-2A66-4E20-B405-CF1B0E834768}" dt="2024-03-22T09:38:20.884" v="62"/>
        <pc:sldMkLst>
          <pc:docMk/>
          <pc:sldMk cId="0" sldId="1910"/>
        </pc:sldMkLst>
      </pc:sldChg>
      <pc:sldChg chg="add">
        <pc:chgData name="Li Youhuan" userId="31ef2ba0f36c268c" providerId="LiveId" clId="{CEDCAA7C-2A66-4E20-B405-CF1B0E834768}" dt="2024-03-22T09:37:52.465" v="61"/>
        <pc:sldMkLst>
          <pc:docMk/>
          <pc:sldMk cId="0" sldId="1911"/>
        </pc:sldMkLst>
      </pc:sldChg>
      <pc:sldChg chg="add">
        <pc:chgData name="Li Youhuan" userId="31ef2ba0f36c268c" providerId="LiveId" clId="{CEDCAA7C-2A66-4E20-B405-CF1B0E834768}" dt="2024-03-22T09:38:20.884" v="62"/>
        <pc:sldMkLst>
          <pc:docMk/>
          <pc:sldMk cId="0" sldId="1912"/>
        </pc:sldMkLst>
      </pc:sldChg>
      <pc:sldChg chg="modSp add mod">
        <pc:chgData name="Li Youhuan" userId="31ef2ba0f36c268c" providerId="LiveId" clId="{CEDCAA7C-2A66-4E20-B405-CF1B0E834768}" dt="2024-03-22T09:44:28.248" v="92"/>
        <pc:sldMkLst>
          <pc:docMk/>
          <pc:sldMk cId="0" sldId="1913"/>
        </pc:sldMkLst>
        <pc:spChg chg="mod">
          <ac:chgData name="Li Youhuan" userId="31ef2ba0f36c268c" providerId="LiveId" clId="{CEDCAA7C-2A66-4E20-B405-CF1B0E834768}" dt="2024-03-22T09:44:28.248" v="92"/>
          <ac:spMkLst>
            <pc:docMk/>
            <pc:sldMk cId="0" sldId="1913"/>
            <ac:spMk id="17410" creationId="{00000000-0000-0000-0000-000000000000}"/>
          </ac:spMkLst>
        </pc:spChg>
      </pc:sldChg>
      <pc:sldChg chg="addSp delSp modSp add mod">
        <pc:chgData name="Li Youhuan" userId="31ef2ba0f36c268c" providerId="LiveId" clId="{CEDCAA7C-2A66-4E20-B405-CF1B0E834768}" dt="2024-03-25T02:22:11.310" v="551"/>
        <pc:sldMkLst>
          <pc:docMk/>
          <pc:sldMk cId="0" sldId="1914"/>
        </pc:sldMkLst>
        <pc:spChg chg="add del mod">
          <ac:chgData name="Li Youhuan" userId="31ef2ba0f36c268c" providerId="LiveId" clId="{CEDCAA7C-2A66-4E20-B405-CF1B0E834768}" dt="2024-03-22T10:32:35.804" v="420" actId="478"/>
          <ac:spMkLst>
            <pc:docMk/>
            <pc:sldMk cId="0" sldId="1914"/>
            <ac:spMk id="5" creationId="{86ABB26B-83E1-44D5-8C0D-9C09D5CF9BBB}"/>
          </ac:spMkLst>
        </pc:spChg>
        <pc:spChg chg="add del mod">
          <ac:chgData name="Li Youhuan" userId="31ef2ba0f36c268c" providerId="LiveId" clId="{CEDCAA7C-2A66-4E20-B405-CF1B0E834768}" dt="2024-03-22T10:31:58.875" v="410" actId="478"/>
          <ac:spMkLst>
            <pc:docMk/>
            <pc:sldMk cId="0" sldId="1914"/>
            <ac:spMk id="7" creationId="{F13D76ED-C3ED-43CF-B834-26AE9CCE44B4}"/>
          </ac:spMkLst>
        </pc:spChg>
        <pc:spChg chg="add del mod">
          <ac:chgData name="Li Youhuan" userId="31ef2ba0f36c268c" providerId="LiveId" clId="{CEDCAA7C-2A66-4E20-B405-CF1B0E834768}" dt="2024-03-22T10:12:50.079" v="295" actId="478"/>
          <ac:spMkLst>
            <pc:docMk/>
            <pc:sldMk cId="0" sldId="1914"/>
            <ac:spMk id="9" creationId="{E225DE61-969A-4E5A-AF6A-54CA3C00C4CD}"/>
          </ac:spMkLst>
        </pc:spChg>
        <pc:spChg chg="mod">
          <ac:chgData name="Li Youhuan" userId="31ef2ba0f36c268c" providerId="LiveId" clId="{CEDCAA7C-2A66-4E20-B405-CF1B0E834768}" dt="2024-03-22T10:04:11.161" v="134"/>
          <ac:spMkLst>
            <pc:docMk/>
            <pc:sldMk cId="0" sldId="1914"/>
            <ac:spMk id="17410" creationId="{00000000-0000-0000-0000-000000000000}"/>
          </ac:spMkLst>
        </pc:spChg>
        <pc:spChg chg="mod">
          <ac:chgData name="Li Youhuan" userId="31ef2ba0f36c268c" providerId="LiveId" clId="{CEDCAA7C-2A66-4E20-B405-CF1B0E834768}" dt="2024-03-25T02:22:11.310" v="551"/>
          <ac:spMkLst>
            <pc:docMk/>
            <pc:sldMk cId="0" sldId="1914"/>
            <ac:spMk id="17411" creationId="{00000000-0000-0000-0000-000000000000}"/>
          </ac:spMkLst>
        </pc:spChg>
      </pc:sldChg>
      <pc:sldChg chg="add">
        <pc:chgData name="Li Youhuan" userId="31ef2ba0f36c268c" providerId="LiveId" clId="{CEDCAA7C-2A66-4E20-B405-CF1B0E834768}" dt="2024-03-22T10:32:20.329" v="411" actId="2890"/>
        <pc:sldMkLst>
          <pc:docMk/>
          <pc:sldMk cId="2169361893" sldId="1915"/>
        </pc:sldMkLst>
      </pc:sldChg>
      <pc:sldChg chg="add del">
        <pc:chgData name="Li Youhuan" userId="31ef2ba0f36c268c" providerId="LiveId" clId="{CEDCAA7C-2A66-4E20-B405-CF1B0E834768}" dt="2024-03-22T10:09:06.873" v="282" actId="2696"/>
        <pc:sldMkLst>
          <pc:docMk/>
          <pc:sldMk cId="3986997545" sldId="1915"/>
        </pc:sldMkLst>
      </pc:sldChg>
      <pc:sldChg chg="add del">
        <pc:chgData name="Li Youhuan" userId="31ef2ba0f36c268c" providerId="LiveId" clId="{CEDCAA7C-2A66-4E20-B405-CF1B0E834768}" dt="2024-03-22T10:05:20.855" v="136"/>
        <pc:sldMkLst>
          <pc:docMk/>
          <pc:sldMk cId="1366262502" sldId="1916"/>
        </pc:sldMkLst>
      </pc:sldChg>
      <pc:sldChg chg="add del">
        <pc:chgData name="Li Youhuan" userId="31ef2ba0f36c268c" providerId="LiveId" clId="{CEDCAA7C-2A66-4E20-B405-CF1B0E834768}" dt="2024-03-22T10:05:20.855" v="136"/>
        <pc:sldMkLst>
          <pc:docMk/>
          <pc:sldMk cId="0" sldId="1917"/>
        </pc:sldMkLst>
      </pc:sldChg>
      <pc:sldChg chg="add del">
        <pc:chgData name="Li Youhuan" userId="31ef2ba0f36c268c" providerId="LiveId" clId="{CEDCAA7C-2A66-4E20-B405-CF1B0E834768}" dt="2024-03-22T10:05:20.855" v="136"/>
        <pc:sldMkLst>
          <pc:docMk/>
          <pc:sldMk cId="3557358289" sldId="1918"/>
        </pc:sldMkLst>
      </pc:sldChg>
      <pc:sldChg chg="add del">
        <pc:chgData name="Li Youhuan" userId="31ef2ba0f36c268c" providerId="LiveId" clId="{CEDCAA7C-2A66-4E20-B405-CF1B0E834768}" dt="2024-03-22T10:05:20.855" v="136"/>
        <pc:sldMkLst>
          <pc:docMk/>
          <pc:sldMk cId="0" sldId="1919"/>
        </pc:sldMkLst>
      </pc:sldChg>
      <pc:sldChg chg="add del">
        <pc:chgData name="Li Youhuan" userId="31ef2ba0f36c268c" providerId="LiveId" clId="{CEDCAA7C-2A66-4E20-B405-CF1B0E834768}" dt="2024-03-22T10:05:20.855" v="136"/>
        <pc:sldMkLst>
          <pc:docMk/>
          <pc:sldMk cId="0" sldId="1920"/>
        </pc:sldMkLst>
      </pc:sldChg>
      <pc:sldChg chg="add del">
        <pc:chgData name="Li Youhuan" userId="31ef2ba0f36c268c" providerId="LiveId" clId="{CEDCAA7C-2A66-4E20-B405-CF1B0E834768}" dt="2024-03-22T10:05:20.855" v="136"/>
        <pc:sldMkLst>
          <pc:docMk/>
          <pc:sldMk cId="0" sldId="1921"/>
        </pc:sldMkLst>
      </pc:sldChg>
      <pc:sldChg chg="add del">
        <pc:chgData name="Li Youhuan" userId="31ef2ba0f36c268c" providerId="LiveId" clId="{CEDCAA7C-2A66-4E20-B405-CF1B0E834768}" dt="2024-03-22T10:05:20.855" v="136"/>
        <pc:sldMkLst>
          <pc:docMk/>
          <pc:sldMk cId="0" sldId="1922"/>
        </pc:sldMkLst>
      </pc:sldChg>
      <pc:sldChg chg="add del">
        <pc:chgData name="Li Youhuan" userId="31ef2ba0f36c268c" providerId="LiveId" clId="{CEDCAA7C-2A66-4E20-B405-CF1B0E834768}" dt="2024-03-22T10:05:20.855" v="136"/>
        <pc:sldMkLst>
          <pc:docMk/>
          <pc:sldMk cId="0" sldId="1923"/>
        </pc:sldMkLst>
      </pc:sldChg>
      <pc:sldChg chg="add del">
        <pc:chgData name="Li Youhuan" userId="31ef2ba0f36c268c" providerId="LiveId" clId="{CEDCAA7C-2A66-4E20-B405-CF1B0E834768}" dt="2024-03-22T10:05:20.855" v="136"/>
        <pc:sldMkLst>
          <pc:docMk/>
          <pc:sldMk cId="0" sldId="1924"/>
        </pc:sldMkLst>
      </pc:sldChg>
      <pc:sldChg chg="add del">
        <pc:chgData name="Li Youhuan" userId="31ef2ba0f36c268c" providerId="LiveId" clId="{CEDCAA7C-2A66-4E20-B405-CF1B0E834768}" dt="2024-03-22T10:05:20.855" v="136"/>
        <pc:sldMkLst>
          <pc:docMk/>
          <pc:sldMk cId="0" sldId="1925"/>
        </pc:sldMkLst>
      </pc:sldChg>
      <pc:sldChg chg="add del">
        <pc:chgData name="Li Youhuan" userId="31ef2ba0f36c268c" providerId="LiveId" clId="{CEDCAA7C-2A66-4E20-B405-CF1B0E834768}" dt="2024-03-22T10:05:20.855" v="136"/>
        <pc:sldMkLst>
          <pc:docMk/>
          <pc:sldMk cId="0" sldId="1926"/>
        </pc:sldMkLst>
      </pc:sldChg>
      <pc:sldChg chg="add del">
        <pc:chgData name="Li Youhuan" userId="31ef2ba0f36c268c" providerId="LiveId" clId="{CEDCAA7C-2A66-4E20-B405-CF1B0E834768}" dt="2024-03-22T10:05:20.855" v="136"/>
        <pc:sldMkLst>
          <pc:docMk/>
          <pc:sldMk cId="0" sldId="1927"/>
        </pc:sldMkLst>
      </pc:sldChg>
      <pc:sldChg chg="add del">
        <pc:chgData name="Li Youhuan" userId="31ef2ba0f36c268c" providerId="LiveId" clId="{CEDCAA7C-2A66-4E20-B405-CF1B0E834768}" dt="2024-03-22T10:05:20.855" v="136"/>
        <pc:sldMkLst>
          <pc:docMk/>
          <pc:sldMk cId="0" sldId="1928"/>
        </pc:sldMkLst>
      </pc:sldChg>
      <pc:sldChg chg="add del">
        <pc:chgData name="Li Youhuan" userId="31ef2ba0f36c268c" providerId="LiveId" clId="{CEDCAA7C-2A66-4E20-B405-CF1B0E834768}" dt="2024-03-22T10:05:20.855" v="136"/>
        <pc:sldMkLst>
          <pc:docMk/>
          <pc:sldMk cId="0" sldId="1929"/>
        </pc:sldMkLst>
      </pc:sldChg>
      <pc:sldChg chg="add del">
        <pc:chgData name="Li Youhuan" userId="31ef2ba0f36c268c" providerId="LiveId" clId="{CEDCAA7C-2A66-4E20-B405-CF1B0E834768}" dt="2024-03-22T10:05:20.855" v="136"/>
        <pc:sldMkLst>
          <pc:docMk/>
          <pc:sldMk cId="0" sldId="1930"/>
        </pc:sldMkLst>
      </pc:sldChg>
      <pc:sldChg chg="add del">
        <pc:chgData name="Li Youhuan" userId="31ef2ba0f36c268c" providerId="LiveId" clId="{CEDCAA7C-2A66-4E20-B405-CF1B0E834768}" dt="2024-03-22T10:05:20.855" v="136"/>
        <pc:sldMkLst>
          <pc:docMk/>
          <pc:sldMk cId="0" sldId="1931"/>
        </pc:sldMkLst>
      </pc:sldChg>
      <pc:sldChg chg="add del">
        <pc:chgData name="Li Youhuan" userId="31ef2ba0f36c268c" providerId="LiveId" clId="{CEDCAA7C-2A66-4E20-B405-CF1B0E834768}" dt="2024-03-22T10:05:20.855" v="136"/>
        <pc:sldMkLst>
          <pc:docMk/>
          <pc:sldMk cId="0" sldId="1932"/>
        </pc:sldMkLst>
      </pc:sldChg>
      <pc:sldChg chg="add del">
        <pc:chgData name="Li Youhuan" userId="31ef2ba0f36c268c" providerId="LiveId" clId="{CEDCAA7C-2A66-4E20-B405-CF1B0E834768}" dt="2024-03-22T10:05:20.855" v="136"/>
        <pc:sldMkLst>
          <pc:docMk/>
          <pc:sldMk cId="0" sldId="1933"/>
        </pc:sldMkLst>
      </pc:sldChg>
      <pc:sldChg chg="add del">
        <pc:chgData name="Li Youhuan" userId="31ef2ba0f36c268c" providerId="LiveId" clId="{CEDCAA7C-2A66-4E20-B405-CF1B0E834768}" dt="2024-03-22T10:05:20.855" v="136"/>
        <pc:sldMkLst>
          <pc:docMk/>
          <pc:sldMk cId="0" sldId="1934"/>
        </pc:sldMkLst>
      </pc:sldChg>
      <pc:sldChg chg="add del">
        <pc:chgData name="Li Youhuan" userId="31ef2ba0f36c268c" providerId="LiveId" clId="{CEDCAA7C-2A66-4E20-B405-CF1B0E834768}" dt="2024-03-22T10:05:20.855" v="136"/>
        <pc:sldMkLst>
          <pc:docMk/>
          <pc:sldMk cId="0" sldId="1935"/>
        </pc:sldMkLst>
      </pc:sldChg>
    </pc:docChg>
  </pc:docChgLst>
  <pc:docChgLst>
    <pc:chgData name="Youhuan Li" userId="31ef2ba0f36c268c" providerId="LiveId" clId="{54212058-70AE-4266-83FA-548AE9E803DD}"/>
    <pc:docChg chg="modSld">
      <pc:chgData name="Youhuan Li" userId="31ef2ba0f36c268c" providerId="LiveId" clId="{54212058-70AE-4266-83FA-548AE9E803DD}" dt="2024-03-25T10:48:37.605" v="3"/>
      <pc:docMkLst>
        <pc:docMk/>
      </pc:docMkLst>
      <pc:sldChg chg="modSp mod">
        <pc:chgData name="Youhuan Li" userId="31ef2ba0f36c268c" providerId="LiveId" clId="{54212058-70AE-4266-83FA-548AE9E803DD}" dt="2024-03-25T10:48:37.605" v="3"/>
        <pc:sldMkLst>
          <pc:docMk/>
          <pc:sldMk cId="0" sldId="437"/>
        </pc:sldMkLst>
        <pc:spChg chg="mod">
          <ac:chgData name="Youhuan Li" userId="31ef2ba0f36c268c" providerId="LiveId" clId="{54212058-70AE-4266-83FA-548AE9E803DD}" dt="2024-03-25T10:48:37.605" v="3"/>
          <ac:spMkLst>
            <pc:docMk/>
            <pc:sldMk cId="0" sldId="437"/>
            <ac:spMk id="212994" creationId="{00000000-0000-0000-0000-000000000000}"/>
          </ac:spMkLst>
        </pc:spChg>
      </pc:sldChg>
    </pc:docChg>
  </pc:docChgLst>
  <pc:docChgLst>
    <pc:chgData name="Youhuan Li" userId="31ef2ba0f36c268c" providerId="LiveId" clId="{35FC0943-8698-5741-B67B-9E1518B7E0B6}"/>
    <pc:docChg chg="undo redo custSel addSld delSld modSld sldOrd">
      <pc:chgData name="Youhuan Li" userId="31ef2ba0f36c268c" providerId="LiveId" clId="{35FC0943-8698-5741-B67B-9E1518B7E0B6}" dt="2024-03-24T14:27:41.892" v="5462" actId="20577"/>
      <pc:docMkLst>
        <pc:docMk/>
      </pc:docMkLst>
      <pc:sldChg chg="add del">
        <pc:chgData name="Youhuan Li" userId="31ef2ba0f36c268c" providerId="LiveId" clId="{35FC0943-8698-5741-B67B-9E1518B7E0B6}" dt="2024-03-24T08:44:59.205" v="2951"/>
        <pc:sldMkLst>
          <pc:docMk/>
          <pc:sldMk cId="0" sldId="300"/>
        </pc:sldMkLst>
      </pc:sldChg>
      <pc:sldChg chg="modSp add del mod">
        <pc:chgData name="Youhuan Li" userId="31ef2ba0f36c268c" providerId="LiveId" clId="{35FC0943-8698-5741-B67B-9E1518B7E0B6}" dt="2024-03-24T14:23:53.534" v="5331" actId="207"/>
        <pc:sldMkLst>
          <pc:docMk/>
          <pc:sldMk cId="0" sldId="301"/>
        </pc:sldMkLst>
        <pc:spChg chg="mod">
          <ac:chgData name="Youhuan Li" userId="31ef2ba0f36c268c" providerId="LiveId" clId="{35FC0943-8698-5741-B67B-9E1518B7E0B6}" dt="2024-03-24T14:23:53.534" v="5331" actId="207"/>
          <ac:spMkLst>
            <pc:docMk/>
            <pc:sldMk cId="0" sldId="301"/>
            <ac:spMk id="51203" creationId="{00000000-0000-0000-0000-000000000000}"/>
          </ac:spMkLst>
        </pc:spChg>
      </pc:sldChg>
      <pc:sldChg chg="modSp add del mod">
        <pc:chgData name="Youhuan Li" userId="31ef2ba0f36c268c" providerId="LiveId" clId="{35FC0943-8698-5741-B67B-9E1518B7E0B6}" dt="2024-03-24T08:50:30.202" v="2953" actId="13926"/>
        <pc:sldMkLst>
          <pc:docMk/>
          <pc:sldMk cId="0" sldId="302"/>
        </pc:sldMkLst>
        <pc:spChg chg="mod">
          <ac:chgData name="Youhuan Li" userId="31ef2ba0f36c268c" providerId="LiveId" clId="{35FC0943-8698-5741-B67B-9E1518B7E0B6}" dt="2024-03-24T08:50:30.202" v="2953" actId="13926"/>
          <ac:spMkLst>
            <pc:docMk/>
            <pc:sldMk cId="0" sldId="302"/>
            <ac:spMk id="52227" creationId="{00000000-0000-0000-0000-000000000000}"/>
          </ac:spMkLst>
        </pc:spChg>
        <pc:spChg chg="mod">
          <ac:chgData name="Youhuan Li" userId="31ef2ba0f36c268c" providerId="LiveId" clId="{35FC0943-8698-5741-B67B-9E1518B7E0B6}" dt="2024-03-24T08:50:23.731" v="2952" actId="14100"/>
          <ac:spMkLst>
            <pc:docMk/>
            <pc:sldMk cId="0" sldId="302"/>
            <ac:spMk id="54278" creationId="{00000000-0000-0000-0000-000000000000}"/>
          </ac:spMkLst>
        </pc:spChg>
      </pc:sldChg>
      <pc:sldChg chg="addSp modSp add del mod">
        <pc:chgData name="Youhuan Li" userId="31ef2ba0f36c268c" providerId="LiveId" clId="{35FC0943-8698-5741-B67B-9E1518B7E0B6}" dt="2024-03-24T09:03:51.175" v="3178" actId="13822"/>
        <pc:sldMkLst>
          <pc:docMk/>
          <pc:sldMk cId="0" sldId="303"/>
        </pc:sldMkLst>
        <pc:spChg chg="add mod">
          <ac:chgData name="Youhuan Li" userId="31ef2ba0f36c268c" providerId="LiveId" clId="{35FC0943-8698-5741-B67B-9E1518B7E0B6}" dt="2024-03-24T09:03:23.791" v="3168" actId="13822"/>
          <ac:spMkLst>
            <pc:docMk/>
            <pc:sldMk cId="0" sldId="303"/>
            <ac:spMk id="3" creationId="{8CFA498B-37D9-5CBC-D7A3-008FA0AFAC25}"/>
          </ac:spMkLst>
        </pc:spChg>
        <pc:spChg chg="add mod">
          <ac:chgData name="Youhuan Li" userId="31ef2ba0f36c268c" providerId="LiveId" clId="{35FC0943-8698-5741-B67B-9E1518B7E0B6}" dt="2024-03-24T09:03:51.175" v="3178" actId="13822"/>
          <ac:spMkLst>
            <pc:docMk/>
            <pc:sldMk cId="0" sldId="303"/>
            <ac:spMk id="5" creationId="{FB4C3273-A748-8969-A2C3-FD190FFC73E4}"/>
          </ac:spMkLst>
        </pc:spChg>
        <pc:spChg chg="mod">
          <ac:chgData name="Youhuan Li" userId="31ef2ba0f36c268c" providerId="LiveId" clId="{35FC0943-8698-5741-B67B-9E1518B7E0B6}" dt="2024-03-24T09:03:13.504" v="3165" actId="404"/>
          <ac:spMkLst>
            <pc:docMk/>
            <pc:sldMk cId="0" sldId="303"/>
            <ac:spMk id="53251" creationId="{00000000-0000-0000-0000-000000000000}"/>
          </ac:spMkLst>
        </pc:spChg>
      </pc:sldChg>
      <pc:sldChg chg="modSp add del mod">
        <pc:chgData name="Youhuan Li" userId="31ef2ba0f36c268c" providerId="LiveId" clId="{35FC0943-8698-5741-B67B-9E1518B7E0B6}" dt="2024-03-24T09:07:58.386" v="3219" actId="207"/>
        <pc:sldMkLst>
          <pc:docMk/>
          <pc:sldMk cId="0" sldId="336"/>
        </pc:sldMkLst>
        <pc:spChg chg="mod">
          <ac:chgData name="Youhuan Li" userId="31ef2ba0f36c268c" providerId="LiveId" clId="{35FC0943-8698-5741-B67B-9E1518B7E0B6}" dt="2024-03-24T09:07:58.386" v="3219" actId="207"/>
          <ac:spMkLst>
            <pc:docMk/>
            <pc:sldMk cId="0" sldId="336"/>
            <ac:spMk id="88067" creationId="{00000000-0000-0000-0000-000000000000}"/>
          </ac:spMkLst>
        </pc:spChg>
      </pc:sldChg>
      <pc:sldChg chg="modSp add del mod">
        <pc:chgData name="Youhuan Li" userId="31ef2ba0f36c268c" providerId="LiveId" clId="{35FC0943-8698-5741-B67B-9E1518B7E0B6}" dt="2024-03-24T08:52:41.524" v="3000" actId="13926"/>
        <pc:sldMkLst>
          <pc:docMk/>
          <pc:sldMk cId="0" sldId="337"/>
        </pc:sldMkLst>
        <pc:spChg chg="mod">
          <ac:chgData name="Youhuan Li" userId="31ef2ba0f36c268c" providerId="LiveId" clId="{35FC0943-8698-5741-B67B-9E1518B7E0B6}" dt="2024-03-24T08:52:41.524" v="3000" actId="13926"/>
          <ac:spMkLst>
            <pc:docMk/>
            <pc:sldMk cId="0" sldId="337"/>
            <ac:spMk id="89091" creationId="{00000000-0000-0000-0000-000000000000}"/>
          </ac:spMkLst>
        </pc:spChg>
      </pc:sldChg>
      <pc:sldChg chg="modSp add del mod">
        <pc:chgData name="Youhuan Li" userId="31ef2ba0f36c268c" providerId="LiveId" clId="{35FC0943-8698-5741-B67B-9E1518B7E0B6}" dt="2024-03-24T09:04:32.876" v="3200" actId="20577"/>
        <pc:sldMkLst>
          <pc:docMk/>
          <pc:sldMk cId="0" sldId="338"/>
        </pc:sldMkLst>
        <pc:spChg chg="mod">
          <ac:chgData name="Youhuan Li" userId="31ef2ba0f36c268c" providerId="LiveId" clId="{35FC0943-8698-5741-B67B-9E1518B7E0B6}" dt="2024-03-24T09:04:32.876" v="3200" actId="20577"/>
          <ac:spMkLst>
            <pc:docMk/>
            <pc:sldMk cId="0" sldId="338"/>
            <ac:spMk id="104451" creationId="{00000000-0000-0000-0000-000000000000}"/>
          </ac:spMkLst>
        </pc:spChg>
      </pc:sldChg>
      <pc:sldChg chg="modSp add del mod">
        <pc:chgData name="Youhuan Li" userId="31ef2ba0f36c268c" providerId="LiveId" clId="{35FC0943-8698-5741-B67B-9E1518B7E0B6}" dt="2024-03-24T09:05:04.673" v="3208" actId="20577"/>
        <pc:sldMkLst>
          <pc:docMk/>
          <pc:sldMk cId="0" sldId="339"/>
        </pc:sldMkLst>
        <pc:spChg chg="mod">
          <ac:chgData name="Youhuan Li" userId="31ef2ba0f36c268c" providerId="LiveId" clId="{35FC0943-8698-5741-B67B-9E1518B7E0B6}" dt="2024-03-24T09:05:04.673" v="3208" actId="20577"/>
          <ac:spMkLst>
            <pc:docMk/>
            <pc:sldMk cId="0" sldId="339"/>
            <ac:spMk id="105475" creationId="{00000000-0000-0000-0000-000000000000}"/>
          </ac:spMkLst>
        </pc:spChg>
      </pc:sldChg>
      <pc:sldChg chg="add del">
        <pc:chgData name="Youhuan Li" userId="31ef2ba0f36c268c" providerId="LiveId" clId="{35FC0943-8698-5741-B67B-9E1518B7E0B6}" dt="2024-03-24T09:18:06.485" v="3314"/>
        <pc:sldMkLst>
          <pc:docMk/>
          <pc:sldMk cId="0" sldId="406"/>
        </pc:sldMkLst>
      </pc:sldChg>
      <pc:sldChg chg="addSp delSp modSp add mod">
        <pc:chgData name="Youhuan Li" userId="31ef2ba0f36c268c" providerId="LiveId" clId="{35FC0943-8698-5741-B67B-9E1518B7E0B6}" dt="2024-03-24T09:33:10.346" v="3715" actId="478"/>
        <pc:sldMkLst>
          <pc:docMk/>
          <pc:sldMk cId="0" sldId="409"/>
        </pc:sldMkLst>
        <pc:spChg chg="add del mod">
          <ac:chgData name="Youhuan Li" userId="31ef2ba0f36c268c" providerId="LiveId" clId="{35FC0943-8698-5741-B67B-9E1518B7E0B6}" dt="2024-03-24T09:33:10.346" v="3715" actId="478"/>
          <ac:spMkLst>
            <pc:docMk/>
            <pc:sldMk cId="0" sldId="409"/>
            <ac:spMk id="6" creationId="{85528A16-F1D5-001D-E390-A21F446CE11E}"/>
          </ac:spMkLst>
        </pc:spChg>
        <pc:spChg chg="mod">
          <ac:chgData name="Youhuan Li" userId="31ef2ba0f36c268c" providerId="LiveId" clId="{35FC0943-8698-5741-B67B-9E1518B7E0B6}" dt="2024-03-24T09:24:59.561" v="3319" actId="404"/>
          <ac:spMkLst>
            <pc:docMk/>
            <pc:sldMk cId="0" sldId="409"/>
            <ac:spMk id="104455" creationId="{00000000-0000-0000-0000-000000000000}"/>
          </ac:spMkLst>
        </pc:spChg>
        <pc:spChg chg="mod">
          <ac:chgData name="Youhuan Li" userId="31ef2ba0f36c268c" providerId="LiveId" clId="{35FC0943-8698-5741-B67B-9E1518B7E0B6}" dt="2024-03-24T09:24:59.561" v="3319" actId="404"/>
          <ac:spMkLst>
            <pc:docMk/>
            <pc:sldMk cId="0" sldId="409"/>
            <ac:spMk id="104456" creationId="{00000000-0000-0000-0000-000000000000}"/>
          </ac:spMkLst>
        </pc:spChg>
        <pc:spChg chg="mod">
          <ac:chgData name="Youhuan Li" userId="31ef2ba0f36c268c" providerId="LiveId" clId="{35FC0943-8698-5741-B67B-9E1518B7E0B6}" dt="2024-03-24T09:24:59.561" v="3319" actId="404"/>
          <ac:spMkLst>
            <pc:docMk/>
            <pc:sldMk cId="0" sldId="409"/>
            <ac:spMk id="104457" creationId="{00000000-0000-0000-0000-000000000000}"/>
          </ac:spMkLst>
        </pc:spChg>
        <pc:spChg chg="mod">
          <ac:chgData name="Youhuan Li" userId="31ef2ba0f36c268c" providerId="LiveId" clId="{35FC0943-8698-5741-B67B-9E1518B7E0B6}" dt="2024-03-24T09:24:59.561" v="3319" actId="404"/>
          <ac:spMkLst>
            <pc:docMk/>
            <pc:sldMk cId="0" sldId="409"/>
            <ac:spMk id="104458" creationId="{00000000-0000-0000-0000-000000000000}"/>
          </ac:spMkLst>
        </pc:spChg>
        <pc:spChg chg="mod">
          <ac:chgData name="Youhuan Li" userId="31ef2ba0f36c268c" providerId="LiveId" clId="{35FC0943-8698-5741-B67B-9E1518B7E0B6}" dt="2024-03-24T09:24:59.561" v="3319" actId="404"/>
          <ac:spMkLst>
            <pc:docMk/>
            <pc:sldMk cId="0" sldId="409"/>
            <ac:spMk id="104459" creationId="{00000000-0000-0000-0000-000000000000}"/>
          </ac:spMkLst>
        </pc:spChg>
        <pc:spChg chg="mod">
          <ac:chgData name="Youhuan Li" userId="31ef2ba0f36c268c" providerId="LiveId" clId="{35FC0943-8698-5741-B67B-9E1518B7E0B6}" dt="2024-03-24T09:24:59.561" v="3319" actId="404"/>
          <ac:spMkLst>
            <pc:docMk/>
            <pc:sldMk cId="0" sldId="409"/>
            <ac:spMk id="104460" creationId="{00000000-0000-0000-0000-000000000000}"/>
          </ac:spMkLst>
        </pc:spChg>
        <pc:spChg chg="mod">
          <ac:chgData name="Youhuan Li" userId="31ef2ba0f36c268c" providerId="LiveId" clId="{35FC0943-8698-5741-B67B-9E1518B7E0B6}" dt="2024-03-24T09:24:54.033" v="3317" actId="404"/>
          <ac:spMkLst>
            <pc:docMk/>
            <pc:sldMk cId="0" sldId="409"/>
            <ac:spMk id="184323" creationId="{00000000-0000-0000-0000-000000000000}"/>
          </ac:spMkLst>
        </pc:spChg>
        <pc:grpChg chg="mod">
          <ac:chgData name="Youhuan Li" userId="31ef2ba0f36c268c" providerId="LiveId" clId="{35FC0943-8698-5741-B67B-9E1518B7E0B6}" dt="2024-03-24T09:25:01.513" v="3320" actId="1076"/>
          <ac:grpSpMkLst>
            <pc:docMk/>
            <pc:sldMk cId="0" sldId="409"/>
            <ac:grpSpMk id="2" creationId="{00000000-0000-0000-0000-000000000000}"/>
          </ac:grpSpMkLst>
        </pc:grpChg>
        <pc:grpChg chg="mod">
          <ac:chgData name="Youhuan Li" userId="31ef2ba0f36c268c" providerId="LiveId" clId="{35FC0943-8698-5741-B67B-9E1518B7E0B6}" dt="2024-03-24T09:25:01.513" v="3320" actId="1076"/>
          <ac:grpSpMkLst>
            <pc:docMk/>
            <pc:sldMk cId="0" sldId="409"/>
            <ac:grpSpMk id="3" creationId="{00000000-0000-0000-0000-000000000000}"/>
          </ac:grpSpMkLst>
        </pc:grpChg>
        <pc:grpChg chg="mod">
          <ac:chgData name="Youhuan Li" userId="31ef2ba0f36c268c" providerId="LiveId" clId="{35FC0943-8698-5741-B67B-9E1518B7E0B6}" dt="2024-03-24T09:25:01.513" v="3320" actId="1076"/>
          <ac:grpSpMkLst>
            <pc:docMk/>
            <pc:sldMk cId="0" sldId="409"/>
            <ac:grpSpMk id="4" creationId="{00000000-0000-0000-0000-000000000000}"/>
          </ac:grpSpMkLst>
        </pc:grpChg>
      </pc:sldChg>
      <pc:sldChg chg="modSp add mod">
        <pc:chgData name="Youhuan Li" userId="31ef2ba0f36c268c" providerId="LiveId" clId="{35FC0943-8698-5741-B67B-9E1518B7E0B6}" dt="2024-03-24T13:52:14.553" v="4332" actId="20577"/>
        <pc:sldMkLst>
          <pc:docMk/>
          <pc:sldMk cId="0" sldId="411"/>
        </pc:sldMkLst>
        <pc:spChg chg="mod">
          <ac:chgData name="Youhuan Li" userId="31ef2ba0f36c268c" providerId="LiveId" clId="{35FC0943-8698-5741-B67B-9E1518B7E0B6}" dt="2024-03-24T13:52:14.553" v="4332" actId="20577"/>
          <ac:spMkLst>
            <pc:docMk/>
            <pc:sldMk cId="0" sldId="411"/>
            <ac:spMk id="186371" creationId="{00000000-0000-0000-0000-000000000000}"/>
          </ac:spMkLst>
        </pc:spChg>
      </pc:sldChg>
      <pc:sldChg chg="add">
        <pc:chgData name="Youhuan Li" userId="31ef2ba0f36c268c" providerId="LiveId" clId="{35FC0943-8698-5741-B67B-9E1518B7E0B6}" dt="2024-03-24T13:48:57.200" v="4234"/>
        <pc:sldMkLst>
          <pc:docMk/>
          <pc:sldMk cId="0" sldId="412"/>
        </pc:sldMkLst>
      </pc:sldChg>
      <pc:sldChg chg="add">
        <pc:chgData name="Youhuan Li" userId="31ef2ba0f36c268c" providerId="LiveId" clId="{35FC0943-8698-5741-B67B-9E1518B7E0B6}" dt="2024-03-24T13:48:57.200" v="4234"/>
        <pc:sldMkLst>
          <pc:docMk/>
          <pc:sldMk cId="0" sldId="413"/>
        </pc:sldMkLst>
      </pc:sldChg>
      <pc:sldChg chg="add">
        <pc:chgData name="Youhuan Li" userId="31ef2ba0f36c268c" providerId="LiveId" clId="{35FC0943-8698-5741-B67B-9E1518B7E0B6}" dt="2024-03-24T13:48:57.200" v="4234"/>
        <pc:sldMkLst>
          <pc:docMk/>
          <pc:sldMk cId="0" sldId="415"/>
        </pc:sldMkLst>
      </pc:sldChg>
      <pc:sldChg chg="add del">
        <pc:chgData name="Youhuan Li" userId="31ef2ba0f36c268c" providerId="LiveId" clId="{35FC0943-8698-5741-B67B-9E1518B7E0B6}" dt="2024-03-24T13:51:17.209" v="4270"/>
        <pc:sldMkLst>
          <pc:docMk/>
          <pc:sldMk cId="2799825779" sldId="417"/>
        </pc:sldMkLst>
      </pc:sldChg>
      <pc:sldChg chg="modSp add del mod">
        <pc:chgData name="Youhuan Li" userId="31ef2ba0f36c268c" providerId="LiveId" clId="{35FC0943-8698-5741-B67B-9E1518B7E0B6}" dt="2024-03-24T13:51:06.128" v="4268" actId="2696"/>
        <pc:sldMkLst>
          <pc:docMk/>
          <pc:sldMk cId="3839716091" sldId="417"/>
        </pc:sldMkLst>
        <pc:spChg chg="mod">
          <ac:chgData name="Youhuan Li" userId="31ef2ba0f36c268c" providerId="LiveId" clId="{35FC0943-8698-5741-B67B-9E1518B7E0B6}" dt="2024-03-24T13:50:59.604" v="4263" actId="20577"/>
          <ac:spMkLst>
            <pc:docMk/>
            <pc:sldMk cId="3839716091" sldId="417"/>
            <ac:spMk id="192514" creationId="{00000000-0000-0000-0000-000000000000}"/>
          </ac:spMkLst>
        </pc:spChg>
      </pc:sldChg>
      <pc:sldChg chg="add del">
        <pc:chgData name="Youhuan Li" userId="31ef2ba0f36c268c" providerId="LiveId" clId="{35FC0943-8698-5741-B67B-9E1518B7E0B6}" dt="2024-03-24T14:10:56.914" v="4921"/>
        <pc:sldMkLst>
          <pc:docMk/>
          <pc:sldMk cId="0" sldId="419"/>
        </pc:sldMkLst>
      </pc:sldChg>
      <pc:sldChg chg="modSp add mod ord">
        <pc:chgData name="Youhuan Li" userId="31ef2ba0f36c268c" providerId="LiveId" clId="{35FC0943-8698-5741-B67B-9E1518B7E0B6}" dt="2024-03-24T14:02:37.565" v="4366" actId="20578"/>
        <pc:sldMkLst>
          <pc:docMk/>
          <pc:sldMk cId="0" sldId="435"/>
        </pc:sldMkLst>
        <pc:spChg chg="mod">
          <ac:chgData name="Youhuan Li" userId="31ef2ba0f36c268c" providerId="LiveId" clId="{35FC0943-8698-5741-B67B-9E1518B7E0B6}" dt="2024-03-24T10:13:56.539" v="4198" actId="404"/>
          <ac:spMkLst>
            <pc:docMk/>
            <pc:sldMk cId="0" sldId="435"/>
            <ac:spMk id="210946" creationId="{00000000-0000-0000-0000-000000000000}"/>
          </ac:spMkLst>
        </pc:spChg>
        <pc:spChg chg="mod">
          <ac:chgData name="Youhuan Li" userId="31ef2ba0f36c268c" providerId="LiveId" clId="{35FC0943-8698-5741-B67B-9E1518B7E0B6}" dt="2024-03-24T10:12:41.707" v="4151" actId="20577"/>
          <ac:spMkLst>
            <pc:docMk/>
            <pc:sldMk cId="0" sldId="435"/>
            <ac:spMk id="210947" creationId="{00000000-0000-0000-0000-000000000000}"/>
          </ac:spMkLst>
        </pc:spChg>
        <pc:spChg chg="mod">
          <ac:chgData name="Youhuan Li" userId="31ef2ba0f36c268c" providerId="LiveId" clId="{35FC0943-8698-5741-B67B-9E1518B7E0B6}" dt="2024-03-24T10:12:59.714" v="4155" actId="1076"/>
          <ac:spMkLst>
            <pc:docMk/>
            <pc:sldMk cId="0" sldId="435"/>
            <ac:spMk id="210954" creationId="{00000000-0000-0000-0000-000000000000}"/>
          </ac:spMkLst>
        </pc:spChg>
      </pc:sldChg>
      <pc:sldChg chg="modSp add mod ord">
        <pc:chgData name="Youhuan Li" userId="31ef2ba0f36c268c" providerId="LiveId" clId="{35FC0943-8698-5741-B67B-9E1518B7E0B6}" dt="2024-03-24T14:02:37.565" v="4366" actId="20578"/>
        <pc:sldMkLst>
          <pc:docMk/>
          <pc:sldMk cId="0" sldId="437"/>
        </pc:sldMkLst>
        <pc:spChg chg="mod">
          <ac:chgData name="Youhuan Li" userId="31ef2ba0f36c268c" providerId="LiveId" clId="{35FC0943-8698-5741-B67B-9E1518B7E0B6}" dt="2024-03-24T10:14:07.911" v="4203" actId="20577"/>
          <ac:spMkLst>
            <pc:docMk/>
            <pc:sldMk cId="0" sldId="437"/>
            <ac:spMk id="212994" creationId="{00000000-0000-0000-0000-000000000000}"/>
          </ac:spMkLst>
        </pc:spChg>
        <pc:spChg chg="mod">
          <ac:chgData name="Youhuan Li" userId="31ef2ba0f36c268c" providerId="LiveId" clId="{35FC0943-8698-5741-B67B-9E1518B7E0B6}" dt="2024-03-24T10:12:12.881" v="4064" actId="20577"/>
          <ac:spMkLst>
            <pc:docMk/>
            <pc:sldMk cId="0" sldId="437"/>
            <ac:spMk id="212995" creationId="{00000000-0000-0000-0000-000000000000}"/>
          </ac:spMkLst>
        </pc:spChg>
      </pc:sldChg>
      <pc:sldChg chg="add ord">
        <pc:chgData name="Youhuan Li" userId="31ef2ba0f36c268c" providerId="LiveId" clId="{35FC0943-8698-5741-B67B-9E1518B7E0B6}" dt="2024-03-24T14:02:37.565" v="4366" actId="20578"/>
        <pc:sldMkLst>
          <pc:docMk/>
          <pc:sldMk cId="0" sldId="438"/>
        </pc:sldMkLst>
      </pc:sldChg>
      <pc:sldChg chg="modSp add mod">
        <pc:chgData name="Youhuan Li" userId="31ef2ba0f36c268c" providerId="LiveId" clId="{35FC0943-8698-5741-B67B-9E1518B7E0B6}" dt="2024-03-24T14:08:59.627" v="4891" actId="6549"/>
        <pc:sldMkLst>
          <pc:docMk/>
          <pc:sldMk cId="0" sldId="439"/>
        </pc:sldMkLst>
        <pc:spChg chg="mod">
          <ac:chgData name="Youhuan Li" userId="31ef2ba0f36c268c" providerId="LiveId" clId="{35FC0943-8698-5741-B67B-9E1518B7E0B6}" dt="2024-03-24T14:08:59.627" v="4891" actId="6549"/>
          <ac:spMkLst>
            <pc:docMk/>
            <pc:sldMk cId="0" sldId="439"/>
            <ac:spMk id="215042" creationId="{00000000-0000-0000-0000-000000000000}"/>
          </ac:spMkLst>
        </pc:spChg>
        <pc:spChg chg="mod">
          <ac:chgData name="Youhuan Li" userId="31ef2ba0f36c268c" providerId="LiveId" clId="{35FC0943-8698-5741-B67B-9E1518B7E0B6}" dt="2024-03-24T14:08:49.756" v="4890" actId="403"/>
          <ac:spMkLst>
            <pc:docMk/>
            <pc:sldMk cId="0" sldId="439"/>
            <ac:spMk id="215043" creationId="{00000000-0000-0000-0000-000000000000}"/>
          </ac:spMkLst>
        </pc:spChg>
      </pc:sldChg>
      <pc:sldChg chg="add ord">
        <pc:chgData name="Youhuan Li" userId="31ef2ba0f36c268c" providerId="LiveId" clId="{35FC0943-8698-5741-B67B-9E1518B7E0B6}" dt="2024-03-24T14:02:37.565" v="4366" actId="20578"/>
        <pc:sldMkLst>
          <pc:docMk/>
          <pc:sldMk cId="0" sldId="440"/>
        </pc:sldMkLst>
      </pc:sldChg>
      <pc:sldChg chg="addSp modSp add del mod">
        <pc:chgData name="Youhuan Li" userId="31ef2ba0f36c268c" providerId="LiveId" clId="{35FC0943-8698-5741-B67B-9E1518B7E0B6}" dt="2024-03-24T14:12:02.962" v="4929" actId="1440"/>
        <pc:sldMkLst>
          <pc:docMk/>
          <pc:sldMk cId="0" sldId="441"/>
        </pc:sldMkLst>
        <pc:spChg chg="mod">
          <ac:chgData name="Youhuan Li" userId="31ef2ba0f36c268c" providerId="LiveId" clId="{35FC0943-8698-5741-B67B-9E1518B7E0B6}" dt="2024-03-24T14:11:55.770" v="4924" actId="1076"/>
          <ac:spMkLst>
            <pc:docMk/>
            <pc:sldMk cId="0" sldId="441"/>
            <ac:spMk id="117764" creationId="{00000000-0000-0000-0000-000000000000}"/>
          </ac:spMkLst>
        </pc:spChg>
        <pc:spChg chg="mod">
          <ac:chgData name="Youhuan Li" userId="31ef2ba0f36c268c" providerId="LiveId" clId="{35FC0943-8698-5741-B67B-9E1518B7E0B6}" dt="2024-03-24T14:11:53.247" v="4923" actId="404"/>
          <ac:spMkLst>
            <pc:docMk/>
            <pc:sldMk cId="0" sldId="441"/>
            <ac:spMk id="217091" creationId="{00000000-0000-0000-0000-000000000000}"/>
          </ac:spMkLst>
        </pc:spChg>
        <pc:picChg chg="add mod">
          <ac:chgData name="Youhuan Li" userId="31ef2ba0f36c268c" providerId="LiveId" clId="{35FC0943-8698-5741-B67B-9E1518B7E0B6}" dt="2024-03-24T14:12:02.962" v="4929" actId="1440"/>
          <ac:picMkLst>
            <pc:docMk/>
            <pc:sldMk cId="0" sldId="441"/>
            <ac:picMk id="2" creationId="{68140F6B-B494-317C-CF14-630E3079E306}"/>
          </ac:picMkLst>
        </pc:picChg>
      </pc:sldChg>
      <pc:sldChg chg="modSp mod">
        <pc:chgData name="Youhuan Li" userId="31ef2ba0f36c268c" providerId="LiveId" clId="{35FC0943-8698-5741-B67B-9E1518B7E0B6}" dt="2024-03-24T14:06:24.761" v="4748" actId="20577"/>
        <pc:sldMkLst>
          <pc:docMk/>
          <pc:sldMk cId="0" sldId="455"/>
        </pc:sldMkLst>
        <pc:spChg chg="mod">
          <ac:chgData name="Youhuan Li" userId="31ef2ba0f36c268c" providerId="LiveId" clId="{35FC0943-8698-5741-B67B-9E1518B7E0B6}" dt="2024-03-24T14:06:24.761" v="4748" actId="20577"/>
          <ac:spMkLst>
            <pc:docMk/>
            <pc:sldMk cId="0" sldId="455"/>
            <ac:spMk id="17411" creationId="{00000000-0000-0000-0000-000000000000}"/>
          </ac:spMkLst>
        </pc:spChg>
      </pc:sldChg>
      <pc:sldChg chg="add">
        <pc:chgData name="Youhuan Li" userId="31ef2ba0f36c268c" providerId="LiveId" clId="{35FC0943-8698-5741-B67B-9E1518B7E0B6}" dt="2024-03-24T13:51:17.233" v="4271"/>
        <pc:sldMkLst>
          <pc:docMk/>
          <pc:sldMk cId="2641758662" sldId="465"/>
        </pc:sldMkLst>
        <pc:spChg chg="mod">
          <ac:chgData name="Youhuan Li" userId="31ef2ba0f36c268c" providerId="LiveId" clId="{35FC0943-8698-5741-B67B-9E1518B7E0B6}" dt="2024-03-24T13:51:02.859" v="4267" actId="20577"/>
          <ac:spMkLst>
            <pc:docMk/>
            <pc:sldMk cId="2641758662" sldId="465"/>
            <ac:spMk id="21506" creationId="{00000000-0000-0000-0000-000000000000}"/>
          </ac:spMkLst>
        </pc:spChg>
      </pc:sldChg>
      <pc:sldChg chg="add del">
        <pc:chgData name="Youhuan Li" userId="31ef2ba0f36c268c" providerId="LiveId" clId="{35FC0943-8698-5741-B67B-9E1518B7E0B6}" dt="2024-03-24T13:51:17.209" v="4270"/>
        <pc:sldMkLst>
          <pc:docMk/>
          <pc:sldMk cId="4113722218" sldId="465"/>
        </pc:sldMkLst>
      </pc:sldChg>
      <pc:sldChg chg="add">
        <pc:chgData name="Youhuan Li" userId="31ef2ba0f36c268c" providerId="LiveId" clId="{35FC0943-8698-5741-B67B-9E1518B7E0B6}" dt="2024-03-24T09:46:03.710" v="3981"/>
        <pc:sldMkLst>
          <pc:docMk/>
          <pc:sldMk cId="1917896837" sldId="466"/>
        </pc:sldMkLst>
      </pc:sldChg>
      <pc:sldChg chg="add del">
        <pc:chgData name="Youhuan Li" userId="31ef2ba0f36c268c" providerId="LiveId" clId="{35FC0943-8698-5741-B67B-9E1518B7E0B6}" dt="2024-03-24T08:44:59.205" v="2951"/>
        <pc:sldMkLst>
          <pc:docMk/>
          <pc:sldMk cId="0" sldId="471"/>
        </pc:sldMkLst>
      </pc:sldChg>
      <pc:sldChg chg="del">
        <pc:chgData name="Youhuan Li" userId="31ef2ba0f36c268c" providerId="LiveId" clId="{35FC0943-8698-5741-B67B-9E1518B7E0B6}" dt="2024-03-24T09:47:45.609" v="3982" actId="2696"/>
        <pc:sldMkLst>
          <pc:docMk/>
          <pc:sldMk cId="0" sldId="472"/>
        </pc:sldMkLst>
      </pc:sldChg>
      <pc:sldChg chg="add del">
        <pc:chgData name="Youhuan Li" userId="31ef2ba0f36c268c" providerId="LiveId" clId="{35FC0943-8698-5741-B67B-9E1518B7E0B6}" dt="2024-03-24T09:48:03.362" v="3984"/>
        <pc:sldMkLst>
          <pc:docMk/>
          <pc:sldMk cId="75419855" sldId="472"/>
        </pc:sldMkLst>
      </pc:sldChg>
      <pc:sldChg chg="add del">
        <pc:chgData name="Youhuan Li" userId="31ef2ba0f36c268c" providerId="LiveId" clId="{35FC0943-8698-5741-B67B-9E1518B7E0B6}" dt="2024-03-24T09:49:22.969" v="3994" actId="2696"/>
        <pc:sldMkLst>
          <pc:docMk/>
          <pc:sldMk cId="1838058914" sldId="472"/>
        </pc:sldMkLst>
      </pc:sldChg>
      <pc:sldChg chg="modSp mod">
        <pc:chgData name="Youhuan Li" userId="31ef2ba0f36c268c" providerId="LiveId" clId="{35FC0943-8698-5741-B67B-9E1518B7E0B6}" dt="2024-03-24T14:12:31.166" v="4930" actId="13926"/>
        <pc:sldMkLst>
          <pc:docMk/>
          <pc:sldMk cId="0" sldId="474"/>
        </pc:sldMkLst>
        <pc:spChg chg="mod">
          <ac:chgData name="Youhuan Li" userId="31ef2ba0f36c268c" providerId="LiveId" clId="{35FC0943-8698-5741-B67B-9E1518B7E0B6}" dt="2024-03-24T14:12:31.166" v="4930" actId="13926"/>
          <ac:spMkLst>
            <pc:docMk/>
            <pc:sldMk cId="0" sldId="474"/>
            <ac:spMk id="26627" creationId="{00000000-0000-0000-0000-000000000000}"/>
          </ac:spMkLst>
        </pc:spChg>
      </pc:sldChg>
      <pc:sldChg chg="modSp mod">
        <pc:chgData name="Youhuan Li" userId="31ef2ba0f36c268c" providerId="LiveId" clId="{35FC0943-8698-5741-B67B-9E1518B7E0B6}" dt="2024-03-24T14:17:14.524" v="5186" actId="1076"/>
        <pc:sldMkLst>
          <pc:docMk/>
          <pc:sldMk cId="0" sldId="475"/>
        </pc:sldMkLst>
        <pc:spChg chg="mod">
          <ac:chgData name="Youhuan Li" userId="31ef2ba0f36c268c" providerId="LiveId" clId="{35FC0943-8698-5741-B67B-9E1518B7E0B6}" dt="2024-03-24T14:17:14.524" v="5186" actId="1076"/>
          <ac:spMkLst>
            <pc:docMk/>
            <pc:sldMk cId="0" sldId="475"/>
            <ac:spMk id="27651" creationId="{00000000-0000-0000-0000-000000000000}"/>
          </ac:spMkLst>
        </pc:spChg>
      </pc:sldChg>
      <pc:sldChg chg="add del">
        <pc:chgData name="Youhuan Li" userId="31ef2ba0f36c268c" providerId="LiveId" clId="{35FC0943-8698-5741-B67B-9E1518B7E0B6}" dt="2024-03-24T09:18:06.485" v="3314"/>
        <pc:sldMkLst>
          <pc:docMk/>
          <pc:sldMk cId="0" sldId="490"/>
        </pc:sldMkLst>
      </pc:sldChg>
      <pc:sldChg chg="modSp add del mod">
        <pc:chgData name="Youhuan Li" userId="31ef2ba0f36c268c" providerId="LiveId" clId="{35FC0943-8698-5741-B67B-9E1518B7E0B6}" dt="2024-03-24T09:33:12.992" v="3716" actId="2696"/>
        <pc:sldMkLst>
          <pc:docMk/>
          <pc:sldMk cId="3723751744" sldId="493"/>
        </pc:sldMkLst>
        <pc:spChg chg="mod">
          <ac:chgData name="Youhuan Li" userId="31ef2ba0f36c268c" providerId="LiveId" clId="{35FC0943-8698-5741-B67B-9E1518B7E0B6}" dt="2024-03-24T09:28:37.711" v="3701" actId="207"/>
          <ac:spMkLst>
            <pc:docMk/>
            <pc:sldMk cId="3723751744" sldId="493"/>
            <ac:spMk id="295938" creationId="{00000000-0000-0000-0000-000000000000}"/>
          </ac:spMkLst>
        </pc:spChg>
      </pc:sldChg>
      <pc:sldChg chg="add del">
        <pc:chgData name="Youhuan Li" userId="31ef2ba0f36c268c" providerId="LiveId" clId="{35FC0943-8698-5741-B67B-9E1518B7E0B6}" dt="2024-03-24T09:33:26.756" v="3719"/>
        <pc:sldMkLst>
          <pc:docMk/>
          <pc:sldMk cId="3851440543" sldId="493"/>
        </pc:sldMkLst>
      </pc:sldChg>
      <pc:sldChg chg="add del">
        <pc:chgData name="Youhuan Li" userId="31ef2ba0f36c268c" providerId="LiveId" clId="{35FC0943-8698-5741-B67B-9E1518B7E0B6}" dt="2024-03-24T09:33:12.992" v="3716" actId="2696"/>
        <pc:sldMkLst>
          <pc:docMk/>
          <pc:sldMk cId="3835658394" sldId="494"/>
        </pc:sldMkLst>
        <pc:spChg chg="mod">
          <ac:chgData name="Youhuan Li" userId="31ef2ba0f36c268c" providerId="LiveId" clId="{35FC0943-8698-5741-B67B-9E1518B7E0B6}" dt="2024-03-24T09:33:39.433" v="3733"/>
          <ac:spMkLst>
            <pc:docMk/>
            <pc:sldMk cId="3835658394" sldId="494"/>
            <ac:spMk id="296962" creationId="{00000000-0000-0000-0000-000000000000}"/>
          </ac:spMkLst>
        </pc:spChg>
      </pc:sldChg>
      <pc:sldChg chg="add del">
        <pc:chgData name="Youhuan Li" userId="31ef2ba0f36c268c" providerId="LiveId" clId="{35FC0943-8698-5741-B67B-9E1518B7E0B6}" dt="2024-03-24T09:33:26.756" v="3719"/>
        <pc:sldMkLst>
          <pc:docMk/>
          <pc:sldMk cId="4121683062" sldId="494"/>
        </pc:sldMkLst>
      </pc:sldChg>
      <pc:sldChg chg="addSp modSp mod">
        <pc:chgData name="Youhuan Li" userId="31ef2ba0f36c268c" providerId="LiveId" clId="{35FC0943-8698-5741-B67B-9E1518B7E0B6}" dt="2024-03-24T09:14:29.048" v="3311" actId="1076"/>
        <pc:sldMkLst>
          <pc:docMk/>
          <pc:sldMk cId="0" sldId="530"/>
        </pc:sldMkLst>
        <pc:spChg chg="add mod">
          <ac:chgData name="Youhuan Li" userId="31ef2ba0f36c268c" providerId="LiveId" clId="{35FC0943-8698-5741-B67B-9E1518B7E0B6}" dt="2024-03-24T09:14:29.048" v="3311" actId="1076"/>
          <ac:spMkLst>
            <pc:docMk/>
            <pc:sldMk cId="0" sldId="530"/>
            <ac:spMk id="3" creationId="{F213F3D5-70DD-78A1-B57E-0F23DF467DC1}"/>
          </ac:spMkLst>
        </pc:spChg>
      </pc:sldChg>
      <pc:sldChg chg="modSp mod">
        <pc:chgData name="Youhuan Li" userId="31ef2ba0f36c268c" providerId="LiveId" clId="{35FC0943-8698-5741-B67B-9E1518B7E0B6}" dt="2024-03-24T14:24:43.659" v="5384" actId="13926"/>
        <pc:sldMkLst>
          <pc:docMk/>
          <pc:sldMk cId="0" sldId="537"/>
        </pc:sldMkLst>
        <pc:spChg chg="mod">
          <ac:chgData name="Youhuan Li" userId="31ef2ba0f36c268c" providerId="LiveId" clId="{35FC0943-8698-5741-B67B-9E1518B7E0B6}" dt="2024-03-24T14:24:43.659" v="5384" actId="13926"/>
          <ac:spMkLst>
            <pc:docMk/>
            <pc:sldMk cId="0" sldId="537"/>
            <ac:spMk id="31747" creationId="{00000000-0000-0000-0000-000000000000}"/>
          </ac:spMkLst>
        </pc:spChg>
      </pc:sldChg>
      <pc:sldChg chg="addSp delSp modSp mod">
        <pc:chgData name="Youhuan Li" userId="31ef2ba0f36c268c" providerId="LiveId" clId="{35FC0943-8698-5741-B67B-9E1518B7E0B6}" dt="2024-03-24T14:26:33.392" v="5426" actId="478"/>
        <pc:sldMkLst>
          <pc:docMk/>
          <pc:sldMk cId="0" sldId="538"/>
        </pc:sldMkLst>
        <pc:spChg chg="mod">
          <ac:chgData name="Youhuan Li" userId="31ef2ba0f36c268c" providerId="LiveId" clId="{35FC0943-8698-5741-B67B-9E1518B7E0B6}" dt="2024-03-24T14:26:17.205" v="5423" actId="20577"/>
          <ac:spMkLst>
            <pc:docMk/>
            <pc:sldMk cId="0" sldId="538"/>
            <ac:spMk id="33795" creationId="{00000000-0000-0000-0000-000000000000}"/>
          </ac:spMkLst>
        </pc:spChg>
        <pc:spChg chg="mod">
          <ac:chgData name="Youhuan Li" userId="31ef2ba0f36c268c" providerId="LiveId" clId="{35FC0943-8698-5741-B67B-9E1518B7E0B6}" dt="2024-03-24T14:26:24.595" v="5424" actId="164"/>
          <ac:spMkLst>
            <pc:docMk/>
            <pc:sldMk cId="0" sldId="538"/>
            <ac:spMk id="33796" creationId="{00000000-0000-0000-0000-000000000000}"/>
          </ac:spMkLst>
        </pc:spChg>
        <pc:spChg chg="mod">
          <ac:chgData name="Youhuan Li" userId="31ef2ba0f36c268c" providerId="LiveId" clId="{35FC0943-8698-5741-B67B-9E1518B7E0B6}" dt="2024-03-24T14:26:24.595" v="5424" actId="164"/>
          <ac:spMkLst>
            <pc:docMk/>
            <pc:sldMk cId="0" sldId="538"/>
            <ac:spMk id="33797" creationId="{00000000-0000-0000-0000-000000000000}"/>
          </ac:spMkLst>
        </pc:spChg>
        <pc:grpChg chg="add del mod">
          <ac:chgData name="Youhuan Li" userId="31ef2ba0f36c268c" providerId="LiveId" clId="{35FC0943-8698-5741-B67B-9E1518B7E0B6}" dt="2024-03-24T14:26:33.392" v="5426" actId="478"/>
          <ac:grpSpMkLst>
            <pc:docMk/>
            <pc:sldMk cId="0" sldId="538"/>
            <ac:grpSpMk id="2" creationId="{49CB1266-912F-7E82-4D55-277E3C754D37}"/>
          </ac:grpSpMkLst>
        </pc:grpChg>
      </pc:sldChg>
      <pc:sldChg chg="modSp mod">
        <pc:chgData name="Youhuan Li" userId="31ef2ba0f36c268c" providerId="LiveId" clId="{35FC0943-8698-5741-B67B-9E1518B7E0B6}" dt="2024-03-24T14:27:41.892" v="5462" actId="20577"/>
        <pc:sldMkLst>
          <pc:docMk/>
          <pc:sldMk cId="0" sldId="540"/>
        </pc:sldMkLst>
        <pc:spChg chg="mod">
          <ac:chgData name="Youhuan Li" userId="31ef2ba0f36c268c" providerId="LiveId" clId="{35FC0943-8698-5741-B67B-9E1518B7E0B6}" dt="2024-03-24T14:27:41.892" v="5462" actId="20577"/>
          <ac:spMkLst>
            <pc:docMk/>
            <pc:sldMk cId="0" sldId="540"/>
            <ac:spMk id="37891" creationId="{00000000-0000-0000-0000-000000000000}"/>
          </ac:spMkLst>
        </pc:spChg>
      </pc:sldChg>
      <pc:sldChg chg="addSp modSp add mod">
        <pc:chgData name="Youhuan Li" userId="31ef2ba0f36c268c" providerId="LiveId" clId="{35FC0943-8698-5741-B67B-9E1518B7E0B6}" dt="2024-03-24T13:50:43.609" v="4256" actId="20577"/>
        <pc:sldMkLst>
          <pc:docMk/>
          <pc:sldMk cId="1365724732" sldId="541"/>
        </pc:sldMkLst>
        <pc:spChg chg="add mod">
          <ac:chgData name="Youhuan Li" userId="31ef2ba0f36c268c" providerId="LiveId" clId="{35FC0943-8698-5741-B67B-9E1518B7E0B6}" dt="2024-03-24T13:40:26.513" v="4231" actId="403"/>
          <ac:spMkLst>
            <pc:docMk/>
            <pc:sldMk cId="1365724732" sldId="541"/>
            <ac:spMk id="3" creationId="{3294B5CC-9C2D-4E5A-0368-08C41C832709}"/>
          </ac:spMkLst>
        </pc:spChg>
        <pc:spChg chg="mod">
          <ac:chgData name="Youhuan Li" userId="31ef2ba0f36c268c" providerId="LiveId" clId="{35FC0943-8698-5741-B67B-9E1518B7E0B6}" dt="2024-03-24T13:50:43.609" v="4256" actId="20577"/>
          <ac:spMkLst>
            <pc:docMk/>
            <pc:sldMk cId="1365724732" sldId="541"/>
            <ac:spMk id="25602" creationId="{00000000-0000-0000-0000-000000000000}"/>
          </ac:spMkLst>
        </pc:spChg>
        <pc:spChg chg="mod">
          <ac:chgData name="Youhuan Li" userId="31ef2ba0f36c268c" providerId="LiveId" clId="{35FC0943-8698-5741-B67B-9E1518B7E0B6}" dt="2024-03-24T13:42:52.495" v="4233" actId="13926"/>
          <ac:spMkLst>
            <pc:docMk/>
            <pc:sldMk cId="1365724732" sldId="541"/>
            <ac:spMk id="25603" creationId="{00000000-0000-0000-0000-000000000000}"/>
          </ac:spMkLst>
        </pc:spChg>
      </pc:sldChg>
      <pc:sldChg chg="add del">
        <pc:chgData name="Youhuan Li" userId="31ef2ba0f36c268c" providerId="LiveId" clId="{35FC0943-8698-5741-B67B-9E1518B7E0B6}" dt="2024-03-24T09:48:03.362" v="3984"/>
        <pc:sldMkLst>
          <pc:docMk/>
          <pc:sldMk cId="3897547003" sldId="541"/>
        </pc:sldMkLst>
      </pc:sldChg>
      <pc:sldChg chg="modSp mod">
        <pc:chgData name="Youhuan Li" userId="31ef2ba0f36c268c" providerId="LiveId" clId="{35FC0943-8698-5741-B67B-9E1518B7E0B6}" dt="2024-03-24T13:52:02.522" v="4328" actId="20577"/>
        <pc:sldMkLst>
          <pc:docMk/>
          <pc:sldMk cId="0" sldId="542"/>
        </pc:sldMkLst>
        <pc:spChg chg="mod">
          <ac:chgData name="Youhuan Li" userId="31ef2ba0f36c268c" providerId="LiveId" clId="{35FC0943-8698-5741-B67B-9E1518B7E0B6}" dt="2024-03-24T13:52:02.522" v="4328" actId="20577"/>
          <ac:spMkLst>
            <pc:docMk/>
            <pc:sldMk cId="0" sldId="542"/>
            <ac:spMk id="23574" creationId="{00000000-0000-0000-0000-000000000000}"/>
          </ac:spMkLst>
        </pc:spChg>
      </pc:sldChg>
      <pc:sldChg chg="modSp mod">
        <pc:chgData name="Youhuan Li" userId="31ef2ba0f36c268c" providerId="LiveId" clId="{35FC0943-8698-5741-B67B-9E1518B7E0B6}" dt="2024-03-24T14:21:26.132" v="5206" actId="20577"/>
        <pc:sldMkLst>
          <pc:docMk/>
          <pc:sldMk cId="0" sldId="1522"/>
        </pc:sldMkLst>
        <pc:spChg chg="mod">
          <ac:chgData name="Youhuan Li" userId="31ef2ba0f36c268c" providerId="LiveId" clId="{35FC0943-8698-5741-B67B-9E1518B7E0B6}" dt="2024-03-24T14:21:26.132" v="5206" actId="20577"/>
          <ac:spMkLst>
            <pc:docMk/>
            <pc:sldMk cId="0" sldId="1522"/>
            <ac:spMk id="28675" creationId="{00000000-0000-0000-0000-000000000000}"/>
          </ac:spMkLst>
        </pc:spChg>
      </pc:sldChg>
      <pc:sldChg chg="modSp mod">
        <pc:chgData name="Youhuan Li" userId="31ef2ba0f36c268c" providerId="LiveId" clId="{35FC0943-8698-5741-B67B-9E1518B7E0B6}" dt="2024-03-22T15:52:14.284" v="2693" actId="20577"/>
        <pc:sldMkLst>
          <pc:docMk/>
          <pc:sldMk cId="0" sldId="1601"/>
        </pc:sldMkLst>
        <pc:spChg chg="mod">
          <ac:chgData name="Youhuan Li" userId="31ef2ba0f36c268c" providerId="LiveId" clId="{35FC0943-8698-5741-B67B-9E1518B7E0B6}" dt="2024-03-22T15:52:14.284" v="2693" actId="20577"/>
          <ac:spMkLst>
            <pc:docMk/>
            <pc:sldMk cId="0" sldId="1601"/>
            <ac:spMk id="17411" creationId="{00000000-0000-0000-0000-000000000000}"/>
          </ac:spMkLst>
        </pc:spChg>
      </pc:sldChg>
      <pc:sldChg chg="modSp mod">
        <pc:chgData name="Youhuan Li" userId="31ef2ba0f36c268c" providerId="LiveId" clId="{35FC0943-8698-5741-B67B-9E1518B7E0B6}" dt="2024-03-22T15:06:49.364" v="1966" actId="207"/>
        <pc:sldMkLst>
          <pc:docMk/>
          <pc:sldMk cId="0" sldId="1626"/>
        </pc:sldMkLst>
        <pc:spChg chg="mod">
          <ac:chgData name="Youhuan Li" userId="31ef2ba0f36c268c" providerId="LiveId" clId="{35FC0943-8698-5741-B67B-9E1518B7E0B6}" dt="2024-03-22T15:06:49.364" v="1966" actId="207"/>
          <ac:spMkLst>
            <pc:docMk/>
            <pc:sldMk cId="0" sldId="1626"/>
            <ac:spMk id="17411" creationId="{00000000-0000-0000-0000-000000000000}"/>
          </ac:spMkLst>
        </pc:spChg>
      </pc:sldChg>
      <pc:sldChg chg="modSp mod">
        <pc:chgData name="Youhuan Li" userId="31ef2ba0f36c268c" providerId="LiveId" clId="{35FC0943-8698-5741-B67B-9E1518B7E0B6}" dt="2024-03-22T15:28:09.779" v="2310" actId="6549"/>
        <pc:sldMkLst>
          <pc:docMk/>
          <pc:sldMk cId="0" sldId="1628"/>
        </pc:sldMkLst>
        <pc:spChg chg="mod">
          <ac:chgData name="Youhuan Li" userId="31ef2ba0f36c268c" providerId="LiveId" clId="{35FC0943-8698-5741-B67B-9E1518B7E0B6}" dt="2024-03-22T15:28:09.779" v="2310" actId="6549"/>
          <ac:spMkLst>
            <pc:docMk/>
            <pc:sldMk cId="0" sldId="1628"/>
            <ac:spMk id="17411" creationId="{00000000-0000-0000-0000-000000000000}"/>
          </ac:spMkLst>
        </pc:spChg>
      </pc:sldChg>
      <pc:sldChg chg="addSp modSp mod">
        <pc:chgData name="Youhuan Li" userId="31ef2ba0f36c268c" providerId="LiveId" clId="{35FC0943-8698-5741-B67B-9E1518B7E0B6}" dt="2024-03-22T15:43:53.028" v="2590" actId="20577"/>
        <pc:sldMkLst>
          <pc:docMk/>
          <pc:sldMk cId="0" sldId="1655"/>
        </pc:sldMkLst>
        <pc:spChg chg="add mod">
          <ac:chgData name="Youhuan Li" userId="31ef2ba0f36c268c" providerId="LiveId" clId="{35FC0943-8698-5741-B67B-9E1518B7E0B6}" dt="2024-03-22T15:43:53.028" v="2590" actId="20577"/>
          <ac:spMkLst>
            <pc:docMk/>
            <pc:sldMk cId="0" sldId="1655"/>
            <ac:spMk id="2" creationId="{3D2A1BA8-9CAF-0AE3-D4A3-15ACC5EED9EA}"/>
          </ac:spMkLst>
        </pc:spChg>
        <pc:spChg chg="mod">
          <ac:chgData name="Youhuan Li" userId="31ef2ba0f36c268c" providerId="LiveId" clId="{35FC0943-8698-5741-B67B-9E1518B7E0B6}" dt="2024-03-22T15:23:17.021" v="2184" actId="404"/>
          <ac:spMkLst>
            <pc:docMk/>
            <pc:sldMk cId="0" sldId="1655"/>
            <ac:spMk id="17411" creationId="{00000000-0000-0000-0000-000000000000}"/>
          </ac:spMkLst>
        </pc:spChg>
      </pc:sldChg>
      <pc:sldChg chg="del">
        <pc:chgData name="Youhuan Li" userId="31ef2ba0f36c268c" providerId="LiveId" clId="{35FC0943-8698-5741-B67B-9E1518B7E0B6}" dt="2024-03-24T09:33:19.693" v="3717" actId="2696"/>
        <pc:sldMkLst>
          <pc:docMk/>
          <pc:sldMk cId="0" sldId="1660"/>
        </pc:sldMkLst>
      </pc:sldChg>
      <pc:sldChg chg="del">
        <pc:chgData name="Youhuan Li" userId="31ef2ba0f36c268c" providerId="LiveId" clId="{35FC0943-8698-5741-B67B-9E1518B7E0B6}" dt="2024-03-24T09:33:19.693" v="3717" actId="2696"/>
        <pc:sldMkLst>
          <pc:docMk/>
          <pc:sldMk cId="0" sldId="1661"/>
        </pc:sldMkLst>
      </pc:sldChg>
      <pc:sldChg chg="del">
        <pc:chgData name="Youhuan Li" userId="31ef2ba0f36c268c" providerId="LiveId" clId="{35FC0943-8698-5741-B67B-9E1518B7E0B6}" dt="2024-03-24T09:33:19.693" v="3717" actId="2696"/>
        <pc:sldMkLst>
          <pc:docMk/>
          <pc:sldMk cId="0" sldId="1662"/>
        </pc:sldMkLst>
      </pc:sldChg>
      <pc:sldChg chg="del">
        <pc:chgData name="Youhuan Li" userId="31ef2ba0f36c268c" providerId="LiveId" clId="{35FC0943-8698-5741-B67B-9E1518B7E0B6}" dt="2024-03-24T09:33:19.693" v="3717" actId="2696"/>
        <pc:sldMkLst>
          <pc:docMk/>
          <pc:sldMk cId="0" sldId="1663"/>
        </pc:sldMkLst>
      </pc:sldChg>
      <pc:sldChg chg="add del">
        <pc:chgData name="Youhuan Li" userId="31ef2ba0f36c268c" providerId="LiveId" clId="{35FC0943-8698-5741-B67B-9E1518B7E0B6}" dt="2024-03-22T15:15:39.432" v="1970" actId="2696"/>
        <pc:sldMkLst>
          <pc:docMk/>
          <pc:sldMk cId="100178505" sldId="1664"/>
        </pc:sldMkLst>
      </pc:sldChg>
      <pc:sldChg chg="del">
        <pc:chgData name="Youhuan Li" userId="31ef2ba0f36c268c" providerId="LiveId" clId="{35FC0943-8698-5741-B67B-9E1518B7E0B6}" dt="2024-03-22T15:15:01.421" v="1968" actId="2696"/>
        <pc:sldMkLst>
          <pc:docMk/>
          <pc:sldMk cId="2986808761" sldId="1664"/>
        </pc:sldMkLst>
        <pc:spChg chg="add del mod">
          <ac:chgData name="Youhuan Li" userId="31ef2ba0f36c268c" providerId="LiveId" clId="{35FC0943-8698-5741-B67B-9E1518B7E0B6}" dt="2024-03-22T15:23:12.447" v="2182" actId="21"/>
          <ac:spMkLst>
            <pc:docMk/>
            <pc:sldMk cId="2986808761" sldId="1664"/>
            <ac:spMk id="3" creationId="{EC3AB911-6CA0-548E-FDE7-015BE28A40AC}"/>
          </ac:spMkLst>
        </pc:spChg>
        <pc:spChg chg="mod">
          <ac:chgData name="Youhuan Li" userId="31ef2ba0f36c268c" providerId="LiveId" clId="{35FC0943-8698-5741-B67B-9E1518B7E0B6}" dt="2024-03-22T15:18:54.966" v="2076" actId="20577"/>
          <ac:spMkLst>
            <pc:docMk/>
            <pc:sldMk cId="2986808761" sldId="1664"/>
            <ac:spMk id="17410" creationId="{00000000-0000-0000-0000-000000000000}"/>
          </ac:spMkLst>
        </pc:spChg>
        <pc:spChg chg="mod">
          <ac:chgData name="Youhuan Li" userId="31ef2ba0f36c268c" providerId="LiveId" clId="{35FC0943-8698-5741-B67B-9E1518B7E0B6}" dt="2024-03-22T15:24:47.442" v="2190" actId="6549"/>
          <ac:spMkLst>
            <pc:docMk/>
            <pc:sldMk cId="2986808761" sldId="1664"/>
            <ac:spMk id="17411" creationId="{00000000-0000-0000-0000-000000000000}"/>
          </ac:spMkLst>
        </pc:spChg>
      </pc:sldChg>
      <pc:sldChg chg="modSp mod">
        <pc:chgData name="Youhuan Li" userId="31ef2ba0f36c268c" providerId="LiveId" clId="{35FC0943-8698-5741-B67B-9E1518B7E0B6}" dt="2024-03-22T15:51:11.081" v="2671" actId="207"/>
        <pc:sldMkLst>
          <pc:docMk/>
          <pc:sldMk cId="0" sldId="1668"/>
        </pc:sldMkLst>
        <pc:spChg chg="mod">
          <ac:chgData name="Youhuan Li" userId="31ef2ba0f36c268c" providerId="LiveId" clId="{35FC0943-8698-5741-B67B-9E1518B7E0B6}" dt="2024-03-22T15:51:11.081" v="2671" actId="207"/>
          <ac:spMkLst>
            <pc:docMk/>
            <pc:sldMk cId="0" sldId="1668"/>
            <ac:spMk id="17411" creationId="{00000000-0000-0000-0000-000000000000}"/>
          </ac:spMkLst>
        </pc:spChg>
      </pc:sldChg>
      <pc:sldChg chg="modSp del mod">
        <pc:chgData name="Youhuan Li" userId="31ef2ba0f36c268c" providerId="LiveId" clId="{35FC0943-8698-5741-B67B-9E1518B7E0B6}" dt="2024-03-22T16:09:02.747" v="2939" actId="2696"/>
        <pc:sldMkLst>
          <pc:docMk/>
          <pc:sldMk cId="0" sldId="1669"/>
        </pc:sldMkLst>
        <pc:spChg chg="mod">
          <ac:chgData name="Youhuan Li" userId="31ef2ba0f36c268c" providerId="LiveId" clId="{35FC0943-8698-5741-B67B-9E1518B7E0B6}" dt="2024-03-22T16:07:43.925" v="2938" actId="20577"/>
          <ac:spMkLst>
            <pc:docMk/>
            <pc:sldMk cId="0" sldId="1669"/>
            <ac:spMk id="17411" creationId="{00000000-0000-0000-0000-000000000000}"/>
          </ac:spMkLst>
        </pc:spChg>
      </pc:sldChg>
      <pc:sldChg chg="modSp mod">
        <pc:chgData name="Youhuan Li" userId="31ef2ba0f36c268c" providerId="LiveId" clId="{35FC0943-8698-5741-B67B-9E1518B7E0B6}" dt="2024-03-22T15:35:52.897" v="2444" actId="13926"/>
        <pc:sldMkLst>
          <pc:docMk/>
          <pc:sldMk cId="0" sldId="1703"/>
        </pc:sldMkLst>
        <pc:spChg chg="mod">
          <ac:chgData name="Youhuan Li" userId="31ef2ba0f36c268c" providerId="LiveId" clId="{35FC0943-8698-5741-B67B-9E1518B7E0B6}" dt="2024-03-22T15:35:52.897" v="2444" actId="13926"/>
          <ac:spMkLst>
            <pc:docMk/>
            <pc:sldMk cId="0" sldId="1703"/>
            <ac:spMk id="47" creationId="{00000000-0000-0000-0000-000000000000}"/>
          </ac:spMkLst>
        </pc:spChg>
        <pc:spChg chg="mod">
          <ac:chgData name="Youhuan Li" userId="31ef2ba0f36c268c" providerId="LiveId" clId="{35FC0943-8698-5741-B67B-9E1518B7E0B6}" dt="2024-03-22T15:32:16.082" v="2336" actId="20577"/>
          <ac:spMkLst>
            <pc:docMk/>
            <pc:sldMk cId="0" sldId="1703"/>
            <ac:spMk id="16386" creationId="{00000000-0000-0000-0000-000000000000}"/>
          </ac:spMkLst>
        </pc:spChg>
      </pc:sldChg>
      <pc:sldChg chg="modSp mod">
        <pc:chgData name="Youhuan Li" userId="31ef2ba0f36c268c" providerId="LiveId" clId="{35FC0943-8698-5741-B67B-9E1518B7E0B6}" dt="2024-03-22T15:36:47.511" v="2481" actId="20577"/>
        <pc:sldMkLst>
          <pc:docMk/>
          <pc:sldMk cId="0" sldId="1704"/>
        </pc:sldMkLst>
        <pc:spChg chg="mod">
          <ac:chgData name="Youhuan Li" userId="31ef2ba0f36c268c" providerId="LiveId" clId="{35FC0943-8698-5741-B67B-9E1518B7E0B6}" dt="2024-03-22T15:36:09.227" v="2447" actId="20577"/>
          <ac:spMkLst>
            <pc:docMk/>
            <pc:sldMk cId="0" sldId="1704"/>
            <ac:spMk id="10" creationId="{00000000-0000-0000-0000-000000000000}"/>
          </ac:spMkLst>
        </pc:spChg>
        <pc:spChg chg="mod">
          <ac:chgData name="Youhuan Li" userId="31ef2ba0f36c268c" providerId="LiveId" clId="{35FC0943-8698-5741-B67B-9E1518B7E0B6}" dt="2024-03-22T15:36:47.511" v="2481" actId="20577"/>
          <ac:spMkLst>
            <pc:docMk/>
            <pc:sldMk cId="0" sldId="1704"/>
            <ac:spMk id="47" creationId="{00000000-0000-0000-0000-000000000000}"/>
          </ac:spMkLst>
        </pc:spChg>
      </pc:sldChg>
      <pc:sldChg chg="modSp mod">
        <pc:chgData name="Youhuan Li" userId="31ef2ba0f36c268c" providerId="LiveId" clId="{35FC0943-8698-5741-B67B-9E1518B7E0B6}" dt="2024-03-22T16:06:55.102" v="2937" actId="20577"/>
        <pc:sldMkLst>
          <pc:docMk/>
          <pc:sldMk cId="0" sldId="1760"/>
        </pc:sldMkLst>
        <pc:spChg chg="mod">
          <ac:chgData name="Youhuan Li" userId="31ef2ba0f36c268c" providerId="LiveId" clId="{35FC0943-8698-5741-B67B-9E1518B7E0B6}" dt="2024-03-22T16:06:55.102" v="2937" actId="20577"/>
          <ac:spMkLst>
            <pc:docMk/>
            <pc:sldMk cId="0" sldId="1760"/>
            <ac:spMk id="17411" creationId="{00000000-0000-0000-0000-000000000000}"/>
          </ac:spMkLst>
        </pc:spChg>
      </pc:sldChg>
      <pc:sldChg chg="modSp mod">
        <pc:chgData name="Youhuan Li" userId="31ef2ba0f36c268c" providerId="LiveId" clId="{35FC0943-8698-5741-B67B-9E1518B7E0B6}" dt="2024-03-22T15:55:03.670" v="2723" actId="207"/>
        <pc:sldMkLst>
          <pc:docMk/>
          <pc:sldMk cId="0" sldId="1761"/>
        </pc:sldMkLst>
        <pc:spChg chg="mod">
          <ac:chgData name="Youhuan Li" userId="31ef2ba0f36c268c" providerId="LiveId" clId="{35FC0943-8698-5741-B67B-9E1518B7E0B6}" dt="2024-03-22T15:55:03.670" v="2723" actId="207"/>
          <ac:spMkLst>
            <pc:docMk/>
            <pc:sldMk cId="0" sldId="1761"/>
            <ac:spMk id="17411" creationId="{00000000-0000-0000-0000-000000000000}"/>
          </ac:spMkLst>
        </pc:spChg>
      </pc:sldChg>
      <pc:sldChg chg="addSp modSp mod">
        <pc:chgData name="Youhuan Li" userId="31ef2ba0f36c268c" providerId="LiveId" clId="{35FC0943-8698-5741-B67B-9E1518B7E0B6}" dt="2024-03-22T16:09:23.871" v="2944" actId="1076"/>
        <pc:sldMkLst>
          <pc:docMk/>
          <pc:sldMk cId="0" sldId="1762"/>
        </pc:sldMkLst>
        <pc:spChg chg="add mod">
          <ac:chgData name="Youhuan Li" userId="31ef2ba0f36c268c" providerId="LiveId" clId="{35FC0943-8698-5741-B67B-9E1518B7E0B6}" dt="2024-03-22T16:09:23.871" v="2944" actId="1076"/>
          <ac:spMkLst>
            <pc:docMk/>
            <pc:sldMk cId="0" sldId="1762"/>
            <ac:spMk id="2" creationId="{F49A3C7B-33B5-3BB9-D721-75E5AA121BE1}"/>
          </ac:spMkLst>
        </pc:spChg>
        <pc:spChg chg="mod">
          <ac:chgData name="Youhuan Li" userId="31ef2ba0f36c268c" providerId="LiveId" clId="{35FC0943-8698-5741-B67B-9E1518B7E0B6}" dt="2024-03-22T16:09:20.106" v="2942" actId="1076"/>
          <ac:spMkLst>
            <pc:docMk/>
            <pc:sldMk cId="0" sldId="1762"/>
            <ac:spMk id="17411" creationId="{00000000-0000-0000-0000-000000000000}"/>
          </ac:spMkLst>
        </pc:spChg>
      </pc:sldChg>
      <pc:sldChg chg="addSp delSp modSp mod">
        <pc:chgData name="Youhuan Li" userId="31ef2ba0f36c268c" providerId="LiveId" clId="{35FC0943-8698-5741-B67B-9E1518B7E0B6}" dt="2024-03-22T15:43:58.328" v="2592"/>
        <pc:sldMkLst>
          <pc:docMk/>
          <pc:sldMk cId="0" sldId="1789"/>
        </pc:sldMkLst>
        <pc:spChg chg="add del mod">
          <ac:chgData name="Youhuan Li" userId="31ef2ba0f36c268c" providerId="LiveId" clId="{35FC0943-8698-5741-B67B-9E1518B7E0B6}" dt="2024-03-22T15:43:58.133" v="2591" actId="478"/>
          <ac:spMkLst>
            <pc:docMk/>
            <pc:sldMk cId="0" sldId="1789"/>
            <ac:spMk id="2" creationId="{C2258F08-8E9F-9F65-D05E-33345BE874C0}"/>
          </ac:spMkLst>
        </pc:spChg>
        <pc:spChg chg="add mod">
          <ac:chgData name="Youhuan Li" userId="31ef2ba0f36c268c" providerId="LiveId" clId="{35FC0943-8698-5741-B67B-9E1518B7E0B6}" dt="2024-03-22T15:43:58.328" v="2592"/>
          <ac:spMkLst>
            <pc:docMk/>
            <pc:sldMk cId="0" sldId="1789"/>
            <ac:spMk id="3" creationId="{2651729E-5CE6-DCC6-F634-6B21A8DF5BFD}"/>
          </ac:spMkLst>
        </pc:spChg>
        <pc:spChg chg="mod">
          <ac:chgData name="Youhuan Li" userId="31ef2ba0f36c268c" providerId="LiveId" clId="{35FC0943-8698-5741-B67B-9E1518B7E0B6}" dt="2024-03-22T15:27:03.449" v="2280" actId="20577"/>
          <ac:spMkLst>
            <pc:docMk/>
            <pc:sldMk cId="0" sldId="1789"/>
            <ac:spMk id="17411" creationId="{00000000-0000-0000-0000-000000000000}"/>
          </ac:spMkLst>
        </pc:spChg>
      </pc:sldChg>
      <pc:sldChg chg="del">
        <pc:chgData name="Youhuan Li" userId="31ef2ba0f36c268c" providerId="LiveId" clId="{35FC0943-8698-5741-B67B-9E1518B7E0B6}" dt="2024-03-22T16:09:32.160" v="2945" actId="2696"/>
        <pc:sldMkLst>
          <pc:docMk/>
          <pc:sldMk cId="0" sldId="1826"/>
        </pc:sldMkLst>
      </pc:sldChg>
      <pc:sldChg chg="modSp mod">
        <pc:chgData name="Youhuan Li" userId="31ef2ba0f36c268c" providerId="LiveId" clId="{35FC0943-8698-5741-B67B-9E1518B7E0B6}" dt="2024-03-22T14:53:13.319" v="1249" actId="20577"/>
        <pc:sldMkLst>
          <pc:docMk/>
          <pc:sldMk cId="0" sldId="1827"/>
        </pc:sldMkLst>
        <pc:spChg chg="mod">
          <ac:chgData name="Youhuan Li" userId="31ef2ba0f36c268c" providerId="LiveId" clId="{35FC0943-8698-5741-B67B-9E1518B7E0B6}" dt="2024-03-22T14:53:13.319" v="1249" actId="20577"/>
          <ac:spMkLst>
            <pc:docMk/>
            <pc:sldMk cId="0" sldId="1827"/>
            <ac:spMk id="17411" creationId="{00000000-0000-0000-0000-000000000000}"/>
          </ac:spMkLst>
        </pc:spChg>
      </pc:sldChg>
      <pc:sldChg chg="modSp mod">
        <pc:chgData name="Youhuan Li" userId="31ef2ba0f36c268c" providerId="LiveId" clId="{35FC0943-8698-5741-B67B-9E1518B7E0B6}" dt="2024-03-22T15:04:33.900" v="1755" actId="13926"/>
        <pc:sldMkLst>
          <pc:docMk/>
          <pc:sldMk cId="0" sldId="1868"/>
        </pc:sldMkLst>
        <pc:spChg chg="mod">
          <ac:chgData name="Youhuan Li" userId="31ef2ba0f36c268c" providerId="LiveId" clId="{35FC0943-8698-5741-B67B-9E1518B7E0B6}" dt="2024-03-22T15:04:33.900" v="1755" actId="13926"/>
          <ac:spMkLst>
            <pc:docMk/>
            <pc:sldMk cId="0" sldId="1868"/>
            <ac:spMk id="17411" creationId="{00000000-0000-0000-0000-000000000000}"/>
          </ac:spMkLst>
        </pc:spChg>
      </pc:sldChg>
      <pc:sldChg chg="modSp mod">
        <pc:chgData name="Youhuan Li" userId="31ef2ba0f36c268c" providerId="LiveId" clId="{35FC0943-8698-5741-B67B-9E1518B7E0B6}" dt="2024-03-22T15:27:38.414" v="2309" actId="207"/>
        <pc:sldMkLst>
          <pc:docMk/>
          <pc:sldMk cId="0" sldId="1869"/>
        </pc:sldMkLst>
        <pc:spChg chg="mod">
          <ac:chgData name="Youhuan Li" userId="31ef2ba0f36c268c" providerId="LiveId" clId="{35FC0943-8698-5741-B67B-9E1518B7E0B6}" dt="2024-03-22T15:27:38.414" v="2309" actId="207"/>
          <ac:spMkLst>
            <pc:docMk/>
            <pc:sldMk cId="0" sldId="1869"/>
            <ac:spMk id="17411" creationId="{00000000-0000-0000-0000-000000000000}"/>
          </ac:spMkLst>
        </pc:spChg>
      </pc:sldChg>
      <pc:sldChg chg="modSp mod">
        <pc:chgData name="Youhuan Li" userId="31ef2ba0f36c268c" providerId="LiveId" clId="{35FC0943-8698-5741-B67B-9E1518B7E0B6}" dt="2024-03-22T15:57:16.006" v="2739" actId="20577"/>
        <pc:sldMkLst>
          <pc:docMk/>
          <pc:sldMk cId="0" sldId="1870"/>
        </pc:sldMkLst>
        <pc:spChg chg="mod">
          <ac:chgData name="Youhuan Li" userId="31ef2ba0f36c268c" providerId="LiveId" clId="{35FC0943-8698-5741-B67B-9E1518B7E0B6}" dt="2024-03-22T15:57:16.006" v="2739" actId="20577"/>
          <ac:spMkLst>
            <pc:docMk/>
            <pc:sldMk cId="0" sldId="1870"/>
            <ac:spMk id="26" creationId="{00000000-0000-0000-0000-000000000000}"/>
          </ac:spMkLst>
        </pc:spChg>
      </pc:sldChg>
      <pc:sldChg chg="modSp mod">
        <pc:chgData name="Youhuan Li" userId="31ef2ba0f36c268c" providerId="LiveId" clId="{35FC0943-8698-5741-B67B-9E1518B7E0B6}" dt="2024-03-22T15:09:37.879" v="1967" actId="14100"/>
        <pc:sldMkLst>
          <pc:docMk/>
          <pc:sldMk cId="0" sldId="1871"/>
        </pc:sldMkLst>
        <pc:spChg chg="mod">
          <ac:chgData name="Youhuan Li" userId="31ef2ba0f36c268c" providerId="LiveId" clId="{35FC0943-8698-5741-B67B-9E1518B7E0B6}" dt="2024-03-22T15:09:37.879" v="1967" actId="14100"/>
          <ac:spMkLst>
            <pc:docMk/>
            <pc:sldMk cId="0" sldId="1871"/>
            <ac:spMk id="17411" creationId="{00000000-0000-0000-0000-000000000000}"/>
          </ac:spMkLst>
        </pc:spChg>
      </pc:sldChg>
      <pc:sldChg chg="del">
        <pc:chgData name="Youhuan Li" userId="31ef2ba0f36c268c" providerId="LiveId" clId="{35FC0943-8698-5741-B67B-9E1518B7E0B6}" dt="2024-03-22T15:15:39.432" v="1970" actId="2696"/>
        <pc:sldMkLst>
          <pc:docMk/>
          <pc:sldMk cId="0" sldId="1913"/>
        </pc:sldMkLst>
      </pc:sldChg>
      <pc:sldChg chg="modSp add del mod">
        <pc:chgData name="Youhuan Li" userId="31ef2ba0f36c268c" providerId="LiveId" clId="{35FC0943-8698-5741-B67B-9E1518B7E0B6}" dt="2024-03-22T15:18:53.604" v="2074" actId="2696"/>
        <pc:sldMkLst>
          <pc:docMk/>
          <pc:sldMk cId="2579029647" sldId="1913"/>
        </pc:sldMkLst>
        <pc:spChg chg="mod">
          <ac:chgData name="Youhuan Li" userId="31ef2ba0f36c268c" providerId="LiveId" clId="{35FC0943-8698-5741-B67B-9E1518B7E0B6}" dt="2024-03-22T15:16:17.010" v="2054" actId="20577"/>
          <ac:spMkLst>
            <pc:docMk/>
            <pc:sldMk cId="2579029647" sldId="1913"/>
            <ac:spMk id="17410" creationId="{00000000-0000-0000-0000-000000000000}"/>
          </ac:spMkLst>
        </pc:spChg>
      </pc:sldChg>
      <pc:sldChg chg="modSp mod">
        <pc:chgData name="Youhuan Li" userId="31ef2ba0f36c268c" providerId="LiveId" clId="{35FC0943-8698-5741-B67B-9E1518B7E0B6}" dt="2024-03-22T14:55:41.367" v="1250" actId="13926"/>
        <pc:sldMkLst>
          <pc:docMk/>
          <pc:sldMk cId="0" sldId="1914"/>
        </pc:sldMkLst>
        <pc:spChg chg="mod">
          <ac:chgData name="Youhuan Li" userId="31ef2ba0f36c268c" providerId="LiveId" clId="{35FC0943-8698-5741-B67B-9E1518B7E0B6}" dt="2024-03-22T14:55:41.367" v="1250" actId="13926"/>
          <ac:spMkLst>
            <pc:docMk/>
            <pc:sldMk cId="0" sldId="1914"/>
            <ac:spMk id="17411" creationId="{00000000-0000-0000-0000-000000000000}"/>
          </ac:spMkLst>
        </pc:spChg>
      </pc:sldChg>
      <pc:sldChg chg="addSp delSp modSp add mod delAnim modAnim">
        <pc:chgData name="Youhuan Li" userId="31ef2ba0f36c268c" providerId="LiveId" clId="{35FC0943-8698-5741-B67B-9E1518B7E0B6}" dt="2024-03-24T14:02:51.456" v="4390" actId="20577"/>
        <pc:sldMkLst>
          <pc:docMk/>
          <pc:sldMk cId="0" sldId="1916"/>
        </pc:sldMkLst>
        <pc:spChg chg="add mod">
          <ac:chgData name="Youhuan Li" userId="31ef2ba0f36c268c" providerId="LiveId" clId="{35FC0943-8698-5741-B67B-9E1518B7E0B6}" dt="2024-03-24T14:01:26.469" v="4364" actId="6549"/>
          <ac:spMkLst>
            <pc:docMk/>
            <pc:sldMk cId="0" sldId="1916"/>
            <ac:spMk id="5" creationId="{1DC1C918-0C09-74B8-BC16-867FA0201E7D}"/>
          </ac:spMkLst>
        </pc:spChg>
        <pc:spChg chg="mod">
          <ac:chgData name="Youhuan Li" userId="31ef2ba0f36c268c" providerId="LiveId" clId="{35FC0943-8698-5741-B67B-9E1518B7E0B6}" dt="2024-03-24T14:02:51.456" v="4390" actId="20577"/>
          <ac:spMkLst>
            <pc:docMk/>
            <pc:sldMk cId="0" sldId="1916"/>
            <ac:spMk id="293890" creationId="{00000000-0000-0000-0000-000000000000}"/>
          </ac:spMkLst>
        </pc:spChg>
        <pc:spChg chg="mod">
          <ac:chgData name="Youhuan Li" userId="31ef2ba0f36c268c" providerId="LiveId" clId="{35FC0943-8698-5741-B67B-9E1518B7E0B6}" dt="2024-03-24T14:01:42.415" v="4365" actId="13926"/>
          <ac:spMkLst>
            <pc:docMk/>
            <pc:sldMk cId="0" sldId="1916"/>
            <ac:spMk id="293891" creationId="{00000000-0000-0000-0000-000000000000}"/>
          </ac:spMkLst>
        </pc:spChg>
        <pc:grpChg chg="mod">
          <ac:chgData name="Youhuan Li" userId="31ef2ba0f36c268c" providerId="LiveId" clId="{35FC0943-8698-5741-B67B-9E1518B7E0B6}" dt="2024-03-24T14:01:12.035" v="4339" actId="1076"/>
          <ac:grpSpMkLst>
            <pc:docMk/>
            <pc:sldMk cId="0" sldId="1916"/>
            <ac:grpSpMk id="2" creationId="{00000000-0000-0000-0000-000000000000}"/>
          </ac:grpSpMkLst>
        </pc:grpChg>
        <pc:grpChg chg="del mod">
          <ac:chgData name="Youhuan Li" userId="31ef2ba0f36c268c" providerId="LiveId" clId="{35FC0943-8698-5741-B67B-9E1518B7E0B6}" dt="2024-03-24T14:01:09.420" v="4338" actId="478"/>
          <ac:grpSpMkLst>
            <pc:docMk/>
            <pc:sldMk cId="0" sldId="1916"/>
            <ac:grpSpMk id="3" creationId="{00000000-0000-0000-0000-000000000000}"/>
          </ac:grpSpMkLst>
        </pc:grpChg>
      </pc:sldChg>
      <pc:sldChg chg="add del">
        <pc:chgData name="Youhuan Li" userId="31ef2ba0f36c268c" providerId="LiveId" clId="{35FC0943-8698-5741-B67B-9E1518B7E0B6}" dt="2024-03-24T09:09:15.485" v="3221" actId="2696"/>
        <pc:sldMkLst>
          <pc:docMk/>
          <pc:sldMk cId="1366262502" sldId="1916"/>
        </pc:sldMkLst>
      </pc:sldChg>
      <pc:sldChg chg="add ord">
        <pc:chgData name="Youhuan Li" userId="31ef2ba0f36c268c" providerId="LiveId" clId="{35FC0943-8698-5741-B67B-9E1518B7E0B6}" dt="2024-03-24T14:02:37.565" v="4366" actId="20578"/>
        <pc:sldMkLst>
          <pc:docMk/>
          <pc:sldMk cId="0" sldId="1917"/>
        </pc:sldMkLst>
      </pc:sldChg>
      <pc:sldChg chg="delSp modSp add mod delAnim modAnim">
        <pc:chgData name="Youhuan Li" userId="31ef2ba0f36c268c" providerId="LiveId" clId="{35FC0943-8698-5741-B67B-9E1518B7E0B6}" dt="2024-03-24T14:05:37.281" v="4725" actId="20577"/>
        <pc:sldMkLst>
          <pc:docMk/>
          <pc:sldMk cId="3557358289" sldId="1918"/>
        </pc:sldMkLst>
        <pc:spChg chg="mod">
          <ac:chgData name="Youhuan Li" userId="31ef2ba0f36c268c" providerId="LiveId" clId="{35FC0943-8698-5741-B67B-9E1518B7E0B6}" dt="2024-03-24T14:05:37.281" v="4725" actId="20577"/>
          <ac:spMkLst>
            <pc:docMk/>
            <pc:sldMk cId="3557358289" sldId="1918"/>
            <ac:spMk id="5" creationId="{1DC1C918-0C09-74B8-BC16-867FA0201E7D}"/>
          </ac:spMkLst>
        </pc:spChg>
        <pc:spChg chg="mod">
          <ac:chgData name="Youhuan Li" userId="31ef2ba0f36c268c" providerId="LiveId" clId="{35FC0943-8698-5741-B67B-9E1518B7E0B6}" dt="2024-03-24T14:03:10.464" v="4396" actId="20577"/>
          <ac:spMkLst>
            <pc:docMk/>
            <pc:sldMk cId="3557358289" sldId="1918"/>
            <ac:spMk id="293890" creationId="{00000000-0000-0000-0000-000000000000}"/>
          </ac:spMkLst>
        </pc:spChg>
        <pc:spChg chg="mod">
          <ac:chgData name="Youhuan Li" userId="31ef2ba0f36c268c" providerId="LiveId" clId="{35FC0943-8698-5741-B67B-9E1518B7E0B6}" dt="2024-03-24T14:03:14.440" v="4397" actId="6549"/>
          <ac:spMkLst>
            <pc:docMk/>
            <pc:sldMk cId="3557358289" sldId="1918"/>
            <ac:spMk id="293891" creationId="{00000000-0000-0000-0000-000000000000}"/>
          </ac:spMkLst>
        </pc:spChg>
        <pc:grpChg chg="del">
          <ac:chgData name="Youhuan Li" userId="31ef2ba0f36c268c" providerId="LiveId" clId="{35FC0943-8698-5741-B67B-9E1518B7E0B6}" dt="2024-03-24T14:03:16.440" v="4398" actId="478"/>
          <ac:grpSpMkLst>
            <pc:docMk/>
            <pc:sldMk cId="3557358289" sldId="1918"/>
            <ac:grpSpMk id="2"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a:defRPr sz="1300" b="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defRPr sz="1300" b="0"/>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0228"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10445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10445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a:defRPr sz="1300" b="0"/>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5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defTabSz="990600" eaLnBrk="1" hangingPunct="1"/>
            <a:fld id="{9A0DB2DC-4C9A-4742-B13C-FB6460FD3503}" type="slidenum">
              <a:rPr lang="en-US" altLang="zh-CN" sz="1300" b="0" dirty="0"/>
              <a:t>‹#›</a:t>
            </a:fld>
            <a:endParaRPr lang="en-US" altLang="zh-CN" sz="1300" b="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4</a:t>
            </a:fld>
            <a:endParaRPr lang="en-US" altLang="zh-CN" sz="1300" b="0"/>
          </a:p>
        </p:txBody>
      </p:sp>
      <p:sp>
        <p:nvSpPr>
          <p:cNvPr id="185347" name="Rectangle 2"/>
          <p:cNvSpPr>
            <a:spLocks noGrp="1" noRot="1" noChangeAspect="1" noTextEdit="1"/>
          </p:cNvSpPr>
          <p:nvPr>
            <p:ph type="sldImg"/>
          </p:nvPr>
        </p:nvSpPr>
        <p:spPr>
          <a:xfrm>
            <a:off x="992188" y="768350"/>
            <a:ext cx="5114925" cy="3836988"/>
          </a:xfrm>
        </p:spPr>
      </p:sp>
      <p:sp>
        <p:nvSpPr>
          <p:cNvPr id="185348"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a:xfrm>
            <a:off x="992188" y="768350"/>
            <a:ext cx="5114925" cy="3836988"/>
          </a:xfrm>
          <a:ln/>
        </p:spPr>
      </p:sp>
      <p:sp>
        <p:nvSpPr>
          <p:cNvPr id="209923" name="备注占位符 2"/>
          <p:cNvSpPr>
            <a:spLocks noGrp="1"/>
          </p:cNvSpPr>
          <p:nvPr>
            <p:ph type="body" idx="1"/>
          </p:nvPr>
        </p:nvSpPr>
        <p:spPr>
          <a:noFill/>
          <a:ln/>
        </p:spPr>
        <p:txBody>
          <a:bodyPr/>
          <a:lstStyle/>
          <a:p>
            <a:pPr eaLnBrk="1" hangingPunct="1"/>
            <a:endParaRPr lang="zh-CN" altLang="en-US"/>
          </a:p>
        </p:txBody>
      </p:sp>
      <p:sp>
        <p:nvSpPr>
          <p:cNvPr id="20992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4B3699-B58F-4741-AC93-D189D8076A8B}"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a:xfrm>
            <a:off x="992188" y="768350"/>
            <a:ext cx="5114925" cy="3836988"/>
          </a:xfrm>
          <a:ln/>
        </p:spPr>
      </p:sp>
      <p:sp>
        <p:nvSpPr>
          <p:cNvPr id="210947" name="备注占位符 2"/>
          <p:cNvSpPr>
            <a:spLocks noGrp="1"/>
          </p:cNvSpPr>
          <p:nvPr>
            <p:ph type="body" idx="1"/>
          </p:nvPr>
        </p:nvSpPr>
        <p:spPr>
          <a:noFill/>
          <a:ln/>
        </p:spPr>
        <p:txBody>
          <a:bodyPr/>
          <a:lstStyle/>
          <a:p>
            <a:pPr eaLnBrk="1" hangingPunct="1"/>
            <a:endParaRPr lang="zh-CN" altLang="en-US"/>
          </a:p>
        </p:txBody>
      </p:sp>
      <p:sp>
        <p:nvSpPr>
          <p:cNvPr id="21094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A177370-5FF5-4476-8279-81CF568F8D93}"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a:xfrm>
            <a:off x="992188" y="768350"/>
            <a:ext cx="5114925" cy="3836988"/>
          </a:xfrm>
          <a:ln/>
        </p:spPr>
      </p:sp>
      <p:sp>
        <p:nvSpPr>
          <p:cNvPr id="211971" name="备注占位符 2"/>
          <p:cNvSpPr>
            <a:spLocks noGrp="1"/>
          </p:cNvSpPr>
          <p:nvPr>
            <p:ph type="body" idx="1"/>
          </p:nvPr>
        </p:nvSpPr>
        <p:spPr>
          <a:noFill/>
          <a:ln/>
        </p:spPr>
        <p:txBody>
          <a:bodyPr/>
          <a:lstStyle/>
          <a:p>
            <a:pPr eaLnBrk="1" hangingPunct="1"/>
            <a:endParaRPr lang="zh-CN" altLang="en-US"/>
          </a:p>
        </p:txBody>
      </p:sp>
      <p:sp>
        <p:nvSpPr>
          <p:cNvPr id="21197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54F6241-D066-4CCD-B9D0-C8F2F8C0D07F}"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37</a:t>
            </a:fld>
            <a:endParaRPr lang="en-US" altLang="zh-CN" sz="1300" b="0"/>
          </a:p>
        </p:txBody>
      </p:sp>
      <p:sp>
        <p:nvSpPr>
          <p:cNvPr id="186371" name="Rectangle 2"/>
          <p:cNvSpPr>
            <a:spLocks noGrp="1" noRot="1" noChangeAspect="1" noTextEdit="1"/>
          </p:cNvSpPr>
          <p:nvPr>
            <p:ph type="sldImg"/>
          </p:nvPr>
        </p:nvSpPr>
        <p:spPr>
          <a:xfrm>
            <a:off x="992188" y="768350"/>
            <a:ext cx="5114925" cy="3836988"/>
          </a:xfrm>
          <a:solidFill>
            <a:srgbClr val="FFFFFF">
              <a:alpha val="100000"/>
            </a:srgbClr>
          </a:solidFill>
        </p:spPr>
      </p:sp>
      <p:sp>
        <p:nvSpPr>
          <p:cNvPr id="186372" name="Rectangle 3"/>
          <p:cNvSpPr>
            <a:spLocks noGrp="1"/>
          </p:cNvSpPr>
          <p:nvPr>
            <p:ph type="body" idx="1"/>
          </p:nvPr>
        </p:nvSpPr>
        <p:spPr>
          <a:xfrm>
            <a:off x="946150" y="4860925"/>
            <a:ext cx="5207000" cy="4605338"/>
          </a:xfrm>
          <a:solidFill>
            <a:srgbClr val="FFFFFF">
              <a:alpha val="100000"/>
            </a:srgbClr>
          </a:solidFill>
          <a:ln>
            <a:solidFill>
              <a:srgbClr val="000000">
                <a:alpha val="100000"/>
              </a:srgbClr>
            </a:solidFill>
            <a:miter/>
          </a:ln>
        </p:spPr>
        <p:txBody>
          <a:bodyPr wrap="square" lIns="99048" tIns="49524" rIns="99048" bIns="49524" anchor="t"/>
          <a:lstStyle/>
          <a:p>
            <a:pPr lvl="0"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a:xfrm>
            <a:off x="992188" y="768350"/>
            <a:ext cx="5114925" cy="3836988"/>
          </a:xfrm>
          <a:ln/>
        </p:spPr>
      </p:sp>
      <p:sp>
        <p:nvSpPr>
          <p:cNvPr id="212995" name="备注占位符 2"/>
          <p:cNvSpPr>
            <a:spLocks noGrp="1"/>
          </p:cNvSpPr>
          <p:nvPr>
            <p:ph type="body" idx="1"/>
          </p:nvPr>
        </p:nvSpPr>
        <p:spPr>
          <a:noFill/>
          <a:ln/>
        </p:spPr>
        <p:txBody>
          <a:bodyPr/>
          <a:lstStyle/>
          <a:p>
            <a:pPr eaLnBrk="1" hangingPunct="1"/>
            <a:endParaRPr lang="zh-CN" altLang="en-US"/>
          </a:p>
        </p:txBody>
      </p:sp>
      <p:sp>
        <p:nvSpPr>
          <p:cNvPr id="21299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F8EC09-B4B8-4277-B673-C2194AF808B4}"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a:xfrm>
            <a:off x="992188" y="768350"/>
            <a:ext cx="5114925" cy="3836988"/>
          </a:xfrm>
          <a:ln/>
        </p:spPr>
      </p:sp>
      <p:sp>
        <p:nvSpPr>
          <p:cNvPr id="214019" name="备注占位符 2"/>
          <p:cNvSpPr>
            <a:spLocks noGrp="1"/>
          </p:cNvSpPr>
          <p:nvPr>
            <p:ph type="body" idx="1"/>
          </p:nvPr>
        </p:nvSpPr>
        <p:spPr>
          <a:noFill/>
          <a:ln/>
        </p:spPr>
        <p:txBody>
          <a:bodyPr/>
          <a:lstStyle/>
          <a:p>
            <a:pPr eaLnBrk="1" hangingPunct="1"/>
            <a:endParaRPr lang="zh-CN" altLang="en-US"/>
          </a:p>
        </p:txBody>
      </p:sp>
      <p:sp>
        <p:nvSpPr>
          <p:cNvPr id="21402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BC1915C-A195-41DE-8D6D-FED9275AB603}"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xfrm>
            <a:off x="992188" y="768350"/>
            <a:ext cx="5114925" cy="3836988"/>
          </a:xfrm>
          <a:ln/>
        </p:spPr>
      </p:sp>
      <p:sp>
        <p:nvSpPr>
          <p:cNvPr id="217091" name="备注占位符 2"/>
          <p:cNvSpPr>
            <a:spLocks noGrp="1"/>
          </p:cNvSpPr>
          <p:nvPr>
            <p:ph type="body" idx="1"/>
          </p:nvPr>
        </p:nvSpPr>
        <p:spPr>
          <a:noFill/>
          <a:ln/>
        </p:spPr>
        <p:txBody>
          <a:bodyPr/>
          <a:lstStyle/>
          <a:p>
            <a:pPr eaLnBrk="1" hangingPunct="1"/>
            <a:endParaRPr lang="zh-CN" altLang="en-US"/>
          </a:p>
        </p:txBody>
      </p:sp>
      <p:sp>
        <p:nvSpPr>
          <p:cNvPr id="217092" name="灯片编号占位符 3"/>
          <p:cNvSpPr>
            <a:spLocks noGrp="1"/>
          </p:cNvSpPr>
          <p:nvPr>
            <p:ph type="sldNum" sz="quarter" idx="5"/>
          </p:nvPr>
        </p:nvSpPr>
        <p:spPr>
          <a:noFill/>
        </p:spPr>
        <p:txBody>
          <a:bodyPr/>
          <a:lstStyle/>
          <a:p>
            <a:fld id="{44E476DB-9EBD-469A-B638-94A5EBC5313C}" type="slidenum">
              <a:rPr lang="en-US" altLang="zh-CN" smtClean="0"/>
              <a:pPr/>
              <a:t>43</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a:xfrm>
            <a:off x="992188" y="768350"/>
            <a:ext cx="5114925" cy="3836988"/>
          </a:xfrm>
          <a:ln/>
        </p:spPr>
      </p:sp>
      <p:sp>
        <p:nvSpPr>
          <p:cNvPr id="218115" name="备注占位符 2"/>
          <p:cNvSpPr>
            <a:spLocks noGrp="1"/>
          </p:cNvSpPr>
          <p:nvPr>
            <p:ph type="body" idx="1"/>
          </p:nvPr>
        </p:nvSpPr>
        <p:spPr>
          <a:noFill/>
          <a:ln/>
        </p:spPr>
        <p:txBody>
          <a:bodyPr/>
          <a:lstStyle/>
          <a:p>
            <a:pPr eaLnBrk="1" hangingPunct="1"/>
            <a:endParaRPr lang="zh-CN" altLang="en-US"/>
          </a:p>
        </p:txBody>
      </p:sp>
      <p:sp>
        <p:nvSpPr>
          <p:cNvPr id="218116" name="灯片编号占位符 3"/>
          <p:cNvSpPr>
            <a:spLocks noGrp="1"/>
          </p:cNvSpPr>
          <p:nvPr>
            <p:ph type="sldNum" sz="quarter" idx="5"/>
          </p:nvPr>
        </p:nvSpPr>
        <p:spPr>
          <a:noFill/>
        </p:spPr>
        <p:txBody>
          <a:bodyPr/>
          <a:lstStyle/>
          <a:p>
            <a:fld id="{4F434093-1890-4DC8-8B6E-B3BCA769D7CC}" type="slidenum">
              <a:rPr lang="en-US" altLang="zh-CN" smtClean="0"/>
              <a:pPr/>
              <a:t>45</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a:xfrm>
            <a:off x="992188" y="768350"/>
            <a:ext cx="5114925" cy="3836988"/>
          </a:xfrm>
          <a:ln/>
        </p:spPr>
      </p:sp>
      <p:sp>
        <p:nvSpPr>
          <p:cNvPr id="219139" name="备注占位符 2"/>
          <p:cNvSpPr>
            <a:spLocks noGrp="1"/>
          </p:cNvSpPr>
          <p:nvPr>
            <p:ph type="body" idx="1"/>
          </p:nvPr>
        </p:nvSpPr>
        <p:spPr>
          <a:noFill/>
          <a:ln/>
        </p:spPr>
        <p:txBody>
          <a:bodyPr/>
          <a:lstStyle/>
          <a:p>
            <a:pPr eaLnBrk="1" hangingPunct="1"/>
            <a:endParaRPr lang="zh-CN" altLang="en-US"/>
          </a:p>
        </p:txBody>
      </p:sp>
      <p:sp>
        <p:nvSpPr>
          <p:cNvPr id="219140" name="灯片编号占位符 3"/>
          <p:cNvSpPr>
            <a:spLocks noGrp="1"/>
          </p:cNvSpPr>
          <p:nvPr>
            <p:ph type="sldNum" sz="quarter" idx="5"/>
          </p:nvPr>
        </p:nvSpPr>
        <p:spPr>
          <a:noFill/>
        </p:spPr>
        <p:txBody>
          <a:bodyPr/>
          <a:lstStyle/>
          <a:p>
            <a:fld id="{71ADE98E-CE85-41F5-A15C-AB459FDDCF8D}" type="slidenum">
              <a:rPr lang="en-US" altLang="zh-CN" smtClean="0"/>
              <a:pPr/>
              <a:t>46</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a:xfrm>
            <a:off x="992188" y="768350"/>
            <a:ext cx="5114925" cy="3836988"/>
          </a:xfrm>
          <a:ln/>
        </p:spPr>
      </p:sp>
      <p:sp>
        <p:nvSpPr>
          <p:cNvPr id="220163" name="备注占位符 2"/>
          <p:cNvSpPr>
            <a:spLocks noGrp="1"/>
          </p:cNvSpPr>
          <p:nvPr>
            <p:ph type="body" idx="1"/>
          </p:nvPr>
        </p:nvSpPr>
        <p:spPr>
          <a:noFill/>
          <a:ln/>
        </p:spPr>
        <p:txBody>
          <a:bodyPr/>
          <a:lstStyle/>
          <a:p>
            <a:pPr eaLnBrk="1" hangingPunct="1"/>
            <a:endParaRPr lang="zh-CN" altLang="en-US"/>
          </a:p>
        </p:txBody>
      </p:sp>
      <p:sp>
        <p:nvSpPr>
          <p:cNvPr id="220164" name="灯片编号占位符 3"/>
          <p:cNvSpPr>
            <a:spLocks noGrp="1"/>
          </p:cNvSpPr>
          <p:nvPr>
            <p:ph type="sldNum" sz="quarter" idx="5"/>
          </p:nvPr>
        </p:nvSpPr>
        <p:spPr>
          <a:noFill/>
        </p:spPr>
        <p:txBody>
          <a:bodyPr/>
          <a:lstStyle/>
          <a:p>
            <a:fld id="{970B5CFE-4FE8-4D4B-B8F5-F91DECF8A9FE}" type="slidenum">
              <a:rPr lang="en-US" altLang="zh-CN" smtClean="0"/>
              <a:pPr/>
              <a:t>47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16</a:t>
            </a:fld>
            <a:endParaRPr lang="en-US" altLang="zh-CN" sz="1300" b="0"/>
          </a:p>
        </p:txBody>
      </p:sp>
      <p:sp>
        <p:nvSpPr>
          <p:cNvPr id="185347" name="Rectangle 2"/>
          <p:cNvSpPr>
            <a:spLocks noGrp="1" noRot="1" noChangeAspect="1" noTextEdit="1"/>
          </p:cNvSpPr>
          <p:nvPr>
            <p:ph type="sldImg"/>
          </p:nvPr>
        </p:nvSpPr>
        <p:spPr>
          <a:xfrm>
            <a:off x="992188" y="768350"/>
            <a:ext cx="5114925" cy="3836988"/>
          </a:xfrm>
        </p:spPr>
      </p:sp>
      <p:sp>
        <p:nvSpPr>
          <p:cNvPr id="185348"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xfrm>
            <a:off x="992188" y="768350"/>
            <a:ext cx="5114925" cy="3836988"/>
          </a:xfrm>
          <a:ln/>
        </p:spPr>
      </p:sp>
      <p:sp>
        <p:nvSpPr>
          <p:cNvPr id="221187" name="备注占位符 2"/>
          <p:cNvSpPr>
            <a:spLocks noGrp="1"/>
          </p:cNvSpPr>
          <p:nvPr>
            <p:ph type="body" idx="1"/>
          </p:nvPr>
        </p:nvSpPr>
        <p:spPr>
          <a:noFill/>
          <a:ln/>
        </p:spPr>
        <p:txBody>
          <a:bodyPr/>
          <a:lstStyle/>
          <a:p>
            <a:pPr eaLnBrk="1" hangingPunct="1"/>
            <a:endParaRPr lang="zh-CN" altLang="en-US"/>
          </a:p>
        </p:txBody>
      </p:sp>
      <p:sp>
        <p:nvSpPr>
          <p:cNvPr id="221188" name="灯片编号占位符 3"/>
          <p:cNvSpPr>
            <a:spLocks noGrp="1"/>
          </p:cNvSpPr>
          <p:nvPr>
            <p:ph type="sldNum" sz="quarter" idx="5"/>
          </p:nvPr>
        </p:nvSpPr>
        <p:spPr>
          <a:noFill/>
        </p:spPr>
        <p:txBody>
          <a:bodyPr/>
          <a:lstStyle/>
          <a:p>
            <a:fld id="{059282BC-0663-4745-A1D9-A1D2AA30B42A}" type="slidenum">
              <a:rPr lang="en-US" altLang="zh-CN" smtClean="0"/>
              <a:pPr/>
              <a:t>49</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a:xfrm>
            <a:off x="992188" y="768350"/>
            <a:ext cx="5114925" cy="3836988"/>
          </a:xfrm>
          <a:ln/>
        </p:spPr>
      </p:sp>
      <p:sp>
        <p:nvSpPr>
          <p:cNvPr id="222211" name="备注占位符 2"/>
          <p:cNvSpPr>
            <a:spLocks noGrp="1"/>
          </p:cNvSpPr>
          <p:nvPr>
            <p:ph type="body" idx="1"/>
          </p:nvPr>
        </p:nvSpPr>
        <p:spPr>
          <a:noFill/>
          <a:ln/>
        </p:spPr>
        <p:txBody>
          <a:bodyPr/>
          <a:lstStyle/>
          <a:p>
            <a:pPr eaLnBrk="1" hangingPunct="1"/>
            <a:endParaRPr lang="zh-CN" altLang="en-US"/>
          </a:p>
        </p:txBody>
      </p:sp>
      <p:sp>
        <p:nvSpPr>
          <p:cNvPr id="222212" name="灯片编号占位符 3"/>
          <p:cNvSpPr>
            <a:spLocks noGrp="1"/>
          </p:cNvSpPr>
          <p:nvPr>
            <p:ph type="sldNum" sz="quarter" idx="5"/>
          </p:nvPr>
        </p:nvSpPr>
        <p:spPr>
          <a:noFill/>
        </p:spPr>
        <p:txBody>
          <a:bodyPr/>
          <a:lstStyle/>
          <a:p>
            <a:fld id="{3801D02D-A2A9-4425-85A1-7197F61B2E5E}" type="slidenum">
              <a:rPr lang="en-US" altLang="zh-CN" smtClean="0"/>
              <a:pPr/>
              <a:t>52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a:xfrm>
            <a:off x="992188" y="768350"/>
            <a:ext cx="5114925" cy="3836988"/>
          </a:xfrm>
          <a:ln/>
        </p:spPr>
      </p:sp>
      <p:sp>
        <p:nvSpPr>
          <p:cNvPr id="223235" name="备注占位符 2"/>
          <p:cNvSpPr>
            <a:spLocks noGrp="1"/>
          </p:cNvSpPr>
          <p:nvPr>
            <p:ph type="body" idx="1"/>
          </p:nvPr>
        </p:nvSpPr>
        <p:spPr>
          <a:noFill/>
          <a:ln/>
        </p:spPr>
        <p:txBody>
          <a:bodyPr/>
          <a:lstStyle/>
          <a:p>
            <a:pPr eaLnBrk="1" hangingPunct="1"/>
            <a:endParaRPr lang="zh-CN" altLang="en-US"/>
          </a:p>
        </p:txBody>
      </p:sp>
      <p:sp>
        <p:nvSpPr>
          <p:cNvPr id="223236" name="灯片编号占位符 3"/>
          <p:cNvSpPr>
            <a:spLocks noGrp="1"/>
          </p:cNvSpPr>
          <p:nvPr>
            <p:ph type="sldNum" sz="quarter" idx="5"/>
          </p:nvPr>
        </p:nvSpPr>
        <p:spPr>
          <a:noFill/>
        </p:spPr>
        <p:txBody>
          <a:bodyPr/>
          <a:lstStyle/>
          <a:p>
            <a:fld id="{438FB870-2EB8-4C36-A08B-78B1068F3DC0}" type="slidenum">
              <a:rPr lang="en-US" altLang="zh-CN" smtClean="0"/>
              <a:pPr/>
              <a:t>53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55</a:t>
            </a:fld>
            <a:endParaRPr lang="en-US" altLang="zh-CN" sz="1300" b="0"/>
          </a:p>
        </p:txBody>
      </p:sp>
      <p:sp>
        <p:nvSpPr>
          <p:cNvPr id="187395" name="Rectangle 2"/>
          <p:cNvSpPr>
            <a:spLocks noGrp="1" noRot="1" noChangeAspect="1" noTextEdit="1"/>
          </p:cNvSpPr>
          <p:nvPr>
            <p:ph type="sldImg"/>
          </p:nvPr>
        </p:nvSpPr>
        <p:spPr>
          <a:xfrm>
            <a:off x="992188" y="768350"/>
            <a:ext cx="5114925" cy="3836988"/>
          </a:xfrm>
        </p:spPr>
      </p:sp>
      <p:sp>
        <p:nvSpPr>
          <p:cNvPr id="187396"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a:xfrm>
            <a:off x="992188" y="768350"/>
            <a:ext cx="5114925" cy="3836988"/>
          </a:xfrm>
          <a:ln/>
        </p:spPr>
      </p:sp>
      <p:sp>
        <p:nvSpPr>
          <p:cNvPr id="225283" name="备注占位符 2"/>
          <p:cNvSpPr>
            <a:spLocks noGrp="1"/>
          </p:cNvSpPr>
          <p:nvPr>
            <p:ph type="body" idx="1"/>
          </p:nvPr>
        </p:nvSpPr>
        <p:spPr>
          <a:noFill/>
          <a:ln/>
        </p:spPr>
        <p:txBody>
          <a:bodyPr/>
          <a:lstStyle/>
          <a:p>
            <a:pPr eaLnBrk="1" hangingPunct="1"/>
            <a:endParaRPr lang="zh-CN" altLang="en-US"/>
          </a:p>
        </p:txBody>
      </p:sp>
      <p:sp>
        <p:nvSpPr>
          <p:cNvPr id="22528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43ABB7A-7D02-48B0-8A62-585B64DACEEF}"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a:xfrm>
            <a:off x="992188" y="768350"/>
            <a:ext cx="5114925" cy="3836988"/>
          </a:xfrm>
          <a:ln/>
        </p:spPr>
      </p:sp>
      <p:sp>
        <p:nvSpPr>
          <p:cNvPr id="215043" name="备注占位符 2"/>
          <p:cNvSpPr>
            <a:spLocks noGrp="1"/>
          </p:cNvSpPr>
          <p:nvPr>
            <p:ph type="body" idx="1"/>
          </p:nvPr>
        </p:nvSpPr>
        <p:spPr>
          <a:noFill/>
          <a:ln/>
        </p:spPr>
        <p:txBody>
          <a:bodyPr/>
          <a:lstStyle/>
          <a:p>
            <a:pPr eaLnBrk="1" hangingPunct="1"/>
            <a:endParaRPr lang="zh-CN" altLang="en-US"/>
          </a:p>
        </p:txBody>
      </p:sp>
      <p:sp>
        <p:nvSpPr>
          <p:cNvPr id="215044" name="灯片编号占位符 3"/>
          <p:cNvSpPr>
            <a:spLocks noGrp="1"/>
          </p:cNvSpPr>
          <p:nvPr>
            <p:ph type="sldNum" sz="quarter" idx="5"/>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0802F40-60C3-4B72-87D3-41743CB7DF1A}" type="slidenum">
              <a:rPr kumimoji="0"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71</a:t>
            </a:fld>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73097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a:xfrm>
            <a:off x="992188" y="768350"/>
            <a:ext cx="5114925" cy="3836988"/>
          </a:xfrm>
          <a:ln/>
        </p:spPr>
      </p:sp>
      <p:sp>
        <p:nvSpPr>
          <p:cNvPr id="216067" name="备注占位符 2"/>
          <p:cNvSpPr>
            <a:spLocks noGrp="1"/>
          </p:cNvSpPr>
          <p:nvPr>
            <p:ph type="body" idx="1"/>
          </p:nvPr>
        </p:nvSpPr>
        <p:spPr>
          <a:noFill/>
          <a:ln/>
        </p:spPr>
        <p:txBody>
          <a:bodyPr/>
          <a:lstStyle/>
          <a:p>
            <a:pPr eaLnBrk="1" hangingPunct="1"/>
            <a:endParaRPr lang="zh-CN" altLang="en-US"/>
          </a:p>
        </p:txBody>
      </p:sp>
      <p:sp>
        <p:nvSpPr>
          <p:cNvPr id="216068" name="灯片编号占位符 3"/>
          <p:cNvSpPr>
            <a:spLocks noGrp="1"/>
          </p:cNvSpPr>
          <p:nvPr>
            <p:ph type="sldNum" sz="quarter" idx="5"/>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E2BEAD3-FFDF-456F-9ACC-DB81DE77DF30}" type="slidenum">
              <a:rPr kumimoji="0"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72</a:t>
            </a:fld>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71836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p:cNvSpPr>
            <a:spLocks noGrp="1" noRot="1" noChangeAspect="1" noTextEdit="1"/>
          </p:cNvSpPr>
          <p:nvPr>
            <p:ph type="sldImg"/>
          </p:nvPr>
        </p:nvSpPr>
        <p:spPr>
          <a:xfrm>
            <a:off x="992188" y="768350"/>
            <a:ext cx="5114925" cy="3836988"/>
          </a:xfrm>
          <a:ln/>
        </p:spPr>
      </p:sp>
      <p:sp>
        <p:nvSpPr>
          <p:cNvPr id="224259" name="备注占位符 2"/>
          <p:cNvSpPr>
            <a:spLocks noGrp="1"/>
          </p:cNvSpPr>
          <p:nvPr>
            <p:ph type="body" idx="1"/>
          </p:nvPr>
        </p:nvSpPr>
        <p:spPr>
          <a:noFill/>
          <a:ln/>
        </p:spPr>
        <p:txBody>
          <a:bodyPr/>
          <a:lstStyle/>
          <a:p>
            <a:pPr eaLnBrk="1" hangingPunct="1"/>
            <a:endParaRPr lang="zh-CN" altLang="en-US"/>
          </a:p>
        </p:txBody>
      </p:sp>
      <p:sp>
        <p:nvSpPr>
          <p:cNvPr id="22426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C422B4-390C-4FA5-B9B4-497705A54E3B}"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1329015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b="0" dirty="0"/>
              <a:t>17</a:t>
            </a:fld>
            <a:endParaRPr lang="en-US" altLang="zh-CN" sz="1300" b="0"/>
          </a:p>
        </p:txBody>
      </p:sp>
      <p:sp>
        <p:nvSpPr>
          <p:cNvPr id="185347" name="Rectangle 2"/>
          <p:cNvSpPr>
            <a:spLocks noGrp="1" noRot="1" noChangeAspect="1" noTextEdit="1"/>
          </p:cNvSpPr>
          <p:nvPr>
            <p:ph type="sldImg"/>
          </p:nvPr>
        </p:nvSpPr>
        <p:spPr>
          <a:xfrm>
            <a:off x="992188" y="768350"/>
            <a:ext cx="5114925" cy="3836988"/>
          </a:xfrm>
        </p:spPr>
      </p:sp>
      <p:sp>
        <p:nvSpPr>
          <p:cNvPr id="185348" name="Rectangle 3"/>
          <p:cNvSpPr>
            <a:spLocks noGrp="1"/>
          </p:cNvSpPr>
          <p:nvPr>
            <p:ph type="body" idx="1"/>
          </p:nvPr>
        </p:nvSpPr>
        <p:spPr>
          <a:xfrm>
            <a:off x="946150" y="4860925"/>
            <a:ext cx="5207000" cy="4605338"/>
          </a:xfrm>
        </p:spPr>
        <p:txBody>
          <a:bodyPr wrap="square" lIns="99048" tIns="49524" rIns="99048" bIns="49524" anchor="t"/>
          <a:lstStyle/>
          <a:p>
            <a:pPr lvl="0"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992188" y="768350"/>
            <a:ext cx="5114925" cy="3836988"/>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xfrm>
            <a:off x="992188" y="768350"/>
            <a:ext cx="5114925" cy="3836988"/>
          </a:xfrm>
          <a:ln/>
        </p:spPr>
      </p:sp>
      <p:sp>
        <p:nvSpPr>
          <p:cNvPr id="204803" name="备注占位符 2"/>
          <p:cNvSpPr>
            <a:spLocks noGrp="1"/>
          </p:cNvSpPr>
          <p:nvPr>
            <p:ph type="body" idx="1"/>
          </p:nvPr>
        </p:nvSpPr>
        <p:spPr>
          <a:noFill/>
          <a:ln/>
        </p:spPr>
        <p:txBody>
          <a:bodyPr/>
          <a:lstStyle/>
          <a:p>
            <a:pPr eaLnBrk="1" hangingPunct="1"/>
            <a:endParaRPr lang="zh-CN" altLang="en-US"/>
          </a:p>
        </p:txBody>
      </p:sp>
      <p:sp>
        <p:nvSpPr>
          <p:cNvPr id="20480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D46B75A-777D-421A-8936-393ADC6CDF01}"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xfrm>
            <a:off x="992188" y="768350"/>
            <a:ext cx="5114925" cy="3836988"/>
          </a:xfrm>
          <a:ln/>
        </p:spPr>
      </p:sp>
      <p:sp>
        <p:nvSpPr>
          <p:cNvPr id="205827" name="备注占位符 2"/>
          <p:cNvSpPr>
            <a:spLocks noGrp="1"/>
          </p:cNvSpPr>
          <p:nvPr>
            <p:ph type="body" idx="1"/>
          </p:nvPr>
        </p:nvSpPr>
        <p:spPr>
          <a:noFill/>
          <a:ln/>
        </p:spPr>
        <p:txBody>
          <a:bodyPr/>
          <a:lstStyle/>
          <a:p>
            <a:pPr eaLnBrk="1" hangingPunct="1"/>
            <a:endParaRPr lang="zh-CN" altLang="en-US"/>
          </a:p>
        </p:txBody>
      </p:sp>
      <p:sp>
        <p:nvSpPr>
          <p:cNvPr id="20582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EECEC21-ED5B-4B54-9E6B-A046A055C126}"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xfrm>
            <a:off x="992188" y="768350"/>
            <a:ext cx="5114925" cy="3836988"/>
          </a:xfrm>
          <a:ln/>
        </p:spPr>
      </p:sp>
      <p:sp>
        <p:nvSpPr>
          <p:cNvPr id="206851" name="备注占位符 2"/>
          <p:cNvSpPr>
            <a:spLocks noGrp="1"/>
          </p:cNvSpPr>
          <p:nvPr>
            <p:ph type="body" idx="1"/>
          </p:nvPr>
        </p:nvSpPr>
        <p:spPr>
          <a:noFill/>
          <a:ln/>
        </p:spPr>
        <p:txBody>
          <a:bodyPr/>
          <a:lstStyle/>
          <a:p>
            <a:pPr eaLnBrk="1" hangingPunct="1"/>
            <a:endParaRPr lang="zh-CN" altLang="en-US"/>
          </a:p>
        </p:txBody>
      </p:sp>
      <p:sp>
        <p:nvSpPr>
          <p:cNvPr id="20685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D8D7E7-AA83-48D4-8559-2A43842C36FD}"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a:xfrm>
            <a:off x="992188" y="768350"/>
            <a:ext cx="5114925" cy="3836988"/>
          </a:xfrm>
          <a:ln/>
        </p:spPr>
      </p:sp>
      <p:sp>
        <p:nvSpPr>
          <p:cNvPr id="207875" name="备注占位符 2"/>
          <p:cNvSpPr>
            <a:spLocks noGrp="1"/>
          </p:cNvSpPr>
          <p:nvPr>
            <p:ph type="body" idx="1"/>
          </p:nvPr>
        </p:nvSpPr>
        <p:spPr>
          <a:noFill/>
          <a:ln/>
        </p:spPr>
        <p:txBody>
          <a:bodyPr/>
          <a:lstStyle/>
          <a:p>
            <a:pPr eaLnBrk="1" hangingPunct="1"/>
            <a:endParaRPr lang="zh-CN" altLang="en-US"/>
          </a:p>
        </p:txBody>
      </p:sp>
      <p:sp>
        <p:nvSpPr>
          <p:cNvPr id="20787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BFFD00B-259E-45B9-9AF8-DBB22F40F283}"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a:xfrm>
            <a:off x="992188" y="768350"/>
            <a:ext cx="5114925" cy="3836988"/>
          </a:xfrm>
          <a:ln/>
        </p:spPr>
      </p:sp>
      <p:sp>
        <p:nvSpPr>
          <p:cNvPr id="208899" name="备注占位符 2"/>
          <p:cNvSpPr>
            <a:spLocks noGrp="1"/>
          </p:cNvSpPr>
          <p:nvPr>
            <p:ph type="body" idx="1"/>
          </p:nvPr>
        </p:nvSpPr>
        <p:spPr>
          <a:noFill/>
          <a:ln/>
        </p:spPr>
        <p:txBody>
          <a:bodyPr/>
          <a:lstStyle/>
          <a:p>
            <a:pPr eaLnBrk="1" hangingPunct="1"/>
            <a:endParaRPr lang="zh-CN" altLang="en-US"/>
          </a:p>
        </p:txBody>
      </p:sp>
      <p:sp>
        <p:nvSpPr>
          <p:cNvPr id="20890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081064-E4BB-4F83-A5CC-C3310EBCC58A}" type="slidenum">
              <a:rPr kumimoji="1" lang="en-US" altLang="zh-CN"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907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 y="304800"/>
            <a:ext cx="64198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7724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1524000"/>
            <a:ext cx="4305300" cy="5029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4610100" y="1524000"/>
            <a:ext cx="43053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0000"/>
              </a:spcBef>
              <a:spcAft>
                <a:spcPct val="0"/>
              </a:spcAft>
              <a:buClrTx/>
              <a:buSzTx/>
              <a:buFontTx/>
              <a:buChar char="•"/>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03300" y="0"/>
            <a:ext cx="8140700" cy="1231900"/>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1358900"/>
            <a:ext cx="4337050" cy="530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1850" y="1358900"/>
            <a:ext cx="4337050" cy="530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2" name="日期占位符 4"/>
          <p:cNvSpPr>
            <a:spLocks noGrp="1"/>
          </p:cNvSpPr>
          <p:nvPr>
            <p:ph type="dt" sz="half" idx="12"/>
          </p:nvPr>
        </p:nvSpPr>
        <p:spPr bwMode="auto">
          <a:xfrm>
            <a:off x="711200" y="6553200"/>
            <a:ext cx="2273300" cy="3048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灯片编号占位符 5"/>
          <p:cNvSpPr>
            <a:spLocks noGrp="1"/>
          </p:cNvSpPr>
          <p:nvPr>
            <p:ph type="sldNum" sz="quarter" idx="4"/>
          </p:nvPr>
        </p:nvSpPr>
        <p:spPr bwMode="auto">
          <a:xfrm>
            <a:off x="6972300" y="6248400"/>
            <a:ext cx="1905000" cy="457200"/>
          </a:xfrm>
          <a:prstGeom prst="rect">
            <a:avLst/>
          </a:prstGeom>
          <a:ln>
            <a:miter lim="800000"/>
          </a:ln>
        </p:spPr>
        <p:txBody>
          <a:bodyPr vert="horz" wrap="square" lIns="91440" tIns="45720" rIns="91440" bIns="45720" numCol="1" anchor="t" anchorCtr="0" compatLnSpc="1"/>
          <a:lstStyle/>
          <a:p>
            <a:pPr algn="r"/>
            <a:fld id="{9A0DB2DC-4C9A-4742-B13C-FB6460FD3503}" type="slidenum">
              <a:rPr lang="zh-CN" altLang="en-US" dirty="0"/>
              <a:t>‹#›</a:t>
            </a:fld>
            <a:endParaRPr lang="zh-CN" altLang="en-US"/>
          </a:p>
        </p:txBody>
      </p:sp>
      <p:sp>
        <p:nvSpPr>
          <p:cNvPr id="5" name="页脚占位符 4"/>
          <p:cNvSpPr>
            <a:spLocks noGrp="1"/>
          </p:cNvSpPr>
          <p:nvPr>
            <p:ph type="ftr"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772400" cy="9906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533400" y="1600200"/>
            <a:ext cx="8305800" cy="4572000"/>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10000"/>
              </a:spcBef>
              <a:spcAft>
                <a:spcPct val="0"/>
              </a:spcAft>
              <a:buClrTx/>
              <a:buSzTx/>
              <a:buFontTx/>
              <a:buChar char="•"/>
              <a:defRPr/>
            </a:pPr>
            <a:endParaRPr kumimoji="1" lang="zh-CN" altLang="en-US" sz="24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cs typeface="+mn-ea"/>
              </a:rPr>
              <a:t>‹#›</a:t>
            </a:fld>
            <a:endParaRPr lang="en-US" altLang="zh-CN" sz="1400"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2400" y="304800"/>
            <a:ext cx="8763000" cy="6248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en-US" altLang="zh-CN" sz="1400" b="0" strike="noStrike" noProof="1" dirty="0">
                <a:latin typeface="Times New Roman" panose="02020603050405020304" pitchFamily="18" charset="0"/>
                <a:ea typeface="宋体" panose="02010600030101010101" pitchFamily="2" charset="-122"/>
                <a:cs typeface="+mn-ea"/>
              </a:rPr>
              <a:t>‹#›</a:t>
            </a:fld>
            <a:endParaRPr lang="en-US" altLang="zh-CN" sz="1400" b="0"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657BA5C-E8CF-479D-B98A-468C66167877}" type="slidenum">
              <a:rPr lang="en-US" altLang="zh-CN"/>
              <a:pPr>
                <a:defRPr/>
              </a:pPr>
              <a:t>‹#›</a:t>
            </a:fld>
            <a:endParaRPr lang="en-US" altLang="zh-CN"/>
          </a:p>
        </p:txBody>
      </p:sp>
    </p:spTree>
    <p:extLst>
      <p:ext uri="{BB962C8B-B14F-4D97-AF65-F5344CB8AC3E}">
        <p14:creationId xmlns:p14="http://schemas.microsoft.com/office/powerpoint/2010/main" val="1599389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D032AB36-53BB-4261-9FF6-D3D0A586F5DF}" type="slidenum">
              <a:rPr lang="en-US" altLang="zh-CN"/>
              <a:pPr>
                <a:defRPr/>
              </a:pPr>
              <a:t>‹#›</a:t>
            </a:fld>
            <a:endParaRPr lang="en-US" altLang="zh-CN"/>
          </a:p>
        </p:txBody>
      </p:sp>
    </p:spTree>
    <p:extLst>
      <p:ext uri="{BB962C8B-B14F-4D97-AF65-F5344CB8AC3E}">
        <p14:creationId xmlns:p14="http://schemas.microsoft.com/office/powerpoint/2010/main" val="3298732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EB73A0C6-7958-438C-94A4-978BD70CEC05}" type="slidenum">
              <a:rPr lang="en-US" altLang="zh-CN"/>
              <a:pPr>
                <a:defRPr/>
              </a:pPr>
              <a:t>‹#›</a:t>
            </a:fld>
            <a:endParaRPr lang="en-US" altLang="zh-CN"/>
          </a:p>
        </p:txBody>
      </p:sp>
    </p:spTree>
    <p:extLst>
      <p:ext uri="{BB962C8B-B14F-4D97-AF65-F5344CB8AC3E}">
        <p14:creationId xmlns:p14="http://schemas.microsoft.com/office/powerpoint/2010/main" val="394032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295400"/>
            <a:ext cx="428625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295400"/>
            <a:ext cx="4287838"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DA994885-C44D-469F-90BE-589748E4B7A8}" type="slidenum">
              <a:rPr lang="en-US" altLang="zh-CN"/>
              <a:pPr>
                <a:defRPr/>
              </a:pPr>
              <a:t>‹#›</a:t>
            </a:fld>
            <a:endParaRPr lang="en-US" altLang="zh-CN"/>
          </a:p>
        </p:txBody>
      </p:sp>
    </p:spTree>
    <p:extLst>
      <p:ext uri="{BB962C8B-B14F-4D97-AF65-F5344CB8AC3E}">
        <p14:creationId xmlns:p14="http://schemas.microsoft.com/office/powerpoint/2010/main" val="264906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7"/>
          <p:cNvSpPr>
            <a:spLocks noGrp="1" noChangeArrowheads="1"/>
          </p:cNvSpPr>
          <p:nvPr>
            <p:ph type="sldNum" sz="quarter" idx="12"/>
          </p:nvPr>
        </p:nvSpPr>
        <p:spPr>
          <a:ln/>
        </p:spPr>
        <p:txBody>
          <a:bodyPr/>
          <a:lstStyle>
            <a:lvl1pPr>
              <a:defRPr/>
            </a:lvl1pPr>
          </a:lstStyle>
          <a:p>
            <a:pPr>
              <a:defRPr/>
            </a:pPr>
            <a:fld id="{056FF2F8-B748-4C3A-BBE2-8910E7502ED1}" type="slidenum">
              <a:rPr lang="en-US" altLang="zh-CN"/>
              <a:pPr>
                <a:defRPr/>
              </a:pPr>
              <a:t>‹#›</a:t>
            </a:fld>
            <a:endParaRPr lang="en-US" altLang="zh-CN"/>
          </a:p>
        </p:txBody>
      </p:sp>
    </p:spTree>
    <p:extLst>
      <p:ext uri="{BB962C8B-B14F-4D97-AF65-F5344CB8AC3E}">
        <p14:creationId xmlns:p14="http://schemas.microsoft.com/office/powerpoint/2010/main" val="1066806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7"/>
          <p:cNvSpPr>
            <a:spLocks noGrp="1" noChangeArrowheads="1"/>
          </p:cNvSpPr>
          <p:nvPr>
            <p:ph type="sldNum" sz="quarter" idx="12"/>
          </p:nvPr>
        </p:nvSpPr>
        <p:spPr>
          <a:ln/>
        </p:spPr>
        <p:txBody>
          <a:bodyPr/>
          <a:lstStyle>
            <a:lvl1pPr>
              <a:defRPr/>
            </a:lvl1pPr>
          </a:lstStyle>
          <a:p>
            <a:pPr>
              <a:defRPr/>
            </a:pPr>
            <a:fld id="{C32C95C9-390F-468D-96F5-C342F28C752C}" type="slidenum">
              <a:rPr lang="en-US" altLang="zh-CN"/>
              <a:pPr>
                <a:defRPr/>
              </a:pPr>
              <a:t>‹#›</a:t>
            </a:fld>
            <a:endParaRPr lang="en-US" altLang="zh-CN"/>
          </a:p>
        </p:txBody>
      </p:sp>
    </p:spTree>
    <p:extLst>
      <p:ext uri="{BB962C8B-B14F-4D97-AF65-F5344CB8AC3E}">
        <p14:creationId xmlns:p14="http://schemas.microsoft.com/office/powerpoint/2010/main" val="249593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7"/>
          <p:cNvSpPr>
            <a:spLocks noGrp="1" noChangeArrowheads="1"/>
          </p:cNvSpPr>
          <p:nvPr>
            <p:ph type="sldNum" sz="quarter" idx="12"/>
          </p:nvPr>
        </p:nvSpPr>
        <p:spPr>
          <a:ln/>
        </p:spPr>
        <p:txBody>
          <a:bodyPr/>
          <a:lstStyle>
            <a:lvl1pPr>
              <a:defRPr/>
            </a:lvl1pPr>
          </a:lstStyle>
          <a:p>
            <a:pPr>
              <a:defRPr/>
            </a:pPr>
            <a:fld id="{F5211C7B-5E5E-4837-9380-4A7C14C1EA2A}" type="slidenum">
              <a:rPr lang="en-US" altLang="zh-CN"/>
              <a:pPr>
                <a:defRPr/>
              </a:pPr>
              <a:t>‹#›</a:t>
            </a:fld>
            <a:endParaRPr lang="en-US" altLang="zh-CN"/>
          </a:p>
        </p:txBody>
      </p:sp>
    </p:spTree>
    <p:extLst>
      <p:ext uri="{BB962C8B-B14F-4D97-AF65-F5344CB8AC3E}">
        <p14:creationId xmlns:p14="http://schemas.microsoft.com/office/powerpoint/2010/main" val="6062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6AC0A2ED-1B39-4F36-AE5C-F2E7C5D7BD42}" type="slidenum">
              <a:rPr lang="en-US" altLang="zh-CN"/>
              <a:pPr>
                <a:defRPr/>
              </a:pPr>
              <a:t>‹#›</a:t>
            </a:fld>
            <a:endParaRPr lang="en-US" altLang="zh-CN"/>
          </a:p>
        </p:txBody>
      </p:sp>
    </p:spTree>
    <p:extLst>
      <p:ext uri="{BB962C8B-B14F-4D97-AF65-F5344CB8AC3E}">
        <p14:creationId xmlns:p14="http://schemas.microsoft.com/office/powerpoint/2010/main" val="37065949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0799CAD2-1885-4201-B781-4F7B888ADAEE}" type="slidenum">
              <a:rPr lang="en-US" altLang="zh-CN"/>
              <a:pPr>
                <a:defRPr/>
              </a:pPr>
              <a:t>‹#›</a:t>
            </a:fld>
            <a:endParaRPr lang="en-US" altLang="zh-CN"/>
          </a:p>
        </p:txBody>
      </p:sp>
    </p:spTree>
    <p:extLst>
      <p:ext uri="{BB962C8B-B14F-4D97-AF65-F5344CB8AC3E}">
        <p14:creationId xmlns:p14="http://schemas.microsoft.com/office/powerpoint/2010/main" val="14457183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7CC1C89D-C9A8-4727-8BEF-EAB1BF8BB17F}" type="slidenum">
              <a:rPr lang="en-US" altLang="zh-CN"/>
              <a:pPr>
                <a:defRPr/>
              </a:pPr>
              <a:t>‹#›</a:t>
            </a:fld>
            <a:endParaRPr lang="en-US" altLang="zh-CN"/>
          </a:p>
        </p:txBody>
      </p:sp>
    </p:spTree>
    <p:extLst>
      <p:ext uri="{BB962C8B-B14F-4D97-AF65-F5344CB8AC3E}">
        <p14:creationId xmlns:p14="http://schemas.microsoft.com/office/powerpoint/2010/main" val="2945473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3863" y="166688"/>
            <a:ext cx="2181225" cy="6462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66688"/>
            <a:ext cx="6392863" cy="6462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A5D450D6-8513-473F-B491-4872AE437102}" type="slidenum">
              <a:rPr lang="en-US" altLang="zh-CN"/>
              <a:pPr>
                <a:defRPr/>
              </a:pPr>
              <a:t>‹#›</a:t>
            </a:fld>
            <a:endParaRPr lang="en-US" altLang="zh-CN"/>
          </a:p>
        </p:txBody>
      </p:sp>
    </p:spTree>
    <p:extLst>
      <p:ext uri="{BB962C8B-B14F-4D97-AF65-F5344CB8AC3E}">
        <p14:creationId xmlns:p14="http://schemas.microsoft.com/office/powerpoint/2010/main" val="2439427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66688"/>
            <a:ext cx="7793037" cy="769937"/>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295400"/>
            <a:ext cx="4286250"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295400"/>
            <a:ext cx="4287838"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a:ln/>
        </p:spPr>
        <p:txBody>
          <a:bodyPr/>
          <a:lstStyle>
            <a:lvl1pPr>
              <a:defRPr/>
            </a:lvl1pPr>
          </a:lstStyle>
          <a:p>
            <a:pPr>
              <a:defRPr/>
            </a:pPr>
            <a:fld id="{F396B328-27B8-4001-A958-DC01780B3D7C}" type="slidenum">
              <a:rPr lang="en-US" altLang="zh-CN"/>
              <a:pPr>
                <a:defRPr/>
              </a:pPr>
              <a:t>‹#›</a:t>
            </a:fld>
            <a:endParaRPr lang="en-US" altLang="zh-CN"/>
          </a:p>
        </p:txBody>
      </p:sp>
    </p:spTree>
    <p:extLst>
      <p:ext uri="{BB962C8B-B14F-4D97-AF65-F5344CB8AC3E}">
        <p14:creationId xmlns:p14="http://schemas.microsoft.com/office/powerpoint/2010/main" val="10355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1524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524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066800" y="304800"/>
            <a:ext cx="7772400" cy="914400"/>
          </a:xfrm>
          <a:prstGeom prst="rect">
            <a:avLst/>
          </a:prstGeom>
          <a:noFill/>
          <a:ln w="9525">
            <a:noFill/>
          </a:ln>
        </p:spPr>
        <p:txBody>
          <a:bodyPr anchor="ctr"/>
          <a:lstStyle/>
          <a:p>
            <a:pPr lvl="0"/>
            <a:r>
              <a:rPr lang="zh-CN" altLang="en-US"/>
              <a:t>单击此处编辑母版标题样式</a:t>
            </a:r>
          </a:p>
        </p:txBody>
      </p:sp>
      <p:sp>
        <p:nvSpPr>
          <p:cNvPr id="1027" name="Rectangle 3"/>
          <p:cNvSpPr>
            <a:spLocks noGrp="1"/>
          </p:cNvSpPr>
          <p:nvPr>
            <p:ph type="body" idx="1"/>
          </p:nvPr>
        </p:nvSpPr>
        <p:spPr>
          <a:xfrm>
            <a:off x="152400" y="1524000"/>
            <a:ext cx="8763000" cy="5029200"/>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Times New Roman" panose="02020603050405020304" pitchFamily="18" charset="0"/>
              </a:rPr>
              <a:t>‹#›</a:t>
            </a:fld>
            <a:endParaRPr lang="en-US" altLang="zh-CN">
              <a:latin typeface="Times New Roman" panose="02020603050405020304" pitchFamily="18" charset="0"/>
            </a:endParaRPr>
          </a:p>
        </p:txBody>
      </p:sp>
      <p:grpSp>
        <p:nvGrpSpPr>
          <p:cNvPr id="1031" name="Group 7"/>
          <p:cNvGrpSpPr/>
          <p:nvPr userDrawn="1"/>
        </p:nvGrpSpPr>
        <p:grpSpPr>
          <a:xfrm>
            <a:off x="7620000" y="5076825"/>
            <a:ext cx="1371600" cy="1600200"/>
            <a:chOff x="0" y="3182"/>
            <a:chExt cx="808" cy="998"/>
          </a:xfrm>
        </p:grpSpPr>
        <p:grpSp>
          <p:nvGrpSpPr>
            <p:cNvPr id="1034" name="Group 8"/>
            <p:cNvGrpSpPr/>
            <p:nvPr/>
          </p:nvGrpSpPr>
          <p:grpSpPr>
            <a:xfrm>
              <a:off x="0" y="3182"/>
              <a:ext cx="506" cy="927"/>
              <a:chOff x="1685" y="1023"/>
              <a:chExt cx="506" cy="927"/>
            </a:xfrm>
          </p:grpSpPr>
          <p:sp>
            <p:nvSpPr>
              <p:cNvPr id="1033" name="Freeform 9"/>
              <p:cNvSpPr/>
              <p:nvPr/>
            </p:nvSpPr>
            <p:spPr bwMode="ltGray">
              <a:xfrm>
                <a:off x="1733" y="1329"/>
                <a:ext cx="78"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Freeform 10"/>
              <p:cNvSpPr/>
              <p:nvPr/>
            </p:nvSpPr>
            <p:spPr bwMode="ltGray">
              <a:xfrm>
                <a:off x="1790" y="1581"/>
                <a:ext cx="122"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Freeform 11"/>
              <p:cNvSpPr/>
              <p:nvPr/>
            </p:nvSpPr>
            <p:spPr bwMode="ltGray">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50" name="Group 12"/>
              <p:cNvGrpSpPr/>
              <p:nvPr/>
            </p:nvGrpSpPr>
            <p:grpSpPr>
              <a:xfrm>
                <a:off x="1707" y="1466"/>
                <a:ext cx="484" cy="368"/>
                <a:chOff x="1707" y="1466"/>
                <a:chExt cx="484" cy="368"/>
              </a:xfrm>
            </p:grpSpPr>
            <p:sp>
              <p:nvSpPr>
                <p:cNvPr id="5" name="Freeform 13"/>
                <p:cNvSpPr/>
                <p:nvPr/>
              </p:nvSpPr>
              <p:spPr bwMode="ltGray">
                <a:xfrm>
                  <a:off x="1751" y="1466"/>
                  <a:ext cx="440" cy="344"/>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8" name="Freeform 14"/>
                <p:cNvSpPr/>
                <p:nvPr/>
              </p:nvSpPr>
              <p:spPr bwMode="ltGray">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Freeform 15"/>
                <p:cNvSpPr/>
                <p:nvPr/>
              </p:nvSpPr>
              <p:spPr bwMode="ltGray">
                <a:xfrm>
                  <a:off x="1718" y="1535"/>
                  <a:ext cx="169"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Freeform 16"/>
                <p:cNvSpPr/>
                <p:nvPr/>
              </p:nvSpPr>
              <p:spPr bwMode="ltGray">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41" name="Freeform 17"/>
              <p:cNvSpPr/>
              <p:nvPr/>
            </p:nvSpPr>
            <p:spPr bwMode="ltGray">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35" name="Group 18"/>
            <p:cNvGrpSpPr/>
            <p:nvPr/>
          </p:nvGrpSpPr>
          <p:grpSpPr>
            <a:xfrm>
              <a:off x="300" y="3360"/>
              <a:ext cx="508" cy="820"/>
              <a:chOff x="1985" y="1201"/>
              <a:chExt cx="508" cy="820"/>
            </a:xfrm>
          </p:grpSpPr>
          <p:grpSp>
            <p:nvGrpSpPr>
              <p:cNvPr id="1036" name="Group 19"/>
              <p:cNvGrpSpPr/>
              <p:nvPr/>
            </p:nvGrpSpPr>
            <p:grpSpPr>
              <a:xfrm>
                <a:off x="2247" y="1201"/>
                <a:ext cx="246" cy="810"/>
                <a:chOff x="2247" y="1201"/>
                <a:chExt cx="246" cy="810"/>
              </a:xfrm>
            </p:grpSpPr>
            <p:sp>
              <p:nvSpPr>
                <p:cNvPr id="1044" name="Freeform 20"/>
                <p:cNvSpPr/>
                <p:nvPr/>
              </p:nvSpPr>
              <p:spPr bwMode="ltGray">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5" name="Freeform 21"/>
                <p:cNvSpPr/>
                <p:nvPr/>
              </p:nvSpPr>
              <p:spPr bwMode="ltGray">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37" name="Group 22"/>
              <p:cNvGrpSpPr/>
              <p:nvPr/>
            </p:nvGrpSpPr>
            <p:grpSpPr>
              <a:xfrm>
                <a:off x="1985" y="1419"/>
                <a:ext cx="465" cy="602"/>
                <a:chOff x="1985" y="1419"/>
                <a:chExt cx="465" cy="602"/>
              </a:xfrm>
            </p:grpSpPr>
            <p:sp>
              <p:nvSpPr>
                <p:cNvPr id="1047" name="Freeform 23"/>
                <p:cNvSpPr/>
                <p:nvPr/>
              </p:nvSpPr>
              <p:spPr bwMode="ltGray">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8" name="Freeform 24"/>
                <p:cNvSpPr/>
                <p:nvPr/>
              </p:nvSpPr>
              <p:spPr bwMode="ltGray">
                <a:xfrm>
                  <a:off x="2204" y="1606"/>
                  <a:ext cx="229" cy="356"/>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40" name="Group 25"/>
                <p:cNvGrpSpPr/>
                <p:nvPr/>
              </p:nvGrpSpPr>
              <p:grpSpPr>
                <a:xfrm>
                  <a:off x="1985" y="1419"/>
                  <a:ext cx="465" cy="349"/>
                  <a:chOff x="1985" y="1419"/>
                  <a:chExt cx="465" cy="349"/>
                </a:xfrm>
              </p:grpSpPr>
              <p:sp>
                <p:nvSpPr>
                  <p:cNvPr id="4" name="Freeform 26"/>
                  <p:cNvSpPr/>
                  <p:nvPr/>
                </p:nvSpPr>
                <p:spPr bwMode="ltGray">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1" name="Freeform 27"/>
                  <p:cNvSpPr/>
                  <p:nvPr/>
                </p:nvSpPr>
                <p:spPr bwMode="ltGray">
                  <a:xfrm>
                    <a:off x="2175" y="1585"/>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2" name="Freeform 28"/>
                  <p:cNvSpPr/>
                  <p:nvPr/>
                </p:nvSpPr>
                <p:spPr bwMode="ltGray">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3" name="Freeform 29"/>
                  <p:cNvSpPr/>
                  <p:nvPr/>
                </p:nvSpPr>
                <p:spPr bwMode="ltGray">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w="9525" cap="rnd">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grpSp>
      </p:grpSp>
      <p:pic>
        <p:nvPicPr>
          <p:cNvPr id="1032" name="Picture 30" descr="index1_G"/>
          <p:cNvPicPr>
            <a:picLocks noChangeAspect="1"/>
          </p:cNvPicPr>
          <p:nvPr userDrawn="1"/>
        </p:nvPicPr>
        <p:blipFill>
          <a:blip r:embed="rId17"/>
          <a:stretch>
            <a:fillRect/>
          </a:stretch>
        </p:blipFill>
        <p:spPr>
          <a:xfrm>
            <a:off x="76200" y="92075"/>
            <a:ext cx="1295400" cy="1279525"/>
          </a:xfrm>
          <a:prstGeom prst="rect">
            <a:avLst/>
          </a:prstGeom>
          <a:noFill/>
          <a:ln w="9525">
            <a:noFill/>
          </a:ln>
        </p:spPr>
      </p:pic>
      <p:sp>
        <p:nvSpPr>
          <p:cNvPr id="1055" name="Line 31"/>
          <p:cNvSpPr>
            <a:spLocks noChangeShapeType="1"/>
          </p:cNvSpPr>
          <p:nvPr/>
        </p:nvSpPr>
        <p:spPr bwMode="auto">
          <a:xfrm>
            <a:off x="762000" y="1371600"/>
            <a:ext cx="8229600" cy="0"/>
          </a:xfrm>
          <a:prstGeom prst="line">
            <a:avLst/>
          </a:prstGeom>
          <a:noFill/>
          <a:ln w="76200" cmpd="tri">
            <a:solidFill>
              <a:schemeClr val="accent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ChangeArrowheads="1"/>
          </p:cNvSpPr>
          <p:nvPr/>
        </p:nvSpPr>
        <p:spPr bwMode="ltGray">
          <a:xfrm>
            <a:off x="417513" y="274638"/>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5" name="Rectangle 1027"/>
          <p:cNvSpPr>
            <a:spLocks noChangeArrowheads="1"/>
          </p:cNvSpPr>
          <p:nvPr/>
        </p:nvSpPr>
        <p:spPr bwMode="ltGray">
          <a:xfrm>
            <a:off x="800100" y="2746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6" name="Rectangle 1028"/>
          <p:cNvSpPr>
            <a:spLocks noChangeArrowheads="1"/>
          </p:cNvSpPr>
          <p:nvPr/>
        </p:nvSpPr>
        <p:spPr bwMode="ltGray">
          <a:xfrm>
            <a:off x="541338" y="696913"/>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7" name="Rectangle 1029"/>
          <p:cNvSpPr>
            <a:spLocks noChangeArrowheads="1"/>
          </p:cNvSpPr>
          <p:nvPr/>
        </p:nvSpPr>
        <p:spPr bwMode="ltGray">
          <a:xfrm>
            <a:off x="911225" y="6969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8" name="Rectangle 1030"/>
          <p:cNvSpPr>
            <a:spLocks noChangeArrowheads="1"/>
          </p:cNvSpPr>
          <p:nvPr/>
        </p:nvSpPr>
        <p:spPr bwMode="ltGray">
          <a:xfrm>
            <a:off x="127000" y="6238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79" name="Rectangle 1031"/>
          <p:cNvSpPr>
            <a:spLocks noChangeArrowheads="1"/>
          </p:cNvSpPr>
          <p:nvPr/>
        </p:nvSpPr>
        <p:spPr bwMode="gray">
          <a:xfrm>
            <a:off x="762000" y="166688"/>
            <a:ext cx="31750" cy="1052512"/>
          </a:xfrm>
          <a:prstGeom prst="rect">
            <a:avLst/>
          </a:prstGeom>
          <a:solidFill>
            <a:schemeClr val="bg2"/>
          </a:soli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80" name="Rectangle 1032"/>
          <p:cNvSpPr>
            <a:spLocks noChangeArrowheads="1"/>
          </p:cNvSpPr>
          <p:nvPr/>
        </p:nvSpPr>
        <p:spPr bwMode="gray">
          <a:xfrm>
            <a:off x="442913" y="95726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a:ea typeface="宋体" pitchFamily="2" charset="-122"/>
            </a:endParaRPr>
          </a:p>
        </p:txBody>
      </p:sp>
      <p:sp>
        <p:nvSpPr>
          <p:cNvPr id="3081" name="Rectangle 1033"/>
          <p:cNvSpPr>
            <a:spLocks noGrp="1" noChangeArrowheads="1"/>
          </p:cNvSpPr>
          <p:nvPr>
            <p:ph type="title"/>
          </p:nvPr>
        </p:nvSpPr>
        <p:spPr bwMode="auto">
          <a:xfrm>
            <a:off x="1150938" y="166688"/>
            <a:ext cx="7793037" cy="7699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82" name="Rectangle 1034"/>
          <p:cNvSpPr>
            <a:spLocks noGrp="1" noChangeArrowheads="1"/>
          </p:cNvSpPr>
          <p:nvPr>
            <p:ph type="body" idx="1"/>
          </p:nvPr>
        </p:nvSpPr>
        <p:spPr bwMode="auto">
          <a:xfrm>
            <a:off x="228600" y="1295400"/>
            <a:ext cx="8726488"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ea typeface="宋体" pitchFamily="2" charset="-122"/>
              </a:defRPr>
            </a:lvl1pPr>
          </a:lstStyle>
          <a:p>
            <a:pPr>
              <a:defRPr/>
            </a:pPr>
            <a:endParaRPr lang="en-US" altLang="zh-CN"/>
          </a:p>
        </p:txBody>
      </p:sp>
      <p:sp>
        <p:nvSpPr>
          <p:cNvPr id="3084"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308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ea typeface="宋体" pitchFamily="2" charset="-122"/>
              </a:defRPr>
            </a:lvl1pPr>
          </a:lstStyle>
          <a:p>
            <a:pPr>
              <a:defRPr/>
            </a:pPr>
            <a:fld id="{3F1C7A39-CAB9-4E57-A434-2CEF2D14CAB7}" type="slidenum">
              <a:rPr lang="en-US" altLang="zh-CN"/>
              <a:pPr>
                <a:defRPr/>
              </a:pPr>
              <a:t>‹#›</a:t>
            </a:fld>
            <a:endParaRPr lang="en-US" altLang="zh-CN"/>
          </a:p>
        </p:txBody>
      </p:sp>
    </p:spTree>
    <p:extLst>
      <p:ext uri="{BB962C8B-B14F-4D97-AF65-F5344CB8AC3E}">
        <p14:creationId xmlns:p14="http://schemas.microsoft.com/office/powerpoint/2010/main" val="30762482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990033"/>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9900CC"/>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p:cNvSpPr>
          <p:nvPr>
            <p:ph type="title"/>
          </p:nvPr>
        </p:nvSpPr>
        <p:spPr>
          <a:xfrm>
            <a:off x="83185" y="1459230"/>
            <a:ext cx="8977630" cy="1905000"/>
          </a:xfrm>
        </p:spPr>
        <p:txBody>
          <a:bodyPr vert="horz" wrap="square" lIns="91440" tIns="45720" rIns="91440" bIns="45720" anchor="ctr"/>
          <a:lstStyle/>
          <a:p>
            <a:pPr eaLnBrk="1" hangingPunct="1">
              <a:lnSpc>
                <a:spcPct val="150000"/>
              </a:lnSpc>
            </a:pPr>
            <a:r>
              <a:rPr lang="en-US" altLang="zh-CN" sz="4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05-</a:t>
            </a:r>
            <a:r>
              <a:rPr lang="zh-CN" altLang="en-US" sz="4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事务（三）</a:t>
            </a:r>
            <a:br>
              <a:rPr lang="en-US" altLang="zh-CN" sz="4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2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（多版本并发控制、故障恢复）</a:t>
            </a:r>
            <a:endParaRPr lang="zh-CN" altLang="en-US" sz="4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51" name="Rectangle 3"/>
          <p:cNvSpPr>
            <a:spLocks noGrp="1"/>
          </p:cNvSpPr>
          <p:nvPr>
            <p:ph idx="1"/>
          </p:nvPr>
        </p:nvSpPr>
        <p:spPr>
          <a:xfrm>
            <a:off x="685800" y="3962400"/>
            <a:ext cx="7772400" cy="2133600"/>
          </a:xfrm>
        </p:spPr>
        <p:txBody>
          <a:bodyPr vert="horz" wrap="square" lIns="91440" tIns="45720" rIns="91440" bIns="45720" anchor="t"/>
          <a:lstStyle/>
          <a:p>
            <a:pPr marL="0" indent="0" algn="ctr" eaLnBrk="1" fontAlgn="base" hangingPunct="1">
              <a:buNone/>
            </a:pPr>
            <a:r>
              <a:rPr lang="zh-CN" altLang="en-US" sz="2800" b="1" strike="noStrike"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信息科学与工程学院</a:t>
            </a:r>
            <a:endParaRPr lang="en-US" altLang="zh-CN" sz="2800" b="1" strike="noStrike"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1" fontAlgn="base" hangingPunct="1"/>
            <a:endParaRPr lang="en-US" altLang="zh-CN" sz="2800" b="1" strike="noStrike" noProof="1">
              <a:solidFill>
                <a:srgbClr val="6600FF"/>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eaLnBrk="1" fontAlgn="base" hangingPunct="1">
              <a:buNone/>
            </a:pPr>
            <a:r>
              <a:rPr lang="zh-CN" altLang="en-US" sz="2800" b="1" strike="noStrike" noProof="1">
                <a:solidFill>
                  <a:srgbClr val="6600FF"/>
                </a:solidFill>
                <a:latin typeface="微软雅黑" panose="020B0503020204020204" pitchFamily="34" charset="-122"/>
                <a:ea typeface="微软雅黑" panose="020B0503020204020204" pitchFamily="34" charset="-122"/>
                <a:cs typeface="微软雅黑" panose="020B0503020204020204" pitchFamily="34" charset="-122"/>
              </a:rPr>
              <a:t>李友焕</a:t>
            </a:r>
            <a:endParaRPr lang="en-US" altLang="zh-CN" sz="2800" b="1" strike="noStrike" noProof="1">
              <a:solidFill>
                <a:srgbClr val="6600FF"/>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eaLnBrk="1" fontAlgn="base" hangingPunct="1">
              <a:buNone/>
            </a:pPr>
            <a:r>
              <a:rPr lang="en-US" altLang="zh-CN" sz="2800" b="1" strike="noStrike" noProof="1">
                <a:solidFill>
                  <a:srgbClr val="6600FF"/>
                </a:solidFill>
                <a:latin typeface="微软雅黑" panose="020B0503020204020204" pitchFamily="34" charset="-122"/>
                <a:ea typeface="微软雅黑" panose="020B0503020204020204" pitchFamily="34" charset="-122"/>
                <a:cs typeface="微软雅黑" panose="020B0503020204020204" pitchFamily="34" charset="-122"/>
              </a:rPr>
              <a:t>2024.03</a:t>
            </a:r>
          </a:p>
        </p:txBody>
      </p:sp>
      <p:sp>
        <p:nvSpPr>
          <p:cNvPr id="3108" name="Freeform 38"/>
          <p:cNvSpPr/>
          <p:nvPr/>
        </p:nvSpPr>
        <p:spPr>
          <a:xfrm>
            <a:off x="0" y="762000"/>
            <a:ext cx="539750" cy="215900"/>
          </a:xfrm>
          <a:custGeom>
            <a:avLst/>
            <a:gdLst/>
            <a:ahLst/>
            <a:cxnLst>
              <a:cxn ang="0">
                <a:pos x="15359" y="119434"/>
              </a:cxn>
              <a:cxn ang="0">
                <a:pos x="48270" y="110247"/>
              </a:cxn>
              <a:cxn ang="0">
                <a:pos x="83376" y="110247"/>
              </a:cxn>
              <a:cxn ang="0">
                <a:pos x="116288" y="114840"/>
              </a:cxn>
              <a:cxn ang="0">
                <a:pos x="151393" y="124028"/>
              </a:cxn>
              <a:cxn ang="0">
                <a:pos x="184305" y="135512"/>
              </a:cxn>
              <a:cxn ang="0">
                <a:pos x="217216" y="149293"/>
              </a:cxn>
              <a:cxn ang="0">
                <a:pos x="247934" y="165370"/>
              </a:cxn>
              <a:cxn ang="0">
                <a:pos x="272069" y="151589"/>
              </a:cxn>
              <a:cxn ang="0">
                <a:pos x="298398" y="110247"/>
              </a:cxn>
              <a:cxn ang="0">
                <a:pos x="329116" y="80388"/>
              </a:cxn>
              <a:cxn ang="0">
                <a:pos x="364222" y="55123"/>
              </a:cxn>
              <a:cxn ang="0">
                <a:pos x="401521" y="36749"/>
              </a:cxn>
              <a:cxn ang="0">
                <a:pos x="441015" y="20671"/>
              </a:cxn>
              <a:cxn ang="0">
                <a:pos x="480509" y="11484"/>
              </a:cxn>
              <a:cxn ang="0">
                <a:pos x="520003" y="2297"/>
              </a:cxn>
              <a:cxn ang="0">
                <a:pos x="520003" y="6890"/>
              </a:cxn>
              <a:cxn ang="0">
                <a:pos x="487091" y="25265"/>
              </a:cxn>
              <a:cxn ang="0">
                <a:pos x="454180" y="43639"/>
              </a:cxn>
              <a:cxn ang="0">
                <a:pos x="419074" y="64311"/>
              </a:cxn>
              <a:cxn ang="0">
                <a:pos x="388357" y="89576"/>
              </a:cxn>
              <a:cxn ang="0">
                <a:pos x="357639" y="117137"/>
              </a:cxn>
              <a:cxn ang="0">
                <a:pos x="333504" y="146996"/>
              </a:cxn>
              <a:cxn ang="0">
                <a:pos x="311563" y="181448"/>
              </a:cxn>
              <a:cxn ang="0">
                <a:pos x="296204" y="206713"/>
              </a:cxn>
              <a:cxn ang="0">
                <a:pos x="285234" y="213603"/>
              </a:cxn>
              <a:cxn ang="0">
                <a:pos x="269875" y="206713"/>
              </a:cxn>
              <a:cxn ang="0">
                <a:pos x="254516" y="199822"/>
              </a:cxn>
              <a:cxn ang="0">
                <a:pos x="234769" y="192932"/>
              </a:cxn>
              <a:cxn ang="0">
                <a:pos x="204052" y="179151"/>
              </a:cxn>
              <a:cxn ang="0">
                <a:pos x="173334" y="163073"/>
              </a:cxn>
              <a:cxn ang="0">
                <a:pos x="138229" y="146996"/>
              </a:cxn>
              <a:cxn ang="0">
                <a:pos x="103123" y="133215"/>
              </a:cxn>
              <a:cxn ang="0">
                <a:pos x="68017" y="124028"/>
              </a:cxn>
              <a:cxn ang="0">
                <a:pos x="37300" y="119434"/>
              </a:cxn>
              <a:cxn ang="0">
                <a:pos x="10971" y="121731"/>
              </a:cxn>
            </a:cxnLst>
            <a:rect l="0" t="0" r="0" b="0"/>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w="9525">
            <a:noFill/>
          </a:ln>
        </p:spPr>
        <p:txBody>
          <a:bodyPr/>
          <a:lstStyle/>
          <a:p>
            <a:endParaRPr lang="zh-CN" altLang="en-US"/>
          </a:p>
        </p:txBody>
      </p:sp>
      <p:sp>
        <p:nvSpPr>
          <p:cNvPr id="3109" name="Freeform 39"/>
          <p:cNvSpPr/>
          <p:nvPr/>
        </p:nvSpPr>
        <p:spPr>
          <a:xfrm>
            <a:off x="838200" y="1143000"/>
            <a:ext cx="555625" cy="200025"/>
          </a:xfrm>
          <a:custGeom>
            <a:avLst/>
            <a:gdLst/>
            <a:ahLst/>
            <a:cxnLst>
              <a:cxn ang="0">
                <a:pos x="15068" y="110728"/>
              </a:cxn>
              <a:cxn ang="0">
                <a:pos x="48970" y="101798"/>
              </a:cxn>
              <a:cxn ang="0">
                <a:pos x="84756" y="101798"/>
              </a:cxn>
              <a:cxn ang="0">
                <a:pos x="118659" y="105370"/>
              </a:cxn>
              <a:cxn ang="0">
                <a:pos x="154445" y="114300"/>
              </a:cxn>
              <a:cxn ang="0">
                <a:pos x="188347" y="125016"/>
              </a:cxn>
              <a:cxn ang="0">
                <a:pos x="222250" y="137517"/>
              </a:cxn>
              <a:cxn ang="0">
                <a:pos x="254269" y="151805"/>
              </a:cxn>
              <a:cxn ang="0">
                <a:pos x="278754" y="139303"/>
              </a:cxn>
              <a:cxn ang="0">
                <a:pos x="307006" y="101798"/>
              </a:cxn>
              <a:cxn ang="0">
                <a:pos x="339025" y="73223"/>
              </a:cxn>
              <a:cxn ang="0">
                <a:pos x="374811" y="50006"/>
              </a:cxn>
              <a:cxn ang="0">
                <a:pos x="412481" y="33933"/>
              </a:cxn>
              <a:cxn ang="0">
                <a:pos x="453917" y="17859"/>
              </a:cxn>
              <a:cxn ang="0">
                <a:pos x="493470" y="8930"/>
              </a:cxn>
              <a:cxn ang="0">
                <a:pos x="534907" y="1786"/>
              </a:cxn>
              <a:cxn ang="0">
                <a:pos x="534907" y="5358"/>
              </a:cxn>
              <a:cxn ang="0">
                <a:pos x="501004" y="23217"/>
              </a:cxn>
              <a:cxn ang="0">
                <a:pos x="467102" y="39291"/>
              </a:cxn>
              <a:cxn ang="0">
                <a:pos x="431316" y="58936"/>
              </a:cxn>
              <a:cxn ang="0">
                <a:pos x="399297" y="82153"/>
              </a:cxn>
              <a:cxn ang="0">
                <a:pos x="367278" y="107156"/>
              </a:cxn>
              <a:cxn ang="0">
                <a:pos x="342792" y="135731"/>
              </a:cxn>
              <a:cxn ang="0">
                <a:pos x="320191" y="167878"/>
              </a:cxn>
              <a:cxn ang="0">
                <a:pos x="305123" y="191095"/>
              </a:cxn>
              <a:cxn ang="0">
                <a:pos x="293822" y="198239"/>
              </a:cxn>
              <a:cxn ang="0">
                <a:pos x="276871" y="191095"/>
              </a:cxn>
              <a:cxn ang="0">
                <a:pos x="261803" y="183952"/>
              </a:cxn>
              <a:cxn ang="0">
                <a:pos x="241085" y="178594"/>
              </a:cxn>
              <a:cxn ang="0">
                <a:pos x="209066" y="166092"/>
              </a:cxn>
              <a:cxn ang="0">
                <a:pos x="177047" y="150019"/>
              </a:cxn>
              <a:cxn ang="0">
                <a:pos x="141261" y="135731"/>
              </a:cxn>
              <a:cxn ang="0">
                <a:pos x="105475" y="123230"/>
              </a:cxn>
              <a:cxn ang="0">
                <a:pos x="69689" y="114300"/>
              </a:cxn>
              <a:cxn ang="0">
                <a:pos x="37669" y="110728"/>
              </a:cxn>
              <a:cxn ang="0">
                <a:pos x="11301" y="112514"/>
              </a:cxn>
            </a:cxnLst>
            <a:rect l="0" t="0" r="0" b="0"/>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w="9525">
            <a:noFill/>
          </a:ln>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sym typeface="+mn-ea"/>
              </a:rPr>
              <a:t>概念铺垫</a:t>
            </a:r>
          </a:p>
        </p:txBody>
      </p:sp>
      <p:sp>
        <p:nvSpPr>
          <p:cNvPr id="17411" name="Rectangle 3"/>
          <p:cNvSpPr>
            <a:spLocks noGrp="1"/>
          </p:cNvSpPr>
          <p:nvPr>
            <p:ph idx="1"/>
          </p:nvPr>
        </p:nvSpPr>
        <p:spPr>
          <a:xfrm>
            <a:off x="179070" y="1534795"/>
            <a:ext cx="8865235" cy="4717415"/>
          </a:xfrm>
          <a:ln w="28575">
            <a:noFill/>
            <a:miter/>
          </a:ln>
        </p:spPr>
        <p:txBody>
          <a:bodyPr vert="horz" wrap="square" lIns="91440" tIns="45720" rIns="91440" bIns="45720" anchor="t"/>
          <a:lstStyle/>
          <a:p>
            <a:pPr eaLnBrk="1" latinLnBrk="0" hangingPunct="1">
              <a:lnSpc>
                <a:spcPct val="150000"/>
              </a:lnSpc>
              <a:spcBef>
                <a:spcPts val="0"/>
              </a:spcBef>
              <a:spcAft>
                <a:spcPts val="2100"/>
              </a:spcAft>
              <a:buClr>
                <a:srgbClr val="FF0000"/>
              </a:buClr>
              <a:buFont typeface="Wingdings" panose="05000000000000000000" charset="0"/>
              <a:buChar char="l"/>
            </a:pP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当前等待执行</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事务</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当前活跃</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事务</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p>
          <a:p>
            <a:pPr eaLnBrk="1" latinLnBrk="0" hangingPunct="1">
              <a:lnSpc>
                <a:spcPct val="150000"/>
              </a:lnSpc>
              <a:spcBef>
                <a:spcPts val="0"/>
              </a:spcBef>
              <a:spcAft>
                <a:spcPts val="21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每</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受理</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一个新</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事务</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.id</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idCount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如果</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与</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不冲突</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，那么</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 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，否则</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w</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 = {</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w</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 + </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endParaRPr 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latinLnBrk="0" hangingPunct="1">
              <a:lnSpc>
                <a:spcPct val="150000"/>
              </a:lnSpc>
              <a:spcBef>
                <a:spcPts val="0"/>
              </a:spcBef>
              <a:spcAft>
                <a:spcPts val="2100"/>
              </a:spcAft>
              <a:buClr>
                <a:srgbClr val="FF0000"/>
              </a:buClr>
              <a:buFont typeface="Wingdings" panose="05000000000000000000" charset="0"/>
              <a:buChar char="l"/>
            </a:pP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事务</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 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提交事件</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 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，检查</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w</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a:latin typeface="Times New Roman" panose="02020603050405020304" pitchFamily="18" charset="0"/>
                <a:ea typeface="微软雅黑" panose="020B0503020204020204" pitchFamily="34" charset="-122"/>
                <a:cs typeface="Times New Roman" panose="02020603050405020304" pitchFamily="18" charset="0"/>
                <a:sym typeface="+mn-ea"/>
              </a:rPr>
              <a:t>中的每一个事务</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j</a:t>
            </a:r>
            <a:r>
              <a:rPr lang="zh-CN" altLang="en-US" sz="2000">
                <a:latin typeface="Times New Roman" panose="02020603050405020304" pitchFamily="18" charset="0"/>
                <a:ea typeface="微软雅黑" panose="020B0503020204020204" pitchFamily="34" charset="-122"/>
                <a:cs typeface="Times New Roman" panose="02020603050405020304" pitchFamily="18" charset="0"/>
                <a:sym typeface="+mn-ea"/>
              </a:rPr>
              <a:t>是否与新的</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a:latin typeface="Times New Roman" panose="02020603050405020304" pitchFamily="18" charset="0"/>
                <a:ea typeface="微软雅黑" panose="020B0503020204020204" pitchFamily="34" charset="-122"/>
                <a:cs typeface="Times New Roman" panose="02020603050405020304" pitchFamily="18" charset="0"/>
                <a:sym typeface="+mn-ea"/>
              </a:rPr>
              <a:t>冲突，如果</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不冲突</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那么</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 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j</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w</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 = {</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w</a:t>
            </a:r>
            <a:r>
              <a:rPr lang="en-US" altLang="zh-CN" sz="2000">
                <a:latin typeface="Times New Roman" panose="02020603050405020304" pitchFamily="18" charset="0"/>
                <a:ea typeface="微软雅黑" panose="020B0503020204020204" pitchFamily="34" charset="-122"/>
                <a:cs typeface="Times New Roman" panose="02020603050405020304" pitchFamily="18" charset="0"/>
                <a:sym typeface="+mn-ea"/>
              </a:rPr>
              <a:t>} – </a:t>
            </a:r>
            <a:r>
              <a:rPr lang="en-US" altLang="zh-CN" sz="2000" i="1" err="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err="1">
                <a:latin typeface="Times New Roman" panose="02020603050405020304" pitchFamily="18" charset="0"/>
                <a:ea typeface="微软雅黑" panose="020B0503020204020204" pitchFamily="34" charset="-122"/>
                <a:cs typeface="Times New Roman" panose="02020603050405020304" pitchFamily="18" charset="0"/>
                <a:sym typeface="+mn-ea"/>
              </a:rPr>
              <a:t>j</a:t>
            </a:r>
            <a:endPar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endParaRPr>
          </a:p>
          <a:p>
            <a:pPr eaLnBrk="1" latinLnBrk="0" hangingPunct="1">
              <a:lnSpc>
                <a:spcPct val="150000"/>
              </a:lnSpc>
              <a:spcBef>
                <a:spcPts val="0"/>
              </a:spcBef>
              <a:spcAft>
                <a:spcPts val="2100"/>
              </a:spcAft>
              <a:buClr>
                <a:srgbClr val="FF0000"/>
              </a:buClr>
              <a:buFont typeface="Wingdings" panose="05000000000000000000" charset="0"/>
              <a:buChar char="l"/>
            </a:pPr>
            <a:r>
              <a:rPr lang="zh-CN" altLang="en-US" sz="2800" baseline="-25000">
                <a:latin typeface="Times New Roman" panose="02020603050405020304" pitchFamily="18" charset="0"/>
                <a:ea typeface="微软雅黑" panose="020B0503020204020204" pitchFamily="34" charset="-122"/>
                <a:cs typeface="Times New Roman" panose="02020603050405020304" pitchFamily="18" charset="0"/>
                <a:sym typeface="+mn-ea"/>
              </a:rPr>
              <a:t>活跃事务也可能因为阻塞变为等待执行事务</a:t>
            </a:r>
            <a:endParaRPr lang="en-US" altLang="zh-CN" sz="2800" baseline="-2500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298680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259840" y="304800"/>
            <a:ext cx="7772400" cy="914400"/>
          </a:xfrm>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要读一行数据时，读哪一个版本？</a:t>
            </a:r>
          </a:p>
        </p:txBody>
      </p:sp>
      <p:sp>
        <p:nvSpPr>
          <p:cNvPr id="17411" name="Rectangle 3"/>
          <p:cNvSpPr>
            <a:spLocks noGrp="1"/>
          </p:cNvSpPr>
          <p:nvPr>
            <p:ph idx="1"/>
          </p:nvPr>
        </p:nvSpPr>
        <p:spPr>
          <a:xfrm>
            <a:off x="179705" y="1556385"/>
            <a:ext cx="8865235" cy="4983480"/>
          </a:xfrm>
          <a:ln w="28575">
            <a:noFill/>
            <a:miter/>
          </a:ln>
        </p:spPr>
        <p:txBody>
          <a:bodyPr vert="horz" wrap="square" lIns="91440" tIns="45720" rIns="91440" bIns="45720" anchor="t"/>
          <a:lstStyle/>
          <a:p>
            <a:pPr eaLnBrk="1" hangingPunct="1">
              <a:lnSpc>
                <a:spcPct val="150000"/>
              </a:lnSpc>
              <a:spcBef>
                <a:spcPts val="40"/>
              </a:spcBef>
              <a:spcAft>
                <a:spcPts val="1500"/>
              </a:spcAft>
              <a:buClr>
                <a:srgbClr val="FF0000"/>
              </a:buClr>
              <a:buFont typeface="Wingdings" panose="05000000000000000000" charset="0"/>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调度执行启动</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事务</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的执行</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时，给其分配一个</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Read View。</a:t>
            </a:r>
          </a:p>
          <a:p>
            <a:pPr eaLnBrk="1" hangingPunct="1">
              <a:lnSpc>
                <a:spcPct val="150000"/>
              </a:lnSpc>
              <a:spcBef>
                <a:spcPts val="40"/>
              </a:spcBef>
              <a:spcAft>
                <a:spcPts val="1500"/>
              </a:spcAft>
              <a:buClr>
                <a:srgbClr val="FF0000"/>
              </a:buClr>
              <a:buFont typeface="Wingdings" panose="05000000000000000000" charset="0"/>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对于</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中的任一事务</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，如果</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x </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&lt; </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说明</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排在</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前面，且还处于活跃状态。</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执行的</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insert</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update</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delete</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，对事务</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 应该不可见。原因是：</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执行的更新还没有提交；</a:t>
            </a:r>
          </a:p>
          <a:p>
            <a:pPr eaLnBrk="1" hangingPunct="1">
              <a:lnSpc>
                <a:spcPct val="150000"/>
              </a:lnSpc>
              <a:spcBef>
                <a:spcPts val="40"/>
              </a:spcBef>
              <a:spcAft>
                <a:spcPts val="1500"/>
              </a:spcAft>
              <a:buClr>
                <a:srgbClr val="FF0000"/>
              </a:buClr>
              <a:buFont typeface="Wingdings" panose="05000000000000000000" charset="0"/>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将这样的</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放入</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Read View</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中。</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a:extLst>
              <a:ext uri="{FF2B5EF4-FFF2-40B4-BE49-F238E27FC236}">
                <a16:creationId xmlns:a16="http://schemas.microsoft.com/office/drawing/2014/main" id="{3D2A1BA8-9CAF-0AE3-D4A3-15ACC5EED9EA}"/>
              </a:ext>
            </a:extLst>
          </p:cNvPr>
          <p:cNvSpPr txBox="1"/>
          <p:nvPr/>
        </p:nvSpPr>
        <p:spPr>
          <a:xfrm>
            <a:off x="1035000" y="5421213"/>
            <a:ext cx="6201296" cy="830997"/>
          </a:xfrm>
          <a:prstGeom prst="rect">
            <a:avLst/>
          </a:prstGeom>
          <a:noFill/>
        </p:spPr>
        <p:txBody>
          <a:bodyPr wrap="square">
            <a:spAutoFit/>
          </a:bodyPr>
          <a:lstStyle/>
          <a:p>
            <a:r>
              <a:rPr lang="zh-CN" altLang="en-US" b="0" i="0">
                <a:solidFill>
                  <a:srgbClr val="FF0000"/>
                </a:solidFill>
                <a:effectLst/>
                <a:highlight>
                  <a:srgbClr val="FFFFFF"/>
                </a:highlight>
                <a:latin typeface="-apple-system"/>
              </a:rPr>
              <a:t>事务</a:t>
            </a:r>
            <a:r>
              <a:rPr lang="en-US" altLang="zh-CN" b="0" i="0">
                <a:solidFill>
                  <a:srgbClr val="FF0000"/>
                </a:solidFill>
                <a:effectLst/>
                <a:highlight>
                  <a:srgbClr val="FFFFFF"/>
                </a:highlight>
                <a:latin typeface="-apple-system"/>
              </a:rPr>
              <a:t>T</a:t>
            </a:r>
            <a:r>
              <a:rPr lang="zh-CN" altLang="en-US" b="0" i="0">
                <a:solidFill>
                  <a:srgbClr val="FF0000"/>
                </a:solidFill>
                <a:effectLst/>
                <a:highlight>
                  <a:srgbClr val="FFFFFF"/>
                </a:highlight>
                <a:latin typeface="-apple-system"/>
              </a:rPr>
              <a:t>的</a:t>
            </a:r>
            <a:r>
              <a:rPr lang="en-US" altLang="zh-CN" b="0" i="0">
                <a:solidFill>
                  <a:srgbClr val="FF0000"/>
                </a:solidFill>
                <a:effectLst/>
                <a:highlight>
                  <a:srgbClr val="FFFFFF"/>
                </a:highlight>
                <a:latin typeface="-apple-system"/>
              </a:rPr>
              <a:t>Read View </a:t>
            </a:r>
            <a:r>
              <a:rPr lang="zh-CN" altLang="en-US" b="0" i="0">
                <a:solidFill>
                  <a:srgbClr val="FF0000"/>
                </a:solidFill>
                <a:effectLst/>
                <a:highlight>
                  <a:srgbClr val="FFFFFF"/>
                </a:highlight>
                <a:latin typeface="-apple-system"/>
              </a:rPr>
              <a:t>存着一系列事务</a:t>
            </a:r>
            <a:r>
              <a:rPr lang="en-US" altLang="zh-CN" b="0" i="0">
                <a:solidFill>
                  <a:srgbClr val="FF0000"/>
                </a:solidFill>
                <a:effectLst/>
                <a:highlight>
                  <a:srgbClr val="FFFFFF"/>
                </a:highlight>
                <a:latin typeface="-apple-system"/>
              </a:rPr>
              <a:t>ID</a:t>
            </a:r>
            <a:r>
              <a:rPr lang="zh-CN" altLang="en-US" b="0" i="0">
                <a:solidFill>
                  <a:srgbClr val="FF0000"/>
                </a:solidFill>
                <a:effectLst/>
                <a:highlight>
                  <a:srgbClr val="FFFFFF"/>
                </a:highlight>
                <a:latin typeface="-apple-system"/>
              </a:rPr>
              <a:t>，标明这些事务的更新</a:t>
            </a:r>
            <a:r>
              <a:rPr lang="zh-CN" altLang="en-US" b="0" i="0">
                <a:solidFill>
                  <a:srgbClr val="FF0000"/>
                </a:solidFill>
                <a:effectLst/>
                <a:highlight>
                  <a:srgbClr val="FFFF00"/>
                </a:highlight>
                <a:latin typeface="-apple-system"/>
              </a:rPr>
              <a:t>对</a:t>
            </a:r>
            <a:r>
              <a:rPr lang="en-US" altLang="zh-CN" b="0" i="0">
                <a:solidFill>
                  <a:srgbClr val="FF0000"/>
                </a:solidFill>
                <a:effectLst/>
                <a:highlight>
                  <a:srgbClr val="FFFF00"/>
                </a:highlight>
                <a:latin typeface="-apple-system"/>
              </a:rPr>
              <a:t>T</a:t>
            </a:r>
            <a:r>
              <a:rPr lang="zh-CN" altLang="en-US" b="0" i="0">
                <a:solidFill>
                  <a:srgbClr val="FF0000"/>
                </a:solidFill>
                <a:effectLst/>
                <a:highlight>
                  <a:srgbClr val="FFFF00"/>
                </a:highlight>
                <a:latin typeface="-apple-system"/>
              </a:rPr>
              <a:t>不可见</a:t>
            </a:r>
            <a:r>
              <a:rPr lang="zh-CN" altLang="en-US" b="0" i="0">
                <a:solidFill>
                  <a:srgbClr val="FF0000"/>
                </a:solidFill>
                <a:effectLst/>
                <a:highlight>
                  <a:srgbClr val="FFFFFF"/>
                </a:highlight>
                <a:latin typeface="-apple-system"/>
              </a:rPr>
              <a:t>。</a:t>
            </a:r>
            <a:endParaRPr lang="zh-CN" altLang="en-US">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259840" y="304800"/>
            <a:ext cx="7772400" cy="914400"/>
          </a:xfrm>
        </p:spPr>
        <p:txBody>
          <a:bodyPr vert="horz" wrap="square" lIns="91440" tIns="45720" rIns="91440" bIns="45720" anchor="ctr"/>
          <a:lstStyle/>
          <a:p>
            <a:pPr eaLnBrk="1" hangingPunct="1"/>
            <a:r>
              <a:rPr lang="zh-CN" altLang="en-US">
                <a:latin typeface="微软雅黑" panose="020B0503020204020204" pitchFamily="34" charset="-122"/>
                <a:ea typeface="微软雅黑" panose="020B0503020204020204" pitchFamily="34" charset="-122"/>
              </a:rPr>
              <a:t>对于排在事务</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a:latin typeface="微软雅黑" panose="020B0503020204020204" pitchFamily="34" charset="-122"/>
                <a:ea typeface="微软雅黑" panose="020B0503020204020204" pitchFamily="34" charset="-122"/>
              </a:rPr>
              <a:t>前面，但是启动执行时间又排在</a:t>
            </a:r>
            <a:r>
              <a:rPr lang="en-US" altLang="zh-CN"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a:latin typeface="微软雅黑" panose="020B0503020204020204" pitchFamily="34" charset="-122"/>
                <a:ea typeface="微软雅黑" panose="020B0503020204020204" pitchFamily="34" charset="-122"/>
              </a:rPr>
              <a:t>后面的事务</a:t>
            </a:r>
            <a:r>
              <a:rPr lang="en-US" altLang="zh-CN"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endParaRPr lang="en-US" altLang="zh-CN">
              <a:latin typeface="微软雅黑" panose="020B0503020204020204" pitchFamily="34" charset="-122"/>
              <a:ea typeface="微软雅黑" panose="020B0503020204020204" pitchFamily="34" charset="-122"/>
            </a:endParaRPr>
          </a:p>
        </p:txBody>
      </p:sp>
      <p:sp>
        <p:nvSpPr>
          <p:cNvPr id="17411" name="Rectangle 3"/>
          <p:cNvSpPr>
            <a:spLocks noGrp="1"/>
          </p:cNvSpPr>
          <p:nvPr>
            <p:ph idx="1"/>
          </p:nvPr>
        </p:nvSpPr>
        <p:spPr>
          <a:xfrm>
            <a:off x="179705" y="1844675"/>
            <a:ext cx="8865235" cy="3788410"/>
          </a:xfrm>
          <a:ln w="28575">
            <a:noFill/>
            <a:miter/>
          </a:ln>
        </p:spPr>
        <p:txBody>
          <a:bodyPr vert="horz" wrap="square" lIns="91440" tIns="45720" rIns="91440" bIns="45720" anchor="t"/>
          <a:lstStyle/>
          <a:p>
            <a:pPr eaLnBrk="1" hangingPunct="1">
              <a:lnSpc>
                <a:spcPct val="150000"/>
              </a:lnSpc>
              <a:spcBef>
                <a:spcPts val="40"/>
              </a:spcBef>
              <a:spcAft>
                <a:spcPts val="1500"/>
              </a:spcAft>
              <a:buClr>
                <a:srgbClr val="FF0000"/>
              </a:buClr>
              <a:buFont typeface="Wingdings" panose="05000000000000000000" charset="0"/>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对于</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中的事务</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，如果</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x </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&lt; </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说明事务</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排在事务</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的前面，但是处于等待状态，尚未提交。在事务</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的执行过程中，事务</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有可能被调度启动执行。因此，事务</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自然也不能读取</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更新的数据，因此</a:t>
            </a:r>
            <a:r>
              <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mn-ea"/>
              </a:rPr>
              <a:t>这样的</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也应该放在</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4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Read View</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中。</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a:extLst>
              <a:ext uri="{FF2B5EF4-FFF2-40B4-BE49-F238E27FC236}">
                <a16:creationId xmlns:a16="http://schemas.microsoft.com/office/drawing/2014/main" id="{2651729E-5CE6-DCC6-F634-6B21A8DF5BFD}"/>
              </a:ext>
            </a:extLst>
          </p:cNvPr>
          <p:cNvSpPr txBox="1"/>
          <p:nvPr/>
        </p:nvSpPr>
        <p:spPr>
          <a:xfrm>
            <a:off x="1035000" y="5421213"/>
            <a:ext cx="6201296" cy="830997"/>
          </a:xfrm>
          <a:prstGeom prst="rect">
            <a:avLst/>
          </a:prstGeom>
          <a:noFill/>
        </p:spPr>
        <p:txBody>
          <a:bodyPr wrap="square">
            <a:spAutoFit/>
          </a:bodyPr>
          <a:lstStyle/>
          <a:p>
            <a:r>
              <a:rPr lang="zh-CN" altLang="en-US" b="0" i="0">
                <a:solidFill>
                  <a:srgbClr val="FF0000"/>
                </a:solidFill>
                <a:effectLst/>
                <a:highlight>
                  <a:srgbClr val="FFFFFF"/>
                </a:highlight>
                <a:latin typeface="-apple-system"/>
              </a:rPr>
              <a:t>事务</a:t>
            </a:r>
            <a:r>
              <a:rPr lang="en-US" altLang="zh-CN" b="0" i="0">
                <a:solidFill>
                  <a:srgbClr val="FF0000"/>
                </a:solidFill>
                <a:effectLst/>
                <a:highlight>
                  <a:srgbClr val="FFFFFF"/>
                </a:highlight>
                <a:latin typeface="-apple-system"/>
              </a:rPr>
              <a:t>T</a:t>
            </a:r>
            <a:r>
              <a:rPr lang="zh-CN" altLang="en-US" b="0" i="0">
                <a:solidFill>
                  <a:srgbClr val="FF0000"/>
                </a:solidFill>
                <a:effectLst/>
                <a:highlight>
                  <a:srgbClr val="FFFFFF"/>
                </a:highlight>
                <a:latin typeface="-apple-system"/>
              </a:rPr>
              <a:t>的</a:t>
            </a:r>
            <a:r>
              <a:rPr lang="en-US" altLang="zh-CN" b="0" i="0">
                <a:solidFill>
                  <a:srgbClr val="FF0000"/>
                </a:solidFill>
                <a:effectLst/>
                <a:highlight>
                  <a:srgbClr val="FFFFFF"/>
                </a:highlight>
                <a:latin typeface="-apple-system"/>
              </a:rPr>
              <a:t>Read View </a:t>
            </a:r>
            <a:r>
              <a:rPr lang="zh-CN" altLang="en-US" b="0" i="0">
                <a:solidFill>
                  <a:srgbClr val="FF0000"/>
                </a:solidFill>
                <a:effectLst/>
                <a:highlight>
                  <a:srgbClr val="FFFFFF"/>
                </a:highlight>
                <a:latin typeface="-apple-system"/>
              </a:rPr>
              <a:t>存着一系列事务</a:t>
            </a:r>
            <a:r>
              <a:rPr lang="en-US" altLang="zh-CN" b="0" i="0">
                <a:solidFill>
                  <a:srgbClr val="FF0000"/>
                </a:solidFill>
                <a:effectLst/>
                <a:highlight>
                  <a:srgbClr val="FFFFFF"/>
                </a:highlight>
                <a:latin typeface="-apple-system"/>
              </a:rPr>
              <a:t>ID</a:t>
            </a:r>
            <a:r>
              <a:rPr lang="zh-CN" altLang="en-US" b="0" i="0">
                <a:solidFill>
                  <a:srgbClr val="FF0000"/>
                </a:solidFill>
                <a:effectLst/>
                <a:highlight>
                  <a:srgbClr val="FFFFFF"/>
                </a:highlight>
                <a:latin typeface="-apple-system"/>
              </a:rPr>
              <a:t>，标明这些事务的更新</a:t>
            </a:r>
            <a:r>
              <a:rPr lang="zh-CN" altLang="en-US" b="0" i="0">
                <a:solidFill>
                  <a:srgbClr val="FF0000"/>
                </a:solidFill>
                <a:effectLst/>
                <a:highlight>
                  <a:srgbClr val="FFFF00"/>
                </a:highlight>
                <a:latin typeface="-apple-system"/>
              </a:rPr>
              <a:t>对</a:t>
            </a:r>
            <a:r>
              <a:rPr lang="en-US" altLang="zh-CN" b="0" i="0">
                <a:solidFill>
                  <a:srgbClr val="FF0000"/>
                </a:solidFill>
                <a:effectLst/>
                <a:highlight>
                  <a:srgbClr val="FFFF00"/>
                </a:highlight>
                <a:latin typeface="-apple-system"/>
              </a:rPr>
              <a:t>T</a:t>
            </a:r>
            <a:r>
              <a:rPr lang="zh-CN" altLang="en-US" b="0" i="0">
                <a:solidFill>
                  <a:srgbClr val="FF0000"/>
                </a:solidFill>
                <a:effectLst/>
                <a:highlight>
                  <a:srgbClr val="FFFF00"/>
                </a:highlight>
                <a:latin typeface="-apple-system"/>
              </a:rPr>
              <a:t>不可见</a:t>
            </a:r>
            <a:r>
              <a:rPr lang="zh-CN" altLang="en-US" b="0" i="0">
                <a:solidFill>
                  <a:srgbClr val="FF0000"/>
                </a:solidFill>
                <a:effectLst/>
                <a:highlight>
                  <a:srgbClr val="FFFFFF"/>
                </a:highlight>
                <a:latin typeface="-apple-system"/>
              </a:rPr>
              <a:t>。</a:t>
            </a:r>
            <a:endParaRPr lang="zh-CN" altLang="en-US">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066800" y="304800"/>
            <a:ext cx="8063230" cy="914400"/>
          </a:xfrm>
        </p:spPr>
        <p:txBody>
          <a:bodyPr vert="horz" wrap="square" lIns="91440" tIns="45720" rIns="91440" bIns="45720" anchor="ctr"/>
          <a:lstStyle/>
          <a:p>
            <a:pPr eaLnBrk="1" hangingPunct="1"/>
            <a:r>
              <a:rPr lang="zh-CN" altLang="en-US">
                <a:latin typeface="微软雅黑" panose="020B0503020204020204" pitchFamily="34" charset="-122"/>
                <a:ea typeface="微软雅黑" panose="020B0503020204020204" pitchFamily="34" charset="-122"/>
                <a:sym typeface="+mn-ea"/>
              </a:rPr>
              <a:t>在启动</a:t>
            </a:r>
            <a:r>
              <a:rPr lang="en-US" altLang="zh-CN">
                <a:latin typeface="微软雅黑" panose="020B0503020204020204" pitchFamily="34" charset="-122"/>
                <a:ea typeface="微软雅黑" panose="020B0503020204020204" pitchFamily="34" charset="-122"/>
                <a:sym typeface="+mn-ea"/>
              </a:rPr>
              <a:t>T</a:t>
            </a:r>
            <a:r>
              <a:rPr lang="en-US" altLang="zh-CN" baseline="-25000">
                <a:latin typeface="微软雅黑" panose="020B0503020204020204" pitchFamily="34" charset="-122"/>
                <a:ea typeface="微软雅黑" panose="020B0503020204020204" pitchFamily="34" charset="-122"/>
                <a:sym typeface="+mn-ea"/>
              </a:rPr>
              <a:t>9</a:t>
            </a:r>
            <a:r>
              <a:rPr lang="zh-CN" altLang="en-US">
                <a:latin typeface="微软雅黑" panose="020B0503020204020204" pitchFamily="34" charset="-122"/>
                <a:ea typeface="微软雅黑" panose="020B0503020204020204" pitchFamily="34" charset="-122"/>
                <a:sym typeface="+mn-ea"/>
              </a:rPr>
              <a:t>的时刻，其</a:t>
            </a:r>
            <a:r>
              <a:rPr lang="en-US" altLang="zh-CN">
                <a:latin typeface="微软雅黑" panose="020B0503020204020204" pitchFamily="34" charset="-122"/>
                <a:ea typeface="微软雅黑" panose="020B0503020204020204" pitchFamily="34" charset="-122"/>
                <a:sym typeface="+mn-ea"/>
              </a:rPr>
              <a:t>ReadView</a:t>
            </a:r>
            <a:r>
              <a:rPr lang="zh-CN" altLang="en-US">
                <a:latin typeface="微软雅黑" panose="020B0503020204020204" pitchFamily="34" charset="-122"/>
                <a:ea typeface="微软雅黑" panose="020B0503020204020204" pitchFamily="34" charset="-122"/>
                <a:sym typeface="+mn-ea"/>
              </a:rPr>
              <a:t>的值</a:t>
            </a:r>
          </a:p>
        </p:txBody>
      </p:sp>
      <p:sp>
        <p:nvSpPr>
          <p:cNvPr id="17411" name="Rectangle 3"/>
          <p:cNvSpPr>
            <a:spLocks noGrp="1"/>
          </p:cNvSpPr>
          <p:nvPr>
            <p:ph idx="1"/>
          </p:nvPr>
        </p:nvSpPr>
        <p:spPr>
          <a:xfrm>
            <a:off x="2840990" y="4495800"/>
            <a:ext cx="5331410" cy="701675"/>
          </a:xfrm>
          <a:solidFill>
            <a:schemeClr val="accent1">
              <a:lumMod val="20000"/>
              <a:lumOff val="80000"/>
            </a:schemeClr>
          </a:solidFill>
          <a:ln w="28575">
            <a:noFill/>
            <a:miter/>
          </a:ln>
        </p:spPr>
        <p:txBody>
          <a:bodyPr vert="horz" wrap="square" lIns="91440" tIns="45720" rIns="91440" bIns="45720" anchor="t"/>
          <a:lstStyle/>
          <a:p>
            <a:pPr marL="0" indent="0" eaLnBrk="1" hangingPunct="1">
              <a:lnSpc>
                <a:spcPct val="150000"/>
              </a:lnSpc>
              <a:spcBef>
                <a:spcPct val="70000"/>
              </a:spcBef>
              <a:buNone/>
            </a:pP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b="1" baseline="-25000">
                <a:latin typeface="微软雅黑" panose="020B0503020204020204" pitchFamily="34" charset="-122"/>
                <a:ea typeface="微软雅黑" panose="020B0503020204020204" pitchFamily="34" charset="-122"/>
                <a:sym typeface="+mn-ea"/>
              </a:rPr>
              <a:t>9</a:t>
            </a:r>
            <a:r>
              <a:rPr lang="zh-CN" altLang="en-US" sz="2800" b="1">
                <a:latin typeface="微软雅黑" panose="020B0503020204020204" pitchFamily="34" charset="-122"/>
                <a:ea typeface="微软雅黑" panose="020B0503020204020204" pitchFamily="34" charset="-122"/>
                <a:sym typeface="+mn-ea"/>
              </a:rPr>
              <a:t>的</a:t>
            </a:r>
            <a:r>
              <a:rPr lang="en-US" altLang="zh-CN" sz="2800" b="1" err="1">
                <a:latin typeface="微软雅黑" panose="020B0503020204020204" pitchFamily="34" charset="-122"/>
                <a:ea typeface="微软雅黑" panose="020B0503020204020204" pitchFamily="34" charset="-122"/>
                <a:sym typeface="+mn-ea"/>
              </a:rPr>
              <a:t>Readview</a:t>
            </a:r>
            <a:r>
              <a:rPr lang="en-US" altLang="zh-CN" sz="2800" b="1">
                <a:latin typeface="微软雅黑" panose="020B0503020204020204" pitchFamily="34" charset="-122"/>
                <a:ea typeface="微软雅黑" panose="020B0503020204020204" pitchFamily="34" charset="-122"/>
                <a:sym typeface="+mn-ea"/>
              </a:rPr>
              <a:t> = {3</a:t>
            </a:r>
            <a:r>
              <a:rPr lang="zh-CN" altLang="en-US" sz="2800" b="1">
                <a:latin typeface="微软雅黑" panose="020B0503020204020204" pitchFamily="34" charset="-122"/>
                <a:ea typeface="微软雅黑" panose="020B0503020204020204" pitchFamily="34" charset="-122"/>
                <a:sym typeface="+mn-ea"/>
              </a:rPr>
              <a:t>，</a:t>
            </a:r>
            <a:r>
              <a:rPr lang="en-US" altLang="zh-CN" sz="2800" b="1">
                <a:latin typeface="微软雅黑" panose="020B0503020204020204" pitchFamily="34" charset="-122"/>
                <a:ea typeface="微软雅黑" panose="020B0503020204020204" pitchFamily="34" charset="-122"/>
                <a:sym typeface="+mn-ea"/>
              </a:rPr>
              <a:t>5</a:t>
            </a:r>
            <a:r>
              <a:rPr lang="zh-CN" altLang="en-US" sz="2800" b="1">
                <a:latin typeface="微软雅黑" panose="020B0503020204020204" pitchFamily="34" charset="-122"/>
                <a:ea typeface="微软雅黑" panose="020B0503020204020204" pitchFamily="34" charset="-122"/>
                <a:sym typeface="+mn-ea"/>
              </a:rPr>
              <a:t>，</a:t>
            </a:r>
            <a:r>
              <a:rPr lang="en-US" altLang="zh-CN" sz="2800" b="1">
                <a:latin typeface="微软雅黑" panose="020B0503020204020204" pitchFamily="34" charset="-122"/>
                <a:ea typeface="微软雅黑" panose="020B0503020204020204" pitchFamily="34" charset="-122"/>
                <a:sym typeface="+mn-ea"/>
              </a:rPr>
              <a:t>6</a:t>
            </a:r>
            <a:r>
              <a:rPr lang="zh-CN" altLang="en-US" sz="2800" b="1">
                <a:latin typeface="微软雅黑" panose="020B0503020204020204" pitchFamily="34" charset="-122"/>
                <a:ea typeface="微软雅黑" panose="020B0503020204020204" pitchFamily="34" charset="-122"/>
                <a:sym typeface="+mn-ea"/>
              </a:rPr>
              <a:t>，</a:t>
            </a:r>
            <a:r>
              <a:rPr lang="en-US" altLang="zh-CN" sz="2800" b="1">
                <a:latin typeface="微软雅黑" panose="020B0503020204020204" pitchFamily="34" charset="-122"/>
                <a:ea typeface="微软雅黑" panose="020B0503020204020204" pitchFamily="34" charset="-122"/>
                <a:sym typeface="+mn-ea"/>
              </a:rPr>
              <a:t>7}</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 name="直接箭头连接符 1"/>
          <p:cNvCxnSpPr/>
          <p:nvPr/>
        </p:nvCxnSpPr>
        <p:spPr>
          <a:xfrm flipV="1">
            <a:off x="611505" y="1628775"/>
            <a:ext cx="8243570" cy="0"/>
          </a:xfrm>
          <a:prstGeom prst="straightConnector1">
            <a:avLst/>
          </a:prstGeom>
          <a:solidFill>
            <a:schemeClr val="accent1"/>
          </a:solidFill>
          <a:ln w="25400" cap="flat" cmpd="sng" algn="ctr">
            <a:solidFill>
              <a:schemeClr val="tx1"/>
            </a:solidFill>
            <a:prstDash val="solid"/>
            <a:round/>
            <a:headEnd type="none" w="med" len="med"/>
            <a:tailEnd type="triangle" w="lg" len="lg"/>
          </a:ln>
        </p:spPr>
      </p:cxnSp>
      <p:cxnSp>
        <p:nvCxnSpPr>
          <p:cNvPr id="5" name="直接箭头连接符 4"/>
          <p:cNvCxnSpPr/>
          <p:nvPr/>
        </p:nvCxnSpPr>
        <p:spPr>
          <a:xfrm>
            <a:off x="1619885" y="2924810"/>
            <a:ext cx="7123430" cy="0"/>
          </a:xfrm>
          <a:prstGeom prst="straightConnector1">
            <a:avLst/>
          </a:prstGeom>
          <a:solidFill>
            <a:schemeClr val="accent1"/>
          </a:solidFill>
          <a:ln w="25400" cap="flat" cmpd="sng" algn="ctr">
            <a:solidFill>
              <a:schemeClr val="tx1"/>
            </a:solidFill>
            <a:prstDash val="solid"/>
            <a:miter lim="800000"/>
            <a:headEnd type="none" w="lg" len="lg"/>
            <a:tailEnd type="none" w="lg" len="lg"/>
          </a:ln>
        </p:spPr>
      </p:cxnSp>
      <p:sp>
        <p:nvSpPr>
          <p:cNvPr id="18" name="文本框 17"/>
          <p:cNvSpPr txBox="1"/>
          <p:nvPr/>
        </p:nvSpPr>
        <p:spPr>
          <a:xfrm>
            <a:off x="107315" y="2720975"/>
            <a:ext cx="1169670" cy="460375"/>
          </a:xfrm>
          <a:prstGeom prst="rect">
            <a:avLst/>
          </a:prstGeom>
          <a:noFill/>
        </p:spPr>
        <p:txBody>
          <a:bodyPr wrap="square" rtlCol="0">
            <a:spAutoFit/>
          </a:bodyPr>
          <a:lstStyle/>
          <a:p>
            <a:r>
              <a:rPr lang="zh-CN" altLang="en-US"/>
              <a:t>事务</a:t>
            </a:r>
            <a:endParaRPr lang="en-US" altLang="zh-CN"/>
          </a:p>
        </p:txBody>
      </p:sp>
      <p:sp>
        <p:nvSpPr>
          <p:cNvPr id="3" name="文本框 2"/>
          <p:cNvSpPr txBox="1"/>
          <p:nvPr/>
        </p:nvSpPr>
        <p:spPr>
          <a:xfrm>
            <a:off x="7974965" y="1700530"/>
            <a:ext cx="918210" cy="460375"/>
          </a:xfrm>
          <a:prstGeom prst="rect">
            <a:avLst/>
          </a:prstGeom>
          <a:noFill/>
        </p:spPr>
        <p:txBody>
          <a:bodyPr wrap="square" rtlCol="0">
            <a:spAutoFit/>
          </a:bodyPr>
          <a:lstStyle/>
          <a:p>
            <a:r>
              <a:rPr lang="zh-CN" altLang="en-US"/>
              <a:t>时间</a:t>
            </a:r>
          </a:p>
        </p:txBody>
      </p:sp>
      <p:sp>
        <p:nvSpPr>
          <p:cNvPr id="12" name="文本框 11"/>
          <p:cNvSpPr txBox="1"/>
          <p:nvPr/>
        </p:nvSpPr>
        <p:spPr>
          <a:xfrm>
            <a:off x="2199640" y="2168525"/>
            <a:ext cx="6845935" cy="460375"/>
          </a:xfrm>
          <a:prstGeom prst="rect">
            <a:avLst/>
          </a:prstGeom>
          <a:noFill/>
          <a:ln>
            <a:noFill/>
          </a:ln>
        </p:spPr>
        <p:txBody>
          <a:bodyPr wrap="square" rtlCol="0">
            <a:spAutoFit/>
          </a:bodyPr>
          <a:lstStyle/>
          <a:p>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 6</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7</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 8</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9</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10</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11</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12</a:t>
            </a:r>
          </a:p>
        </p:txBody>
      </p:sp>
      <p:sp>
        <p:nvSpPr>
          <p:cNvPr id="8" name="矩形 7"/>
          <p:cNvSpPr/>
          <p:nvPr/>
        </p:nvSpPr>
        <p:spPr>
          <a:xfrm>
            <a:off x="2274570" y="2734310"/>
            <a:ext cx="144145" cy="36004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0" name="矩形 19"/>
          <p:cNvSpPr/>
          <p:nvPr/>
        </p:nvSpPr>
        <p:spPr>
          <a:xfrm>
            <a:off x="3862705" y="2717800"/>
            <a:ext cx="144145" cy="36004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3" name="矩形 42"/>
          <p:cNvSpPr/>
          <p:nvPr/>
        </p:nvSpPr>
        <p:spPr>
          <a:xfrm>
            <a:off x="2840990" y="2740025"/>
            <a:ext cx="144145" cy="360045"/>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44" name="文本框 43"/>
          <p:cNvSpPr txBox="1"/>
          <p:nvPr/>
        </p:nvSpPr>
        <p:spPr>
          <a:xfrm>
            <a:off x="4949825" y="3521710"/>
            <a:ext cx="1226820" cy="460375"/>
          </a:xfrm>
          <a:prstGeom prst="rect">
            <a:avLst/>
          </a:prstGeom>
          <a:noFill/>
          <a:ln>
            <a:solidFill>
              <a:schemeClr val="accent1"/>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事务</a:t>
            </a:r>
            <a:r>
              <a:rPr lang="en-US" altLang="zh-CN" i="1">
                <a:ea typeface="微软雅黑" panose="020B0503020204020204" pitchFamily="34" charset="-122"/>
                <a:cs typeface="Times New Roman" panose="02020603050405020304" pitchFamily="18" charset="0"/>
              </a:rPr>
              <a:t>T</a:t>
            </a:r>
            <a:r>
              <a:rPr lang="en-US" altLang="zh-CN" i="1" baseline="-25000">
                <a:ea typeface="微软雅黑" panose="020B0503020204020204" pitchFamily="34" charset="-122"/>
                <a:cs typeface="Times New Roman" panose="02020603050405020304" pitchFamily="18" charset="0"/>
              </a:rPr>
              <a:t>9</a:t>
            </a:r>
          </a:p>
        </p:txBody>
      </p:sp>
      <p:cxnSp>
        <p:nvCxnSpPr>
          <p:cNvPr id="45" name="直接连接符 44"/>
          <p:cNvCxnSpPr>
            <a:stCxn id="6" idx="2"/>
          </p:cNvCxnSpPr>
          <p:nvPr/>
        </p:nvCxnSpPr>
        <p:spPr>
          <a:xfrm flipH="1">
            <a:off x="5507990" y="3093720"/>
            <a:ext cx="0" cy="396000"/>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sp>
        <p:nvSpPr>
          <p:cNvPr id="6" name="矩形 5"/>
          <p:cNvSpPr/>
          <p:nvPr/>
        </p:nvSpPr>
        <p:spPr>
          <a:xfrm>
            <a:off x="5465445" y="2733675"/>
            <a:ext cx="144145" cy="36004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8"/>
          <p:cNvSpPr/>
          <p:nvPr/>
        </p:nvSpPr>
        <p:spPr>
          <a:xfrm>
            <a:off x="3335655" y="2715895"/>
            <a:ext cx="144145" cy="360045"/>
          </a:xfrm>
          <a:prstGeom prst="rect">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3" name="矩形 12"/>
          <p:cNvSpPr/>
          <p:nvPr/>
        </p:nvSpPr>
        <p:spPr>
          <a:xfrm>
            <a:off x="4362450" y="2736215"/>
            <a:ext cx="144145" cy="360045"/>
          </a:xfrm>
          <a:prstGeom prst="rect">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4" name="矩形 13"/>
          <p:cNvSpPr/>
          <p:nvPr/>
        </p:nvSpPr>
        <p:spPr>
          <a:xfrm>
            <a:off x="6137910" y="2736215"/>
            <a:ext cx="144145" cy="360045"/>
          </a:xfrm>
          <a:prstGeom prst="rect">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矩形 15"/>
          <p:cNvSpPr/>
          <p:nvPr/>
        </p:nvSpPr>
        <p:spPr>
          <a:xfrm>
            <a:off x="6693535" y="2736215"/>
            <a:ext cx="144145" cy="36004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6" name="文本框 25"/>
          <p:cNvSpPr txBox="1"/>
          <p:nvPr/>
        </p:nvSpPr>
        <p:spPr>
          <a:xfrm>
            <a:off x="328295" y="5229225"/>
            <a:ext cx="2113280" cy="460375"/>
          </a:xfrm>
          <a:prstGeom prst="rect">
            <a:avLst/>
          </a:prstGeom>
          <a:noFill/>
          <a:ln>
            <a:noFill/>
          </a:ln>
        </p:spPr>
        <p:txBody>
          <a:bodyPr wrap="square" rtlCol="0">
            <a:spAutoFit/>
          </a:bodyPr>
          <a:lstStyle/>
          <a:p>
            <a:r>
              <a:rPr lang="zh-CN" altLang="en-US">
                <a:solidFill>
                  <a:schemeClr val="tx1"/>
                </a:solidFill>
                <a:latin typeface="微软雅黑" panose="020B0503020204020204" pitchFamily="34" charset="-122"/>
                <a:ea typeface="微软雅黑" panose="020B0503020204020204" pitchFamily="34" charset="-122"/>
              </a:rPr>
              <a:t>已提交的事务</a:t>
            </a:r>
          </a:p>
        </p:txBody>
      </p:sp>
      <p:sp>
        <p:nvSpPr>
          <p:cNvPr id="27" name="文本框 26"/>
          <p:cNvSpPr txBox="1"/>
          <p:nvPr/>
        </p:nvSpPr>
        <p:spPr>
          <a:xfrm>
            <a:off x="390525" y="4561205"/>
            <a:ext cx="1786255" cy="460375"/>
          </a:xfrm>
          <a:prstGeom prst="rect">
            <a:avLst/>
          </a:prstGeom>
          <a:noFill/>
          <a:ln>
            <a:noFill/>
          </a:ln>
        </p:spPr>
        <p:txBody>
          <a:bodyPr wrap="square" rtlCol="0">
            <a:spAutoFit/>
          </a:bodyPr>
          <a:lstStyle/>
          <a:p>
            <a:r>
              <a:rPr lang="zh-CN" altLang="en-US">
                <a:latin typeface="微软雅黑" panose="020B0503020204020204" pitchFamily="34" charset="-122"/>
                <a:ea typeface="微软雅黑" panose="020B0503020204020204" pitchFamily="34" charset="-122"/>
              </a:rPr>
              <a:t>活跃事务</a:t>
            </a:r>
          </a:p>
        </p:txBody>
      </p:sp>
      <p:sp>
        <p:nvSpPr>
          <p:cNvPr id="10" name="矩形 9"/>
          <p:cNvSpPr/>
          <p:nvPr/>
        </p:nvSpPr>
        <p:spPr>
          <a:xfrm>
            <a:off x="7305675" y="2738755"/>
            <a:ext cx="144145" cy="360045"/>
          </a:xfrm>
          <a:prstGeom prst="rect">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矩形 10"/>
          <p:cNvSpPr/>
          <p:nvPr/>
        </p:nvSpPr>
        <p:spPr>
          <a:xfrm>
            <a:off x="4949825" y="2751455"/>
            <a:ext cx="144145" cy="360045"/>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23" name="矩形 22"/>
          <p:cNvSpPr/>
          <p:nvPr/>
        </p:nvSpPr>
        <p:spPr>
          <a:xfrm>
            <a:off x="179705" y="4580890"/>
            <a:ext cx="144145" cy="36004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1" name="矩形 30"/>
          <p:cNvSpPr/>
          <p:nvPr/>
        </p:nvSpPr>
        <p:spPr>
          <a:xfrm>
            <a:off x="179705" y="5300980"/>
            <a:ext cx="144145" cy="360045"/>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32" name="文本框 31"/>
          <p:cNvSpPr txBox="1"/>
          <p:nvPr/>
        </p:nvSpPr>
        <p:spPr>
          <a:xfrm>
            <a:off x="390525" y="5949315"/>
            <a:ext cx="1494790" cy="460375"/>
          </a:xfrm>
          <a:prstGeom prst="rect">
            <a:avLst/>
          </a:prstGeom>
          <a:noFill/>
          <a:ln>
            <a:noFill/>
          </a:ln>
        </p:spPr>
        <p:txBody>
          <a:bodyPr wrap="square" rtlCol="0">
            <a:spAutoFit/>
          </a:bodyPr>
          <a:lstStyle/>
          <a:p>
            <a:r>
              <a:rPr lang="zh-CN" altLang="en-US">
                <a:latin typeface="微软雅黑" panose="020B0503020204020204" pitchFamily="34" charset="-122"/>
                <a:ea typeface="微软雅黑" panose="020B0503020204020204" pitchFamily="34" charset="-122"/>
              </a:rPr>
              <a:t>等待事务</a:t>
            </a:r>
          </a:p>
        </p:txBody>
      </p:sp>
      <p:sp>
        <p:nvSpPr>
          <p:cNvPr id="33" name="矩形 32"/>
          <p:cNvSpPr/>
          <p:nvPr/>
        </p:nvSpPr>
        <p:spPr>
          <a:xfrm>
            <a:off x="179705" y="5949315"/>
            <a:ext cx="144145" cy="360045"/>
          </a:xfrm>
          <a:prstGeom prst="rect">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4" name="Rectangle 3"/>
          <p:cNvSpPr>
            <a:spLocks noGrp="1"/>
          </p:cNvSpPr>
          <p:nvPr/>
        </p:nvSpPr>
        <p:spPr>
          <a:xfrm>
            <a:off x="2540635" y="5686425"/>
            <a:ext cx="6391275" cy="852805"/>
          </a:xfrm>
          <a:prstGeom prst="rect">
            <a:avLst/>
          </a:prstGeom>
          <a:solidFill>
            <a:schemeClr val="accent6">
              <a:lumMod val="20000"/>
              <a:lumOff val="80000"/>
            </a:schemeClr>
          </a:solidFill>
          <a:ln w="28575">
            <a:noFill/>
            <a:miter/>
          </a:ln>
        </p:spPr>
        <p:txBody>
          <a:bodyPr vert="horz" wrap="square" lIns="91440" tIns="45720" rIns="9144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marL="0" indent="0" eaLnBrk="1" hangingPunct="1">
              <a:lnSpc>
                <a:spcPct val="150000"/>
              </a:lnSpc>
              <a:spcBef>
                <a:spcPct val="70000"/>
              </a:spcBef>
              <a:buNone/>
            </a:pPr>
            <a:r>
              <a:rPr lang="en-US" altLang="zh-CN" sz="2800" i="1">
                <a:ea typeface="微软雅黑" panose="020B0503020204020204" pitchFamily="34" charset="-122"/>
                <a:cs typeface="Times New Roman" panose="02020603050405020304" pitchFamily="18" charset="0"/>
                <a:sym typeface="+mn-ea"/>
              </a:rPr>
              <a:t>T</a:t>
            </a:r>
            <a:r>
              <a:rPr lang="en-US" altLang="zh-CN" sz="2800" i="1" baseline="-25000">
                <a:ea typeface="微软雅黑" panose="020B0503020204020204" pitchFamily="34" charset="-122"/>
                <a:cs typeface="Times New Roman" panose="02020603050405020304" pitchFamily="18" charset="0"/>
                <a:sym typeface="+mn-ea"/>
              </a:rPr>
              <a:t>9</a:t>
            </a:r>
            <a:r>
              <a:rPr lang="zh-CN" altLang="en-US" sz="2800">
                <a:latin typeface="微软雅黑" panose="020B0503020204020204" pitchFamily="34" charset="-122"/>
                <a:ea typeface="微软雅黑" panose="020B0503020204020204" pitchFamily="34" charset="-122"/>
                <a:sym typeface="+mn-ea"/>
              </a:rPr>
              <a:t>可以读</a:t>
            </a:r>
            <a:r>
              <a:rPr lang="en-US" altLang="zh-CN" sz="2800" i="1">
                <a:ea typeface="微软雅黑" panose="020B0503020204020204" pitchFamily="34" charset="-122"/>
                <a:cs typeface="Times New Roman" panose="02020603050405020304" pitchFamily="18" charset="0"/>
                <a:sym typeface="+mn-ea"/>
              </a:rPr>
              <a:t>T</a:t>
            </a:r>
            <a:r>
              <a:rPr lang="en-US" altLang="zh-CN" sz="2800" i="1" baseline="-25000">
                <a:ea typeface="微软雅黑" panose="020B0503020204020204" pitchFamily="34" charset="-122"/>
                <a:cs typeface="Times New Roman" panose="02020603050405020304" pitchFamily="18" charset="0"/>
                <a:sym typeface="+mn-ea"/>
              </a:rPr>
              <a:t>8</a:t>
            </a:r>
            <a:r>
              <a:rPr lang="zh-CN" altLang="en-US" sz="2800">
                <a:latin typeface="微软雅黑" panose="020B0503020204020204" pitchFamily="34" charset="-122"/>
                <a:ea typeface="微软雅黑" panose="020B0503020204020204" pitchFamily="34" charset="-122"/>
                <a:sym typeface="+mn-ea"/>
              </a:rPr>
              <a:t>的更新结果，因为</a:t>
            </a:r>
            <a:r>
              <a:rPr lang="en-US" altLang="zh-CN" sz="2800" i="1">
                <a:ea typeface="微软雅黑" panose="020B0503020204020204" pitchFamily="34" charset="-122"/>
                <a:cs typeface="Times New Roman" panose="02020603050405020304" pitchFamily="18" charset="0"/>
                <a:sym typeface="+mn-ea"/>
              </a:rPr>
              <a:t>T</a:t>
            </a:r>
            <a:r>
              <a:rPr lang="en-US" altLang="zh-CN" sz="2800" i="1" baseline="-25000">
                <a:ea typeface="微软雅黑" panose="020B0503020204020204" pitchFamily="34" charset="-122"/>
                <a:cs typeface="Times New Roman" panose="02020603050405020304" pitchFamily="18" charset="0"/>
                <a:sym typeface="+mn-ea"/>
              </a:rPr>
              <a:t>8</a:t>
            </a:r>
            <a:r>
              <a:rPr lang="zh-CN" altLang="en-US" sz="2800">
                <a:latin typeface="微软雅黑" panose="020B0503020204020204" pitchFamily="34" charset="-122"/>
                <a:ea typeface="微软雅黑" panose="020B0503020204020204" pitchFamily="34" charset="-122"/>
                <a:sym typeface="+mn-ea"/>
              </a:rPr>
              <a:t>已提交</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259840" y="304800"/>
            <a:ext cx="7772400" cy="914400"/>
          </a:xfrm>
        </p:spPr>
        <p:txBody>
          <a:bodyPr vert="horz" wrap="square" lIns="91440" tIns="45720" rIns="91440" bIns="45720" anchor="ctr"/>
          <a:lstStyle/>
          <a:p>
            <a:pPr eaLnBrk="1" hangingPunct="1"/>
            <a:r>
              <a:rPr lang="zh-CN" altLang="en-US">
                <a:latin typeface="微软雅黑" panose="020B0503020204020204" pitchFamily="34" charset="-122"/>
                <a:ea typeface="微软雅黑" panose="020B0503020204020204" pitchFamily="34" charset="-122"/>
              </a:rPr>
              <a:t>对于排在事务</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a:latin typeface="微软雅黑" panose="020B0503020204020204" pitchFamily="34" charset="-122"/>
                <a:ea typeface="微软雅黑" panose="020B0503020204020204" pitchFamily="34" charset="-122"/>
              </a:rPr>
              <a:t>后面的事务</a:t>
            </a:r>
            <a:r>
              <a:rPr lang="en-US" altLang="zh-CN"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endParaRPr lang="en-US" altLang="zh-CN">
              <a:latin typeface="微软雅黑" panose="020B0503020204020204" pitchFamily="34" charset="-122"/>
              <a:ea typeface="微软雅黑" panose="020B0503020204020204" pitchFamily="34" charset="-122"/>
            </a:endParaRPr>
          </a:p>
        </p:txBody>
      </p:sp>
      <p:sp>
        <p:nvSpPr>
          <p:cNvPr id="17411" name="Rectangle 3"/>
          <p:cNvSpPr>
            <a:spLocks noGrp="1"/>
          </p:cNvSpPr>
          <p:nvPr>
            <p:ph idx="1"/>
          </p:nvPr>
        </p:nvSpPr>
        <p:spPr>
          <a:xfrm>
            <a:off x="179705" y="1844675"/>
            <a:ext cx="8865235" cy="3788410"/>
          </a:xfrm>
          <a:ln w="28575">
            <a:noFill/>
            <a:miter/>
          </a:ln>
        </p:spPr>
        <p:txBody>
          <a:bodyPr vert="horz" wrap="square" lIns="91440" tIns="45720" rIns="91440" bIns="45720" anchor="t"/>
          <a:lstStyle/>
          <a:p>
            <a:pPr eaLnBrk="1" hangingPunct="1">
              <a:lnSpc>
                <a:spcPct val="150000"/>
              </a:lnSpc>
              <a:spcBef>
                <a:spcPts val="40"/>
              </a:spcBef>
              <a:spcAft>
                <a:spcPts val="1500"/>
              </a:spcAft>
              <a:buClr>
                <a:srgbClr val="FF0000"/>
              </a:buClr>
              <a:buFont typeface="Wingdings" panose="05000000000000000000" charset="0"/>
              <a:buChar char="l"/>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对于</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中的任一事务</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，如果</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rPr>
              <a:t>x &gt;</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说明事务</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排在事务</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的后面。任何时候，</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都不会读取</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更新的数据项（</a:t>
            </a:r>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只会读到历史版本</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）。因此无需考虑。</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189355" y="304800"/>
            <a:ext cx="7842885" cy="914400"/>
          </a:xfrm>
        </p:spPr>
        <p:txBody>
          <a:bodyPr vert="horz" wrap="square" lIns="91440" tIns="45720" rIns="91440" bIns="45720" anchor="ctr"/>
          <a:lstStyle/>
          <a:p>
            <a:pPr eaLnBrk="1" hangingPunct="1"/>
            <a:r>
              <a:rPr lang="zh-CN" altLang="en-US">
                <a:latin typeface="微软雅黑" panose="020B0503020204020204" pitchFamily="34" charset="-122"/>
                <a:ea typeface="微软雅黑" panose="020B0503020204020204" pitchFamily="34" charset="-122"/>
              </a:rPr>
              <a:t>事务</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a:latin typeface="微软雅黑" panose="020B0503020204020204" pitchFamily="34" charset="-122"/>
                <a:ea typeface="微软雅黑" panose="020B0503020204020204" pitchFamily="34" charset="-122"/>
              </a:rPr>
              <a:t>读一个数据项</a:t>
            </a:r>
            <a:r>
              <a:rPr lang="en-US" altLang="zh-CN">
                <a:latin typeface="微软雅黑" panose="020B0503020204020204" pitchFamily="34" charset="-122"/>
                <a:ea typeface="微软雅黑" panose="020B0503020204020204" pitchFamily="34" charset="-122"/>
              </a:rPr>
              <a:t>A</a:t>
            </a:r>
            <a:r>
              <a:rPr lang="zh-CN" altLang="en-US">
                <a:latin typeface="微软雅黑" panose="020B0503020204020204" pitchFamily="34" charset="-122"/>
                <a:ea typeface="微软雅黑" panose="020B0503020204020204" pitchFamily="34" charset="-122"/>
              </a:rPr>
              <a:t>时，从其最新版本开始，找到满足如下条件的版本</a:t>
            </a:r>
          </a:p>
        </p:txBody>
      </p:sp>
      <p:sp>
        <p:nvSpPr>
          <p:cNvPr id="17411" name="Rectangle 3"/>
          <p:cNvSpPr>
            <a:spLocks noGrp="1"/>
          </p:cNvSpPr>
          <p:nvPr>
            <p:ph idx="1"/>
          </p:nvPr>
        </p:nvSpPr>
        <p:spPr>
          <a:xfrm>
            <a:off x="0" y="1986280"/>
            <a:ext cx="9107805" cy="4839970"/>
          </a:xfrm>
          <a:ln w="28575">
            <a:noFill/>
            <a:miter/>
          </a:ln>
        </p:spPr>
        <p:txBody>
          <a:bodyPr vert="horz" wrap="square" lIns="91440" tIns="45720" rIns="91440" bIns="45720" anchor="t"/>
          <a:lstStyle/>
          <a:p>
            <a:pPr eaLnBrk="1" hangingPunct="1">
              <a:lnSpc>
                <a:spcPct val="150000"/>
              </a:lnSpc>
              <a:spcBef>
                <a:spcPts val="40"/>
              </a:spcBef>
              <a:spcAft>
                <a:spcPts val="1500"/>
              </a:spcAft>
              <a:buClr>
                <a:srgbClr val="FF0000"/>
              </a:buClr>
              <a:buFont typeface="Wingdings" panose="05000000000000000000" charset="0"/>
              <a:buChar char="l"/>
            </a:pPr>
            <a:r>
              <a:rPr lang="en-US" altLang="zh-CN" sz="2800" i="1">
                <a:latin typeface="Times New Roman" panose="02020603050405020304" pitchFamily="18" charset="0"/>
                <a:ea typeface="微软雅黑" panose="020B0503020204020204" pitchFamily="34" charset="-122"/>
                <a:cs typeface="Times New Roman" panose="02020603050405020304" pitchFamily="18" charset="0"/>
              </a:rPr>
              <a:t>A.trx_id </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 &lt;</a:t>
            </a:r>
            <a:r>
              <a:rPr lang="en-US" altLang="zh-CN" sz="28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id </a:t>
            </a:r>
            <a:r>
              <a:rPr lang="zh-CN" altLang="en-US" sz="2800">
                <a:latin typeface="Times New Roman" panose="02020603050405020304" pitchFamily="18" charset="0"/>
                <a:ea typeface="微软雅黑" panose="020B0503020204020204" pitchFamily="34" charset="-122"/>
                <a:cs typeface="Times New Roman" panose="02020603050405020304" pitchFamily="18" charset="0"/>
                <a:sym typeface="+mn-ea"/>
              </a:rPr>
              <a:t>并且</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 A.trx_id</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不在</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 </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readView</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。说明</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的该版本排在</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前面，</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id</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A.trx_id</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的事务</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生成，而且</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已经提交了，于是对</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可见。</a:t>
            </a:r>
          </a:p>
          <a:p>
            <a:pPr eaLnBrk="1" hangingPunct="1">
              <a:lnSpc>
                <a:spcPct val="150000"/>
              </a:lnSpc>
              <a:spcBef>
                <a:spcPts val="40"/>
              </a:spcBef>
              <a:spcAft>
                <a:spcPts val="1500"/>
              </a:spcAft>
              <a:buClr>
                <a:srgbClr val="FF0000"/>
              </a:buClr>
              <a:buFont typeface="Wingdings" panose="05000000000000000000" charset="0"/>
              <a:buChar char="l"/>
            </a:pP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A.trx_id  =</a:t>
            </a:r>
            <a:r>
              <a:rPr lang="en-US" altLang="zh-CN" sz="28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id </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。说明该版本由</a:t>
            </a:r>
            <a:r>
              <a:rPr lang="en-US" altLang="zh-CN" sz="28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自己生成，对</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自然可见。</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p:nvPr/>
        </p:nvSpPr>
        <p:spPr>
          <a:xfrm>
            <a:off x="1405890" y="188595"/>
            <a:ext cx="7738110" cy="901065"/>
          </a:xfrm>
          <a:prstGeom prst="rect">
            <a:avLst/>
          </a:prstGeom>
          <a:noFill/>
          <a:ln w="9525">
            <a:noFill/>
          </a:ln>
        </p:spPr>
        <p:txBody>
          <a:bodyPr anchor="ctr"/>
          <a:lstStyle/>
          <a:p>
            <a:pPr algn="ctr"/>
            <a:r>
              <a:rPr kumimoji="1" lang="en-US" altLang="zh-CN" sz="4000" kern="0">
                <a:solidFill>
                  <a:schemeClr val="accent2"/>
                </a:solidFill>
                <a:latin typeface="微软雅黑" panose="020B0503020204020204" pitchFamily="34" charset="-122"/>
                <a:ea typeface="微软雅黑" panose="020B0503020204020204" pitchFamily="34" charset="-122"/>
                <a:cs typeface="+mj-cs"/>
              </a:rPr>
              <a:t>MVCC</a:t>
            </a:r>
            <a:r>
              <a:rPr kumimoji="1" lang="zh-CN" altLang="en-US" sz="4000" kern="0">
                <a:solidFill>
                  <a:schemeClr val="accent2"/>
                </a:solidFill>
                <a:latin typeface="微软雅黑" panose="020B0503020204020204" pitchFamily="34" charset="-122"/>
                <a:ea typeface="微软雅黑" panose="020B0503020204020204" pitchFamily="34" charset="-122"/>
                <a:cs typeface="+mj-cs"/>
              </a:rPr>
              <a:t>避免非一致性</a:t>
            </a:r>
            <a:endParaRPr kumimoji="1" lang="en-US" altLang="zh-CN" sz="4000" kern="0">
              <a:solidFill>
                <a:schemeClr val="accent2"/>
              </a:solidFill>
              <a:latin typeface="微软雅黑" panose="020B0503020204020204" pitchFamily="34" charset="-122"/>
              <a:ea typeface="微软雅黑" panose="020B0503020204020204" pitchFamily="34" charset="-122"/>
              <a:cs typeface="+mj-cs"/>
            </a:endParaRPr>
          </a:p>
        </p:txBody>
      </p:sp>
      <p:sp>
        <p:nvSpPr>
          <p:cNvPr id="7" name="文本框 6"/>
          <p:cNvSpPr txBox="1"/>
          <p:nvPr/>
        </p:nvSpPr>
        <p:spPr>
          <a:xfrm>
            <a:off x="1830705" y="4940935"/>
            <a:ext cx="7021195" cy="460375"/>
          </a:xfrm>
          <a:prstGeom prst="rect">
            <a:avLst/>
          </a:prstGeom>
          <a:noFill/>
        </p:spPr>
        <p:txBody>
          <a:bodyPr wrap="square" rtlCol="0">
            <a:spAutoFit/>
          </a:bodyPr>
          <a:lstStyle/>
          <a:p>
            <a:endParaRPr lang="zh-CN" altLang="en-US">
              <a:latin typeface="微软雅黑" panose="020B0503020204020204" pitchFamily="34" charset="-122"/>
              <a:ea typeface="微软雅黑" panose="020B0503020204020204" pitchFamily="34" charset="-122"/>
            </a:endParaRPr>
          </a:p>
        </p:txBody>
      </p:sp>
      <p:cxnSp>
        <p:nvCxnSpPr>
          <p:cNvPr id="2" name="直接箭头连接符 1"/>
          <p:cNvCxnSpPr/>
          <p:nvPr/>
        </p:nvCxnSpPr>
        <p:spPr>
          <a:xfrm flipV="1">
            <a:off x="608330" y="1485265"/>
            <a:ext cx="8243570" cy="0"/>
          </a:xfrm>
          <a:prstGeom prst="straightConnector1">
            <a:avLst/>
          </a:prstGeom>
          <a:solidFill>
            <a:schemeClr val="accent1"/>
          </a:solidFill>
          <a:ln w="25400" cap="flat" cmpd="sng" algn="ctr">
            <a:solidFill>
              <a:schemeClr val="tx1"/>
            </a:solidFill>
            <a:prstDash val="solid"/>
            <a:round/>
            <a:headEnd type="none" w="med" len="med"/>
            <a:tailEnd type="triangle" w="lg" len="lg"/>
          </a:ln>
        </p:spPr>
      </p:cxnSp>
      <p:cxnSp>
        <p:nvCxnSpPr>
          <p:cNvPr id="5" name="直接箭头连接符 4"/>
          <p:cNvCxnSpPr/>
          <p:nvPr/>
        </p:nvCxnSpPr>
        <p:spPr>
          <a:xfrm>
            <a:off x="1619885" y="2924810"/>
            <a:ext cx="7123430" cy="0"/>
          </a:xfrm>
          <a:prstGeom prst="straightConnector1">
            <a:avLst/>
          </a:prstGeom>
          <a:solidFill>
            <a:schemeClr val="accent1"/>
          </a:solidFill>
          <a:ln w="25400" cap="flat" cmpd="sng" algn="ctr">
            <a:solidFill>
              <a:schemeClr val="tx1"/>
            </a:solidFill>
            <a:prstDash val="solid"/>
            <a:round/>
            <a:headEnd type="oval" w="lg" len="lg"/>
            <a:tailEnd type="oval" w="lg" len="lg"/>
          </a:ln>
        </p:spPr>
      </p:cxnSp>
      <p:sp>
        <p:nvSpPr>
          <p:cNvPr id="18" name="文本框 17"/>
          <p:cNvSpPr txBox="1"/>
          <p:nvPr/>
        </p:nvSpPr>
        <p:spPr>
          <a:xfrm>
            <a:off x="107315" y="2720975"/>
            <a:ext cx="1169670" cy="460375"/>
          </a:xfrm>
          <a:prstGeom prst="rect">
            <a:avLst/>
          </a:prstGeom>
          <a:noFill/>
        </p:spPr>
        <p:txBody>
          <a:bodyPr wrap="square" rtlCol="0">
            <a:spAutoFit/>
          </a:bodyPr>
          <a:lstStyle/>
          <a:p>
            <a:r>
              <a:rPr lang="zh-CN" altLang="en-US"/>
              <a:t>事务</a:t>
            </a:r>
            <a:r>
              <a:rPr lang="en-US" altLang="zh-CN"/>
              <a:t>1</a:t>
            </a:r>
          </a:p>
        </p:txBody>
      </p:sp>
      <p:sp>
        <p:nvSpPr>
          <p:cNvPr id="19" name="文本框 18"/>
          <p:cNvSpPr txBox="1"/>
          <p:nvPr/>
        </p:nvSpPr>
        <p:spPr>
          <a:xfrm>
            <a:off x="107315" y="4149090"/>
            <a:ext cx="1169670" cy="460375"/>
          </a:xfrm>
          <a:prstGeom prst="rect">
            <a:avLst/>
          </a:prstGeom>
          <a:noFill/>
        </p:spPr>
        <p:txBody>
          <a:bodyPr wrap="square" rtlCol="0">
            <a:spAutoFit/>
          </a:bodyPr>
          <a:lstStyle/>
          <a:p>
            <a:r>
              <a:rPr lang="zh-CN" altLang="en-US"/>
              <a:t>事务</a:t>
            </a:r>
            <a:r>
              <a:rPr lang="en-US" altLang="zh-CN"/>
              <a:t>2</a:t>
            </a:r>
          </a:p>
        </p:txBody>
      </p:sp>
      <p:sp>
        <p:nvSpPr>
          <p:cNvPr id="3" name="文本框 2"/>
          <p:cNvSpPr txBox="1"/>
          <p:nvPr/>
        </p:nvSpPr>
        <p:spPr>
          <a:xfrm>
            <a:off x="7974965" y="1506855"/>
            <a:ext cx="918210" cy="460375"/>
          </a:xfrm>
          <a:prstGeom prst="rect">
            <a:avLst/>
          </a:prstGeom>
          <a:noFill/>
        </p:spPr>
        <p:txBody>
          <a:bodyPr wrap="square" rtlCol="0">
            <a:spAutoFit/>
          </a:bodyPr>
          <a:lstStyle/>
          <a:p>
            <a:r>
              <a:rPr lang="zh-CN" altLang="en-US"/>
              <a:t>时间</a:t>
            </a:r>
          </a:p>
        </p:txBody>
      </p:sp>
      <p:cxnSp>
        <p:nvCxnSpPr>
          <p:cNvPr id="4" name="直接箭头连接符 3"/>
          <p:cNvCxnSpPr/>
          <p:nvPr/>
        </p:nvCxnSpPr>
        <p:spPr>
          <a:xfrm flipV="1">
            <a:off x="2339975" y="4168775"/>
            <a:ext cx="3960495" cy="0"/>
          </a:xfrm>
          <a:prstGeom prst="straightConnector1">
            <a:avLst/>
          </a:prstGeom>
          <a:solidFill>
            <a:schemeClr val="accent1"/>
          </a:solidFill>
          <a:ln w="25400" cap="flat" cmpd="sng" algn="ctr">
            <a:solidFill>
              <a:schemeClr val="tx1"/>
            </a:solidFill>
            <a:prstDash val="solid"/>
            <a:round/>
            <a:headEnd type="oval" w="lg" len="lg"/>
            <a:tailEnd type="oval" w="lg" len="lg"/>
          </a:ln>
        </p:spPr>
      </p:cxnSp>
      <p:sp>
        <p:nvSpPr>
          <p:cNvPr id="8" name="矩形 7"/>
          <p:cNvSpPr/>
          <p:nvPr/>
        </p:nvSpPr>
        <p:spPr>
          <a:xfrm>
            <a:off x="3707765" y="2716530"/>
            <a:ext cx="144145" cy="36004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 name="文本框 9"/>
          <p:cNvSpPr txBox="1"/>
          <p:nvPr/>
        </p:nvSpPr>
        <p:spPr>
          <a:xfrm>
            <a:off x="3275965" y="2096770"/>
            <a:ext cx="1332865" cy="460375"/>
          </a:xfrm>
          <a:prstGeom prst="rect">
            <a:avLst/>
          </a:prstGeom>
          <a:noFill/>
        </p:spPr>
        <p:txBody>
          <a:bodyPr wrap="square" rtlCol="0">
            <a:spAutoFit/>
          </a:bodyPr>
          <a:lstStyle/>
          <a:p>
            <a:r>
              <a:rPr lang="en-US" altLang="zh-CN"/>
              <a:t>read(A)</a:t>
            </a:r>
          </a:p>
        </p:txBody>
      </p:sp>
      <p:grpSp>
        <p:nvGrpSpPr>
          <p:cNvPr id="41" name="组合 40"/>
          <p:cNvGrpSpPr/>
          <p:nvPr/>
        </p:nvGrpSpPr>
        <p:grpSpPr>
          <a:xfrm>
            <a:off x="2503170" y="3862070"/>
            <a:ext cx="1786255" cy="1353820"/>
            <a:chOff x="6550" y="6164"/>
            <a:chExt cx="2813" cy="2132"/>
          </a:xfrm>
        </p:grpSpPr>
        <p:sp>
          <p:nvSpPr>
            <p:cNvPr id="11" name="矩形 10"/>
            <p:cNvSpPr/>
            <p:nvPr/>
          </p:nvSpPr>
          <p:spPr>
            <a:xfrm>
              <a:off x="7427" y="6387"/>
              <a:ext cx="227" cy="567"/>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12" name="文本框 11"/>
            <p:cNvSpPr txBox="1"/>
            <p:nvPr/>
          </p:nvSpPr>
          <p:spPr>
            <a:xfrm>
              <a:off x="6550" y="7571"/>
              <a:ext cx="2813" cy="725"/>
            </a:xfrm>
            <a:prstGeom prst="rect">
              <a:avLst/>
            </a:prstGeom>
            <a:noFill/>
          </p:spPr>
          <p:txBody>
            <a:bodyPr wrap="square" rtlCol="0">
              <a:spAutoFit/>
            </a:bodyPr>
            <a:lstStyle/>
            <a:p>
              <a:r>
                <a:rPr lang="en-US" altLang="zh-CN"/>
                <a:t>A=A+50</a:t>
              </a:r>
            </a:p>
          </p:txBody>
        </p:sp>
        <p:cxnSp>
          <p:nvCxnSpPr>
            <p:cNvPr id="15" name="直接连接符 14"/>
            <p:cNvCxnSpPr/>
            <p:nvPr/>
          </p:nvCxnSpPr>
          <p:spPr>
            <a:xfrm>
              <a:off x="7549" y="6164"/>
              <a:ext cx="0" cy="1304"/>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grpSp>
      <p:cxnSp>
        <p:nvCxnSpPr>
          <p:cNvPr id="17" name="直接连接符 16"/>
          <p:cNvCxnSpPr/>
          <p:nvPr/>
        </p:nvCxnSpPr>
        <p:spPr>
          <a:xfrm flipH="1">
            <a:off x="3785870" y="1852295"/>
            <a:ext cx="0" cy="1368425"/>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sp>
        <p:nvSpPr>
          <p:cNvPr id="20" name="矩形 19"/>
          <p:cNvSpPr/>
          <p:nvPr/>
        </p:nvSpPr>
        <p:spPr>
          <a:xfrm>
            <a:off x="4911090" y="2700020"/>
            <a:ext cx="144145" cy="36004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9" name="文本框 38"/>
          <p:cNvSpPr txBox="1"/>
          <p:nvPr/>
        </p:nvSpPr>
        <p:spPr>
          <a:xfrm>
            <a:off x="4479290" y="2080260"/>
            <a:ext cx="1332865" cy="460375"/>
          </a:xfrm>
          <a:prstGeom prst="rect">
            <a:avLst/>
          </a:prstGeom>
          <a:noFill/>
        </p:spPr>
        <p:txBody>
          <a:bodyPr wrap="square" rtlCol="0">
            <a:spAutoFit/>
          </a:bodyPr>
          <a:lstStyle/>
          <a:p>
            <a:r>
              <a:rPr lang="en-US" altLang="zh-CN"/>
              <a:t>read(B)</a:t>
            </a:r>
          </a:p>
        </p:txBody>
      </p:sp>
      <p:cxnSp>
        <p:nvCxnSpPr>
          <p:cNvPr id="40" name="直接连接符 39"/>
          <p:cNvCxnSpPr/>
          <p:nvPr/>
        </p:nvCxnSpPr>
        <p:spPr>
          <a:xfrm flipH="1">
            <a:off x="4989195" y="1835785"/>
            <a:ext cx="0" cy="1368425"/>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grpSp>
        <p:nvGrpSpPr>
          <p:cNvPr id="42" name="组合 41"/>
          <p:cNvGrpSpPr/>
          <p:nvPr/>
        </p:nvGrpSpPr>
        <p:grpSpPr>
          <a:xfrm>
            <a:off x="4860290" y="3808730"/>
            <a:ext cx="1786255" cy="1339850"/>
            <a:chOff x="6550" y="6164"/>
            <a:chExt cx="2813" cy="2110"/>
          </a:xfrm>
        </p:grpSpPr>
        <p:sp>
          <p:nvSpPr>
            <p:cNvPr id="43" name="矩形 42"/>
            <p:cNvSpPr/>
            <p:nvPr/>
          </p:nvSpPr>
          <p:spPr>
            <a:xfrm>
              <a:off x="7427" y="6387"/>
              <a:ext cx="227" cy="567"/>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44" name="文本框 43"/>
            <p:cNvSpPr txBox="1"/>
            <p:nvPr/>
          </p:nvSpPr>
          <p:spPr>
            <a:xfrm>
              <a:off x="6550" y="7571"/>
              <a:ext cx="2813" cy="703"/>
            </a:xfrm>
            <a:prstGeom prst="rect">
              <a:avLst/>
            </a:prstGeom>
            <a:noFill/>
          </p:spPr>
          <p:txBody>
            <a:bodyPr wrap="square" rtlCol="0">
              <a:spAutoFit/>
            </a:bodyPr>
            <a:lstStyle/>
            <a:p>
              <a:r>
                <a:rPr lang="en-US" altLang="zh-CN"/>
                <a:t>B=B-50</a:t>
              </a:r>
            </a:p>
          </p:txBody>
        </p:sp>
        <p:cxnSp>
          <p:nvCxnSpPr>
            <p:cNvPr id="45" name="直接连接符 44"/>
            <p:cNvCxnSpPr/>
            <p:nvPr/>
          </p:nvCxnSpPr>
          <p:spPr>
            <a:xfrm>
              <a:off x="7549" y="6164"/>
              <a:ext cx="0" cy="1417"/>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grpSp>
      <p:sp>
        <p:nvSpPr>
          <p:cNvPr id="47" name="文本框 46"/>
          <p:cNvSpPr txBox="1"/>
          <p:nvPr/>
        </p:nvSpPr>
        <p:spPr>
          <a:xfrm>
            <a:off x="1276985" y="5346699"/>
            <a:ext cx="5597525" cy="707886"/>
          </a:xfrm>
          <a:prstGeom prst="rect">
            <a:avLst/>
          </a:prstGeom>
          <a:solidFill>
            <a:schemeClr val="accent6">
              <a:lumMod val="20000"/>
              <a:lumOff val="80000"/>
            </a:schemeClr>
          </a:solidFill>
        </p:spPr>
        <p:txBody>
          <a:bodyPr wrap="square" rtlCol="0">
            <a:spAutoFit/>
          </a:bodyPr>
          <a:lstStyle/>
          <a:p>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上面的</a:t>
            </a:r>
            <a:r>
              <a:rPr lang="zh-CN" altLang="en-US" sz="200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脏读</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上面的</a:t>
            </a:r>
            <a:r>
              <a:rPr lang="zh-CN" altLang="en-US" sz="200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不可重复读</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MVCC</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能避免，通过让事务</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读老版本的</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p:nvPr/>
        </p:nvSpPr>
        <p:spPr>
          <a:xfrm>
            <a:off x="1405890" y="188595"/>
            <a:ext cx="7738110" cy="901065"/>
          </a:xfrm>
          <a:prstGeom prst="rect">
            <a:avLst/>
          </a:prstGeom>
          <a:noFill/>
          <a:ln w="9525">
            <a:noFill/>
          </a:ln>
        </p:spPr>
        <p:txBody>
          <a:bodyPr anchor="ctr"/>
          <a:lstStyle/>
          <a:p>
            <a:pPr algn="ctr"/>
            <a:r>
              <a:rPr kumimoji="1" lang="zh-CN" altLang="en-US" sz="4000" kern="0">
                <a:solidFill>
                  <a:schemeClr val="accent2"/>
                </a:solidFill>
                <a:latin typeface="微软雅黑" panose="020B0503020204020204" pitchFamily="34" charset="-122"/>
                <a:ea typeface="微软雅黑" panose="020B0503020204020204" pitchFamily="34" charset="-122"/>
                <a:cs typeface="+mj-cs"/>
              </a:rPr>
              <a:t>事务不一致性的情形</a:t>
            </a:r>
            <a:r>
              <a:rPr kumimoji="1" lang="en-US" altLang="zh-CN" sz="4000" kern="0">
                <a:solidFill>
                  <a:schemeClr val="accent2"/>
                </a:solidFill>
                <a:latin typeface="微软雅黑" panose="020B0503020204020204" pitchFamily="34" charset="-122"/>
                <a:ea typeface="微软雅黑" panose="020B0503020204020204" pitchFamily="34" charset="-122"/>
                <a:cs typeface="+mj-cs"/>
              </a:rPr>
              <a:t>2</a:t>
            </a:r>
          </a:p>
        </p:txBody>
      </p:sp>
      <p:sp>
        <p:nvSpPr>
          <p:cNvPr id="7" name="文本框 6"/>
          <p:cNvSpPr txBox="1"/>
          <p:nvPr/>
        </p:nvSpPr>
        <p:spPr>
          <a:xfrm>
            <a:off x="1830705" y="4940935"/>
            <a:ext cx="7021195" cy="460375"/>
          </a:xfrm>
          <a:prstGeom prst="rect">
            <a:avLst/>
          </a:prstGeom>
          <a:noFill/>
        </p:spPr>
        <p:txBody>
          <a:bodyPr wrap="square" rtlCol="0">
            <a:spAutoFit/>
          </a:bodyPr>
          <a:lstStyle/>
          <a:p>
            <a:endParaRPr lang="zh-CN" altLang="en-US">
              <a:latin typeface="微软雅黑" panose="020B0503020204020204" pitchFamily="34" charset="-122"/>
              <a:ea typeface="微软雅黑" panose="020B0503020204020204" pitchFamily="34" charset="-122"/>
            </a:endParaRPr>
          </a:p>
        </p:txBody>
      </p:sp>
      <p:cxnSp>
        <p:nvCxnSpPr>
          <p:cNvPr id="2" name="直接箭头连接符 1"/>
          <p:cNvCxnSpPr/>
          <p:nvPr/>
        </p:nvCxnSpPr>
        <p:spPr>
          <a:xfrm flipV="1">
            <a:off x="608330" y="1485265"/>
            <a:ext cx="8243570" cy="0"/>
          </a:xfrm>
          <a:prstGeom prst="straightConnector1">
            <a:avLst/>
          </a:prstGeom>
          <a:solidFill>
            <a:schemeClr val="accent1"/>
          </a:solidFill>
          <a:ln w="25400" cap="flat" cmpd="sng" algn="ctr">
            <a:solidFill>
              <a:schemeClr val="tx1"/>
            </a:solidFill>
            <a:prstDash val="solid"/>
            <a:round/>
            <a:headEnd type="none" w="med" len="med"/>
            <a:tailEnd type="triangle" w="lg" len="lg"/>
          </a:ln>
        </p:spPr>
      </p:cxnSp>
      <p:cxnSp>
        <p:nvCxnSpPr>
          <p:cNvPr id="5" name="直接箭头连接符 4"/>
          <p:cNvCxnSpPr/>
          <p:nvPr/>
        </p:nvCxnSpPr>
        <p:spPr>
          <a:xfrm>
            <a:off x="1619885" y="2924810"/>
            <a:ext cx="7123430" cy="0"/>
          </a:xfrm>
          <a:prstGeom prst="straightConnector1">
            <a:avLst/>
          </a:prstGeom>
          <a:solidFill>
            <a:schemeClr val="accent1"/>
          </a:solidFill>
          <a:ln w="25400" cap="flat" cmpd="sng" algn="ctr">
            <a:solidFill>
              <a:schemeClr val="tx1"/>
            </a:solidFill>
            <a:prstDash val="solid"/>
            <a:round/>
            <a:headEnd type="oval" w="lg" len="lg"/>
            <a:tailEnd type="oval" w="lg" len="lg"/>
          </a:ln>
        </p:spPr>
      </p:cxnSp>
      <p:sp>
        <p:nvSpPr>
          <p:cNvPr id="18" name="文本框 17"/>
          <p:cNvSpPr txBox="1"/>
          <p:nvPr/>
        </p:nvSpPr>
        <p:spPr>
          <a:xfrm>
            <a:off x="107315" y="2720975"/>
            <a:ext cx="1169670" cy="460375"/>
          </a:xfrm>
          <a:prstGeom prst="rect">
            <a:avLst/>
          </a:prstGeom>
          <a:noFill/>
        </p:spPr>
        <p:txBody>
          <a:bodyPr wrap="square" rtlCol="0">
            <a:spAutoFit/>
          </a:bodyPr>
          <a:lstStyle/>
          <a:p>
            <a:r>
              <a:rPr lang="zh-CN" altLang="en-US"/>
              <a:t>事务</a:t>
            </a:r>
            <a:r>
              <a:rPr lang="en-US" altLang="zh-CN"/>
              <a:t>1</a:t>
            </a:r>
          </a:p>
        </p:txBody>
      </p:sp>
      <p:sp>
        <p:nvSpPr>
          <p:cNvPr id="19" name="文本框 18"/>
          <p:cNvSpPr txBox="1"/>
          <p:nvPr/>
        </p:nvSpPr>
        <p:spPr>
          <a:xfrm>
            <a:off x="107315" y="4149090"/>
            <a:ext cx="1169670" cy="460375"/>
          </a:xfrm>
          <a:prstGeom prst="rect">
            <a:avLst/>
          </a:prstGeom>
          <a:noFill/>
        </p:spPr>
        <p:txBody>
          <a:bodyPr wrap="square" rtlCol="0">
            <a:spAutoFit/>
          </a:bodyPr>
          <a:lstStyle/>
          <a:p>
            <a:r>
              <a:rPr lang="zh-CN" altLang="en-US"/>
              <a:t>事务</a:t>
            </a:r>
            <a:r>
              <a:rPr lang="en-US" altLang="zh-CN"/>
              <a:t>2</a:t>
            </a:r>
          </a:p>
        </p:txBody>
      </p:sp>
      <p:sp>
        <p:nvSpPr>
          <p:cNvPr id="3" name="文本框 2"/>
          <p:cNvSpPr txBox="1"/>
          <p:nvPr/>
        </p:nvSpPr>
        <p:spPr>
          <a:xfrm>
            <a:off x="7974965" y="1506855"/>
            <a:ext cx="918210" cy="460375"/>
          </a:xfrm>
          <a:prstGeom prst="rect">
            <a:avLst/>
          </a:prstGeom>
          <a:noFill/>
        </p:spPr>
        <p:txBody>
          <a:bodyPr wrap="square" rtlCol="0">
            <a:spAutoFit/>
          </a:bodyPr>
          <a:lstStyle/>
          <a:p>
            <a:r>
              <a:rPr lang="zh-CN" altLang="en-US"/>
              <a:t>时间</a:t>
            </a:r>
          </a:p>
        </p:txBody>
      </p:sp>
      <p:cxnSp>
        <p:nvCxnSpPr>
          <p:cNvPr id="4" name="直接箭头连接符 3"/>
          <p:cNvCxnSpPr/>
          <p:nvPr/>
        </p:nvCxnSpPr>
        <p:spPr>
          <a:xfrm flipV="1">
            <a:off x="2339975" y="4168775"/>
            <a:ext cx="3960495" cy="0"/>
          </a:xfrm>
          <a:prstGeom prst="straightConnector1">
            <a:avLst/>
          </a:prstGeom>
          <a:solidFill>
            <a:schemeClr val="accent1"/>
          </a:solidFill>
          <a:ln w="25400" cap="flat" cmpd="sng" algn="ctr">
            <a:solidFill>
              <a:schemeClr val="tx1"/>
            </a:solidFill>
            <a:prstDash val="solid"/>
            <a:round/>
            <a:headEnd type="oval" w="lg" len="lg"/>
            <a:tailEnd type="oval" w="lg" len="lg"/>
          </a:ln>
        </p:spPr>
      </p:cxnSp>
      <p:sp>
        <p:nvSpPr>
          <p:cNvPr id="8" name="矩形 7"/>
          <p:cNvSpPr/>
          <p:nvPr/>
        </p:nvSpPr>
        <p:spPr>
          <a:xfrm>
            <a:off x="3707765" y="2716530"/>
            <a:ext cx="144145" cy="360045"/>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 name="文本框 9"/>
          <p:cNvSpPr txBox="1"/>
          <p:nvPr/>
        </p:nvSpPr>
        <p:spPr>
          <a:xfrm>
            <a:off x="3060065" y="1971675"/>
            <a:ext cx="1332865" cy="460375"/>
          </a:xfrm>
          <a:prstGeom prst="rect">
            <a:avLst/>
          </a:prstGeom>
          <a:noFill/>
        </p:spPr>
        <p:txBody>
          <a:bodyPr wrap="square" rtlCol="0">
            <a:spAutoFit/>
          </a:bodyPr>
          <a:lstStyle/>
          <a:p>
            <a:r>
              <a:rPr lang="en-US" altLang="zh-CN"/>
              <a:t>write(A)</a:t>
            </a:r>
          </a:p>
        </p:txBody>
      </p:sp>
      <p:grpSp>
        <p:nvGrpSpPr>
          <p:cNvPr id="41" name="组合 40"/>
          <p:cNvGrpSpPr/>
          <p:nvPr/>
        </p:nvGrpSpPr>
        <p:grpSpPr>
          <a:xfrm>
            <a:off x="2503170" y="3862070"/>
            <a:ext cx="1786255" cy="1353820"/>
            <a:chOff x="6550" y="6164"/>
            <a:chExt cx="2813" cy="2132"/>
          </a:xfrm>
        </p:grpSpPr>
        <p:sp>
          <p:nvSpPr>
            <p:cNvPr id="11" name="矩形 10"/>
            <p:cNvSpPr/>
            <p:nvPr/>
          </p:nvSpPr>
          <p:spPr>
            <a:xfrm>
              <a:off x="7427" y="6387"/>
              <a:ext cx="227" cy="567"/>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12" name="文本框 11"/>
            <p:cNvSpPr txBox="1"/>
            <p:nvPr/>
          </p:nvSpPr>
          <p:spPr>
            <a:xfrm>
              <a:off x="6550" y="7571"/>
              <a:ext cx="2813" cy="725"/>
            </a:xfrm>
            <a:prstGeom prst="rect">
              <a:avLst/>
            </a:prstGeom>
            <a:noFill/>
          </p:spPr>
          <p:txBody>
            <a:bodyPr wrap="square" rtlCol="0">
              <a:spAutoFit/>
            </a:bodyPr>
            <a:lstStyle/>
            <a:p>
              <a:r>
                <a:rPr lang="en-US" altLang="zh-CN"/>
                <a:t>A=A+50</a:t>
              </a:r>
            </a:p>
          </p:txBody>
        </p:sp>
        <p:cxnSp>
          <p:nvCxnSpPr>
            <p:cNvPr id="15" name="直接连接符 14"/>
            <p:cNvCxnSpPr/>
            <p:nvPr/>
          </p:nvCxnSpPr>
          <p:spPr>
            <a:xfrm>
              <a:off x="7549" y="6164"/>
              <a:ext cx="0" cy="1304"/>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grpSp>
      <p:cxnSp>
        <p:nvCxnSpPr>
          <p:cNvPr id="17" name="直接连接符 16"/>
          <p:cNvCxnSpPr/>
          <p:nvPr/>
        </p:nvCxnSpPr>
        <p:spPr>
          <a:xfrm flipH="1">
            <a:off x="3785870" y="1852295"/>
            <a:ext cx="0" cy="1368425"/>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sp>
        <p:nvSpPr>
          <p:cNvPr id="20" name="矩形 19"/>
          <p:cNvSpPr/>
          <p:nvPr/>
        </p:nvSpPr>
        <p:spPr>
          <a:xfrm>
            <a:off x="4911090" y="2700020"/>
            <a:ext cx="144145" cy="360045"/>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9" name="文本框 38"/>
          <p:cNvSpPr txBox="1"/>
          <p:nvPr/>
        </p:nvSpPr>
        <p:spPr>
          <a:xfrm>
            <a:off x="4716145" y="1988820"/>
            <a:ext cx="1332865" cy="460375"/>
          </a:xfrm>
          <a:prstGeom prst="rect">
            <a:avLst/>
          </a:prstGeom>
          <a:noFill/>
        </p:spPr>
        <p:txBody>
          <a:bodyPr wrap="square" rtlCol="0">
            <a:spAutoFit/>
          </a:bodyPr>
          <a:lstStyle/>
          <a:p>
            <a:r>
              <a:rPr lang="en-US" altLang="zh-CN"/>
              <a:t>write(B)</a:t>
            </a:r>
          </a:p>
        </p:txBody>
      </p:sp>
      <p:cxnSp>
        <p:nvCxnSpPr>
          <p:cNvPr id="40" name="直接连接符 39"/>
          <p:cNvCxnSpPr/>
          <p:nvPr/>
        </p:nvCxnSpPr>
        <p:spPr>
          <a:xfrm flipH="1">
            <a:off x="4989195" y="1835785"/>
            <a:ext cx="0" cy="1368425"/>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grpSp>
        <p:nvGrpSpPr>
          <p:cNvPr id="42" name="组合 41"/>
          <p:cNvGrpSpPr/>
          <p:nvPr/>
        </p:nvGrpSpPr>
        <p:grpSpPr>
          <a:xfrm>
            <a:off x="5147310" y="3808730"/>
            <a:ext cx="1786255" cy="1339850"/>
            <a:chOff x="6550" y="6164"/>
            <a:chExt cx="2813" cy="2110"/>
          </a:xfrm>
        </p:grpSpPr>
        <p:sp>
          <p:nvSpPr>
            <p:cNvPr id="43" name="矩形 42"/>
            <p:cNvSpPr/>
            <p:nvPr/>
          </p:nvSpPr>
          <p:spPr>
            <a:xfrm>
              <a:off x="7427" y="6387"/>
              <a:ext cx="227" cy="567"/>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44" name="文本框 43"/>
            <p:cNvSpPr txBox="1"/>
            <p:nvPr/>
          </p:nvSpPr>
          <p:spPr>
            <a:xfrm>
              <a:off x="6550" y="7571"/>
              <a:ext cx="2813" cy="703"/>
            </a:xfrm>
            <a:prstGeom prst="rect">
              <a:avLst/>
            </a:prstGeom>
            <a:noFill/>
          </p:spPr>
          <p:txBody>
            <a:bodyPr wrap="square" rtlCol="0">
              <a:spAutoFit/>
            </a:bodyPr>
            <a:lstStyle/>
            <a:p>
              <a:r>
                <a:rPr lang="en-US" altLang="zh-CN"/>
                <a:t>B=B-50</a:t>
              </a:r>
            </a:p>
          </p:txBody>
        </p:sp>
        <p:cxnSp>
          <p:nvCxnSpPr>
            <p:cNvPr id="45" name="直接连接符 44"/>
            <p:cNvCxnSpPr/>
            <p:nvPr/>
          </p:nvCxnSpPr>
          <p:spPr>
            <a:xfrm>
              <a:off x="7549" y="6164"/>
              <a:ext cx="0" cy="1417"/>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grpSp>
      <p:sp>
        <p:nvSpPr>
          <p:cNvPr id="47" name="文本框 46"/>
          <p:cNvSpPr txBox="1"/>
          <p:nvPr/>
        </p:nvSpPr>
        <p:spPr>
          <a:xfrm>
            <a:off x="107315" y="5445125"/>
            <a:ext cx="8869045" cy="961225"/>
          </a:xfrm>
          <a:prstGeom prst="rect">
            <a:avLst/>
          </a:prstGeom>
          <a:solidFill>
            <a:schemeClr val="accent6">
              <a:lumMod val="20000"/>
              <a:lumOff val="80000"/>
            </a:schemeClr>
          </a:solidFill>
        </p:spPr>
        <p:txBody>
          <a:bodyPr wrap="square" rtlCol="0">
            <a:spAutoFit/>
          </a:bodyPr>
          <a:lstStyle/>
          <a:p>
            <a:pPr>
              <a:lnSpc>
                <a:spcPct val="150000"/>
              </a:lnSpc>
            </a:pP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丢失修改</a:t>
            </a:r>
            <a:endPar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事务</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与事务</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冲突。解决办法：事务</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要等到事务</a:t>
            </a:r>
            <a:r>
              <a:rPr lang="en-US" altLang="zh-CN"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提交之后才能启动。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259840" y="304800"/>
            <a:ext cx="7772400" cy="914400"/>
          </a:xfrm>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不可重复读</a:t>
            </a:r>
            <a:r>
              <a:rPr lang="en-US" altLang="zh-CN" sz="4000">
                <a:latin typeface="微软雅黑" panose="020B0503020204020204" pitchFamily="34" charset="-122"/>
                <a:ea typeface="微软雅黑" panose="020B0503020204020204" pitchFamily="34" charset="-122"/>
              </a:rPr>
              <a:t> vs </a:t>
            </a:r>
            <a:r>
              <a:rPr lang="zh-CN" altLang="en-US" sz="4000">
                <a:latin typeface="微软雅黑" panose="020B0503020204020204" pitchFamily="34" charset="-122"/>
                <a:ea typeface="微软雅黑" panose="020B0503020204020204" pitchFamily="34" charset="-122"/>
              </a:rPr>
              <a:t>可重复读</a:t>
            </a:r>
          </a:p>
        </p:txBody>
      </p:sp>
      <p:sp>
        <p:nvSpPr>
          <p:cNvPr id="17411" name="Rectangle 3"/>
          <p:cNvSpPr>
            <a:spLocks noGrp="1"/>
          </p:cNvSpPr>
          <p:nvPr>
            <p:ph idx="1"/>
          </p:nvPr>
        </p:nvSpPr>
        <p:spPr>
          <a:xfrm>
            <a:off x="107315" y="1916430"/>
            <a:ext cx="8865235" cy="3698875"/>
          </a:xfrm>
          <a:ln w="28575">
            <a:noFill/>
            <a:miter/>
          </a:ln>
        </p:spPr>
        <p:txBody>
          <a:bodyPr vert="horz" wrap="square" lIns="91440" tIns="45720" rIns="91440" bIns="45720" anchor="t"/>
          <a:lstStyle/>
          <a:p>
            <a:pPr eaLnBrk="1" hangingPunct="1">
              <a:lnSpc>
                <a:spcPct val="150000"/>
              </a:lnSpc>
              <a:spcBef>
                <a:spcPts val="40"/>
              </a:spcBef>
              <a:spcAft>
                <a:spcPts val="1500"/>
              </a:spcAft>
              <a:buClr>
                <a:srgbClr val="FF0000"/>
              </a:buClr>
              <a:buFont typeface="Wingdings" panose="05000000000000000000" charset="0"/>
              <a:buChar char="l"/>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如果每一个事务的</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readView</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在读数据时才来确定，那么在</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次读操作之间，</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readView</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可能发生变化（</a:t>
            </a:r>
            <a:r>
              <a:rPr lang="zh-CN" altLang="en-US"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sym typeface="+mn-ea"/>
              </a:rPr>
              <a:t>随着一些事务的提交，导致</a:t>
            </a:r>
            <a:r>
              <a:rPr lang="en-US" altLang="zh-CN" sz="2800" err="1">
                <a:solidFill>
                  <a:schemeClr val="bg2"/>
                </a:solidFill>
                <a:latin typeface="微软雅黑" panose="020B0503020204020204" pitchFamily="34" charset="-122"/>
                <a:ea typeface="微软雅黑" panose="020B0503020204020204" pitchFamily="34" charset="-122"/>
                <a:cs typeface="微软雅黑" panose="020B0503020204020204" pitchFamily="34" charset="-122"/>
                <a:sym typeface="+mn-ea"/>
              </a:rPr>
              <a:t>readView</a:t>
            </a:r>
            <a:r>
              <a:rPr lang="zh-CN" altLang="en-US"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sym typeface="+mn-ea"/>
              </a:rPr>
              <a:t>缩减</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）。此时就会导致</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不可重复读</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的情形；</a:t>
            </a:r>
          </a:p>
          <a:p>
            <a:pPr eaLnBrk="1" hangingPunct="1">
              <a:lnSpc>
                <a:spcPct val="150000"/>
              </a:lnSpc>
              <a:spcBef>
                <a:spcPts val="40"/>
              </a:spcBef>
              <a:spcAft>
                <a:spcPts val="1500"/>
              </a:spcAft>
              <a:buClr>
                <a:srgbClr val="FF0000"/>
              </a:buClr>
              <a:buFont typeface="Wingdings" panose="05000000000000000000" charset="0"/>
              <a:buChar char="l"/>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如果每个一事务的</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readView</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在启动时就确定好，那么</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readView</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始终不变</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，于是就能做到</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重复读</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marL="0" indent="0" eaLnBrk="1" hangingPunct="1">
              <a:spcBef>
                <a:spcPct val="70000"/>
              </a:spcBef>
              <a:buNone/>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lang="en-US" altLang="zh-CN" sz="4000">
                <a:latin typeface="微软雅黑" panose="020B0503020204020204" pitchFamily="34" charset="-122"/>
                <a:ea typeface="微软雅黑" panose="020B0503020204020204" pitchFamily="34" charset="-122"/>
              </a:rPr>
              <a:t>undo log</a:t>
            </a:r>
            <a:r>
              <a:rPr lang="zh-CN" altLang="en-US" sz="4000">
                <a:latin typeface="微软雅黑" panose="020B0503020204020204" pitchFamily="34" charset="-122"/>
                <a:ea typeface="微软雅黑" panose="020B0503020204020204" pitchFamily="34" charset="-122"/>
              </a:rPr>
              <a:t>和事务回滚</a:t>
            </a:r>
          </a:p>
        </p:txBody>
      </p:sp>
      <p:sp>
        <p:nvSpPr>
          <p:cNvPr id="17411" name="Rectangle 3"/>
          <p:cNvSpPr>
            <a:spLocks noGrp="1"/>
          </p:cNvSpPr>
          <p:nvPr>
            <p:ph idx="1"/>
          </p:nvPr>
        </p:nvSpPr>
        <p:spPr>
          <a:xfrm>
            <a:off x="179070" y="1656080"/>
            <a:ext cx="8950960" cy="5196205"/>
          </a:xfrm>
          <a:ln w="28575">
            <a:noFill/>
            <a:miter/>
          </a:ln>
        </p:spPr>
        <p:txBody>
          <a:bodyPr vert="horz" wrap="square" lIns="91440" tIns="45720" rIns="91440" bIns="45720" anchor="t"/>
          <a:lstStyle/>
          <a:p>
            <a:pPr marL="0" indent="0" eaLnBrk="1" hangingPunct="1">
              <a:lnSpc>
                <a:spcPct val="120000"/>
              </a:lnSpc>
              <a:spcBef>
                <a:spcPts val="0"/>
              </a:spcBef>
              <a:spcAft>
                <a:spcPts val="1800"/>
              </a:spcAft>
              <a:buClr>
                <a:srgbClr val="FF0000"/>
              </a:buClr>
              <a:buFont typeface="Wingdings" panose="05000000000000000000" charset="0"/>
              <a:buNone/>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如果事务</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 执行不成功，即要对已经执行的更新操作（</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INSERT</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UPDATE</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DELETE)</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执行</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undo</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操作（回退操作）。</a:t>
            </a:r>
          </a:p>
          <a:p>
            <a:pPr eaLnBrk="1" hangingPunct="1">
              <a:lnSpc>
                <a:spcPct val="120000"/>
              </a:lnSpc>
              <a:spcBef>
                <a:spcPts val="0"/>
              </a:spcBef>
              <a:spcAft>
                <a:spcPts val="1800"/>
              </a:spcAft>
              <a:buClr>
                <a:srgbClr val="FF0000"/>
              </a:buClr>
              <a:buFont typeface="Wingdings" panose="05000000000000000000" charset="0"/>
              <a:buChar char="l"/>
            </a:pP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INSERT</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操作：生成第一个版本。该版本在提交前，</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不会有对其它事务可见</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。因此</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undo log</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中要有一个</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log</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delete</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数据项</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回滚</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时，执行行记录删除操作。</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spcBef>
                <a:spcPts val="0"/>
              </a:spcBef>
              <a:spcAft>
                <a:spcPts val="1800"/>
              </a:spcAft>
              <a:buClr>
                <a:srgbClr val="FF0000"/>
              </a:buClr>
              <a:buFont typeface="Wingdings" panose="05000000000000000000" charset="0"/>
              <a:buChar char="l"/>
            </a:pP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UPDATE</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操作：会产生一个新版本。因此</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undo log</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中要有一个</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log</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update</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数据项id</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回滚</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时，删除对应的版本；</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1564640" y="198755"/>
            <a:ext cx="7471410" cy="1143000"/>
          </a:xfrm>
        </p:spPr>
        <p:txBody>
          <a:bodyPr vert="horz" wrap="square" lIns="91440" tIns="45720" rIns="91440" bIns="45720" anchor="ctr"/>
          <a:lstStyle/>
          <a:p>
            <a:pPr eaLnBrk="1" hangingPunct="1"/>
            <a:r>
              <a:rPr lang="zh-CN" altLang="en-US">
                <a:latin typeface="微软雅黑" panose="020B0503020204020204" pitchFamily="34" charset="-122"/>
                <a:ea typeface="微软雅黑" panose="020B0503020204020204" pitchFamily="34" charset="-122"/>
                <a:cs typeface="微软雅黑" panose="020B0503020204020204" pitchFamily="34" charset="-122"/>
              </a:rPr>
              <a:t>提高数据处理性能的途径：多事务并发执行</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4275" name="Group 85"/>
          <p:cNvGrpSpPr/>
          <p:nvPr/>
        </p:nvGrpSpPr>
        <p:grpSpPr>
          <a:xfrm>
            <a:off x="0" y="1700213"/>
            <a:ext cx="1431925" cy="3857625"/>
            <a:chOff x="46" y="773"/>
            <a:chExt cx="902" cy="2430"/>
          </a:xfrm>
        </p:grpSpPr>
        <p:sp>
          <p:nvSpPr>
            <p:cNvPr id="149507" name="Text Box 3"/>
            <p:cNvSpPr txBox="1">
              <a:spLocks noChangeArrowheads="1"/>
            </p:cNvSpPr>
            <p:nvPr/>
          </p:nvSpPr>
          <p:spPr bwMode="auto">
            <a:xfrm>
              <a:off x="82" y="773"/>
              <a:ext cx="866" cy="386"/>
            </a:xfrm>
            <a:prstGeom prst="rect">
              <a:avLst/>
            </a:prstGeom>
            <a:solidFill>
              <a:srgbClr val="0000FF"/>
            </a:solidFill>
            <a:ln w="9525">
              <a:solidFill>
                <a:schemeClr val="tx1"/>
              </a:solidFill>
              <a:miter lim="800000"/>
            </a:ln>
            <a:effectLst>
              <a:outerShdw dist="107763" dir="2700000" algn="ctr" rotWithShape="0">
                <a:srgbClr val="F4040F"/>
              </a:outerShdw>
            </a:effectLst>
          </p:spPr>
          <p:txBody>
            <a:bodyPr tIns="118800" bIns="118800">
              <a:spAutoFit/>
            </a:bodyPr>
            <a:lstStyle/>
            <a:p>
              <a:pPr marR="0" algn="ctr" defTabSz="914400" eaLnBrk="0" hangingPunct="0">
                <a:buClrTx/>
                <a:buSzTx/>
                <a:buFontTx/>
                <a:buNone/>
                <a:defRPr/>
              </a:pPr>
              <a:r>
                <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rPr>
                <a:t>CPU</a:t>
              </a:r>
            </a:p>
          </p:txBody>
        </p:sp>
        <p:sp>
          <p:nvSpPr>
            <p:cNvPr id="149508" name="Text Box 4"/>
            <p:cNvSpPr txBox="1">
              <a:spLocks noChangeArrowheads="1"/>
            </p:cNvSpPr>
            <p:nvPr/>
          </p:nvSpPr>
          <p:spPr bwMode="auto">
            <a:xfrm>
              <a:off x="86" y="1634"/>
              <a:ext cx="825" cy="386"/>
            </a:xfrm>
            <a:prstGeom prst="rect">
              <a:avLst/>
            </a:prstGeom>
            <a:solidFill>
              <a:srgbClr val="FF0000"/>
            </a:solidFill>
            <a:ln w="9525">
              <a:solidFill>
                <a:schemeClr val="tx1"/>
              </a:solidFill>
              <a:miter lim="800000"/>
            </a:ln>
            <a:effectLst>
              <a:outerShdw dist="107763" dir="2700000" algn="ctr" rotWithShape="0">
                <a:srgbClr val="F4040F"/>
              </a:outerShdw>
            </a:effectLst>
          </p:spPr>
          <p:txBody>
            <a:bodyPr wrap="none" tIns="118800" bIns="118800">
              <a:spAutoFit/>
            </a:bodyPr>
            <a:lstStyle/>
            <a:p>
              <a:pPr marR="0" defTabSz="914400" eaLnBrk="0" hangingPunct="0">
                <a:buClrTx/>
                <a:buSzTx/>
                <a:buFontTx/>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Memory</a:t>
              </a:r>
            </a:p>
          </p:txBody>
        </p:sp>
        <p:sp>
          <p:nvSpPr>
            <p:cNvPr id="54356" name="Line 6"/>
            <p:cNvSpPr/>
            <p:nvPr/>
          </p:nvSpPr>
          <p:spPr>
            <a:xfrm>
              <a:off x="474" y="1155"/>
              <a:ext cx="0" cy="495"/>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54357" name="Line 7"/>
            <p:cNvSpPr/>
            <p:nvPr/>
          </p:nvSpPr>
          <p:spPr>
            <a:xfrm>
              <a:off x="425" y="2077"/>
              <a:ext cx="9" cy="394"/>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54358" name="Line 8"/>
            <p:cNvSpPr/>
            <p:nvPr/>
          </p:nvSpPr>
          <p:spPr>
            <a:xfrm flipH="1">
              <a:off x="578" y="2037"/>
              <a:ext cx="0" cy="426"/>
            </a:xfrm>
            <a:prstGeom prst="line">
              <a:avLst/>
            </a:prstGeom>
            <a:ln w="9525" cap="flat" cmpd="sng">
              <a:solidFill>
                <a:schemeClr val="tx1"/>
              </a:solidFill>
              <a:prstDash val="solid"/>
              <a:headEnd type="triangle" w="med" len="lg"/>
              <a:tailEnd type="none" w="med" len="lg"/>
            </a:ln>
          </p:spPr>
          <p:txBody>
            <a:bodyPr/>
            <a:lstStyle/>
            <a:p>
              <a:endParaRPr lang="zh-CN" altLang="en-US"/>
            </a:p>
          </p:txBody>
        </p:sp>
        <p:sp>
          <p:nvSpPr>
            <p:cNvPr id="54359" name="Line 9"/>
            <p:cNvSpPr/>
            <p:nvPr/>
          </p:nvSpPr>
          <p:spPr>
            <a:xfrm>
              <a:off x="584" y="1162"/>
              <a:ext cx="0" cy="457"/>
            </a:xfrm>
            <a:prstGeom prst="line">
              <a:avLst/>
            </a:prstGeom>
            <a:ln w="9525" cap="flat" cmpd="sng">
              <a:solidFill>
                <a:schemeClr val="tx1"/>
              </a:solidFill>
              <a:prstDash val="solid"/>
              <a:headEnd type="triangle" w="med" len="lg"/>
              <a:tailEnd type="none" w="med" len="lg"/>
            </a:ln>
          </p:spPr>
          <p:txBody>
            <a:bodyPr/>
            <a:lstStyle/>
            <a:p>
              <a:endParaRPr lang="zh-CN" altLang="en-US"/>
            </a:p>
          </p:txBody>
        </p:sp>
        <p:sp>
          <p:nvSpPr>
            <p:cNvPr id="54360" name="Oval 5"/>
            <p:cNvSpPr/>
            <p:nvPr/>
          </p:nvSpPr>
          <p:spPr>
            <a:xfrm>
              <a:off x="46" y="2464"/>
              <a:ext cx="874" cy="739"/>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eaLnBrk="0" hangingPunct="0"/>
              <a:endParaRPr lang="zh-CN" altLang="zh-CN" b="0">
                <a:latin typeface="Times New Roman" panose="02020603050405020304" pitchFamily="18" charset="0"/>
              </a:endParaRPr>
            </a:p>
          </p:txBody>
        </p:sp>
        <p:sp>
          <p:nvSpPr>
            <p:cNvPr id="54361" name="Rectangle 10"/>
            <p:cNvSpPr/>
            <p:nvPr/>
          </p:nvSpPr>
          <p:spPr>
            <a:xfrm>
              <a:off x="127" y="2704"/>
              <a:ext cx="803" cy="288"/>
            </a:xfrm>
            <a:prstGeom prst="rect">
              <a:avLst/>
            </a:prstGeom>
            <a:noFill/>
            <a:ln w="9525">
              <a:noFill/>
            </a:ln>
          </p:spPr>
          <p:txBody>
            <a:bodyPr>
              <a:spAutoFit/>
            </a:bodyPr>
            <a:lstStyle/>
            <a:p>
              <a:pPr algn="ctr" eaLnBrk="0" hangingPunct="0"/>
              <a:r>
                <a:rPr lang="en-US" altLang="zh-CN">
                  <a:latin typeface="Arial" panose="020B0604020202020204" pitchFamily="34" charset="0"/>
                </a:rPr>
                <a:t>Disk</a:t>
              </a:r>
            </a:p>
          </p:txBody>
        </p:sp>
      </p:grpSp>
      <p:sp>
        <p:nvSpPr>
          <p:cNvPr id="54276" name="Text Box 78"/>
          <p:cNvSpPr txBox="1"/>
          <p:nvPr/>
        </p:nvSpPr>
        <p:spPr>
          <a:xfrm>
            <a:off x="4356100" y="1452563"/>
            <a:ext cx="2603500" cy="396875"/>
          </a:xfrm>
          <a:prstGeom prst="rect">
            <a:avLst/>
          </a:prstGeom>
          <a:noFill/>
          <a:ln w="9525">
            <a:noFill/>
          </a:ln>
        </p:spPr>
        <p:txBody>
          <a:bodyPr>
            <a:spAutoFit/>
          </a:bodyPr>
          <a:lstStyle/>
          <a:p>
            <a:pPr eaLnBrk="0" hangingPunct="0"/>
            <a:r>
              <a:rPr lang="zh-CN" altLang="en-US" sz="2000" b="0">
                <a:latin typeface="Times New Roman" panose="02020603050405020304" pitchFamily="18" charset="0"/>
              </a:rPr>
              <a:t>完成时间</a:t>
            </a:r>
            <a:r>
              <a:rPr lang="en-US" altLang="zh-CN" sz="2000" b="0">
                <a:latin typeface="Times New Roman" panose="02020603050405020304" pitchFamily="18" charset="0"/>
              </a:rPr>
              <a:t>t</a:t>
            </a:r>
            <a:r>
              <a:rPr lang="en-US" altLang="zh-CN" sz="2000" b="0" baseline="-25000">
                <a:latin typeface="Times New Roman" panose="02020603050405020304" pitchFamily="18" charset="0"/>
              </a:rPr>
              <a:t>3</a:t>
            </a:r>
          </a:p>
        </p:txBody>
      </p:sp>
      <p:sp>
        <p:nvSpPr>
          <p:cNvPr id="54277" name="Line 11"/>
          <p:cNvSpPr/>
          <p:nvPr/>
        </p:nvSpPr>
        <p:spPr>
          <a:xfrm>
            <a:off x="2252663" y="2968625"/>
            <a:ext cx="309562"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78" name="Line 12"/>
          <p:cNvSpPr/>
          <p:nvPr/>
        </p:nvSpPr>
        <p:spPr>
          <a:xfrm>
            <a:off x="2570163" y="2968625"/>
            <a:ext cx="0" cy="284163"/>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79" name="Line 13"/>
          <p:cNvSpPr/>
          <p:nvPr/>
        </p:nvSpPr>
        <p:spPr>
          <a:xfrm>
            <a:off x="2570163" y="3252788"/>
            <a:ext cx="614362"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0" name="Line 14"/>
          <p:cNvSpPr/>
          <p:nvPr/>
        </p:nvSpPr>
        <p:spPr>
          <a:xfrm flipV="1">
            <a:off x="3184525" y="2968625"/>
            <a:ext cx="0" cy="284163"/>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1" name="Line 15"/>
          <p:cNvSpPr/>
          <p:nvPr/>
        </p:nvSpPr>
        <p:spPr>
          <a:xfrm>
            <a:off x="3184525" y="2968625"/>
            <a:ext cx="288925"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2" name="Line 16"/>
          <p:cNvSpPr/>
          <p:nvPr/>
        </p:nvSpPr>
        <p:spPr>
          <a:xfrm>
            <a:off x="3484563" y="2968625"/>
            <a:ext cx="0" cy="284163"/>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3" name="Line 17"/>
          <p:cNvSpPr/>
          <p:nvPr/>
        </p:nvSpPr>
        <p:spPr>
          <a:xfrm>
            <a:off x="3484563" y="3252788"/>
            <a:ext cx="268287"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4" name="Line 18"/>
          <p:cNvSpPr/>
          <p:nvPr/>
        </p:nvSpPr>
        <p:spPr>
          <a:xfrm flipH="1" flipV="1">
            <a:off x="3740150" y="2955925"/>
            <a:ext cx="0" cy="320675"/>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5" name="Line 19"/>
          <p:cNvSpPr/>
          <p:nvPr/>
        </p:nvSpPr>
        <p:spPr>
          <a:xfrm>
            <a:off x="3740150" y="2955925"/>
            <a:ext cx="219075"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286" name="Line 20"/>
          <p:cNvSpPr/>
          <p:nvPr/>
        </p:nvSpPr>
        <p:spPr>
          <a:xfrm>
            <a:off x="3965575" y="2965450"/>
            <a:ext cx="30956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87" name="Line 21"/>
          <p:cNvSpPr/>
          <p:nvPr/>
        </p:nvSpPr>
        <p:spPr>
          <a:xfrm>
            <a:off x="4283075" y="2965450"/>
            <a:ext cx="0" cy="284163"/>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88" name="Line 22"/>
          <p:cNvSpPr/>
          <p:nvPr/>
        </p:nvSpPr>
        <p:spPr>
          <a:xfrm>
            <a:off x="4283075" y="3249613"/>
            <a:ext cx="327025"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89" name="Line 23"/>
          <p:cNvSpPr/>
          <p:nvPr/>
        </p:nvSpPr>
        <p:spPr>
          <a:xfrm flipV="1">
            <a:off x="4600575" y="2965450"/>
            <a:ext cx="0" cy="284163"/>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0" name="Line 24"/>
          <p:cNvSpPr/>
          <p:nvPr/>
        </p:nvSpPr>
        <p:spPr>
          <a:xfrm>
            <a:off x="4600575" y="2965450"/>
            <a:ext cx="288925"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1" name="Line 25"/>
          <p:cNvSpPr/>
          <p:nvPr/>
        </p:nvSpPr>
        <p:spPr>
          <a:xfrm>
            <a:off x="4900613" y="2967038"/>
            <a:ext cx="0" cy="282575"/>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2" name="Line 26"/>
          <p:cNvSpPr/>
          <p:nvPr/>
        </p:nvSpPr>
        <p:spPr>
          <a:xfrm>
            <a:off x="4900613" y="3249613"/>
            <a:ext cx="268287"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3" name="Line 27"/>
          <p:cNvSpPr/>
          <p:nvPr/>
        </p:nvSpPr>
        <p:spPr>
          <a:xfrm flipH="1" flipV="1">
            <a:off x="5156200" y="2952750"/>
            <a:ext cx="0" cy="322263"/>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4" name="Line 28"/>
          <p:cNvSpPr/>
          <p:nvPr/>
        </p:nvSpPr>
        <p:spPr>
          <a:xfrm>
            <a:off x="5156200" y="2952750"/>
            <a:ext cx="219075"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295" name="Line 29"/>
          <p:cNvSpPr/>
          <p:nvPr/>
        </p:nvSpPr>
        <p:spPr>
          <a:xfrm>
            <a:off x="5459413" y="2941638"/>
            <a:ext cx="31115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296" name="Line 30"/>
          <p:cNvSpPr/>
          <p:nvPr/>
        </p:nvSpPr>
        <p:spPr>
          <a:xfrm>
            <a:off x="5776913" y="2941638"/>
            <a:ext cx="0" cy="284162"/>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297" name="Line 31"/>
          <p:cNvSpPr/>
          <p:nvPr/>
        </p:nvSpPr>
        <p:spPr>
          <a:xfrm>
            <a:off x="5776913" y="3225800"/>
            <a:ext cx="614362"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298" name="Line 32"/>
          <p:cNvSpPr/>
          <p:nvPr/>
        </p:nvSpPr>
        <p:spPr>
          <a:xfrm flipV="1">
            <a:off x="6391275" y="2941638"/>
            <a:ext cx="0" cy="284162"/>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299" name="Line 33"/>
          <p:cNvSpPr/>
          <p:nvPr/>
        </p:nvSpPr>
        <p:spPr>
          <a:xfrm>
            <a:off x="6391275" y="2941638"/>
            <a:ext cx="28892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00" name="Line 34"/>
          <p:cNvSpPr/>
          <p:nvPr/>
        </p:nvSpPr>
        <p:spPr>
          <a:xfrm>
            <a:off x="6691313" y="2941638"/>
            <a:ext cx="0" cy="284162"/>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01" name="Line 35"/>
          <p:cNvSpPr/>
          <p:nvPr/>
        </p:nvSpPr>
        <p:spPr>
          <a:xfrm>
            <a:off x="6691313" y="3225800"/>
            <a:ext cx="268287"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02" name="Line 36"/>
          <p:cNvSpPr/>
          <p:nvPr/>
        </p:nvSpPr>
        <p:spPr>
          <a:xfrm flipH="1" flipV="1">
            <a:off x="6948488" y="2928938"/>
            <a:ext cx="0" cy="320675"/>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03" name="Line 37"/>
          <p:cNvSpPr/>
          <p:nvPr/>
        </p:nvSpPr>
        <p:spPr>
          <a:xfrm>
            <a:off x="6948488" y="2928938"/>
            <a:ext cx="21907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nvGrpSpPr>
          <p:cNvPr id="54304" name="Group 88"/>
          <p:cNvGrpSpPr/>
          <p:nvPr/>
        </p:nvGrpSpPr>
        <p:grpSpPr>
          <a:xfrm>
            <a:off x="2236788" y="4448175"/>
            <a:ext cx="2355850" cy="1212850"/>
            <a:chOff x="1409" y="2802"/>
            <a:chExt cx="1484" cy="978"/>
          </a:xfrm>
        </p:grpSpPr>
        <p:grpSp>
          <p:nvGrpSpPr>
            <p:cNvPr id="54323" name="Group 38"/>
            <p:cNvGrpSpPr/>
            <p:nvPr/>
          </p:nvGrpSpPr>
          <p:grpSpPr>
            <a:xfrm>
              <a:off x="1409" y="2802"/>
              <a:ext cx="1170" cy="202"/>
              <a:chOff x="497" y="3034"/>
              <a:chExt cx="1348" cy="238"/>
            </a:xfrm>
          </p:grpSpPr>
          <p:sp>
            <p:nvSpPr>
              <p:cNvPr id="54345" name="Line 39"/>
              <p:cNvSpPr/>
              <p:nvPr/>
            </p:nvSpPr>
            <p:spPr>
              <a:xfrm>
                <a:off x="497" y="3043"/>
                <a:ext cx="245"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46" name="Line 40"/>
              <p:cNvSpPr/>
              <p:nvPr/>
            </p:nvSpPr>
            <p:spPr>
              <a:xfrm>
                <a:off x="748" y="3043"/>
                <a:ext cx="0" cy="211"/>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47" name="Line 41"/>
              <p:cNvSpPr/>
              <p:nvPr/>
            </p:nvSpPr>
            <p:spPr>
              <a:xfrm>
                <a:off x="748" y="3254"/>
                <a:ext cx="485"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48" name="Line 42"/>
              <p:cNvSpPr/>
              <p:nvPr/>
            </p:nvSpPr>
            <p:spPr>
              <a:xfrm flipV="1">
                <a:off x="1233" y="3043"/>
                <a:ext cx="0" cy="211"/>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49" name="Line 43"/>
              <p:cNvSpPr/>
              <p:nvPr/>
            </p:nvSpPr>
            <p:spPr>
              <a:xfrm>
                <a:off x="1233" y="3043"/>
                <a:ext cx="228"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50" name="Line 44"/>
              <p:cNvSpPr/>
              <p:nvPr/>
            </p:nvSpPr>
            <p:spPr>
              <a:xfrm>
                <a:off x="1470" y="3044"/>
                <a:ext cx="0" cy="21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51" name="Line 45"/>
              <p:cNvSpPr/>
              <p:nvPr/>
            </p:nvSpPr>
            <p:spPr>
              <a:xfrm>
                <a:off x="1470" y="3254"/>
                <a:ext cx="211"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52" name="Line 46"/>
              <p:cNvSpPr/>
              <p:nvPr/>
            </p:nvSpPr>
            <p:spPr>
              <a:xfrm flipH="1" flipV="1">
                <a:off x="1672" y="3034"/>
                <a:ext cx="0" cy="238"/>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54353" name="Line 47"/>
              <p:cNvSpPr/>
              <p:nvPr/>
            </p:nvSpPr>
            <p:spPr>
              <a:xfrm>
                <a:off x="1672" y="3034"/>
                <a:ext cx="173"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grpSp>
        <p:grpSp>
          <p:nvGrpSpPr>
            <p:cNvPr id="54324" name="Group 48"/>
            <p:cNvGrpSpPr/>
            <p:nvPr/>
          </p:nvGrpSpPr>
          <p:grpSpPr>
            <a:xfrm>
              <a:off x="1817" y="3578"/>
              <a:ext cx="1076" cy="202"/>
              <a:chOff x="3029" y="3014"/>
              <a:chExt cx="1348" cy="238"/>
            </a:xfrm>
          </p:grpSpPr>
          <p:sp>
            <p:nvSpPr>
              <p:cNvPr id="54336" name="Line 49"/>
              <p:cNvSpPr/>
              <p:nvPr/>
            </p:nvSpPr>
            <p:spPr>
              <a:xfrm>
                <a:off x="3029" y="3023"/>
                <a:ext cx="24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37" name="Line 50"/>
              <p:cNvSpPr/>
              <p:nvPr/>
            </p:nvSpPr>
            <p:spPr>
              <a:xfrm>
                <a:off x="3280" y="3023"/>
                <a:ext cx="0" cy="211"/>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38" name="Line 51"/>
              <p:cNvSpPr/>
              <p:nvPr/>
            </p:nvSpPr>
            <p:spPr>
              <a:xfrm>
                <a:off x="3280" y="3234"/>
                <a:ext cx="485"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39" name="Line 52"/>
              <p:cNvSpPr/>
              <p:nvPr/>
            </p:nvSpPr>
            <p:spPr>
              <a:xfrm flipV="1">
                <a:off x="3765" y="3023"/>
                <a:ext cx="0" cy="211"/>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40" name="Line 53"/>
              <p:cNvSpPr/>
              <p:nvPr/>
            </p:nvSpPr>
            <p:spPr>
              <a:xfrm>
                <a:off x="3765" y="3023"/>
                <a:ext cx="228"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41" name="Line 54"/>
              <p:cNvSpPr/>
              <p:nvPr/>
            </p:nvSpPr>
            <p:spPr>
              <a:xfrm>
                <a:off x="4002" y="3024"/>
                <a:ext cx="0" cy="21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42" name="Line 55"/>
              <p:cNvSpPr/>
              <p:nvPr/>
            </p:nvSpPr>
            <p:spPr>
              <a:xfrm>
                <a:off x="4002" y="3234"/>
                <a:ext cx="211"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43" name="Line 56"/>
              <p:cNvSpPr/>
              <p:nvPr/>
            </p:nvSpPr>
            <p:spPr>
              <a:xfrm flipH="1" flipV="1">
                <a:off x="4204" y="3014"/>
                <a:ext cx="0" cy="238"/>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54344" name="Line 57"/>
              <p:cNvSpPr/>
              <p:nvPr/>
            </p:nvSpPr>
            <p:spPr>
              <a:xfrm>
                <a:off x="4204" y="3014"/>
                <a:ext cx="173"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grpSp>
          <p:nvGrpSpPr>
            <p:cNvPr id="54325" name="Group 58"/>
            <p:cNvGrpSpPr/>
            <p:nvPr/>
          </p:nvGrpSpPr>
          <p:grpSpPr>
            <a:xfrm>
              <a:off x="1613" y="3213"/>
              <a:ext cx="1105" cy="202"/>
              <a:chOff x="1671" y="3139"/>
              <a:chExt cx="1330" cy="238"/>
            </a:xfrm>
          </p:grpSpPr>
          <p:sp>
            <p:nvSpPr>
              <p:cNvPr id="54326" name="Line 59"/>
              <p:cNvSpPr/>
              <p:nvPr/>
            </p:nvSpPr>
            <p:spPr>
              <a:xfrm>
                <a:off x="1671" y="3148"/>
                <a:ext cx="245"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27" name="Line 60"/>
              <p:cNvSpPr/>
              <p:nvPr/>
            </p:nvSpPr>
            <p:spPr>
              <a:xfrm>
                <a:off x="1922" y="3148"/>
                <a:ext cx="0" cy="211"/>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28" name="Line 61"/>
              <p:cNvSpPr/>
              <p:nvPr/>
            </p:nvSpPr>
            <p:spPr>
              <a:xfrm>
                <a:off x="1922" y="3359"/>
                <a:ext cx="25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29" name="Line 62"/>
              <p:cNvSpPr/>
              <p:nvPr/>
            </p:nvSpPr>
            <p:spPr>
              <a:xfrm flipV="1">
                <a:off x="2389" y="3148"/>
                <a:ext cx="0" cy="211"/>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0" name="Line 63"/>
              <p:cNvSpPr/>
              <p:nvPr/>
            </p:nvSpPr>
            <p:spPr>
              <a:xfrm>
                <a:off x="2389" y="3148"/>
                <a:ext cx="228"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1" name="Line 64"/>
              <p:cNvSpPr/>
              <p:nvPr/>
            </p:nvSpPr>
            <p:spPr>
              <a:xfrm>
                <a:off x="2626" y="3149"/>
                <a:ext cx="0" cy="21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2" name="Line 65"/>
              <p:cNvSpPr/>
              <p:nvPr/>
            </p:nvSpPr>
            <p:spPr>
              <a:xfrm>
                <a:off x="2626" y="3359"/>
                <a:ext cx="211"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3" name="Line 66"/>
              <p:cNvSpPr/>
              <p:nvPr/>
            </p:nvSpPr>
            <p:spPr>
              <a:xfrm flipH="1" flipV="1">
                <a:off x="2828" y="3139"/>
                <a:ext cx="0" cy="238"/>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4" name="Line 67"/>
              <p:cNvSpPr/>
              <p:nvPr/>
            </p:nvSpPr>
            <p:spPr>
              <a:xfrm>
                <a:off x="2828" y="3139"/>
                <a:ext cx="173" cy="0"/>
              </a:xfrm>
              <a:prstGeom prst="line">
                <a:avLst/>
              </a:prstGeom>
              <a:ln w="38100" cap="flat" cmpd="sng">
                <a:solidFill>
                  <a:srgbClr val="0000FF"/>
                </a:solidFill>
                <a:prstDash val="solid"/>
                <a:headEnd type="none" w="med" len="med"/>
                <a:tailEnd type="none" w="med" len="med"/>
              </a:ln>
            </p:spPr>
            <p:txBody>
              <a:bodyPr/>
              <a:lstStyle/>
              <a:p>
                <a:endParaRPr lang="zh-CN" altLang="en-US"/>
              </a:p>
            </p:txBody>
          </p:sp>
          <p:sp>
            <p:nvSpPr>
              <p:cNvPr id="54335" name="Line 68"/>
              <p:cNvSpPr/>
              <p:nvPr/>
            </p:nvSpPr>
            <p:spPr>
              <a:xfrm>
                <a:off x="2167" y="3357"/>
                <a:ext cx="236" cy="0"/>
              </a:xfrm>
              <a:prstGeom prst="line">
                <a:avLst/>
              </a:prstGeom>
              <a:ln w="38100" cap="flat" cmpd="sng">
                <a:solidFill>
                  <a:srgbClr val="0000FF"/>
                </a:solidFill>
                <a:prstDash val="sysDot"/>
                <a:headEnd type="none" w="med" len="med"/>
                <a:tailEnd type="none" w="med" len="med"/>
              </a:ln>
            </p:spPr>
            <p:txBody>
              <a:bodyPr/>
              <a:lstStyle/>
              <a:p>
                <a:endParaRPr lang="zh-CN" altLang="en-US"/>
              </a:p>
            </p:txBody>
          </p:sp>
        </p:grpSp>
      </p:grpSp>
      <p:sp>
        <p:nvSpPr>
          <p:cNvPr id="54305" name="Line 69"/>
          <p:cNvSpPr/>
          <p:nvPr/>
        </p:nvSpPr>
        <p:spPr>
          <a:xfrm flipH="1">
            <a:off x="2233613" y="1793875"/>
            <a:ext cx="0" cy="14033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06" name="Line 70"/>
          <p:cNvSpPr/>
          <p:nvPr/>
        </p:nvSpPr>
        <p:spPr>
          <a:xfrm flipH="1">
            <a:off x="5405438" y="2293938"/>
            <a:ext cx="0" cy="9350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07" name="Line 71"/>
          <p:cNvSpPr/>
          <p:nvPr/>
        </p:nvSpPr>
        <p:spPr>
          <a:xfrm>
            <a:off x="7210425" y="1882775"/>
            <a:ext cx="0" cy="143986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08" name="Line 72"/>
          <p:cNvSpPr/>
          <p:nvPr/>
        </p:nvSpPr>
        <p:spPr>
          <a:xfrm flipV="1">
            <a:off x="2243138" y="2746375"/>
            <a:ext cx="1760537" cy="0"/>
          </a:xfrm>
          <a:prstGeom prst="line">
            <a:avLst/>
          </a:prstGeom>
          <a:ln w="9525" cap="flat" cmpd="sng">
            <a:solidFill>
              <a:schemeClr val="tx1"/>
            </a:solidFill>
            <a:prstDash val="solid"/>
            <a:headEnd type="triangle" w="med" len="lg"/>
            <a:tailEnd type="triangle" w="med" len="lg"/>
          </a:ln>
        </p:spPr>
        <p:txBody>
          <a:bodyPr/>
          <a:lstStyle/>
          <a:p>
            <a:endParaRPr lang="zh-CN" altLang="en-US"/>
          </a:p>
        </p:txBody>
      </p:sp>
      <p:sp>
        <p:nvSpPr>
          <p:cNvPr id="54309" name="Line 73"/>
          <p:cNvSpPr/>
          <p:nvPr/>
        </p:nvSpPr>
        <p:spPr>
          <a:xfrm>
            <a:off x="3976688" y="2527300"/>
            <a:ext cx="0" cy="7191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10" name="Line 74"/>
          <p:cNvSpPr/>
          <p:nvPr/>
        </p:nvSpPr>
        <p:spPr>
          <a:xfrm flipV="1">
            <a:off x="2287588" y="1941513"/>
            <a:ext cx="4933950" cy="0"/>
          </a:xfrm>
          <a:prstGeom prst="line">
            <a:avLst/>
          </a:prstGeom>
          <a:ln w="9525" cap="flat" cmpd="sng">
            <a:solidFill>
              <a:schemeClr val="tx1"/>
            </a:solidFill>
            <a:prstDash val="solid"/>
            <a:headEnd type="triangle" w="med" len="lg"/>
            <a:tailEnd type="triangle" w="med" len="lg"/>
          </a:ln>
        </p:spPr>
        <p:txBody>
          <a:bodyPr/>
          <a:lstStyle/>
          <a:p>
            <a:endParaRPr lang="zh-CN" altLang="en-US"/>
          </a:p>
        </p:txBody>
      </p:sp>
      <p:sp>
        <p:nvSpPr>
          <p:cNvPr id="54311" name="Line 75"/>
          <p:cNvSpPr/>
          <p:nvPr/>
        </p:nvSpPr>
        <p:spPr>
          <a:xfrm>
            <a:off x="2243138" y="2374900"/>
            <a:ext cx="3182937" cy="0"/>
          </a:xfrm>
          <a:prstGeom prst="line">
            <a:avLst/>
          </a:prstGeom>
          <a:ln w="9525" cap="flat" cmpd="sng">
            <a:solidFill>
              <a:schemeClr val="tx1"/>
            </a:solidFill>
            <a:prstDash val="solid"/>
            <a:headEnd type="triangle" w="med" len="lg"/>
            <a:tailEnd type="triangle" w="med" len="lg"/>
          </a:ln>
        </p:spPr>
        <p:txBody>
          <a:bodyPr/>
          <a:lstStyle/>
          <a:p>
            <a:endParaRPr lang="zh-CN" altLang="en-US"/>
          </a:p>
        </p:txBody>
      </p:sp>
      <p:sp>
        <p:nvSpPr>
          <p:cNvPr id="54312" name="Line 76"/>
          <p:cNvSpPr/>
          <p:nvPr/>
        </p:nvSpPr>
        <p:spPr>
          <a:xfrm flipH="1">
            <a:off x="4572000" y="4292600"/>
            <a:ext cx="0" cy="17494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13" name="Line 77"/>
          <p:cNvSpPr/>
          <p:nvPr/>
        </p:nvSpPr>
        <p:spPr>
          <a:xfrm>
            <a:off x="2195513" y="5795963"/>
            <a:ext cx="2384425" cy="0"/>
          </a:xfrm>
          <a:prstGeom prst="line">
            <a:avLst/>
          </a:prstGeom>
          <a:ln w="9525" cap="flat" cmpd="sng">
            <a:solidFill>
              <a:schemeClr val="tx1"/>
            </a:solidFill>
            <a:prstDash val="solid"/>
            <a:headEnd type="triangle" w="med" len="lg"/>
            <a:tailEnd type="triangle" w="med" len="lg"/>
          </a:ln>
        </p:spPr>
        <p:txBody>
          <a:bodyPr/>
          <a:lstStyle/>
          <a:p>
            <a:endParaRPr lang="zh-CN" altLang="en-US"/>
          </a:p>
        </p:txBody>
      </p:sp>
      <p:sp>
        <p:nvSpPr>
          <p:cNvPr id="54314" name="Text Box 79"/>
          <p:cNvSpPr txBox="1"/>
          <p:nvPr/>
        </p:nvSpPr>
        <p:spPr>
          <a:xfrm>
            <a:off x="3402013" y="1958975"/>
            <a:ext cx="336550" cy="396875"/>
          </a:xfrm>
          <a:prstGeom prst="rect">
            <a:avLst/>
          </a:prstGeom>
          <a:noFill/>
          <a:ln w="9525">
            <a:noFill/>
          </a:ln>
        </p:spPr>
        <p:txBody>
          <a:bodyPr wrap="none">
            <a:spAutoFit/>
          </a:bodyPr>
          <a:lstStyle/>
          <a:p>
            <a:pPr eaLnBrk="0" hangingPunct="0"/>
            <a:r>
              <a:rPr lang="en-US" altLang="zh-CN" sz="2000" b="0">
                <a:latin typeface="Times New Roman" panose="02020603050405020304" pitchFamily="18" charset="0"/>
              </a:rPr>
              <a:t>t</a:t>
            </a:r>
            <a:r>
              <a:rPr lang="en-US" altLang="zh-CN" sz="2000" b="0" baseline="-25000">
                <a:latin typeface="Times New Roman" panose="02020603050405020304" pitchFamily="18" charset="0"/>
              </a:rPr>
              <a:t>2</a:t>
            </a:r>
          </a:p>
        </p:txBody>
      </p:sp>
      <p:sp>
        <p:nvSpPr>
          <p:cNvPr id="54315" name="Text Box 80"/>
          <p:cNvSpPr txBox="1"/>
          <p:nvPr/>
        </p:nvSpPr>
        <p:spPr>
          <a:xfrm>
            <a:off x="2697163" y="2316163"/>
            <a:ext cx="336550" cy="396875"/>
          </a:xfrm>
          <a:prstGeom prst="rect">
            <a:avLst/>
          </a:prstGeom>
          <a:noFill/>
          <a:ln w="9525">
            <a:noFill/>
          </a:ln>
        </p:spPr>
        <p:txBody>
          <a:bodyPr wrap="none">
            <a:spAutoFit/>
          </a:bodyPr>
          <a:lstStyle/>
          <a:p>
            <a:pPr eaLnBrk="0" hangingPunct="0"/>
            <a:r>
              <a:rPr lang="en-US" altLang="zh-CN" sz="2000" b="0">
                <a:latin typeface="Times New Roman" panose="02020603050405020304" pitchFamily="18" charset="0"/>
              </a:rPr>
              <a:t>t</a:t>
            </a:r>
            <a:r>
              <a:rPr lang="en-US" altLang="zh-CN" sz="2000" b="0" baseline="-25000">
                <a:latin typeface="Times New Roman" panose="02020603050405020304" pitchFamily="18" charset="0"/>
              </a:rPr>
              <a:t>1</a:t>
            </a:r>
          </a:p>
        </p:txBody>
      </p:sp>
      <p:sp>
        <p:nvSpPr>
          <p:cNvPr id="54316" name="Text Box 81"/>
          <p:cNvSpPr txBox="1"/>
          <p:nvPr/>
        </p:nvSpPr>
        <p:spPr>
          <a:xfrm>
            <a:off x="2536825" y="5734050"/>
            <a:ext cx="1352550" cy="396875"/>
          </a:xfrm>
          <a:prstGeom prst="rect">
            <a:avLst/>
          </a:prstGeom>
          <a:noFill/>
          <a:ln w="9525">
            <a:noFill/>
          </a:ln>
        </p:spPr>
        <p:txBody>
          <a:bodyPr wrap="none">
            <a:spAutoFit/>
          </a:bodyPr>
          <a:lstStyle/>
          <a:p>
            <a:pPr eaLnBrk="0" hangingPunct="0"/>
            <a:r>
              <a:rPr lang="zh-CN" altLang="en-US" sz="2000" b="0">
                <a:latin typeface="Times New Roman" panose="02020603050405020304" pitchFamily="18" charset="0"/>
              </a:rPr>
              <a:t>完成时间</a:t>
            </a:r>
            <a:r>
              <a:rPr lang="en-US" altLang="zh-CN" sz="2000" b="0">
                <a:latin typeface="Times New Roman" panose="02020603050405020304" pitchFamily="18" charset="0"/>
              </a:rPr>
              <a:t>t</a:t>
            </a:r>
            <a:r>
              <a:rPr lang="en-US" altLang="zh-CN" sz="2000" b="0" baseline="-25000">
                <a:latin typeface="Times New Roman" panose="02020603050405020304" pitchFamily="18" charset="0"/>
              </a:rPr>
              <a:t>4</a:t>
            </a:r>
          </a:p>
        </p:txBody>
      </p:sp>
      <p:sp>
        <p:nvSpPr>
          <p:cNvPr id="54317" name="Text Box 82"/>
          <p:cNvSpPr txBox="1"/>
          <p:nvPr/>
        </p:nvSpPr>
        <p:spPr>
          <a:xfrm>
            <a:off x="2195513" y="3500438"/>
            <a:ext cx="3024187" cy="429895"/>
          </a:xfrm>
          <a:prstGeom prst="rect">
            <a:avLst/>
          </a:prstGeom>
          <a:noFill/>
          <a:ln w="9525">
            <a:noFill/>
          </a:ln>
        </p:spPr>
        <p:txBody>
          <a:bodyPr>
            <a:spAutoFit/>
          </a:bodyPr>
          <a:lstStyle/>
          <a:p>
            <a:r>
              <a:rPr lang="zh-CN" altLang="en-US" sz="2200">
                <a:solidFill>
                  <a:srgbClr val="FF0000"/>
                </a:solidFill>
                <a:latin typeface="微软雅黑" panose="020B0503020204020204" pitchFamily="34" charset="-122"/>
                <a:ea typeface="微软雅黑" panose="020B0503020204020204" pitchFamily="34" charset="-122"/>
              </a:rPr>
              <a:t>三个事务串行执行</a:t>
            </a:r>
          </a:p>
        </p:txBody>
      </p:sp>
      <p:sp>
        <p:nvSpPr>
          <p:cNvPr id="54318" name="Text Box 83"/>
          <p:cNvSpPr txBox="1"/>
          <p:nvPr/>
        </p:nvSpPr>
        <p:spPr>
          <a:xfrm>
            <a:off x="2195513" y="6343650"/>
            <a:ext cx="2673350" cy="429895"/>
          </a:xfrm>
          <a:prstGeom prst="rect">
            <a:avLst/>
          </a:prstGeom>
          <a:noFill/>
          <a:ln w="9525">
            <a:noFill/>
          </a:ln>
        </p:spPr>
        <p:txBody>
          <a:bodyPr>
            <a:spAutoFit/>
          </a:bodyPr>
          <a:lstStyle/>
          <a:p>
            <a:r>
              <a:rPr lang="zh-CN" altLang="en-US" sz="2200">
                <a:solidFill>
                  <a:srgbClr val="FF0000"/>
                </a:solidFill>
                <a:latin typeface="微软雅黑" panose="020B0503020204020204" pitchFamily="34" charset="-122"/>
                <a:ea typeface="微软雅黑" panose="020B0503020204020204" pitchFamily="34" charset="-122"/>
              </a:rPr>
              <a:t>三个事务并发执行</a:t>
            </a:r>
          </a:p>
        </p:txBody>
      </p:sp>
      <p:sp>
        <p:nvSpPr>
          <p:cNvPr id="54319" name="Rectangle 87"/>
          <p:cNvSpPr/>
          <p:nvPr/>
        </p:nvSpPr>
        <p:spPr>
          <a:xfrm>
            <a:off x="2051050" y="1484313"/>
            <a:ext cx="5329238" cy="2016125"/>
          </a:xfrm>
          <a:prstGeom prst="rect">
            <a:avLst/>
          </a:prstGeom>
          <a:noFill/>
          <a:ln w="28575" cap="flat" cmpd="sng">
            <a:solidFill>
              <a:srgbClr val="969696"/>
            </a:solidFill>
            <a:prstDash val="solid"/>
            <a:miter/>
            <a:headEnd type="none" w="med" len="med"/>
            <a:tailEnd type="none" w="med" len="med"/>
          </a:ln>
        </p:spPr>
        <p:txBody>
          <a:bodyPr wrap="none" anchor="ctr"/>
          <a:lstStyle/>
          <a:p>
            <a:endParaRPr lang="zh-CN" altLang="en-US">
              <a:latin typeface="Times New Roman" panose="02020603050405020304" pitchFamily="18" charset="0"/>
            </a:endParaRPr>
          </a:p>
        </p:txBody>
      </p:sp>
      <p:sp>
        <p:nvSpPr>
          <p:cNvPr id="54320" name="Rectangle 89"/>
          <p:cNvSpPr/>
          <p:nvPr/>
        </p:nvSpPr>
        <p:spPr>
          <a:xfrm>
            <a:off x="1979613" y="4149725"/>
            <a:ext cx="3024187" cy="2016125"/>
          </a:xfrm>
          <a:prstGeom prst="rect">
            <a:avLst/>
          </a:prstGeom>
          <a:noFill/>
          <a:ln w="28575" cap="flat" cmpd="sng">
            <a:solidFill>
              <a:srgbClr val="969696"/>
            </a:solidFill>
            <a:prstDash val="solid"/>
            <a:miter/>
            <a:headEnd type="none" w="med" len="med"/>
            <a:tailEnd type="none" w="med" len="med"/>
          </a:ln>
        </p:spPr>
        <p:txBody>
          <a:bodyPr wrap="none" anchor="ctr"/>
          <a:lstStyle/>
          <a:p>
            <a:endParaRPr lang="zh-CN" altLang="en-US">
              <a:latin typeface="Times New Roman" panose="02020603050405020304" pitchFamily="18" charset="0"/>
            </a:endParaRPr>
          </a:p>
        </p:txBody>
      </p:sp>
      <p:sp>
        <p:nvSpPr>
          <p:cNvPr id="54321" name="Line 69"/>
          <p:cNvSpPr/>
          <p:nvPr/>
        </p:nvSpPr>
        <p:spPr>
          <a:xfrm>
            <a:off x="2233613" y="4251325"/>
            <a:ext cx="3175" cy="18002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4322" name="Text Box 91"/>
          <p:cNvSpPr txBox="1"/>
          <p:nvPr/>
        </p:nvSpPr>
        <p:spPr>
          <a:xfrm>
            <a:off x="5219700" y="3644900"/>
            <a:ext cx="3744913" cy="3076575"/>
          </a:xfrm>
          <a:prstGeom prst="rect">
            <a:avLst/>
          </a:prstGeom>
          <a:noFill/>
          <a:ln w="28575" cap="flat" cmpd="sng">
            <a:solidFill>
              <a:srgbClr val="969696"/>
            </a:solidFill>
            <a:prstDash val="solid"/>
            <a:miter/>
            <a:headEnd type="none" w="med" len="med"/>
            <a:tailEnd type="none" w="med" len="med"/>
          </a:ln>
        </p:spPr>
        <p:txBody>
          <a:bodyPr rIns="0">
            <a:spAutoFit/>
          </a:bodyPr>
          <a:lstStyle/>
          <a:p>
            <a:pPr>
              <a:lnSpc>
                <a:spcPct val="115000"/>
              </a:lnSpc>
              <a:spcBef>
                <a:spcPct val="50000"/>
              </a:spcBef>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因为</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个组件的速度很不协调，</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发出一个数据访问指令，内存和磁盘要半天才有响应结果，这段时间</a:t>
            </a:r>
            <a:r>
              <a:rPr lang="en-US" altLang="zh-CN" sz="2000" b="0">
                <a:latin typeface="微软雅黑" panose="020B0503020204020204" pitchFamily="34" charset="-122"/>
                <a:ea typeface="微软雅黑" panose="020B0503020204020204" pitchFamily="34" charset="-122"/>
                <a:cs typeface="微软雅黑" panose="020B0503020204020204" pitchFamily="34" charset="-122"/>
              </a:rPr>
              <a:t>CPU</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就空闲下来了。</a:t>
            </a:r>
          </a:p>
          <a:p>
            <a:pPr>
              <a:lnSpc>
                <a:spcPct val="115000"/>
              </a:lnSpc>
              <a:spcBef>
                <a:spcPct val="50000"/>
              </a:spcBef>
            </a:pP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我们在家里做菜也是这样，一个人同时做几样菜：一样菜要煮一段时间时，人就可去切另一样菜。效率大大提高。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lang="en-US" altLang="zh-CN" sz="4000">
                <a:latin typeface="微软雅黑" panose="020B0503020204020204" pitchFamily="34" charset="-122"/>
                <a:ea typeface="微软雅黑" panose="020B0503020204020204" pitchFamily="34" charset="-122"/>
              </a:rPr>
              <a:t>undo log</a:t>
            </a:r>
            <a:r>
              <a:rPr lang="zh-CN" altLang="en-US" sz="4000">
                <a:latin typeface="微软雅黑" panose="020B0503020204020204" pitchFamily="34" charset="-122"/>
                <a:ea typeface="微软雅黑" panose="020B0503020204020204" pitchFamily="34" charset="-122"/>
                <a:sym typeface="+mn-ea"/>
              </a:rPr>
              <a:t>和事务回滚</a:t>
            </a:r>
            <a:r>
              <a:rPr lang="zh-CN" altLang="en-US" sz="4000">
                <a:latin typeface="微软雅黑" panose="020B0503020204020204" pitchFamily="34" charset="-122"/>
                <a:ea typeface="微软雅黑" panose="020B0503020204020204" pitchFamily="34" charset="-122"/>
              </a:rPr>
              <a:t>（</a:t>
            </a:r>
            <a:r>
              <a:rPr lang="en-US" altLang="zh-CN" sz="4000">
                <a:latin typeface="微软雅黑" panose="020B0503020204020204" pitchFamily="34" charset="-122"/>
                <a:ea typeface="微软雅黑" panose="020B0503020204020204" pitchFamily="34" charset="-122"/>
              </a:rPr>
              <a:t>cont.)</a:t>
            </a:r>
          </a:p>
        </p:txBody>
      </p:sp>
      <p:sp>
        <p:nvSpPr>
          <p:cNvPr id="17411" name="Rectangle 3"/>
          <p:cNvSpPr>
            <a:spLocks noGrp="1"/>
          </p:cNvSpPr>
          <p:nvPr>
            <p:ph idx="1"/>
          </p:nvPr>
        </p:nvSpPr>
        <p:spPr>
          <a:xfrm>
            <a:off x="35560" y="1484630"/>
            <a:ext cx="9077325" cy="4938395"/>
          </a:xfrm>
          <a:ln w="28575">
            <a:noFill/>
            <a:miter/>
          </a:ln>
        </p:spPr>
        <p:txBody>
          <a:bodyPr vert="horz" wrap="square" lIns="91440" tIns="45720" rIns="91440" bIns="45720" anchor="t"/>
          <a:lstStyle/>
          <a:p>
            <a:pPr eaLnBrk="1" hangingPunct="1">
              <a:lnSpc>
                <a:spcPct val="150000"/>
              </a:lnSpc>
              <a:spcBef>
                <a:spcPct val="70000"/>
              </a:spcBef>
              <a:buClr>
                <a:srgbClr val="FF0000"/>
              </a:buClr>
              <a:buFont typeface="Wingdings" panose="05000000000000000000" charset="0"/>
              <a:buChar char="l"/>
            </a:pP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DELETE</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操作：</a:t>
            </a:r>
            <a:r>
              <a:rPr lang="zh-CN" altLang="en-US" sz="2800" b="1">
                <a:highlight>
                  <a:srgbClr val="FFFF00"/>
                </a:highlight>
                <a:latin typeface="微软雅黑" panose="020B0503020204020204" pitchFamily="34" charset="-122"/>
                <a:ea typeface="微软雅黑" panose="020B0503020204020204" pitchFamily="34" charset="-122"/>
                <a:cs typeface="微软雅黑" panose="020B0503020204020204" pitchFamily="34" charset="-122"/>
                <a:sym typeface="+mn-ea"/>
              </a:rPr>
              <a:t>新生成</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一个删除版本。该删除版本的删除标志为</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true</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。对于原有的版本，可能还有</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活跃事务</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要读取。因此不能删除。</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undo log</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中要有一个</a:t>
            </a:r>
            <a:r>
              <a:rPr lang="en-US" altLang="zh-CN" sz="2800">
                <a:latin typeface="微软雅黑" panose="020B0503020204020204" pitchFamily="34" charset="-122"/>
                <a:ea typeface="微软雅黑" panose="020B0503020204020204" pitchFamily="34" charset="-122"/>
                <a:cs typeface="微软雅黑" panose="020B0503020204020204" pitchFamily="34" charset="-122"/>
                <a:sym typeface="+mn-ea"/>
              </a:rPr>
              <a:t>log: </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insert </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数据项</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回滚</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时，对删除版本执行删除，然后把下一版本恢复为最新版本。</a:t>
            </a:r>
          </a:p>
          <a:p>
            <a:pPr eaLnBrk="1" hangingPunct="1">
              <a:lnSpc>
                <a:spcPct val="150000"/>
              </a:lnSpc>
              <a:spcBef>
                <a:spcPct val="70000"/>
              </a:spcBef>
              <a:buClr>
                <a:srgbClr val="FF0000"/>
              </a:buClr>
              <a:buFont typeface="Wingdings" panose="05000000000000000000" charset="0"/>
              <a:buChar char="l"/>
            </a:pP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由此可知，</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读</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一个数据项时，还要</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检查</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是否有</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删除标志</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，如果有，只能</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读</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一个旧版本的值；</a:t>
            </a:r>
          </a:p>
          <a:p>
            <a:pPr eaLnBrk="1" hangingPunct="1">
              <a:lnSpc>
                <a:spcPct val="150000"/>
              </a:lnSpc>
              <a:spcBef>
                <a:spcPct val="70000"/>
              </a:spcBef>
              <a:buClr>
                <a:srgbClr val="FF0000"/>
              </a:buClr>
              <a:buFont typeface="Wingdings" panose="05000000000000000000" charset="0"/>
              <a:buChar char="l"/>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lang="en-US" altLang="zh-CN" sz="4000">
                <a:latin typeface="微软雅黑" panose="020B0503020204020204" pitchFamily="34" charset="-122"/>
                <a:ea typeface="微软雅黑" panose="020B0503020204020204" pitchFamily="34" charset="-122"/>
              </a:rPr>
              <a:t>undo log</a:t>
            </a:r>
            <a:r>
              <a:rPr lang="zh-CN" altLang="en-US" sz="4000">
                <a:latin typeface="微软雅黑" panose="020B0503020204020204" pitchFamily="34" charset="-122"/>
                <a:ea typeface="微软雅黑" panose="020B0503020204020204" pitchFamily="34" charset="-122"/>
              </a:rPr>
              <a:t>垃圾回收</a:t>
            </a:r>
          </a:p>
        </p:txBody>
      </p:sp>
      <p:sp>
        <p:nvSpPr>
          <p:cNvPr id="17411" name="Rectangle 3"/>
          <p:cNvSpPr>
            <a:spLocks noGrp="1"/>
          </p:cNvSpPr>
          <p:nvPr>
            <p:ph idx="1"/>
          </p:nvPr>
        </p:nvSpPr>
        <p:spPr>
          <a:xfrm>
            <a:off x="207645" y="2608580"/>
            <a:ext cx="8722360" cy="1640205"/>
          </a:xfrm>
          <a:ln w="28575">
            <a:noFill/>
            <a:miter/>
          </a:ln>
        </p:spPr>
        <p:txBody>
          <a:bodyPr vert="horz" wrap="square" lIns="91440" tIns="45720" rIns="91440" bIns="45720" anchor="t"/>
          <a:lstStyle/>
          <a:p>
            <a:pPr marL="0" indent="0" eaLnBrk="1" hangingPunct="1">
              <a:lnSpc>
                <a:spcPct val="150000"/>
              </a:lnSpc>
              <a:spcBef>
                <a:spcPct val="70000"/>
              </a:spcBef>
              <a:buNone/>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事务</a:t>
            </a:r>
            <a:r>
              <a:rPr lang="en-US" altLang="zh-CN" sz="28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 commit</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之后，其</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undo log</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便</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失去了意义</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；因此需要</a:t>
            </a:r>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清除</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释放</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sym typeface="+mn-ea"/>
              </a:rPr>
              <a:t>老版本数据的垃圾回收</a:t>
            </a:r>
            <a:endParaRPr lang="zh-CN" altLang="en-US" sz="4000">
              <a:latin typeface="微软雅黑" panose="020B0503020204020204" pitchFamily="34" charset="-122"/>
              <a:ea typeface="微软雅黑" panose="020B0503020204020204" pitchFamily="34" charset="-122"/>
            </a:endParaRPr>
          </a:p>
        </p:txBody>
      </p:sp>
      <p:sp>
        <p:nvSpPr>
          <p:cNvPr id="17411" name="Rectangle 3"/>
          <p:cNvSpPr>
            <a:spLocks noGrp="1"/>
          </p:cNvSpPr>
          <p:nvPr>
            <p:ph idx="1"/>
          </p:nvPr>
        </p:nvSpPr>
        <p:spPr>
          <a:xfrm>
            <a:off x="35560" y="5876925"/>
            <a:ext cx="8930640" cy="701675"/>
          </a:xfrm>
          <a:solidFill>
            <a:schemeClr val="accent6">
              <a:lumMod val="20000"/>
              <a:lumOff val="80000"/>
            </a:schemeClr>
          </a:solidFill>
          <a:ln w="28575">
            <a:noFill/>
            <a:miter/>
          </a:ln>
        </p:spPr>
        <p:txBody>
          <a:bodyPr vert="horz" wrap="square" lIns="91440" tIns="45720" rIns="91440" bIns="45720" anchor="t"/>
          <a:lstStyle/>
          <a:p>
            <a:pPr marL="0" indent="0" eaLnBrk="1" hangingPunct="1">
              <a:lnSpc>
                <a:spcPct val="150000"/>
              </a:lnSpc>
              <a:spcBef>
                <a:spcPct val="70000"/>
              </a:spcBef>
              <a:buNone/>
            </a:pP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trx_id &lt; oldestId</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的版本</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，仅只需留一个，其它为垃圾。</a:t>
            </a:r>
          </a:p>
        </p:txBody>
      </p:sp>
      <p:sp>
        <p:nvSpPr>
          <p:cNvPr id="7" name="文本框 6"/>
          <p:cNvSpPr txBox="1"/>
          <p:nvPr/>
        </p:nvSpPr>
        <p:spPr>
          <a:xfrm>
            <a:off x="1830705" y="4940935"/>
            <a:ext cx="7021195" cy="460375"/>
          </a:xfrm>
          <a:prstGeom prst="rect">
            <a:avLst/>
          </a:prstGeom>
          <a:noFill/>
        </p:spPr>
        <p:txBody>
          <a:bodyPr wrap="square" rtlCol="0">
            <a:spAutoFit/>
          </a:bodyPr>
          <a:lstStyle/>
          <a:p>
            <a:endParaRPr lang="zh-CN" altLang="en-US">
              <a:latin typeface="微软雅黑" panose="020B0503020204020204" pitchFamily="34" charset="-122"/>
              <a:ea typeface="微软雅黑" panose="020B0503020204020204" pitchFamily="34" charset="-122"/>
            </a:endParaRPr>
          </a:p>
        </p:txBody>
      </p:sp>
      <p:cxnSp>
        <p:nvCxnSpPr>
          <p:cNvPr id="2" name="直接箭头连接符 1"/>
          <p:cNvCxnSpPr/>
          <p:nvPr/>
        </p:nvCxnSpPr>
        <p:spPr>
          <a:xfrm flipV="1">
            <a:off x="611505" y="1628775"/>
            <a:ext cx="8243570" cy="0"/>
          </a:xfrm>
          <a:prstGeom prst="straightConnector1">
            <a:avLst/>
          </a:prstGeom>
          <a:solidFill>
            <a:schemeClr val="accent1"/>
          </a:solidFill>
          <a:ln w="25400" cap="flat" cmpd="sng" algn="ctr">
            <a:solidFill>
              <a:schemeClr val="tx1"/>
            </a:solidFill>
            <a:prstDash val="solid"/>
            <a:round/>
            <a:headEnd type="none" w="med" len="med"/>
            <a:tailEnd type="triangle" w="lg" len="lg"/>
          </a:ln>
        </p:spPr>
      </p:cxnSp>
      <p:cxnSp>
        <p:nvCxnSpPr>
          <p:cNvPr id="5" name="直接箭头连接符 4"/>
          <p:cNvCxnSpPr/>
          <p:nvPr/>
        </p:nvCxnSpPr>
        <p:spPr>
          <a:xfrm>
            <a:off x="1619885" y="2924810"/>
            <a:ext cx="7123430" cy="0"/>
          </a:xfrm>
          <a:prstGeom prst="straightConnector1">
            <a:avLst/>
          </a:prstGeom>
          <a:solidFill>
            <a:schemeClr val="accent1"/>
          </a:solidFill>
          <a:ln w="25400" cap="flat" cmpd="sng" algn="ctr">
            <a:solidFill>
              <a:schemeClr val="tx1"/>
            </a:solidFill>
            <a:prstDash val="solid"/>
            <a:miter lim="800000"/>
            <a:headEnd type="none" w="lg" len="lg"/>
            <a:tailEnd type="none" w="lg" len="lg"/>
          </a:ln>
        </p:spPr>
      </p:cxnSp>
      <p:sp>
        <p:nvSpPr>
          <p:cNvPr id="18" name="文本框 17"/>
          <p:cNvSpPr txBox="1"/>
          <p:nvPr/>
        </p:nvSpPr>
        <p:spPr>
          <a:xfrm>
            <a:off x="107315" y="2720975"/>
            <a:ext cx="1169670" cy="460375"/>
          </a:xfrm>
          <a:prstGeom prst="rect">
            <a:avLst/>
          </a:prstGeom>
          <a:noFill/>
        </p:spPr>
        <p:txBody>
          <a:bodyPr wrap="square" rtlCol="0">
            <a:spAutoFit/>
          </a:bodyPr>
          <a:lstStyle/>
          <a:p>
            <a:r>
              <a:rPr lang="zh-CN" altLang="en-US"/>
              <a:t>事务</a:t>
            </a:r>
            <a:endParaRPr lang="en-US" altLang="zh-CN"/>
          </a:p>
        </p:txBody>
      </p:sp>
      <p:sp>
        <p:nvSpPr>
          <p:cNvPr id="19" name="文本框 18"/>
          <p:cNvSpPr txBox="1"/>
          <p:nvPr/>
        </p:nvSpPr>
        <p:spPr>
          <a:xfrm>
            <a:off x="107950" y="3882390"/>
            <a:ext cx="2091690" cy="460375"/>
          </a:xfrm>
          <a:prstGeom prst="rect">
            <a:avLst/>
          </a:prstGeom>
          <a:noFill/>
        </p:spPr>
        <p:txBody>
          <a:bodyPr wrap="square" rtlCol="0">
            <a:spAutoFit/>
          </a:bodyPr>
          <a:lstStyle/>
          <a:p>
            <a:r>
              <a:rPr lang="zh-CN" altLang="en-US"/>
              <a:t>数据项的版本</a:t>
            </a:r>
          </a:p>
        </p:txBody>
      </p:sp>
      <p:sp>
        <p:nvSpPr>
          <p:cNvPr id="3" name="文本框 2"/>
          <p:cNvSpPr txBox="1"/>
          <p:nvPr/>
        </p:nvSpPr>
        <p:spPr>
          <a:xfrm>
            <a:off x="7974965" y="1700530"/>
            <a:ext cx="918210" cy="460375"/>
          </a:xfrm>
          <a:prstGeom prst="rect">
            <a:avLst/>
          </a:prstGeom>
          <a:noFill/>
        </p:spPr>
        <p:txBody>
          <a:bodyPr wrap="square" rtlCol="0">
            <a:spAutoFit/>
          </a:bodyPr>
          <a:lstStyle/>
          <a:p>
            <a:r>
              <a:rPr lang="zh-CN" altLang="en-US"/>
              <a:t>时间</a:t>
            </a:r>
          </a:p>
        </p:txBody>
      </p:sp>
      <p:cxnSp>
        <p:nvCxnSpPr>
          <p:cNvPr id="4" name="直接箭头连接符 3"/>
          <p:cNvCxnSpPr/>
          <p:nvPr/>
        </p:nvCxnSpPr>
        <p:spPr>
          <a:xfrm flipV="1">
            <a:off x="2339975" y="4149090"/>
            <a:ext cx="2016125" cy="0"/>
          </a:xfrm>
          <a:prstGeom prst="straightConnector1">
            <a:avLst/>
          </a:prstGeom>
          <a:solidFill>
            <a:schemeClr val="accent1"/>
          </a:solidFill>
          <a:ln w="15875" cap="flat" cmpd="sng" algn="ctr">
            <a:solidFill>
              <a:schemeClr val="tx1"/>
            </a:solidFill>
            <a:prstDash val="solid"/>
            <a:round/>
            <a:headEnd type="none" w="lg" len="lg"/>
            <a:tailEnd type="none" w="lg" len="lg"/>
          </a:ln>
        </p:spPr>
      </p:cxnSp>
      <p:sp>
        <p:nvSpPr>
          <p:cNvPr id="12" name="文本框 11"/>
          <p:cNvSpPr txBox="1"/>
          <p:nvPr/>
        </p:nvSpPr>
        <p:spPr>
          <a:xfrm>
            <a:off x="683895" y="4968240"/>
            <a:ext cx="1786255" cy="460375"/>
          </a:xfrm>
          <a:prstGeom prst="rect">
            <a:avLst/>
          </a:prstGeom>
          <a:noFill/>
          <a:ln>
            <a:solidFill>
              <a:schemeClr val="accent1"/>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垃圾版本</a:t>
            </a:r>
          </a:p>
        </p:txBody>
      </p:sp>
      <p:sp>
        <p:nvSpPr>
          <p:cNvPr id="8" name="矩形 7"/>
          <p:cNvSpPr/>
          <p:nvPr/>
        </p:nvSpPr>
        <p:spPr>
          <a:xfrm>
            <a:off x="3923030" y="2716530"/>
            <a:ext cx="144145" cy="36004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5" name="直接连接符 14"/>
          <p:cNvCxnSpPr/>
          <p:nvPr/>
        </p:nvCxnSpPr>
        <p:spPr>
          <a:xfrm>
            <a:off x="5840730" y="3041650"/>
            <a:ext cx="1323340" cy="459105"/>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cxnSp>
        <p:nvCxnSpPr>
          <p:cNvPr id="17" name="直接连接符 16"/>
          <p:cNvCxnSpPr/>
          <p:nvPr/>
        </p:nvCxnSpPr>
        <p:spPr>
          <a:xfrm flipH="1">
            <a:off x="3424555" y="2853055"/>
            <a:ext cx="0" cy="1368425"/>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sp>
        <p:nvSpPr>
          <p:cNvPr id="20" name="矩形 19"/>
          <p:cNvSpPr/>
          <p:nvPr/>
        </p:nvSpPr>
        <p:spPr>
          <a:xfrm>
            <a:off x="4508500" y="2717800"/>
            <a:ext cx="144145" cy="36004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0" name="直接连接符 39"/>
          <p:cNvCxnSpPr/>
          <p:nvPr/>
        </p:nvCxnSpPr>
        <p:spPr>
          <a:xfrm>
            <a:off x="4042410" y="3111500"/>
            <a:ext cx="1681480" cy="1757680"/>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sp>
        <p:nvSpPr>
          <p:cNvPr id="43" name="矩形 42"/>
          <p:cNvSpPr/>
          <p:nvPr/>
        </p:nvSpPr>
        <p:spPr>
          <a:xfrm>
            <a:off x="3352165" y="2727960"/>
            <a:ext cx="144145" cy="360045"/>
          </a:xfrm>
          <a:prstGeom prst="rect">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44" name="文本框 43"/>
          <p:cNvSpPr txBox="1"/>
          <p:nvPr/>
        </p:nvSpPr>
        <p:spPr>
          <a:xfrm>
            <a:off x="6443980" y="4157980"/>
            <a:ext cx="1504950" cy="460375"/>
          </a:xfrm>
          <a:prstGeom prst="rect">
            <a:avLst/>
          </a:prstGeom>
          <a:noFill/>
          <a:ln>
            <a:solidFill>
              <a:schemeClr val="accent1"/>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活跃事务</a:t>
            </a:r>
          </a:p>
        </p:txBody>
      </p:sp>
      <p:cxnSp>
        <p:nvCxnSpPr>
          <p:cNvPr id="45" name="直接连接符 44"/>
          <p:cNvCxnSpPr/>
          <p:nvPr/>
        </p:nvCxnSpPr>
        <p:spPr>
          <a:xfrm>
            <a:off x="5426710" y="3109595"/>
            <a:ext cx="1017270" cy="1039495"/>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sp>
        <p:nvSpPr>
          <p:cNvPr id="6" name="矩形 5"/>
          <p:cNvSpPr/>
          <p:nvPr/>
        </p:nvSpPr>
        <p:spPr>
          <a:xfrm>
            <a:off x="5321935" y="2733675"/>
            <a:ext cx="144145" cy="36004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8"/>
          <p:cNvSpPr/>
          <p:nvPr/>
        </p:nvSpPr>
        <p:spPr>
          <a:xfrm>
            <a:off x="4196715" y="2715895"/>
            <a:ext cx="144145" cy="360045"/>
          </a:xfrm>
          <a:prstGeom prst="rect">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3" name="矩形 12"/>
          <p:cNvSpPr/>
          <p:nvPr/>
        </p:nvSpPr>
        <p:spPr>
          <a:xfrm>
            <a:off x="4864735" y="2736215"/>
            <a:ext cx="144145" cy="360045"/>
          </a:xfrm>
          <a:prstGeom prst="rect">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4" name="矩形 13"/>
          <p:cNvSpPr/>
          <p:nvPr/>
        </p:nvSpPr>
        <p:spPr>
          <a:xfrm>
            <a:off x="5779135" y="2736215"/>
            <a:ext cx="144145" cy="360045"/>
          </a:xfrm>
          <a:prstGeom prst="rect">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矩形 15"/>
          <p:cNvSpPr/>
          <p:nvPr/>
        </p:nvSpPr>
        <p:spPr>
          <a:xfrm>
            <a:off x="6119495" y="2736215"/>
            <a:ext cx="144145" cy="360045"/>
          </a:xfrm>
          <a:prstGeom prst="rect">
            <a:avLst/>
          </a:prstGeom>
          <a:solidFill>
            <a:schemeClr val="tx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1" name="椭圆 20"/>
          <p:cNvSpPr/>
          <p:nvPr/>
        </p:nvSpPr>
        <p:spPr>
          <a:xfrm>
            <a:off x="3280410" y="3933190"/>
            <a:ext cx="360045" cy="431800"/>
          </a:xfrm>
          <a:prstGeom prst="ellipse">
            <a:avLst/>
          </a:prstGeom>
          <a:solidFill>
            <a:srgbClr val="0000FF"/>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2" name="椭圆 21"/>
          <p:cNvSpPr/>
          <p:nvPr/>
        </p:nvSpPr>
        <p:spPr>
          <a:xfrm>
            <a:off x="2632075" y="3937000"/>
            <a:ext cx="360045" cy="431800"/>
          </a:xfrm>
          <a:prstGeom prst="ellipse">
            <a:avLst/>
          </a:prstGeom>
          <a:solidFill>
            <a:srgbClr val="FF66FF"/>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4" name="文本框 23"/>
          <p:cNvSpPr txBox="1"/>
          <p:nvPr/>
        </p:nvSpPr>
        <p:spPr>
          <a:xfrm>
            <a:off x="7164070" y="3505200"/>
            <a:ext cx="1494790" cy="460375"/>
          </a:xfrm>
          <a:prstGeom prst="rect">
            <a:avLst/>
          </a:prstGeom>
          <a:noFill/>
          <a:ln>
            <a:solidFill>
              <a:schemeClr val="accent1"/>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等待事务</a:t>
            </a:r>
          </a:p>
        </p:txBody>
      </p:sp>
      <p:cxnSp>
        <p:nvCxnSpPr>
          <p:cNvPr id="25" name="直接连接符 24"/>
          <p:cNvCxnSpPr/>
          <p:nvPr/>
        </p:nvCxnSpPr>
        <p:spPr>
          <a:xfrm>
            <a:off x="2766060" y="1927860"/>
            <a:ext cx="575945" cy="935990"/>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sp>
        <p:nvSpPr>
          <p:cNvPr id="26" name="文本框 25"/>
          <p:cNvSpPr txBox="1"/>
          <p:nvPr/>
        </p:nvSpPr>
        <p:spPr>
          <a:xfrm>
            <a:off x="5723890" y="4869180"/>
            <a:ext cx="3242310" cy="707886"/>
          </a:xfrm>
          <a:prstGeom prst="rect">
            <a:avLst/>
          </a:prstGeom>
          <a:solidFill>
            <a:schemeClr val="accent1">
              <a:lumMod val="20000"/>
              <a:lumOff val="80000"/>
            </a:schemeClr>
          </a:solidFill>
          <a:ln>
            <a:solidFill>
              <a:schemeClr val="accent1"/>
            </a:solidFill>
          </a:ln>
        </p:spPr>
        <p:txBody>
          <a:bodyPr wrap="square" rtlCol="0">
            <a:spAutoFit/>
          </a:bodyPr>
          <a:lstStyle/>
          <a:p>
            <a:r>
              <a:rPr lang="zh-CN" altLang="en-US" sz="2000">
                <a:solidFill>
                  <a:srgbClr val="FF0000"/>
                </a:solidFill>
                <a:latin typeface="微软雅黑" panose="020B0503020204020204" pitchFamily="34" charset="-122"/>
                <a:ea typeface="微软雅黑" panose="020B0503020204020204" pitchFamily="34" charset="-122"/>
              </a:rPr>
              <a:t>当前最老的未提交事务</a:t>
            </a:r>
            <a:r>
              <a:rPr lang="en-US" altLang="zh-CN" sz="2000" b="1"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oldestId</a:t>
            </a: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79805" y="1928495"/>
            <a:ext cx="1786255" cy="460375"/>
          </a:xfrm>
          <a:prstGeom prst="rect">
            <a:avLst/>
          </a:prstGeom>
          <a:noFill/>
          <a:ln>
            <a:solidFill>
              <a:schemeClr val="accent1"/>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已提交事务</a:t>
            </a:r>
          </a:p>
        </p:txBody>
      </p:sp>
      <p:cxnSp>
        <p:nvCxnSpPr>
          <p:cNvPr id="28" name="直接连接符 27"/>
          <p:cNvCxnSpPr/>
          <p:nvPr/>
        </p:nvCxnSpPr>
        <p:spPr>
          <a:xfrm flipH="1">
            <a:off x="2441575" y="4149090"/>
            <a:ext cx="402590" cy="863600"/>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sp>
        <p:nvSpPr>
          <p:cNvPr id="29" name="文本框 28"/>
          <p:cNvSpPr txBox="1"/>
          <p:nvPr/>
        </p:nvSpPr>
        <p:spPr>
          <a:xfrm>
            <a:off x="3352165" y="5229225"/>
            <a:ext cx="1786255" cy="460375"/>
          </a:xfrm>
          <a:prstGeom prst="rect">
            <a:avLst/>
          </a:prstGeom>
          <a:noFill/>
          <a:ln>
            <a:solidFill>
              <a:schemeClr val="accent1"/>
            </a:solidFill>
          </a:ln>
        </p:spPr>
        <p:txBody>
          <a:bodyPr wrap="square" rtlCol="0">
            <a:spAutoFit/>
          </a:bodyPr>
          <a:lstStyle/>
          <a:p>
            <a:r>
              <a:rPr lang="zh-CN" altLang="en-US">
                <a:latin typeface="微软雅黑" panose="020B0503020204020204" pitchFamily="34" charset="-122"/>
                <a:ea typeface="微软雅黑" panose="020B0503020204020204" pitchFamily="34" charset="-122"/>
              </a:rPr>
              <a:t>最新版本</a:t>
            </a:r>
          </a:p>
        </p:txBody>
      </p:sp>
      <p:cxnSp>
        <p:nvCxnSpPr>
          <p:cNvPr id="30" name="直接连接符 29"/>
          <p:cNvCxnSpPr/>
          <p:nvPr/>
        </p:nvCxnSpPr>
        <p:spPr>
          <a:xfrm flipH="1">
            <a:off x="3348355" y="4104640"/>
            <a:ext cx="186055" cy="1124585"/>
          </a:xfrm>
          <a:prstGeom prst="line">
            <a:avLst/>
          </a:prstGeom>
          <a:solidFill>
            <a:schemeClr val="accent1"/>
          </a:solidFill>
          <a:ln w="6350" cap="flat" cmpd="sng" algn="ctr">
            <a:solidFill>
              <a:schemeClr val="accent1">
                <a:shade val="50000"/>
              </a:schemeClr>
            </a:solidFill>
            <a:prstDash val="sysDot"/>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lang="en-US" altLang="zh-CN" sz="4000">
                <a:latin typeface="微软雅黑" panose="020B0503020204020204" pitchFamily="34" charset="-122"/>
                <a:ea typeface="微软雅黑" panose="020B0503020204020204" pitchFamily="34" charset="-122"/>
              </a:rPr>
              <a:t>oldestId</a:t>
            </a:r>
            <a:r>
              <a:rPr lang="zh-CN" altLang="en-US" sz="4000">
                <a:latin typeface="微软雅黑" panose="020B0503020204020204" pitchFamily="34" charset="-122"/>
                <a:ea typeface="微软雅黑" panose="020B0503020204020204" pitchFamily="34" charset="-122"/>
              </a:rPr>
              <a:t>的跟踪</a:t>
            </a:r>
          </a:p>
        </p:txBody>
      </p:sp>
      <p:sp>
        <p:nvSpPr>
          <p:cNvPr id="17411" name="Rectangle 3"/>
          <p:cNvSpPr>
            <a:spLocks noGrp="1"/>
          </p:cNvSpPr>
          <p:nvPr>
            <p:ph idx="1"/>
          </p:nvPr>
        </p:nvSpPr>
        <p:spPr>
          <a:xfrm>
            <a:off x="207645" y="1484630"/>
            <a:ext cx="8722360" cy="5038090"/>
          </a:xfrm>
          <a:ln w="28575">
            <a:noFill/>
            <a:miter/>
          </a:ln>
        </p:spPr>
        <p:txBody>
          <a:bodyPr vert="horz" wrap="square" lIns="91440" tIns="45720" rIns="91440" bIns="45720" anchor="t"/>
          <a:lstStyle/>
          <a:p>
            <a:pPr marL="0" indent="0" eaLnBrk="1" hangingPunct="1">
              <a:lnSpc>
                <a:spcPct val="150000"/>
              </a:lnSpc>
              <a:spcBef>
                <a:spcPct val="70000"/>
              </a:spcBef>
              <a:buNone/>
            </a:pP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当前事务</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表</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：每给一个事务分配</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id</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时，就将该</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id</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追加（</a:t>
            </a:r>
            <a:r>
              <a:rPr lang="en-US" altLang="zh-CN"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append</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到</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当前事务id表</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中。每当一个事务</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处理完毕</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时，就检查它是否是</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表中的首项</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如果不是</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，则将对应项的</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完成标志</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设为</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true</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p>
          <a:p>
            <a:pPr marL="0" indent="0" eaLnBrk="1" hangingPunct="1">
              <a:lnSpc>
                <a:spcPct val="150000"/>
              </a:lnSpc>
              <a:spcBef>
                <a:spcPct val="70000"/>
              </a:spcBef>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否则就从表中</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删除</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它，然后再</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检查</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它</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后面的项</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，如果其</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完成标志</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true</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，也</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删除</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，一直下去，</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直至碰上</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一个</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完成标志为</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false</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的项为止；</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eaLnBrk="1" hangingPunct="1">
              <a:lnSpc>
                <a:spcPct val="150000"/>
              </a:lnSpc>
              <a:spcBef>
                <a:spcPct val="70000"/>
              </a:spcBef>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表中首项的标志保持为</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false</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，即为</a:t>
            </a:r>
            <a:r>
              <a:rPr lang="en-US" altLang="zh-CN" sz="2400" err="1">
                <a:latin typeface="微软雅黑" panose="020B0503020204020204" pitchFamily="34" charset="-122"/>
                <a:ea typeface="微软雅黑" panose="020B0503020204020204" pitchFamily="34" charset="-122"/>
                <a:cs typeface="微软雅黑" panose="020B0503020204020204" pitchFamily="34" charset="-122"/>
                <a:sym typeface="+mn-ea"/>
              </a:rPr>
              <a:t>oldestId</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老版本数据的垃圾回收</a:t>
            </a:r>
          </a:p>
        </p:txBody>
      </p:sp>
      <p:sp>
        <p:nvSpPr>
          <p:cNvPr id="17411" name="Rectangle 3"/>
          <p:cNvSpPr>
            <a:spLocks noGrp="1"/>
          </p:cNvSpPr>
          <p:nvPr>
            <p:ph idx="1"/>
          </p:nvPr>
        </p:nvSpPr>
        <p:spPr>
          <a:xfrm>
            <a:off x="22225" y="1628800"/>
            <a:ext cx="8816975" cy="4675505"/>
          </a:xfrm>
          <a:ln w="28575">
            <a:noFill/>
            <a:miter/>
          </a:ln>
        </p:spPr>
        <p:txBody>
          <a:bodyPr vert="horz" wrap="square" lIns="91440" tIns="45720" rIns="91440" bIns="45720" anchor="t"/>
          <a:lstStyle/>
          <a:p>
            <a:pPr eaLnBrk="1" hangingPunct="1">
              <a:lnSpc>
                <a:spcPct val="150000"/>
              </a:lnSpc>
              <a:spcBef>
                <a:spcPct val="70000"/>
              </a:spcBef>
              <a:buClr>
                <a:srgbClr val="FF0000"/>
              </a:buClr>
              <a:buFont typeface="Wingdings" panose="05000000000000000000" charset="0"/>
              <a:buChar char="l"/>
            </a:pP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UPDATE</a:t>
            </a:r>
            <a:r>
              <a:rPr lang="zh-CN" altLang="en-US" sz="2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操作</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：先检查是否有垃圾版本，如有，就先回收，再增加新版本；</a:t>
            </a:r>
          </a:p>
          <a:p>
            <a:pPr eaLnBrk="1" hangingPunct="1">
              <a:lnSpc>
                <a:spcPct val="150000"/>
              </a:lnSpc>
              <a:spcBef>
                <a:spcPct val="70000"/>
              </a:spcBef>
              <a:buClr>
                <a:srgbClr val="FF0000"/>
              </a:buClr>
              <a:buFont typeface="Wingdings" panose="05000000000000000000" charset="0"/>
              <a:buChar char="l"/>
            </a:pP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READ</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操作：</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先检查，如有垃圾版本，就先回收；</a:t>
            </a:r>
          </a:p>
          <a:p>
            <a:pPr eaLnBrk="1" hangingPunct="1">
              <a:lnSpc>
                <a:spcPct val="150000"/>
              </a:lnSpc>
              <a:spcBef>
                <a:spcPct val="70000"/>
              </a:spcBef>
              <a:buClr>
                <a:srgbClr val="FF0000"/>
              </a:buClr>
              <a:buFont typeface="Wingdings" panose="05000000000000000000" charset="0"/>
              <a:buChar char="l"/>
            </a:pP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DELETE</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操作：先检查，如有垃圾版本，就先回收</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50000"/>
              </a:lnSpc>
              <a:spcBef>
                <a:spcPct val="70000"/>
              </a:spcBef>
              <a:buClr>
                <a:srgbClr val="FF0000"/>
              </a:buClr>
              <a:buFont typeface="Wingdings" panose="05000000000000000000" charset="0"/>
              <a:buChar char="l"/>
            </a:pPr>
            <a:r>
              <a:rPr lang="en-US" altLang="zh-CN"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INSERT</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操作：无垃圾回收问题；</a:t>
            </a:r>
          </a:p>
        </p:txBody>
      </p:sp>
      <p:sp>
        <p:nvSpPr>
          <p:cNvPr id="2" name="Rectangle 3">
            <a:extLst>
              <a:ext uri="{FF2B5EF4-FFF2-40B4-BE49-F238E27FC236}">
                <a16:creationId xmlns:a16="http://schemas.microsoft.com/office/drawing/2014/main" id="{F49A3C7B-33B5-3BB9-D721-75E5AA121BE1}"/>
              </a:ext>
            </a:extLst>
          </p:cNvPr>
          <p:cNvSpPr txBox="1">
            <a:spLocks/>
          </p:cNvSpPr>
          <p:nvPr/>
        </p:nvSpPr>
        <p:spPr>
          <a:xfrm>
            <a:off x="206692" y="4581128"/>
            <a:ext cx="8730615" cy="1510030"/>
          </a:xfrm>
          <a:prstGeom prst="rect">
            <a:avLst/>
          </a:prstGeom>
          <a:noFill/>
          <a:ln w="28575">
            <a:noFill/>
            <a:miter/>
          </a:ln>
        </p:spPr>
        <p:txBody>
          <a:bodyPr vert="horz" wrap="square" lIns="91440" tIns="45720" rIns="91440" bIns="45720" anchor="t"/>
          <a:lst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a:lstStyle>
          <a:p>
            <a:pPr eaLnBrk="1" hangingPunct="1">
              <a:lnSpc>
                <a:spcPct val="150000"/>
              </a:lnSpc>
              <a:spcBef>
                <a:spcPct val="70000"/>
              </a:spcBef>
              <a:buClr>
                <a:srgbClr val="FF0000"/>
              </a:buClr>
              <a:buFont typeface="Wingdings" panose="05000000000000000000" charset="0"/>
              <a:buChar char="l"/>
            </a:pPr>
            <a:r>
              <a:rPr lang="zh-CN" altLang="en-US" sz="2800" b="0" kern="0">
                <a:latin typeface="微软雅黑" panose="020B0503020204020204" pitchFamily="34" charset="-122"/>
                <a:ea typeface="微软雅黑" panose="020B0503020204020204" pitchFamily="34" charset="-122"/>
                <a:cs typeface="微软雅黑" panose="020B0503020204020204" pitchFamily="34" charset="-122"/>
                <a:sym typeface="+mn-ea"/>
              </a:rPr>
              <a:t>有的</a:t>
            </a:r>
            <a:r>
              <a:rPr lang="en-US" altLang="zh-CN" sz="28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READ</a:t>
            </a:r>
            <a:r>
              <a:rPr lang="zh-CN" altLang="en-US" sz="2800" b="0" kern="0">
                <a:latin typeface="微软雅黑" panose="020B0503020204020204" pitchFamily="34" charset="-122"/>
                <a:ea typeface="微软雅黑" panose="020B0503020204020204" pitchFamily="34" charset="-122"/>
                <a:cs typeface="微软雅黑" panose="020B0503020204020204" pitchFamily="34" charset="-122"/>
                <a:sym typeface="+mn-ea"/>
              </a:rPr>
              <a:t>操作：要全表扫描：</a:t>
            </a:r>
            <a:r>
              <a:rPr lang="zh-CN" altLang="en-US" sz="2800" b="1" ker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全覆盖性垃圾版本回收</a:t>
            </a:r>
            <a:r>
              <a:rPr lang="zh-CN" altLang="en-US" sz="2800" b="0" kern="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a:t>数据库故障</a:t>
            </a:r>
          </a:p>
        </p:txBody>
      </p:sp>
      <p:sp>
        <p:nvSpPr>
          <p:cNvPr id="50179" name="Rectangle 3"/>
          <p:cNvSpPr>
            <a:spLocks noGrp="1" noChangeArrowheads="1"/>
          </p:cNvSpPr>
          <p:nvPr>
            <p:ph type="body" idx="1"/>
          </p:nvPr>
        </p:nvSpPr>
        <p:spPr/>
        <p:txBody>
          <a:bodyPr/>
          <a:lstStyle/>
          <a:p>
            <a:pPr eaLnBrk="1" hangingPunct="1">
              <a:lnSpc>
                <a:spcPct val="95000"/>
              </a:lnSpc>
              <a:defRPr/>
            </a:pPr>
            <a:r>
              <a:rPr lang="zh-CN" altLang="en-US"/>
              <a:t>事务故障</a:t>
            </a:r>
          </a:p>
          <a:p>
            <a:pPr lvl="1" eaLnBrk="1" hangingPunct="1">
              <a:lnSpc>
                <a:spcPct val="95000"/>
              </a:lnSpc>
              <a:defRPr/>
            </a:pPr>
            <a:r>
              <a:rPr lang="zh-CN" altLang="en-US"/>
              <a:t>指事务的运行没有到达预期的终点就被终止</a:t>
            </a:r>
          </a:p>
          <a:p>
            <a:pPr lvl="1" eaLnBrk="1" hangingPunct="1">
              <a:lnSpc>
                <a:spcPct val="95000"/>
              </a:lnSpc>
              <a:defRPr/>
            </a:pPr>
            <a:r>
              <a:rPr lang="zh-CN" altLang="en-US"/>
              <a:t>非预期故障</a:t>
            </a:r>
          </a:p>
          <a:p>
            <a:pPr lvl="2" eaLnBrk="1" hangingPunct="1">
              <a:lnSpc>
                <a:spcPct val="95000"/>
              </a:lnSpc>
              <a:defRPr/>
            </a:pPr>
            <a:r>
              <a:rPr lang="zh-CN" altLang="en-US"/>
              <a:t>不能由事务程序处理的</a:t>
            </a:r>
          </a:p>
          <a:p>
            <a:pPr lvl="2" eaLnBrk="1" hangingPunct="1">
              <a:lnSpc>
                <a:spcPct val="95000"/>
              </a:lnSpc>
              <a:defRPr/>
            </a:pPr>
            <a:r>
              <a:rPr lang="zh-CN" altLang="en-US"/>
              <a:t>如运算溢出，发生死锁而被选中撤消该事务</a:t>
            </a:r>
          </a:p>
          <a:p>
            <a:pPr lvl="1" eaLnBrk="1" hangingPunct="1">
              <a:lnSpc>
                <a:spcPct val="95000"/>
              </a:lnSpc>
              <a:defRPr/>
            </a:pPr>
            <a:r>
              <a:rPr lang="zh-CN" altLang="en-US"/>
              <a:t>可预期故障</a:t>
            </a:r>
          </a:p>
          <a:p>
            <a:pPr lvl="2" eaLnBrk="1" hangingPunct="1">
              <a:lnSpc>
                <a:spcPct val="95000"/>
              </a:lnSpc>
              <a:defRPr/>
            </a:pPr>
            <a:r>
              <a:rPr lang="zh-CN" altLang="en-US"/>
              <a:t>应用程序可以发现的事务故障，并且应用程序可以让事务回滚</a:t>
            </a:r>
          </a:p>
          <a:p>
            <a:pPr lvl="2" eaLnBrk="1" hangingPunct="1">
              <a:lnSpc>
                <a:spcPct val="95000"/>
              </a:lnSpc>
              <a:defRPr/>
            </a:pPr>
            <a:r>
              <a:rPr lang="zh-CN" altLang="en-US"/>
              <a:t>如转帐时发现帐面金额不足</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zh-CN" altLang="en-US"/>
              <a:t>数据库故障</a:t>
            </a:r>
          </a:p>
        </p:txBody>
      </p:sp>
      <p:sp>
        <p:nvSpPr>
          <p:cNvPr id="51203" name="Rectangle 3"/>
          <p:cNvSpPr>
            <a:spLocks noGrp="1" noChangeArrowheads="1"/>
          </p:cNvSpPr>
          <p:nvPr>
            <p:ph type="body" idx="1"/>
          </p:nvPr>
        </p:nvSpPr>
        <p:spPr/>
        <p:txBody>
          <a:bodyPr/>
          <a:lstStyle/>
          <a:p>
            <a:pPr eaLnBrk="1" hangingPunct="1">
              <a:lnSpc>
                <a:spcPct val="95000"/>
              </a:lnSpc>
              <a:defRPr/>
            </a:pPr>
            <a:r>
              <a:rPr lang="zh-CN" altLang="en-US"/>
              <a:t>系统故障 </a:t>
            </a:r>
            <a:r>
              <a:rPr lang="zh-CN" altLang="en-US" sz="1800">
                <a:solidFill>
                  <a:schemeClr val="tx1">
                    <a:lumMod val="50000"/>
                    <a:lumOff val="50000"/>
                  </a:schemeClr>
                </a:solidFill>
              </a:rPr>
              <a:t>（未明确故障类型时，本章提到的故障一般默认为系统故障）</a:t>
            </a:r>
          </a:p>
          <a:p>
            <a:pPr lvl="1" eaLnBrk="1" hangingPunct="1">
              <a:lnSpc>
                <a:spcPct val="95000"/>
              </a:lnSpc>
              <a:defRPr/>
            </a:pPr>
            <a:r>
              <a:rPr lang="zh-CN" altLang="en-US"/>
              <a:t>软故障</a:t>
            </a:r>
            <a:r>
              <a:rPr lang="en-US" altLang="zh-CN"/>
              <a:t>(soft crash)</a:t>
            </a:r>
            <a:r>
              <a:rPr lang="zh-CN" altLang="en-US"/>
              <a:t>：在硬件故障、软件错误的影响下，虽引起内存信息丢失，但未破坏外存中数据</a:t>
            </a:r>
          </a:p>
          <a:p>
            <a:pPr lvl="1" eaLnBrk="1" hangingPunct="1">
              <a:lnSpc>
                <a:spcPct val="95000"/>
              </a:lnSpc>
              <a:defRPr/>
            </a:pPr>
            <a:r>
              <a:rPr lang="zh-CN" altLang="en-US"/>
              <a:t>如</a:t>
            </a:r>
            <a:r>
              <a:rPr lang="en-US" altLang="zh-CN"/>
              <a:t>CPU</a:t>
            </a:r>
            <a:r>
              <a:rPr lang="zh-CN" altLang="en-US"/>
              <a:t>故障、突然停电，</a:t>
            </a:r>
            <a:r>
              <a:rPr lang="en-US" altLang="zh-CN"/>
              <a:t>DBMS, OS, </a:t>
            </a:r>
            <a:r>
              <a:rPr lang="zh-CN" altLang="en-US"/>
              <a:t>应用程序等异常终止</a:t>
            </a:r>
          </a:p>
          <a:p>
            <a:pPr eaLnBrk="1" hangingPunct="1">
              <a:defRPr/>
            </a:pPr>
            <a:r>
              <a:rPr lang="zh-CN" altLang="en-US"/>
              <a:t>介质故障</a:t>
            </a:r>
            <a:endParaRPr lang="zh-CN" altLang="en-US">
              <a:solidFill>
                <a:schemeClr val="tx1">
                  <a:lumMod val="50000"/>
                  <a:lumOff val="50000"/>
                </a:schemeClr>
              </a:solidFill>
            </a:endParaRPr>
          </a:p>
          <a:p>
            <a:pPr lvl="1" eaLnBrk="1" hangingPunct="1">
              <a:defRPr/>
            </a:pPr>
            <a:r>
              <a:rPr lang="zh-CN" altLang="en-US"/>
              <a:t>硬故障</a:t>
            </a:r>
            <a:r>
              <a:rPr lang="en-US" altLang="zh-CN"/>
              <a:t>(hard crash)</a:t>
            </a:r>
            <a:r>
              <a:rPr lang="zh-CN" altLang="en-US"/>
              <a:t>：又称磁盘故障，破坏外存上的数据库，并影响正在存取这部分数据的所有事务</a:t>
            </a:r>
          </a:p>
          <a:p>
            <a:pPr lvl="1" eaLnBrk="1" hangingPunct="1">
              <a:defRPr/>
            </a:pPr>
            <a:r>
              <a:rPr lang="zh-CN" altLang="en-US"/>
              <a:t>如磁盘的磁头碰撞、瞬时的强磁场干扰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zh-CN" altLang="en-US"/>
              <a:t>数据库恢复</a:t>
            </a:r>
          </a:p>
        </p:txBody>
      </p:sp>
      <p:sp>
        <p:nvSpPr>
          <p:cNvPr id="52227" name="Rectangle 3"/>
          <p:cNvSpPr>
            <a:spLocks noGrp="1" noChangeArrowheads="1"/>
          </p:cNvSpPr>
          <p:nvPr>
            <p:ph type="body" idx="1"/>
          </p:nvPr>
        </p:nvSpPr>
        <p:spPr/>
        <p:txBody>
          <a:bodyPr/>
          <a:lstStyle/>
          <a:p>
            <a:pPr eaLnBrk="1" hangingPunct="1">
              <a:defRPr/>
            </a:pPr>
            <a:r>
              <a:rPr lang="zh-CN" altLang="en-US"/>
              <a:t>恢复的定义</a:t>
            </a:r>
          </a:p>
          <a:p>
            <a:pPr lvl="1" eaLnBrk="1" hangingPunct="1">
              <a:defRPr/>
            </a:pPr>
            <a:r>
              <a:rPr lang="zh-CN" altLang="en-US"/>
              <a:t>恢复是把数据库从错误状态恢复到某一正确状态的功能，从而确保数据库的一致性</a:t>
            </a:r>
          </a:p>
          <a:p>
            <a:pPr lvl="1" eaLnBrk="1" hangingPunct="1">
              <a:defRPr/>
            </a:pPr>
            <a:r>
              <a:rPr lang="zh-CN" altLang="en-US"/>
              <a:t>恢复的基本原理是</a:t>
            </a:r>
            <a:r>
              <a:rPr lang="zh-CN" altLang="en-US">
                <a:highlight>
                  <a:srgbClr val="FFFF00"/>
                </a:highlight>
              </a:rPr>
              <a:t>冗余</a:t>
            </a:r>
            <a:r>
              <a:rPr lang="zh-CN" altLang="en-US"/>
              <a:t>，即数据库中任一部分的数据可以根据存储在系统别处的冗余数据来重建</a:t>
            </a:r>
          </a:p>
        </p:txBody>
      </p:sp>
      <p:grpSp>
        <p:nvGrpSpPr>
          <p:cNvPr id="2" name="Group 5"/>
          <p:cNvGrpSpPr>
            <a:grpSpLocks/>
          </p:cNvGrpSpPr>
          <p:nvPr/>
        </p:nvGrpSpPr>
        <p:grpSpPr bwMode="auto">
          <a:xfrm>
            <a:off x="2051050" y="3917950"/>
            <a:ext cx="5905500" cy="2247900"/>
            <a:chOff x="1292" y="2341"/>
            <a:chExt cx="3720" cy="1416"/>
          </a:xfrm>
        </p:grpSpPr>
        <p:sp>
          <p:nvSpPr>
            <p:cNvPr id="54278" name="WordArt 6"/>
            <p:cNvSpPr>
              <a:spLocks noChangeArrowheads="1" noChangeShapeType="1" noTextEdit="1"/>
            </p:cNvSpPr>
            <p:nvPr/>
          </p:nvSpPr>
          <p:spPr bwMode="auto">
            <a:xfrm>
              <a:off x="1746" y="2341"/>
              <a:ext cx="2223" cy="952"/>
            </a:xfrm>
            <a:prstGeom prst="rect">
              <a:avLst/>
            </a:prstGeom>
          </p:spPr>
          <p:txBody>
            <a:bodyPr wrap="none" fromWordArt="1">
              <a:prstTxWarp prst="textCanDown">
                <a:avLst>
                  <a:gd name="adj" fmla="val 22"/>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0" cap="none" spc="0" normalizeH="0" baseline="0" noProof="0">
                  <a:ln w="9525">
                    <a:solidFill>
                      <a:srgbClr val="FF00FF"/>
                    </a:solidFill>
                    <a:miter lim="800000"/>
                    <a:headEnd/>
                    <a:tailEnd/>
                  </a:ln>
                  <a:solidFill>
                    <a:srgbClr val="000000"/>
                  </a:solidFill>
                  <a:effectLst/>
                  <a:uLnTx/>
                  <a:uFillTx/>
                  <a:latin typeface="宋体"/>
                  <a:ea typeface="宋体"/>
                  <a:cs typeface="+mn-cs"/>
                </a:rPr>
                <a:t>备份</a:t>
              </a:r>
              <a:r>
                <a:rPr kumimoji="1" lang="en-US" altLang="zh-CN" sz="3600" b="0" i="0" u="none" strike="noStrike" kern="10" cap="none" spc="0" normalizeH="0" baseline="0" noProof="0">
                  <a:ln w="9525">
                    <a:solidFill>
                      <a:srgbClr val="FF00FF"/>
                    </a:solidFill>
                    <a:miter lim="800000"/>
                    <a:headEnd/>
                    <a:tailEnd/>
                  </a:ln>
                  <a:solidFill>
                    <a:srgbClr val="000000"/>
                  </a:solidFill>
                  <a:effectLst/>
                  <a:uLnTx/>
                  <a:uFillTx/>
                  <a:latin typeface="宋体"/>
                  <a:ea typeface="宋体"/>
                  <a:cs typeface="+mn-cs"/>
                </a:rPr>
                <a:t>+</a:t>
              </a:r>
              <a:r>
                <a:rPr kumimoji="1" lang="zh-CN" altLang="en-US" sz="3600" b="0" i="0" u="none" strike="noStrike" kern="10" cap="none" spc="0" normalizeH="0" baseline="0" noProof="0">
                  <a:ln w="9525">
                    <a:solidFill>
                      <a:srgbClr val="FF00FF"/>
                    </a:solidFill>
                    <a:miter lim="800000"/>
                    <a:headEnd/>
                    <a:tailEnd/>
                  </a:ln>
                  <a:solidFill>
                    <a:srgbClr val="000000"/>
                  </a:solidFill>
                  <a:effectLst/>
                  <a:uLnTx/>
                  <a:uFillTx/>
                  <a:latin typeface="宋体"/>
                  <a:ea typeface="宋体"/>
                  <a:cs typeface="+mn-cs"/>
                </a:rPr>
                <a:t>日志</a:t>
              </a:r>
            </a:p>
          </p:txBody>
        </p:sp>
        <p:grpSp>
          <p:nvGrpSpPr>
            <p:cNvPr id="93190" name="Group 7"/>
            <p:cNvGrpSpPr>
              <a:grpSpLocks/>
            </p:cNvGrpSpPr>
            <p:nvPr/>
          </p:nvGrpSpPr>
          <p:grpSpPr bwMode="auto">
            <a:xfrm>
              <a:off x="1292" y="3158"/>
              <a:ext cx="3720" cy="599"/>
              <a:chOff x="1292" y="3158"/>
              <a:chExt cx="3720" cy="599"/>
            </a:xfrm>
          </p:grpSpPr>
          <p:sp>
            <p:nvSpPr>
              <p:cNvPr id="93191" name="Text Box 8"/>
              <p:cNvSpPr txBox="1">
                <a:spLocks noChangeArrowheads="1"/>
              </p:cNvSpPr>
              <p:nvPr/>
            </p:nvSpPr>
            <p:spPr bwMode="auto">
              <a:xfrm>
                <a:off x="1292" y="3430"/>
                <a:ext cx="590" cy="32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800000"/>
                    </a:solidFill>
                    <a:effectLst/>
                    <a:uLnTx/>
                    <a:uFillTx/>
                    <a:latin typeface="Tahoma" pitchFamily="34" charset="0"/>
                    <a:ea typeface="华文新魏" pitchFamily="2" charset="-122"/>
                    <a:cs typeface="+mn-cs"/>
                  </a:rPr>
                  <a:t>数据</a:t>
                </a:r>
              </a:p>
            </p:txBody>
          </p:sp>
          <p:sp>
            <p:nvSpPr>
              <p:cNvPr id="93192" name="Text Box 9"/>
              <p:cNvSpPr txBox="1">
                <a:spLocks noChangeArrowheads="1"/>
              </p:cNvSpPr>
              <p:nvPr/>
            </p:nvSpPr>
            <p:spPr bwMode="auto">
              <a:xfrm>
                <a:off x="3924" y="3430"/>
                <a:ext cx="1088" cy="32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0" i="0" u="none" strike="noStrike" kern="1200" cap="none" spc="0" normalizeH="0" baseline="0" noProof="0">
                    <a:ln>
                      <a:noFill/>
                    </a:ln>
                    <a:solidFill>
                      <a:srgbClr val="800000"/>
                    </a:solidFill>
                    <a:effectLst/>
                    <a:uLnTx/>
                    <a:uFillTx/>
                    <a:latin typeface="Tahoma" pitchFamily="34" charset="0"/>
                    <a:ea typeface="华文新魏" pitchFamily="2" charset="-122"/>
                    <a:cs typeface="+mn-cs"/>
                  </a:rPr>
                  <a:t>事务活动</a:t>
                </a:r>
              </a:p>
            </p:txBody>
          </p:sp>
          <p:sp>
            <p:nvSpPr>
              <p:cNvPr id="93193" name="Line 10"/>
              <p:cNvSpPr>
                <a:spLocks noChangeShapeType="1"/>
              </p:cNvSpPr>
              <p:nvPr/>
            </p:nvSpPr>
            <p:spPr bwMode="auto">
              <a:xfrm flipH="1">
                <a:off x="1610" y="3203"/>
                <a:ext cx="363" cy="272"/>
              </a:xfrm>
              <a:prstGeom prst="line">
                <a:avLst/>
              </a:prstGeom>
              <a:noFill/>
              <a:ln w="9525">
                <a:solidFill>
                  <a:schemeClr val="tx1"/>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93194" name="Line 11"/>
              <p:cNvSpPr>
                <a:spLocks noChangeShapeType="1"/>
              </p:cNvSpPr>
              <p:nvPr/>
            </p:nvSpPr>
            <p:spPr bwMode="auto">
              <a:xfrm>
                <a:off x="3742" y="3158"/>
                <a:ext cx="499" cy="317"/>
              </a:xfrm>
              <a:prstGeom prst="line">
                <a:avLst/>
              </a:prstGeom>
              <a:noFill/>
              <a:ln w="9525">
                <a:solidFill>
                  <a:schemeClr val="tx1"/>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a:t>备份</a:t>
            </a:r>
          </a:p>
        </p:txBody>
      </p:sp>
      <p:sp>
        <p:nvSpPr>
          <p:cNvPr id="53251" name="Rectangle 3"/>
          <p:cNvSpPr>
            <a:spLocks noGrp="1" noChangeArrowheads="1"/>
          </p:cNvSpPr>
          <p:nvPr>
            <p:ph type="body" idx="1"/>
          </p:nvPr>
        </p:nvSpPr>
        <p:spPr>
          <a:xfrm>
            <a:off x="217487" y="1124744"/>
            <a:ext cx="6440488" cy="5334000"/>
          </a:xfrm>
        </p:spPr>
        <p:txBody>
          <a:bodyPr/>
          <a:lstStyle/>
          <a:p>
            <a:pPr eaLnBrk="1" hangingPunct="1">
              <a:defRPr/>
            </a:pPr>
            <a:r>
              <a:rPr lang="zh-CN" altLang="en-US" sz="2800"/>
              <a:t>备份，又称 转储</a:t>
            </a:r>
          </a:p>
          <a:p>
            <a:pPr lvl="1" eaLnBrk="1" hangingPunct="1">
              <a:defRPr/>
            </a:pPr>
            <a:r>
              <a:rPr lang="zh-CN" altLang="en-US" sz="2000"/>
              <a:t>将数据库</a:t>
            </a:r>
            <a:r>
              <a:rPr lang="zh-CN" altLang="en-US" sz="2000">
                <a:highlight>
                  <a:srgbClr val="00FFFF"/>
                </a:highlight>
              </a:rPr>
              <a:t>复制</a:t>
            </a:r>
            <a:r>
              <a:rPr lang="zh-CN" altLang="en-US" sz="2000"/>
              <a:t>到</a:t>
            </a:r>
            <a:r>
              <a:rPr lang="zh-CN" altLang="en-US" sz="2000">
                <a:highlight>
                  <a:srgbClr val="FFFF00"/>
                </a:highlight>
              </a:rPr>
              <a:t>磁带或另一个磁盘上</a:t>
            </a:r>
            <a:r>
              <a:rPr lang="zh-CN" altLang="en-US" sz="2000"/>
              <a:t>保存起来的过程。这些备用的数据称为后备（后援）副本</a:t>
            </a:r>
          </a:p>
          <a:p>
            <a:pPr lvl="1" eaLnBrk="1" hangingPunct="1">
              <a:defRPr/>
            </a:pPr>
            <a:r>
              <a:rPr lang="zh-CN" altLang="en-US" sz="1800">
                <a:solidFill>
                  <a:schemeClr val="tx1">
                    <a:lumMod val="50000"/>
                    <a:lumOff val="50000"/>
                  </a:schemeClr>
                </a:solidFill>
              </a:rPr>
              <a:t>静态转储</a:t>
            </a:r>
          </a:p>
          <a:p>
            <a:pPr lvl="2" eaLnBrk="1" hangingPunct="1">
              <a:defRPr/>
            </a:pPr>
            <a:r>
              <a:rPr lang="zh-CN" altLang="en-US" sz="1600">
                <a:solidFill>
                  <a:schemeClr val="tx1">
                    <a:lumMod val="50000"/>
                    <a:lumOff val="50000"/>
                  </a:schemeClr>
                </a:solidFill>
              </a:rPr>
              <a:t>转储期间不允许对数据库进行任何存取、修改活动</a:t>
            </a:r>
          </a:p>
          <a:p>
            <a:pPr lvl="1" eaLnBrk="1" hangingPunct="1">
              <a:defRPr/>
            </a:pPr>
            <a:r>
              <a:rPr lang="zh-CN" altLang="en-US" sz="1800">
                <a:solidFill>
                  <a:schemeClr val="tx1">
                    <a:lumMod val="50000"/>
                    <a:lumOff val="50000"/>
                  </a:schemeClr>
                </a:solidFill>
              </a:rPr>
              <a:t>动态转储</a:t>
            </a:r>
          </a:p>
          <a:p>
            <a:pPr lvl="2" eaLnBrk="1" hangingPunct="1">
              <a:defRPr/>
            </a:pPr>
            <a:r>
              <a:rPr lang="zh-CN" altLang="en-US" sz="1600">
                <a:solidFill>
                  <a:schemeClr val="tx1">
                    <a:lumMod val="50000"/>
                    <a:lumOff val="50000"/>
                  </a:schemeClr>
                </a:solidFill>
              </a:rPr>
              <a:t>转储期间允许对数据库进行存取或修改</a:t>
            </a:r>
            <a:endParaRPr lang="en-US" altLang="zh-CN" sz="1800">
              <a:solidFill>
                <a:schemeClr val="tx1">
                  <a:lumMod val="50000"/>
                  <a:lumOff val="50000"/>
                </a:schemeClr>
              </a:solidFill>
            </a:endParaRPr>
          </a:p>
          <a:p>
            <a:pPr lvl="1" eaLnBrk="1" hangingPunct="1">
              <a:defRPr/>
            </a:pPr>
            <a:r>
              <a:rPr lang="zh-CN" altLang="en-US" sz="2400"/>
              <a:t>完全转储</a:t>
            </a:r>
          </a:p>
          <a:p>
            <a:pPr lvl="2" eaLnBrk="1" hangingPunct="1">
              <a:defRPr/>
            </a:pPr>
            <a:r>
              <a:rPr lang="zh-CN" altLang="en-US" sz="2000"/>
              <a:t>每次转储数据库的全部数据 </a:t>
            </a:r>
            <a:endParaRPr lang="en-US" altLang="zh-CN" sz="2000"/>
          </a:p>
          <a:p>
            <a:pPr lvl="1" eaLnBrk="1" hangingPunct="1">
              <a:defRPr/>
            </a:pPr>
            <a:r>
              <a:rPr lang="zh-CN" altLang="en-US" sz="2400"/>
              <a:t>差量转储</a:t>
            </a:r>
            <a:endParaRPr lang="en-US" altLang="zh-CN" sz="2400"/>
          </a:p>
          <a:p>
            <a:pPr lvl="2" eaLnBrk="1" hangingPunct="1">
              <a:defRPr/>
            </a:pPr>
            <a:r>
              <a:rPr lang="zh-CN" altLang="en-US" sz="1800"/>
              <a:t>差量转储是对最近一次数据库完全转储以来发生的数据变化进行转储。</a:t>
            </a:r>
            <a:endParaRPr lang="en-US" altLang="zh-CN" sz="1800"/>
          </a:p>
          <a:p>
            <a:pPr lvl="1" eaLnBrk="1" hangingPunct="1">
              <a:defRPr/>
            </a:pPr>
            <a:r>
              <a:rPr lang="zh-CN" altLang="en-US" sz="2400"/>
              <a:t>增量转储</a:t>
            </a:r>
          </a:p>
          <a:p>
            <a:pPr lvl="2" eaLnBrk="1" hangingPunct="1">
              <a:defRPr/>
            </a:pPr>
            <a:r>
              <a:rPr lang="zh-CN" altLang="en-US" sz="2000"/>
              <a:t>增量转储只复制上次转储后发生变化的文件或数据块。</a:t>
            </a:r>
          </a:p>
        </p:txBody>
      </p:sp>
      <p:sp>
        <p:nvSpPr>
          <p:cNvPr id="3" name="文本框 2">
            <a:extLst>
              <a:ext uri="{FF2B5EF4-FFF2-40B4-BE49-F238E27FC236}">
                <a16:creationId xmlns:a16="http://schemas.microsoft.com/office/drawing/2014/main" id="{8CFA498B-37D9-5CBC-D7A3-008FA0AFAC25}"/>
              </a:ext>
            </a:extLst>
          </p:cNvPr>
          <p:cNvSpPr txBox="1"/>
          <p:nvPr/>
        </p:nvSpPr>
        <p:spPr>
          <a:xfrm>
            <a:off x="6444208" y="2132856"/>
            <a:ext cx="2378521"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400" b="0" i="0">
                <a:solidFill>
                  <a:srgbClr val="333333"/>
                </a:solidFill>
                <a:effectLst/>
                <a:highlight>
                  <a:srgbClr val="FFFFFF"/>
                </a:highlight>
                <a:latin typeface="PingFang SC" panose="020B0400000000000000" pitchFamily="34" charset="-122"/>
                <a:ea typeface="PingFang SC" panose="020B0400000000000000" pitchFamily="34" charset="-122"/>
              </a:rPr>
              <a:t>增量转储不仅备份修改的数据，还要备份没有修改的数据，只要同一个文件里面，有数据被修改了，那么那个文件整个都会被备份一份出来。所以增量转储一般是一定时间内执行一次，如一天执行一次备份。</a:t>
            </a:r>
            <a:endParaRPr lang="zh-CN" altLang="en-US" sz="1400"/>
          </a:p>
        </p:txBody>
      </p:sp>
      <p:sp>
        <p:nvSpPr>
          <p:cNvPr id="5" name="文本框 4">
            <a:extLst>
              <a:ext uri="{FF2B5EF4-FFF2-40B4-BE49-F238E27FC236}">
                <a16:creationId xmlns:a16="http://schemas.microsoft.com/office/drawing/2014/main" id="{FB4C3273-A748-8969-A2C3-FD190FFC73E4}"/>
              </a:ext>
            </a:extLst>
          </p:cNvPr>
          <p:cNvSpPr txBox="1"/>
          <p:nvPr/>
        </p:nvSpPr>
        <p:spPr>
          <a:xfrm>
            <a:off x="6876256" y="4797152"/>
            <a:ext cx="216024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600" b="0" i="0">
                <a:solidFill>
                  <a:srgbClr val="333333"/>
                </a:solidFill>
                <a:effectLst/>
                <a:highlight>
                  <a:srgbClr val="FFFFFF"/>
                </a:highlight>
                <a:latin typeface="PingFang SC" panose="020B0400000000000000" pitchFamily="34" charset="-122"/>
                <a:ea typeface="PingFang SC" panose="020B0400000000000000" pitchFamily="34" charset="-122"/>
              </a:rPr>
              <a:t>差量转储随时都可以进行，只要有一条记录被修改，就保存下这个修改的情况。只保存这一条记录。</a:t>
            </a:r>
            <a:endParaRPr lang="zh-CN" alt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zh-CN" altLang="en-US"/>
              <a:t>备份策略</a:t>
            </a:r>
          </a:p>
        </p:txBody>
      </p:sp>
      <p:sp>
        <p:nvSpPr>
          <p:cNvPr id="89091" name="Rectangle 3"/>
          <p:cNvSpPr>
            <a:spLocks noGrp="1" noChangeArrowheads="1"/>
          </p:cNvSpPr>
          <p:nvPr>
            <p:ph type="body" idx="1"/>
          </p:nvPr>
        </p:nvSpPr>
        <p:spPr>
          <a:xfrm>
            <a:off x="251520" y="1124744"/>
            <a:ext cx="8726488" cy="5517232"/>
          </a:xfrm>
        </p:spPr>
        <p:txBody>
          <a:bodyPr/>
          <a:lstStyle/>
          <a:p>
            <a:pPr eaLnBrk="1" hangingPunct="1">
              <a:defRPr/>
            </a:pPr>
            <a:r>
              <a:rPr lang="zh-CN" altLang="en-US"/>
              <a:t>数据库备份</a:t>
            </a:r>
          </a:p>
          <a:p>
            <a:pPr lvl="1" eaLnBrk="1" hangingPunct="1">
              <a:defRPr/>
            </a:pPr>
            <a:r>
              <a:rPr lang="zh-CN" altLang="en-US"/>
              <a:t>数据库备份创建备份完成时数据库内存在的数据的副本，通常按常规时间间隔调度</a:t>
            </a:r>
          </a:p>
          <a:p>
            <a:pPr lvl="1" eaLnBrk="1" hangingPunct="1">
              <a:defRPr/>
            </a:pPr>
            <a:r>
              <a:rPr lang="zh-CN" altLang="en-US"/>
              <a:t>还原数据库备份将</a:t>
            </a:r>
            <a:r>
              <a:rPr lang="zh-CN" altLang="en-US">
                <a:highlight>
                  <a:srgbClr val="00FFFF"/>
                </a:highlight>
              </a:rPr>
              <a:t>重新创建</a:t>
            </a:r>
            <a:r>
              <a:rPr lang="zh-CN" altLang="en-US">
                <a:highlight>
                  <a:srgbClr val="FFFF00"/>
                </a:highlight>
              </a:rPr>
              <a:t>数据库</a:t>
            </a:r>
            <a:r>
              <a:rPr lang="zh-CN" altLang="en-US"/>
              <a:t>和</a:t>
            </a:r>
            <a:r>
              <a:rPr lang="zh-CN" altLang="en-US">
                <a:highlight>
                  <a:srgbClr val="FFFF00"/>
                </a:highlight>
              </a:rPr>
              <a:t>备份完成时数据库中存在的</a:t>
            </a:r>
            <a:r>
              <a:rPr lang="zh-CN" altLang="en-US">
                <a:highlight>
                  <a:srgbClr val="00FFFF"/>
                </a:highlight>
              </a:rPr>
              <a:t>所有相关文件</a:t>
            </a:r>
            <a:r>
              <a:rPr lang="zh-CN" altLang="en-US"/>
              <a:t>。但是，自创建备份后所做的任何数据库修改都将丢失</a:t>
            </a:r>
          </a:p>
        </p:txBody>
      </p:sp>
      <p:sp>
        <p:nvSpPr>
          <p:cNvPr id="95236" name="Rectangle 5"/>
          <p:cNvSpPr>
            <a:spLocks noChangeArrowheads="1"/>
          </p:cNvSpPr>
          <p:nvPr/>
        </p:nvSpPr>
        <p:spPr bwMode="auto">
          <a:xfrm>
            <a:off x="971550" y="4293096"/>
            <a:ext cx="7091363" cy="2449017"/>
          </a:xfrm>
          <a:prstGeom prst="rect">
            <a:avLst/>
          </a:prstGeom>
          <a:no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square" lIns="0" tIns="0" rIns="0" bIns="0">
            <a:spAutoFit/>
            <a:flatTx/>
          </a:bodyPr>
          <a:lstStyle/>
          <a:p>
            <a:pPr marL="457200" marR="0" lvl="1"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USE</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master</a:t>
            </a:r>
          </a:p>
          <a:p>
            <a:pPr marL="457200" marR="0" lvl="1"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EXEC </a:t>
            </a:r>
            <a:r>
              <a:rPr kumimoji="1" lang="en-US" altLang="zh-CN" sz="2400" b="0" i="0" u="none" strike="noStrike" kern="1200" cap="none" spc="0" normalizeH="0" baseline="0" noProof="0" err="1">
                <a:ln>
                  <a:noFill/>
                </a:ln>
                <a:solidFill>
                  <a:srgbClr val="FF0000"/>
                </a:solidFill>
                <a:effectLst/>
                <a:uLnTx/>
                <a:uFillTx/>
                <a:latin typeface="Tahoma" pitchFamily="34" charset="0"/>
                <a:ea typeface="宋体" pitchFamily="2" charset="-122"/>
                <a:cs typeface="+mn-cs"/>
              </a:rPr>
              <a:t>sp_addumpdevice</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'disk', </a:t>
            </a:r>
            <a:r>
              <a:rPr kumimoji="1" lang="en-US" altLang="zh-CN"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err="1">
                <a:ln>
                  <a:noFill/>
                </a:ln>
                <a:solidFill>
                  <a:srgbClr val="000000"/>
                </a:solidFill>
                <a:effectLst/>
                <a:uLnTx/>
                <a:uFillTx/>
                <a:latin typeface="Tahoma" pitchFamily="34" charset="0"/>
                <a:ea typeface="宋体" pitchFamily="2" charset="-122"/>
                <a:cs typeface="+mn-cs"/>
              </a:rPr>
              <a:t>MyBKDB</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a:t>
            </a:r>
          </a:p>
          <a:p>
            <a:pPr marL="457200" marR="0" lvl="1"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DISK ='c:\MyBKDB.dat'</a:t>
            </a:r>
          </a:p>
          <a:p>
            <a:pPr marL="457200" marR="0" lvl="1"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BACKUP</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DATABASE</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LJCHEN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TO</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err="1">
                <a:ln>
                  <a:noFill/>
                </a:ln>
                <a:solidFill>
                  <a:srgbClr val="000000"/>
                </a:solidFill>
                <a:effectLst/>
                <a:uLnTx/>
                <a:uFillTx/>
                <a:latin typeface="Tahoma" pitchFamily="34" charset="0"/>
                <a:ea typeface="宋体" pitchFamily="2" charset="-122"/>
                <a:cs typeface="+mn-cs"/>
              </a:rPr>
              <a:t>MyBKDB</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p>
          <a:p>
            <a:pPr marL="457200" marR="0" lvl="1"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RESTORE</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DATABASE</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LJCHEN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FROM</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err="1">
                <a:ln>
                  <a:noFill/>
                </a:ln>
                <a:solidFill>
                  <a:srgbClr val="000000"/>
                </a:solidFill>
                <a:effectLst/>
                <a:uLnTx/>
                <a:uFillTx/>
                <a:latin typeface="Tahoma" pitchFamily="34" charset="0"/>
                <a:ea typeface="宋体" pitchFamily="2" charset="-122"/>
                <a:cs typeface="+mn-cs"/>
              </a:rPr>
              <a:t>MyBKDB</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244600" y="198438"/>
            <a:ext cx="7791450" cy="1143000"/>
          </a:xfrm>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sym typeface="+mn-ea"/>
              </a:rPr>
              <a:t>事务的并发执行：引入了一致性问题，即访问冲突问题</a:t>
            </a:r>
            <a:endParaRPr lang="zh-CN" altLang="en-US" sz="4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5299" name="Text Box 3"/>
          <p:cNvSpPr txBox="1"/>
          <p:nvPr/>
        </p:nvSpPr>
        <p:spPr>
          <a:xfrm>
            <a:off x="107950" y="1436688"/>
            <a:ext cx="8893175" cy="937260"/>
          </a:xfrm>
          <a:prstGeom prst="rect">
            <a:avLst/>
          </a:prstGeom>
          <a:noFill/>
          <a:ln w="38100" cap="flat" cmpd="sng">
            <a:solidFill>
              <a:srgbClr val="969696"/>
            </a:solidFill>
            <a:prstDash val="solid"/>
            <a:miter/>
            <a:headEnd type="none" w="med" len="med"/>
            <a:tailEnd type="none" w="med" len="med"/>
          </a:ln>
        </p:spPr>
        <p:txBody>
          <a:bodyPr>
            <a:spAutoFit/>
          </a:bodyPr>
          <a:lstStyle/>
          <a:p>
            <a:pPr eaLnBrk="0" hangingPunct="0">
              <a:lnSpc>
                <a:spcPct val="125000"/>
              </a:lnSpc>
              <a:spcBef>
                <a:spcPct val="50000"/>
              </a:spcBef>
            </a:pPr>
            <a:r>
              <a:rPr lang="zh-CN" altLang="en-US" sz="2200" b="0">
                <a:latin typeface="微软雅黑" panose="020B0503020204020204" pitchFamily="34" charset="-122"/>
                <a:ea typeface="微软雅黑" panose="020B0503020204020204" pitchFamily="34" charset="-122"/>
                <a:cs typeface="微软雅黑" panose="020B0503020204020204" pitchFamily="34" charset="-122"/>
              </a:rPr>
              <a:t>并发处理在获得</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效率提升</a:t>
            </a:r>
            <a:r>
              <a:rPr lang="zh-CN" altLang="en-US" sz="2200" b="0">
                <a:latin typeface="微软雅黑" panose="020B0503020204020204" pitchFamily="34" charset="-122"/>
                <a:ea typeface="微软雅黑" panose="020B0503020204020204" pitchFamily="34" charset="-122"/>
                <a:cs typeface="微软雅黑" panose="020B0503020204020204" pitchFamily="34" charset="-122"/>
              </a:rPr>
              <a:t>的同时，也引入了</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访问冲突</a:t>
            </a:r>
            <a:r>
              <a:rPr lang="zh-CN" altLang="en-US" sz="2200" b="0">
                <a:latin typeface="微软雅黑" panose="020B0503020204020204" pitchFamily="34" charset="-122"/>
                <a:ea typeface="微软雅黑" panose="020B0503020204020204" pitchFamily="34" charset="-122"/>
                <a:cs typeface="微软雅黑" panose="020B0503020204020204" pitchFamily="34" charset="-122"/>
              </a:rPr>
              <a:t>问题，导致数据的</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不一致</a:t>
            </a:r>
            <a:r>
              <a:rPr lang="zh-CN" altLang="en-US" sz="2200" b="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不正确</a:t>
            </a:r>
            <a:r>
              <a:rPr lang="zh-CN" altLang="en-US" sz="2200" b="0">
                <a:latin typeface="微软雅黑" panose="020B0503020204020204" pitchFamily="34" charset="-122"/>
                <a:ea typeface="微软雅黑" panose="020B0503020204020204" pitchFamily="34" charset="-122"/>
                <a:cs typeface="微软雅黑" panose="020B0503020204020204" pitchFamily="34" charset="-122"/>
              </a:rPr>
              <a:t>。例如，</a:t>
            </a:r>
            <a:r>
              <a:rPr lang="en-US" altLang="zh-CN" sz="2200" b="0">
                <a:latin typeface="微软雅黑" panose="020B0503020204020204" pitchFamily="34" charset="-122"/>
                <a:ea typeface="微软雅黑" panose="020B0503020204020204" pitchFamily="34" charset="-122"/>
                <a:cs typeface="微软雅黑" panose="020B0503020204020204" pitchFamily="34" charset="-122"/>
              </a:rPr>
              <a:t>A=100, B=200</a:t>
            </a:r>
          </a:p>
        </p:txBody>
      </p:sp>
      <p:grpSp>
        <p:nvGrpSpPr>
          <p:cNvPr id="260" name="组合 47"/>
          <p:cNvGrpSpPr/>
          <p:nvPr/>
        </p:nvGrpSpPr>
        <p:grpSpPr>
          <a:xfrm>
            <a:off x="9055" y="2999222"/>
            <a:ext cx="4043309" cy="3503813"/>
            <a:chOff x="2147" y="97134"/>
            <a:chExt cx="3237" cy="2334"/>
          </a:xfrm>
          <a:noFill/>
          <a:effectLst/>
        </p:grpSpPr>
        <p:sp>
          <p:nvSpPr>
            <p:cNvPr id="118788" name="矩形 3"/>
            <p:cNvSpPr/>
            <p:nvPr>
              <p:custDataLst>
                <p:tags r:id="rId4"/>
              </p:custDataLst>
            </p:nvPr>
          </p:nvSpPr>
          <p:spPr>
            <a:xfrm>
              <a:off x="2147" y="97134"/>
              <a:ext cx="1727" cy="2334"/>
            </a:xfrm>
            <a:prstGeom prst="rect">
              <a:avLst/>
            </a:prstGeom>
            <a:grpFill/>
            <a:ln w="9525" cap="flat" cmpd="sng">
              <a:solidFill>
                <a:srgbClr val="4F81BD"/>
              </a:solidFill>
              <a:prstDash val="solid"/>
              <a:miter/>
              <a:headEnd type="none" w="med" len="med"/>
              <a:tailEnd type="none" w="med" len="med"/>
            </a:ln>
            <a:effectLst/>
          </p:spPr>
          <p:txBody>
            <a:bodyPr wrap="square">
              <a:noAutofit/>
            </a:bodyPr>
            <a:lstStyle/>
            <a:p>
              <a:pPr algn="l">
                <a:lnSpc>
                  <a:spcPct val="9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T</a:t>
              </a:r>
              <a:r>
                <a:rPr lang="en-US" altLang="zh-CN" i="1" kern="1200" baseline="-250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1</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lnSpc>
                  <a:spcPct val="9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①</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lnSpc>
                  <a:spcPct val="9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②</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(B)</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lnSpc>
                  <a:spcPct val="9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③</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return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A+B</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18789" name="Text Box 4"/>
            <p:cNvSpPr txBox="1"/>
            <p:nvPr>
              <p:custDataLst>
                <p:tags r:id="rId5"/>
              </p:custDataLst>
            </p:nvPr>
          </p:nvSpPr>
          <p:spPr>
            <a:xfrm>
              <a:off x="3874" y="97140"/>
              <a:ext cx="1510" cy="2328"/>
            </a:xfrm>
            <a:prstGeom prst="rect">
              <a:avLst/>
            </a:prstGeom>
            <a:grpFill/>
            <a:ln w="9525" cap="flat" cmpd="sng">
              <a:solidFill>
                <a:srgbClr val="000000"/>
              </a:solidFill>
              <a:prstDash val="solid"/>
              <a:miter/>
              <a:headEnd type="none" w="med" len="med"/>
              <a:tailEnd type="none" w="med" len="med"/>
            </a:ln>
            <a:effectLst/>
          </p:spPr>
          <p:txBody>
            <a:bodyPr wrap="square">
              <a:noAutofit/>
            </a:bodyPr>
            <a:lstStyle/>
            <a:p>
              <a:pPr algn="l"/>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T</a:t>
              </a:r>
              <a:r>
                <a:rPr lang="en-US" altLang="zh-CN" i="1" kern="1200" baseline="-250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2</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①</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②</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 = A+50; </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③</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write(A);</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④</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(B)</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⑤</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B = B-50;</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⑥</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write(B);</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grpSp>
        <p:nvGrpSpPr>
          <p:cNvPr id="270" name="组合 53"/>
          <p:cNvGrpSpPr/>
          <p:nvPr/>
        </p:nvGrpSpPr>
        <p:grpSpPr>
          <a:xfrm>
            <a:off x="4572000" y="2780665"/>
            <a:ext cx="4276090" cy="3688080"/>
            <a:chOff x="5974" y="96087"/>
            <a:chExt cx="5610" cy="3851"/>
          </a:xfrm>
          <a:noFill/>
          <a:effectLst/>
        </p:grpSpPr>
        <p:sp>
          <p:nvSpPr>
            <p:cNvPr id="271" name="矩形 3"/>
            <p:cNvSpPr/>
            <p:nvPr>
              <p:custDataLst>
                <p:tags r:id="rId1"/>
              </p:custDataLst>
            </p:nvPr>
          </p:nvSpPr>
          <p:spPr>
            <a:xfrm>
              <a:off x="6089" y="96087"/>
              <a:ext cx="2921" cy="3851"/>
            </a:xfrm>
            <a:prstGeom prst="rect">
              <a:avLst/>
            </a:prstGeom>
            <a:grpFill/>
            <a:ln w="9525" cap="flat" cmpd="sng">
              <a:solidFill>
                <a:srgbClr val="000000"/>
              </a:solidFill>
              <a:prstDash val="solid"/>
              <a:miter/>
              <a:headEnd type="none" w="med" len="med"/>
              <a:tailEnd type="none" w="med" len="med"/>
            </a:ln>
            <a:effectLst/>
          </p:spPr>
          <p:txBody>
            <a:bodyPr vert="horz" wrap="square" anchor="t">
              <a:noAutofit/>
            </a:bodyPr>
            <a:lstStyle/>
            <a:p>
              <a:pPr algn="l">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①</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l">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⑧</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read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(B)</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a:p>
              <a:pPr algn="l">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⑨</a:t>
              </a:r>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return </a:t>
              </a:r>
              <a:r>
                <a:rPr lang="en-US" altLang="zh-CN" i="1"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A+B</a:t>
              </a:r>
              <a:endParaRPr lang="en-US" altLang="zh-CN"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72" name="Text Box 4"/>
            <p:cNvSpPr txBox="1"/>
            <p:nvPr>
              <p:custDataLst>
                <p:tags r:id="rId2"/>
              </p:custDataLst>
            </p:nvPr>
          </p:nvSpPr>
          <p:spPr>
            <a:xfrm>
              <a:off x="9046" y="96088"/>
              <a:ext cx="2538" cy="3845"/>
            </a:xfrm>
            <a:prstGeom prst="rect">
              <a:avLst/>
            </a:prstGeom>
            <a:solidFill>
              <a:schemeClr val="bg1"/>
            </a:solidFill>
            <a:ln w="9525" cap="flat" cmpd="sng">
              <a:solidFill>
                <a:srgbClr val="000000"/>
              </a:solidFill>
              <a:prstDash val="solid"/>
              <a:miter/>
              <a:headEnd type="none" w="med" len="med"/>
              <a:tailEnd type="none" w="med" len="med"/>
            </a:ln>
            <a:effectLst/>
          </p:spPr>
          <p:txBody>
            <a:bodyPr vert="horz" wrap="square" anchor="t">
              <a:noAutofit/>
            </a:bodyPr>
            <a:lstStyle/>
            <a:p>
              <a:pPr algn="l"/>
              <a:r>
                <a:rPr lang="en-US" altLang="zh-CN" kern="1200">
                  <a:solidFill>
                    <a:srgbClr val="000000"/>
                  </a:solidFill>
                  <a:latin typeface="Times New Roman" panose="02020603050405020304"/>
                  <a:ea typeface="宋体" panose="02010600030101010101" pitchFamily="2" charset="-122"/>
                  <a:cs typeface="Times New Roman" panose="02020603050405020304"/>
                  <a:sym typeface="Times New Roman" panose="02020603050405020304"/>
                </a:rPr>
                <a:t> </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②read (A);  </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③A = A+50; </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④ write(A);</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⑤read (B);  </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⑥B = B-50;</a:t>
              </a:r>
            </a:p>
            <a:p>
              <a:pPr algn="just">
                <a:lnSpc>
                  <a:spcPct val="100000"/>
                </a:lnSpc>
              </a:pPr>
              <a:r>
                <a:rPr lang="en-US" altLang="zh-CN" kern="100">
                  <a:latin typeface="Times New Roman" panose="02020603050405020304"/>
                  <a:ea typeface="宋体" panose="02010600030101010101" pitchFamily="2" charset="-122"/>
                  <a:cs typeface="Times New Roman" panose="02020603050405020304"/>
                  <a:sym typeface="Times New Roman" panose="02020603050405020304"/>
                </a:rPr>
                <a:t>⑦write(B);</a:t>
              </a:r>
            </a:p>
          </p:txBody>
        </p:sp>
        <p:cxnSp>
          <p:nvCxnSpPr>
            <p:cNvPr id="273" name="直接箭头连接符 51"/>
            <p:cNvCxnSpPr/>
            <p:nvPr>
              <p:custDataLst>
                <p:tags r:id="rId3"/>
              </p:custDataLst>
            </p:nvPr>
          </p:nvCxnSpPr>
          <p:spPr>
            <a:xfrm>
              <a:off x="5974" y="96111"/>
              <a:ext cx="0" cy="2850"/>
            </a:xfrm>
            <a:prstGeom prst="straightConnector1">
              <a:avLst/>
            </a:prstGeom>
            <a:grpFill/>
            <a:ln w="9525" cap="flat" cmpd="sng" algn="ctr">
              <a:solidFill>
                <a:srgbClr val="000000"/>
              </a:solidFill>
              <a:prstDash val="solid"/>
              <a:tailEnd type="triangle" w="med" len="lg"/>
            </a:ln>
            <a:effectLst/>
          </p:spPr>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zh-CN" altLang="en-US"/>
              <a:t>备份策略</a:t>
            </a:r>
          </a:p>
        </p:txBody>
      </p:sp>
      <p:sp>
        <p:nvSpPr>
          <p:cNvPr id="104451" name="Rectangle 3"/>
          <p:cNvSpPr>
            <a:spLocks noGrp="1" noChangeArrowheads="1"/>
          </p:cNvSpPr>
          <p:nvPr>
            <p:ph type="body" idx="1"/>
          </p:nvPr>
        </p:nvSpPr>
        <p:spPr>
          <a:xfrm>
            <a:off x="228600" y="1124744"/>
            <a:ext cx="8726488" cy="5334000"/>
          </a:xfrm>
        </p:spPr>
        <p:txBody>
          <a:bodyPr/>
          <a:lstStyle/>
          <a:p>
            <a:pPr eaLnBrk="1" hangingPunct="1">
              <a:defRPr/>
            </a:pPr>
            <a:r>
              <a:rPr lang="zh-CN" altLang="en-US"/>
              <a:t>差异数据库备份</a:t>
            </a:r>
            <a:r>
              <a:rPr lang="en-US" altLang="zh-CN"/>
              <a:t>(DCM) </a:t>
            </a:r>
            <a:r>
              <a:rPr lang="zh-CN" altLang="en-US"/>
              <a:t>  （差量转储）</a:t>
            </a:r>
            <a:endParaRPr lang="en-US" altLang="zh-CN"/>
          </a:p>
          <a:p>
            <a:pPr lvl="1" eaLnBrk="1" hangingPunct="1">
              <a:defRPr/>
            </a:pPr>
            <a:r>
              <a:rPr lang="zh-CN" altLang="en-US"/>
              <a:t>差异数据库备份只记录</a:t>
            </a:r>
            <a:r>
              <a:rPr lang="zh-CN" altLang="en-US">
                <a:highlight>
                  <a:srgbClr val="FFFF00"/>
                </a:highlight>
              </a:rPr>
              <a:t>自上次数据库备份后</a:t>
            </a:r>
            <a:r>
              <a:rPr lang="zh-CN" altLang="en-US"/>
              <a:t>发生更改的数据，比数据库备份小而且备份速度快</a:t>
            </a:r>
          </a:p>
          <a:p>
            <a:pPr lvl="1" eaLnBrk="1" hangingPunct="1">
              <a:defRPr/>
            </a:pPr>
            <a:r>
              <a:rPr lang="zh-CN" altLang="en-US"/>
              <a:t>使用差异数据库备份将数据库还原到差异数据库备份完成时的那一点 </a:t>
            </a:r>
          </a:p>
        </p:txBody>
      </p:sp>
      <p:sp>
        <p:nvSpPr>
          <p:cNvPr id="96260" name="Rectangle 4"/>
          <p:cNvSpPr>
            <a:spLocks noChangeArrowheads="1"/>
          </p:cNvSpPr>
          <p:nvPr/>
        </p:nvSpPr>
        <p:spPr bwMode="auto">
          <a:xfrm>
            <a:off x="250825" y="3860800"/>
            <a:ext cx="8642350" cy="2940050"/>
          </a:xfrm>
          <a:prstGeom prst="rect">
            <a:avLst/>
          </a:prstGeom>
          <a:no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spAutoFit/>
            <a:flatTx/>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BACKUP</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DATABASE</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LJCHEN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TO</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err="1">
                <a:ln>
                  <a:noFill/>
                </a:ln>
                <a:solidFill>
                  <a:srgbClr val="000000"/>
                </a:solidFill>
                <a:effectLst/>
                <a:uLnTx/>
                <a:uFillTx/>
                <a:latin typeface="Tahoma" pitchFamily="34" charset="0"/>
                <a:ea typeface="宋体" pitchFamily="2" charset="-122"/>
                <a:cs typeface="+mn-cs"/>
              </a:rPr>
              <a:t>MyBKDB</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WITH INIT</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BACKUP</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DATABASE</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LJCHEN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TO</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err="1">
                <a:ln>
                  <a:noFill/>
                </a:ln>
                <a:solidFill>
                  <a:srgbClr val="000000"/>
                </a:solidFill>
                <a:effectLst/>
                <a:uLnTx/>
                <a:uFillTx/>
                <a:latin typeface="Tahoma" pitchFamily="34" charset="0"/>
                <a:ea typeface="宋体" pitchFamily="2" charset="-122"/>
                <a:cs typeface="+mn-cs"/>
              </a:rPr>
              <a:t>MyBKDB</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WITH DIFFERENTIAL</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RESTORE DATABASE</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LJCHEN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FROM</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err="1">
                <a:ln>
                  <a:noFill/>
                </a:ln>
                <a:solidFill>
                  <a:srgbClr val="000000"/>
                </a:solidFill>
                <a:effectLst/>
                <a:uLnTx/>
                <a:uFillTx/>
                <a:latin typeface="Tahoma" pitchFamily="34" charset="0"/>
                <a:ea typeface="宋体" pitchFamily="2" charset="-122"/>
                <a:cs typeface="+mn-cs"/>
              </a:rPr>
              <a:t>MyBKDB</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WITH NORECOVERY</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RESTORE DATABASE</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LJCHEN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FROM</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err="1">
                <a:ln>
                  <a:noFill/>
                </a:ln>
                <a:solidFill>
                  <a:srgbClr val="000000"/>
                </a:solidFill>
                <a:effectLst/>
                <a:uLnTx/>
                <a:uFillTx/>
                <a:latin typeface="Tahoma" pitchFamily="34" charset="0"/>
                <a:ea typeface="宋体" pitchFamily="2" charset="-122"/>
                <a:cs typeface="+mn-cs"/>
              </a:rPr>
              <a:t>MyBKDB</a:t>
            </a:r>
            <a:endPar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r>
              <a:rPr kumimoji="1" lang="en-US" altLang="zh-CN" sz="2400" b="0" i="0" u="none" strike="noStrike" kern="1200" cap="none" spc="0" normalizeH="0" baseline="0" noProof="0">
                <a:ln>
                  <a:noFill/>
                </a:ln>
                <a:solidFill>
                  <a:srgbClr val="FF0000"/>
                </a:solidFill>
                <a:effectLst/>
                <a:uLnTx/>
                <a:uFillTx/>
                <a:latin typeface="Tahoma" pitchFamily="34" charset="0"/>
                <a:ea typeface="宋体" pitchFamily="2" charset="-122"/>
                <a:cs typeface="+mn-cs"/>
              </a:rPr>
              <a:t>WITH FILE=2, RECOVERY</a:t>
            </a:r>
            <a:r>
              <a:rPr kumimoji="1" lang="en-US" altLang="zh-CN" sz="2400" b="0" i="0" u="none" strike="noStrike" kern="1200" cap="none" spc="0" normalizeH="0" baseline="0" noProof="0">
                <a:ln>
                  <a:noFill/>
                </a:ln>
                <a:solidFill>
                  <a:srgbClr val="000000"/>
                </a:solidFill>
                <a:effectLst/>
                <a:uLnTx/>
                <a:uFillTx/>
                <a:latin typeface="Tahoma" pitchFamily="34" charset="0"/>
                <a:ea typeface="宋体" pitchFamily="2" charset="-122"/>
                <a:cs typeface="+mn-cs"/>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zh-CN" altLang="en-US"/>
              <a:t>备份策略</a:t>
            </a:r>
          </a:p>
        </p:txBody>
      </p:sp>
      <p:sp>
        <p:nvSpPr>
          <p:cNvPr id="105475" name="Rectangle 3"/>
          <p:cNvSpPr>
            <a:spLocks noGrp="1" noChangeArrowheads="1"/>
          </p:cNvSpPr>
          <p:nvPr>
            <p:ph type="body" sz="half" idx="1"/>
          </p:nvPr>
        </p:nvSpPr>
        <p:spPr>
          <a:xfrm>
            <a:off x="228600" y="1124744"/>
            <a:ext cx="8304213" cy="1773238"/>
          </a:xfrm>
        </p:spPr>
        <p:txBody>
          <a:bodyPr/>
          <a:lstStyle/>
          <a:p>
            <a:pPr eaLnBrk="1" hangingPunct="1">
              <a:defRPr/>
            </a:pPr>
            <a:r>
              <a:rPr lang="zh-CN" altLang="en-US" sz="2800"/>
              <a:t>事务日志策略</a:t>
            </a:r>
          </a:p>
          <a:p>
            <a:pPr lvl="1" eaLnBrk="1" hangingPunct="1">
              <a:defRPr/>
            </a:pPr>
            <a:r>
              <a:rPr lang="zh-CN" altLang="en-US" sz="2400"/>
              <a:t>事务日志是自上次备份事务日志后对数据库执行的所有事务的一系列记录，它可以将数据库恢复到特定的即时点或恢复到故障点</a:t>
            </a:r>
          </a:p>
        </p:txBody>
      </p:sp>
      <p:graphicFrame>
        <p:nvGraphicFramePr>
          <p:cNvPr id="105508" name="Group 36"/>
          <p:cNvGraphicFramePr>
            <a:graphicFrameLocks noGrp="1"/>
          </p:cNvGraphicFramePr>
          <p:nvPr>
            <p:ph sz="half" idx="2"/>
          </p:nvPr>
        </p:nvGraphicFramePr>
        <p:xfrm>
          <a:off x="1125538" y="2852738"/>
          <a:ext cx="7191375" cy="3850450"/>
        </p:xfrm>
        <a:graphic>
          <a:graphicData uri="http://schemas.openxmlformats.org/drawingml/2006/table">
            <a:tbl>
              <a:tblPr/>
              <a:tblGrid>
                <a:gridCol w="3597275">
                  <a:extLst>
                    <a:ext uri="{9D8B030D-6E8A-4147-A177-3AD203B41FA5}">
                      <a16:colId xmlns:a16="http://schemas.microsoft.com/office/drawing/2014/main" val="20000"/>
                    </a:ext>
                  </a:extLst>
                </a:gridCol>
                <a:gridCol w="3594100">
                  <a:extLst>
                    <a:ext uri="{9D8B030D-6E8A-4147-A177-3AD203B41FA5}">
                      <a16:colId xmlns:a16="http://schemas.microsoft.com/office/drawing/2014/main" val="20001"/>
                    </a:ext>
                  </a:extLst>
                </a:gridCol>
              </a:tblGrid>
              <a:tr h="2998788">
                <a:tc>
                  <a:txBody>
                    <a:bodyPr/>
                    <a:lstStyle/>
                    <a:p>
                      <a:pPr marL="342900" marR="0" lvl="0" indent="-342900" algn="l" defTabSz="914400" rtl="0" eaLnBrk="1" fontAlgn="base" latinLnBrk="0" hangingPunct="1">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BACKUP DATABASE </a:t>
                      </a:r>
                      <a:r>
                        <a:rPr kumimoji="1" lang="en-US" altLang="zh-CN" sz="2000" b="0" i="0" u="none" strike="noStrike" cap="none" normalizeH="0" baseline="0" err="1">
                          <a:ln>
                            <a:noFill/>
                          </a:ln>
                          <a:solidFill>
                            <a:schemeClr val="tx1"/>
                          </a:solidFill>
                          <a:effectLst/>
                          <a:latin typeface="Times New Roman" pitchFamily="18" charset="0"/>
                          <a:ea typeface="宋体" pitchFamily="2" charset="-122"/>
                        </a:rPr>
                        <a:t>MyDB</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TO MyDB_1 </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WITH INIT</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BACKUP LOG </a:t>
                      </a:r>
                      <a:r>
                        <a:rPr kumimoji="1" lang="en-US" altLang="zh-CN" sz="2000" b="0" i="0" u="none" strike="noStrike" cap="none" normalizeH="0" baseline="0" err="1">
                          <a:ln>
                            <a:noFill/>
                          </a:ln>
                          <a:solidFill>
                            <a:schemeClr val="tx1"/>
                          </a:solidFill>
                          <a:effectLst/>
                          <a:latin typeface="Times New Roman" pitchFamily="18" charset="0"/>
                          <a:ea typeface="宋体" pitchFamily="2" charset="-122"/>
                        </a:rPr>
                        <a:t>MyDB</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TO MyDB_log1</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BACKUP LOG </a:t>
                      </a:r>
                      <a:r>
                        <a:rPr kumimoji="1" lang="en-US" altLang="zh-CN" sz="2000" b="0" i="0" u="none" strike="noStrike" cap="none" normalizeH="0" baseline="0" err="1">
                          <a:ln>
                            <a:noFill/>
                          </a:ln>
                          <a:solidFill>
                            <a:schemeClr val="tx1"/>
                          </a:solidFill>
                          <a:effectLst/>
                          <a:latin typeface="Times New Roman" pitchFamily="18" charset="0"/>
                          <a:ea typeface="宋体" pitchFamily="2" charset="-122"/>
                        </a:rPr>
                        <a:t>MyDB</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TO MyDB_log2</a:t>
                      </a: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WITH NO_TRUNCATE</a:t>
                      </a:r>
                    </a:p>
                  </a:txBody>
                  <a:tcPr horzOverflow="overflow">
                    <a:lnL cap="flat">
                      <a:noFill/>
                    </a:lnL>
                    <a:lnR>
                      <a:noFill/>
                    </a:lnR>
                    <a:lnT cap="flat">
                      <a:noFill/>
                    </a:lnT>
                    <a:lnB cap="flat">
                      <a:noFill/>
                    </a:lnB>
                    <a:lnTlToBr>
                      <a:noFill/>
                    </a:lnTlToBr>
                    <a:lnBlToTr>
                      <a:noFill/>
                    </a:lnBlToTr>
                    <a:noFill/>
                  </a:tcPr>
                </a:tc>
                <a:tc>
                  <a:txBody>
                    <a:bodyPr/>
                    <a:lstStyle/>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RESTORE DATABASE MyDB</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FROM MyDB_1</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WITH NORECOVERY</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RESTORE LOG MyDB</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FROM MyDB_log1</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a:ln>
                            <a:noFill/>
                          </a:ln>
                          <a:solidFill>
                            <a:schemeClr val="hlink"/>
                          </a:solidFill>
                          <a:effectLst/>
                          <a:latin typeface="Times New Roman" pitchFamily="18" charset="0"/>
                          <a:ea typeface="宋体" pitchFamily="2" charset="-122"/>
                        </a:rPr>
                        <a:t>WITH NORECOVERY</a:t>
                      </a:r>
                      <a:endParaRPr kumimoji="1" lang="en-US" altLang="zh-CN" sz="2000" b="0" i="0" u="none" strike="noStrike" cap="none" normalizeH="0" baseline="0">
                        <a:ln>
                          <a:noFill/>
                        </a:ln>
                        <a:solidFill>
                          <a:schemeClr val="hlink"/>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RESTORE LOG MyDB</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FROM MyDB_log2</a:t>
                      </a:r>
                      <a:endParaRPr kumimoji="1" lang="en-US" altLang="zh-CN" sz="2000" b="0" i="0" u="none" strike="noStrike" cap="none" normalizeH="0" baseline="0">
                        <a:ln>
                          <a:noFill/>
                        </a:ln>
                        <a:solidFill>
                          <a:schemeClr val="tx1"/>
                        </a:solidFill>
                        <a:effectLst/>
                        <a:latin typeface="Times New Roman" pitchFamily="18" charset="0"/>
                        <a:ea typeface="隶书" pitchFamily="49" charset="-122"/>
                        <a:cs typeface="Times New Roman" pitchFamily="18" charset="0"/>
                      </a:endParaRPr>
                    </a:p>
                    <a:p>
                      <a:pPr marL="342900" marR="0" lvl="0" indent="-342900" algn="l" defTabSz="914400" rtl="0" eaLnBrk="0" fontAlgn="base" latinLnBrk="0" hangingPunct="0">
                        <a:lnSpc>
                          <a:spcPct val="125000"/>
                        </a:lnSpc>
                        <a:spcBef>
                          <a:spcPct val="15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a:ln>
                            <a:noFill/>
                          </a:ln>
                          <a:solidFill>
                            <a:schemeClr val="hlink"/>
                          </a:solidFill>
                          <a:effectLst/>
                          <a:latin typeface="Times New Roman" pitchFamily="18" charset="0"/>
                          <a:ea typeface="宋体" pitchFamily="2" charset="-122"/>
                        </a:rPr>
                        <a:t>WITH RECOVERY</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zh-CN" altLang="en-US"/>
              <a:t>恢复模型 </a:t>
            </a:r>
          </a:p>
        </p:txBody>
      </p:sp>
      <p:sp>
        <p:nvSpPr>
          <p:cNvPr id="88067" name="Rectangle 3"/>
          <p:cNvSpPr>
            <a:spLocks noGrp="1" noChangeArrowheads="1"/>
          </p:cNvSpPr>
          <p:nvPr>
            <p:ph type="body" idx="1"/>
          </p:nvPr>
        </p:nvSpPr>
        <p:spPr/>
        <p:txBody>
          <a:bodyPr/>
          <a:lstStyle/>
          <a:p>
            <a:pPr eaLnBrk="1" hangingPunct="1">
              <a:defRPr/>
            </a:pPr>
            <a:r>
              <a:rPr lang="zh-CN" altLang="en-US"/>
              <a:t>简单恢复</a:t>
            </a:r>
          </a:p>
          <a:p>
            <a:pPr lvl="1" eaLnBrk="1" hangingPunct="1">
              <a:defRPr/>
            </a:pPr>
            <a:r>
              <a:rPr lang="zh-CN" altLang="en-US"/>
              <a:t>允许将数据库恢复到最新的备份</a:t>
            </a:r>
          </a:p>
          <a:p>
            <a:pPr lvl="1" eaLnBrk="1" hangingPunct="1">
              <a:defRPr/>
            </a:pPr>
            <a:r>
              <a:rPr lang="zh-CN" altLang="en-US"/>
              <a:t>数据库备份</a:t>
            </a:r>
            <a:r>
              <a:rPr lang="en-US" altLang="zh-CN"/>
              <a:t>+</a:t>
            </a:r>
            <a:r>
              <a:rPr lang="zh-CN" altLang="en-US"/>
              <a:t>差异备份（可选）</a:t>
            </a:r>
          </a:p>
          <a:p>
            <a:pPr eaLnBrk="1" hangingPunct="1">
              <a:defRPr/>
            </a:pPr>
            <a:r>
              <a:rPr lang="zh-CN" altLang="en-US"/>
              <a:t>完全恢复</a:t>
            </a:r>
          </a:p>
          <a:p>
            <a:pPr lvl="1" eaLnBrk="1" hangingPunct="1">
              <a:defRPr/>
            </a:pPr>
            <a:r>
              <a:rPr lang="zh-CN" altLang="en-US"/>
              <a:t>允许将数据库恢复到故障点状态</a:t>
            </a:r>
          </a:p>
          <a:p>
            <a:pPr lvl="1" eaLnBrk="1" hangingPunct="1">
              <a:defRPr/>
            </a:pPr>
            <a:r>
              <a:rPr lang="zh-CN" altLang="en-US"/>
              <a:t>数据库备份</a:t>
            </a:r>
            <a:r>
              <a:rPr lang="en-US" altLang="zh-CN"/>
              <a:t>+</a:t>
            </a:r>
            <a:r>
              <a:rPr lang="zh-CN" altLang="en-US"/>
              <a:t>差异备份（可选）</a:t>
            </a:r>
            <a:r>
              <a:rPr lang="en-US" altLang="zh-CN"/>
              <a:t>+</a:t>
            </a:r>
            <a:r>
              <a:rPr lang="zh-CN" altLang="en-US"/>
              <a:t>事务日志备份</a:t>
            </a:r>
          </a:p>
          <a:p>
            <a:pPr eaLnBrk="1" hangingPunct="1">
              <a:defRPr/>
            </a:pPr>
            <a:r>
              <a:rPr lang="zh-CN" altLang="en-US" sz="2400">
                <a:solidFill>
                  <a:schemeClr val="tx1">
                    <a:lumMod val="50000"/>
                    <a:lumOff val="50000"/>
                  </a:schemeClr>
                </a:solidFill>
              </a:rPr>
              <a:t>大容量日志记录恢复</a:t>
            </a:r>
            <a:r>
              <a:rPr lang="en-US" altLang="zh-CN" sz="2400">
                <a:solidFill>
                  <a:schemeClr val="tx1">
                    <a:lumMod val="50000"/>
                    <a:lumOff val="50000"/>
                  </a:schemeClr>
                </a:solidFill>
              </a:rPr>
              <a:t>(BCM)</a:t>
            </a:r>
          </a:p>
          <a:p>
            <a:pPr lvl="1" eaLnBrk="1" hangingPunct="1">
              <a:defRPr/>
            </a:pPr>
            <a:r>
              <a:rPr lang="zh-CN" altLang="en-US" sz="2000">
                <a:solidFill>
                  <a:schemeClr val="tx1">
                    <a:lumMod val="50000"/>
                    <a:lumOff val="50000"/>
                  </a:schemeClr>
                </a:solidFill>
              </a:rPr>
              <a:t>完整恢复模式的附加模式，允许执行高性能的大容量复制操作。</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eaLnBrk="1" hangingPunct="1">
              <a:defRPr/>
            </a:pPr>
            <a:r>
              <a:rPr lang="zh-CN" altLang="en-US"/>
              <a:t>恢复模型</a:t>
            </a:r>
          </a:p>
        </p:txBody>
      </p:sp>
      <p:sp>
        <p:nvSpPr>
          <p:cNvPr id="267267" name="Rectangle 3"/>
          <p:cNvSpPr>
            <a:spLocks noGrp="1" noChangeArrowheads="1"/>
          </p:cNvSpPr>
          <p:nvPr>
            <p:ph type="body" idx="1"/>
          </p:nvPr>
        </p:nvSpPr>
        <p:spPr>
          <a:xfrm>
            <a:off x="228600" y="1295400"/>
            <a:ext cx="8726488" cy="3141663"/>
          </a:xfrm>
        </p:spPr>
        <p:txBody>
          <a:bodyPr/>
          <a:lstStyle/>
          <a:p>
            <a:pPr eaLnBrk="1" hangingPunct="1">
              <a:defRPr/>
            </a:pPr>
            <a:r>
              <a:rPr lang="zh-CN" altLang="en-US"/>
              <a:t>切换恢复模型</a:t>
            </a:r>
          </a:p>
          <a:p>
            <a:pPr lvl="1" eaLnBrk="1" hangingPunct="1">
              <a:defRPr/>
            </a:pPr>
            <a:r>
              <a:rPr lang="zh-CN" altLang="en-US"/>
              <a:t>可以将数据库从一个恢复模型切换到另一个恢复模型，以满足不断变化的业务要求</a:t>
            </a:r>
          </a:p>
          <a:p>
            <a:pPr lvl="1" eaLnBrk="1" hangingPunct="1">
              <a:defRPr/>
            </a:pPr>
            <a:r>
              <a:rPr lang="zh-CN" altLang="en-US"/>
              <a:t>例如，如果系统需要完全的可恢复性，可以在装载和索引操作的过程中，将数据库的恢复模型更改到批量日志记录模型，然后再返回到完全恢复</a:t>
            </a:r>
          </a:p>
        </p:txBody>
      </p:sp>
      <p:sp>
        <p:nvSpPr>
          <p:cNvPr id="267268" name="Rectangle 4"/>
          <p:cNvSpPr>
            <a:spLocks noChangeArrowheads="1"/>
          </p:cNvSpPr>
          <p:nvPr/>
        </p:nvSpPr>
        <p:spPr bwMode="auto">
          <a:xfrm>
            <a:off x="107950" y="4292600"/>
            <a:ext cx="8964613" cy="2355850"/>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华文新魏" pitchFamily="2" charset="-122"/>
                <a:cs typeface="+mn-cs"/>
              </a:rPr>
              <a:t>切换恢复模型：</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zh-CN" sz="2400" b="0"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华文新魏" pitchFamily="2" charset="-122"/>
                <a:cs typeface="+mn-cs"/>
              </a:rPr>
              <a:t>ALTER DATABASE &lt;database_name&gt;</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zh-CN" sz="2400" b="0"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华文新魏" pitchFamily="2" charset="-122"/>
                <a:cs typeface="+mn-cs"/>
              </a:rPr>
              <a:t>	SET RECOVERY [ FULL | BULK_LOGGED | SIMPLE ]</a:t>
            </a:r>
            <a:endParaRPr kumimoji="1" lang="en-US" altLang="zh-CN" sz="2400" b="0"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华文新魏"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0"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华文新魏" pitchFamily="2" charset="-122"/>
                <a:cs typeface="+mn-cs"/>
              </a:rPr>
              <a:t>查看当前数据库所使用的恢复模型：</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zh-CN" sz="2400" b="0"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华文新魏" pitchFamily="2" charset="-122"/>
                <a:cs typeface="+mn-cs"/>
              </a:rPr>
              <a:t>SELECT DATABASEPROPERTYEX('&lt;database_name&gt;', 'recovery')</a:t>
            </a:r>
            <a:r>
              <a:rPr kumimoji="1" lang="en-US" altLang="zh-CN"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故障恢复</a:t>
            </a:r>
            <a:endParaRPr lang="zh-CN" altLang="en-US" sz="4000">
              <a:ea typeface="黑体" panose="02010609060101010101" pitchFamily="49" charset="-122"/>
            </a:endParaRPr>
          </a:p>
        </p:txBody>
      </p:sp>
      <p:sp>
        <p:nvSpPr>
          <p:cNvPr id="17411" name="Rectangle 3"/>
          <p:cNvSpPr>
            <a:spLocks noGrp="1"/>
          </p:cNvSpPr>
          <p:nvPr>
            <p:ph idx="1"/>
          </p:nvPr>
        </p:nvSpPr>
        <p:spPr>
          <a:xfrm>
            <a:off x="395288" y="1484313"/>
            <a:ext cx="8534400" cy="3529012"/>
          </a:xfrm>
          <a:ln w="28575">
            <a:solidFill>
              <a:srgbClr val="969696">
                <a:alpha val="100000"/>
              </a:srgbClr>
            </a:solidFill>
            <a:miter/>
          </a:ln>
        </p:spPr>
        <p:txBody>
          <a:bodyPr vert="horz" wrap="square" lIns="91440" tIns="45720" rIns="91440" bIns="45720" anchor="t"/>
          <a:lstStyle/>
          <a:p>
            <a:pPr marL="0" indent="0" eaLnBrk="1" hangingPunct="1">
              <a:spcBef>
                <a:spcPct val="70000"/>
              </a:spcBef>
              <a:buNone/>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在有故障可能的情况下，如何保证事务的四个属性；</a:t>
            </a:r>
            <a:r>
              <a:rPr lang="zh-CN" altLang="en-US">
                <a:latin typeface="微软雅黑" panose="020B0503020204020204" pitchFamily="34" charset="-122"/>
                <a:ea typeface="微软雅黑" panose="020B0503020204020204" pitchFamily="34" charset="-122"/>
                <a:cs typeface="微软雅黑" panose="020B0503020204020204" pitchFamily="34" charset="-122"/>
              </a:rPr>
              <a:t>故障恢复包括</a:t>
            </a:r>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个部分</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p>
          <a:p>
            <a:pPr marL="800100" lvl="1" indent="-342900" eaLnBrk="1" hangingPunct="1">
              <a:spcBef>
                <a:spcPct val="70000"/>
              </a:spcBef>
              <a:buFont typeface="Wingdings" panose="05000000000000000000" pitchFamily="2" charset="2"/>
              <a:buChar char="l"/>
            </a:pPr>
            <a:r>
              <a:rPr lang="en-US" altLang="zh-CN" sz="29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9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正常执行时</a:t>
            </a:r>
            <a:r>
              <a:rPr lang="zh-CN" altLang="en-US" sz="290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9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防备措施</a:t>
            </a:r>
            <a:r>
              <a:rPr lang="zh-CN" altLang="en-US" sz="2900">
                <a:latin typeface="微软雅黑" panose="020B0503020204020204" pitchFamily="34" charset="-122"/>
                <a:ea typeface="微软雅黑" panose="020B0503020204020204" pitchFamily="34" charset="-122"/>
                <a:cs typeface="微软雅黑" panose="020B0503020204020204" pitchFamily="34" charset="-122"/>
              </a:rPr>
              <a:t>，为故障恢复做准备；</a:t>
            </a:r>
          </a:p>
          <a:p>
            <a:pPr marL="800100" lvl="1" indent="-342900" eaLnBrk="1" hangingPunct="1">
              <a:spcBef>
                <a:spcPct val="70000"/>
              </a:spcBef>
              <a:buClr>
                <a:srgbClr val="FF0000"/>
              </a:buClr>
              <a:buFont typeface="Wingdings" panose="05000000000000000000" pitchFamily="2" charset="2"/>
              <a:buChar char="l"/>
            </a:pPr>
            <a:r>
              <a:rPr lang="zh-CN" altLang="en-US" sz="2900">
                <a:latin typeface="微软雅黑" panose="020B0503020204020204" pitchFamily="34" charset="-122"/>
                <a:ea typeface="微软雅黑" panose="020B0503020204020204" pitchFamily="34" charset="-122"/>
                <a:cs typeface="微软雅黑" panose="020B0503020204020204" pitchFamily="34" charset="-122"/>
              </a:rPr>
              <a:t> 在</a:t>
            </a:r>
            <a:r>
              <a:rPr lang="zh-CN" altLang="en-US" sz="29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故障发生后</a:t>
            </a:r>
            <a:r>
              <a:rPr lang="zh-CN" altLang="en-US" sz="290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9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故障恢复措施</a:t>
            </a:r>
            <a:r>
              <a:rPr lang="zh-CN" altLang="en-US" sz="2900">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保证事务的四个属性；</a:t>
            </a:r>
          </a:p>
        </p:txBody>
      </p:sp>
      <p:sp>
        <p:nvSpPr>
          <p:cNvPr id="17412" name="Text Box 4"/>
          <p:cNvSpPr txBox="1"/>
          <p:nvPr/>
        </p:nvSpPr>
        <p:spPr>
          <a:xfrm>
            <a:off x="250825" y="5229225"/>
            <a:ext cx="8624888" cy="1263650"/>
          </a:xfrm>
          <a:prstGeom prst="rect">
            <a:avLst/>
          </a:prstGeom>
          <a:noFill/>
          <a:ln w="28575" cap="flat" cmpd="sng">
            <a:solidFill>
              <a:srgbClr val="969696"/>
            </a:solidFill>
            <a:prstDash val="solid"/>
            <a:miter/>
            <a:headEnd type="none" w="med" len="med"/>
            <a:tailEnd type="none" w="med" len="med"/>
          </a:ln>
        </p:spPr>
        <p:txBody>
          <a:bodyPr>
            <a:spAutoFit/>
          </a:bodyPr>
          <a:lstStyle/>
          <a:p>
            <a:pPr>
              <a:lnSpc>
                <a:spcPct val="125000"/>
              </a:lnSpc>
            </a:pPr>
            <a:r>
              <a:rPr lang="zh-CN" altLang="en-US" sz="2000">
                <a:latin typeface="Times New Roman" panose="02020603050405020304" pitchFamily="18" charset="0"/>
              </a:rPr>
              <a:t>日常生活也是如此，例如为了防备发生钥匙丢失而不能进家门的意外事件，你事先配一把钥匙存放在办公室。一旦发生丢失，你就跑到办公室，取出备匙，意外便得到低代价处理，否则就进不了门，或者要砸门。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042988" y="188913"/>
            <a:ext cx="7772400" cy="914400"/>
          </a:xfrm>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第一种方法：分页方法</a:t>
            </a:r>
            <a:endParaRPr lang="zh-CN" altLang="en-US" sz="4000">
              <a:ea typeface="黑体" panose="02010609060101010101" pitchFamily="49" charset="-122"/>
            </a:endParaRPr>
          </a:p>
        </p:txBody>
      </p:sp>
      <p:sp>
        <p:nvSpPr>
          <p:cNvPr id="18435" name="Rectangle 3"/>
          <p:cNvSpPr>
            <a:spLocks noGrp="1"/>
          </p:cNvSpPr>
          <p:nvPr>
            <p:ph type="body"/>
          </p:nvPr>
        </p:nvSpPr>
        <p:spPr>
          <a:xfrm>
            <a:off x="250825" y="1484313"/>
            <a:ext cx="8642350" cy="2701925"/>
          </a:xfrm>
        </p:spPr>
        <p:txBody>
          <a:bodyPr vert="horz" wrap="square" lIns="91440" tIns="45720" rIns="91440" bIns="45720" anchor="t"/>
          <a:lstStyle/>
          <a:p>
            <a:pPr eaLnBrk="1" hangingPunct="1">
              <a:lnSpc>
                <a:spcPct val="125000"/>
              </a:lnSpc>
              <a:buNone/>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对每个事务：</a:t>
            </a:r>
          </a:p>
          <a:p>
            <a:pPr eaLnBrk="1" hangingPunct="1">
              <a:lnSpc>
                <a:spcPct val="125000"/>
              </a:lnSpc>
              <a:buNone/>
            </a:pPr>
            <a:r>
              <a:rPr lang="en-US" altLang="zh-CN" sz="220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把要访问的数据页读入内存；</a:t>
            </a:r>
          </a:p>
          <a:p>
            <a:pPr eaLnBrk="1" hangingPunct="1">
              <a:lnSpc>
                <a:spcPct val="125000"/>
              </a:lnSpc>
              <a:buNone/>
            </a:pPr>
            <a:r>
              <a:rPr lang="en-US" altLang="zh-CN" sz="220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数据处理；</a:t>
            </a:r>
          </a:p>
          <a:p>
            <a:pPr eaLnBrk="1" hangingPunct="1">
              <a:lnSpc>
                <a:spcPct val="125000"/>
              </a:lnSpc>
              <a:buNone/>
            </a:pPr>
            <a:r>
              <a:rPr lang="en-US" altLang="zh-CN" sz="220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把修改了的数据页作为一个新页写回磁盘，注意不要覆盖旧页；</a:t>
            </a:r>
          </a:p>
          <a:p>
            <a:pPr eaLnBrk="1" hangingPunct="1">
              <a:lnSpc>
                <a:spcPct val="125000"/>
              </a:lnSpc>
              <a:buNone/>
            </a:pPr>
            <a:r>
              <a:rPr lang="en-US" altLang="zh-CN" sz="220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完成第</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步操作后，在磁盘上删除过时了的旧页；</a:t>
            </a:r>
          </a:p>
          <a:p>
            <a:pPr eaLnBrk="1" hangingPunct="1">
              <a:lnSpc>
                <a:spcPct val="125000"/>
              </a:lnSpc>
            </a:pP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436" name="Rectangle 9"/>
          <p:cNvSpPr/>
          <p:nvPr/>
        </p:nvSpPr>
        <p:spPr>
          <a:xfrm>
            <a:off x="2362200" y="6354763"/>
            <a:ext cx="533400" cy="274637"/>
          </a:xfrm>
          <a:prstGeom prst="rect">
            <a:avLst/>
          </a:prstGeom>
          <a:noFill/>
          <a:ln w="9525">
            <a:noFill/>
          </a:ln>
        </p:spPr>
        <p:txBody>
          <a:bodyPr/>
          <a:lstStyle/>
          <a:p>
            <a:pPr algn="ctr">
              <a:spcBef>
                <a:spcPct val="30000"/>
              </a:spcBef>
            </a:pPr>
            <a:r>
              <a:rPr lang="en-US" altLang="zh-CN" sz="1200" b="0">
                <a:latin typeface="Comic Sans MS" panose="030F0702030302020204" pitchFamily="66" charset="0"/>
                <a:ea typeface="华文中宋" panose="02010600040101010101" pitchFamily="2" charset="-122"/>
              </a:rPr>
              <a:t>5</a:t>
            </a:r>
          </a:p>
        </p:txBody>
      </p:sp>
      <p:sp>
        <p:nvSpPr>
          <p:cNvPr id="18437" name="Rectangle 8"/>
          <p:cNvSpPr/>
          <p:nvPr/>
        </p:nvSpPr>
        <p:spPr>
          <a:xfrm>
            <a:off x="2362200" y="6080125"/>
            <a:ext cx="533400" cy="274638"/>
          </a:xfrm>
          <a:prstGeom prst="rect">
            <a:avLst/>
          </a:prstGeom>
          <a:solidFill>
            <a:srgbClr val="FF66FF"/>
          </a:solidFill>
          <a:ln w="9525">
            <a:noFill/>
          </a:ln>
        </p:spPr>
        <p:txBody>
          <a:bodyPr/>
          <a:lstStyle/>
          <a:p>
            <a:pPr algn="ctr">
              <a:spcBef>
                <a:spcPct val="30000"/>
              </a:spcBef>
            </a:pPr>
            <a:r>
              <a:rPr lang="en-US" altLang="zh-CN" sz="1200" b="0">
                <a:latin typeface="Comic Sans MS" panose="030F0702030302020204" pitchFamily="66" charset="0"/>
                <a:ea typeface="华文中宋" panose="02010600040101010101" pitchFamily="2" charset="-122"/>
              </a:rPr>
              <a:t>4</a:t>
            </a:r>
          </a:p>
        </p:txBody>
      </p:sp>
      <p:sp>
        <p:nvSpPr>
          <p:cNvPr id="18438" name="Rectangle 7"/>
          <p:cNvSpPr/>
          <p:nvPr/>
        </p:nvSpPr>
        <p:spPr>
          <a:xfrm>
            <a:off x="2362200" y="5807075"/>
            <a:ext cx="533400" cy="273050"/>
          </a:xfrm>
          <a:prstGeom prst="rect">
            <a:avLst/>
          </a:prstGeom>
          <a:noFill/>
          <a:ln w="9525">
            <a:noFill/>
          </a:ln>
        </p:spPr>
        <p:txBody>
          <a:bodyPr/>
          <a:lstStyle/>
          <a:p>
            <a:pPr algn="ctr">
              <a:spcBef>
                <a:spcPct val="30000"/>
              </a:spcBef>
            </a:pPr>
            <a:r>
              <a:rPr lang="en-US" altLang="zh-CN" sz="1200" b="0">
                <a:latin typeface="Comic Sans MS" panose="030F0702030302020204" pitchFamily="66" charset="0"/>
                <a:ea typeface="华文中宋" panose="02010600040101010101" pitchFamily="2" charset="-122"/>
              </a:rPr>
              <a:t>3</a:t>
            </a:r>
          </a:p>
        </p:txBody>
      </p:sp>
      <p:sp>
        <p:nvSpPr>
          <p:cNvPr id="18439" name="Rectangle 6"/>
          <p:cNvSpPr/>
          <p:nvPr/>
        </p:nvSpPr>
        <p:spPr>
          <a:xfrm>
            <a:off x="2362200" y="5532438"/>
            <a:ext cx="533400" cy="274637"/>
          </a:xfrm>
          <a:prstGeom prst="rect">
            <a:avLst/>
          </a:prstGeom>
          <a:noFill/>
          <a:ln w="9525">
            <a:noFill/>
          </a:ln>
        </p:spPr>
        <p:txBody>
          <a:bodyPr/>
          <a:lstStyle/>
          <a:p>
            <a:pPr algn="ctr">
              <a:spcBef>
                <a:spcPct val="30000"/>
              </a:spcBef>
            </a:pPr>
            <a:r>
              <a:rPr lang="en-US" altLang="zh-CN" sz="1200" b="0">
                <a:latin typeface="Comic Sans MS" panose="030F0702030302020204" pitchFamily="66" charset="0"/>
                <a:ea typeface="华文中宋" panose="02010600040101010101" pitchFamily="2" charset="-122"/>
              </a:rPr>
              <a:t>2</a:t>
            </a:r>
          </a:p>
        </p:txBody>
      </p:sp>
      <p:sp>
        <p:nvSpPr>
          <p:cNvPr id="18440" name="Rectangle 5"/>
          <p:cNvSpPr/>
          <p:nvPr/>
        </p:nvSpPr>
        <p:spPr>
          <a:xfrm>
            <a:off x="2362200" y="5257800"/>
            <a:ext cx="533400" cy="274638"/>
          </a:xfrm>
          <a:prstGeom prst="rect">
            <a:avLst/>
          </a:prstGeom>
          <a:noFill/>
          <a:ln w="9525">
            <a:noFill/>
          </a:ln>
        </p:spPr>
        <p:txBody>
          <a:bodyPr/>
          <a:lstStyle/>
          <a:p>
            <a:pPr algn="ctr">
              <a:spcBef>
                <a:spcPct val="30000"/>
              </a:spcBef>
            </a:pPr>
            <a:r>
              <a:rPr lang="en-US" altLang="zh-CN" sz="1200" b="0">
                <a:latin typeface="Comic Sans MS" panose="030F0702030302020204" pitchFamily="66" charset="0"/>
                <a:ea typeface="华文中宋" panose="02010600040101010101" pitchFamily="2" charset="-122"/>
              </a:rPr>
              <a:t>1</a:t>
            </a:r>
          </a:p>
        </p:txBody>
      </p:sp>
      <p:sp>
        <p:nvSpPr>
          <p:cNvPr id="18441" name="Line 10"/>
          <p:cNvSpPr/>
          <p:nvPr/>
        </p:nvSpPr>
        <p:spPr>
          <a:xfrm>
            <a:off x="2362200" y="5257800"/>
            <a:ext cx="533400" cy="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18442" name="Line 11"/>
          <p:cNvSpPr/>
          <p:nvPr/>
        </p:nvSpPr>
        <p:spPr>
          <a:xfrm>
            <a:off x="2362200" y="5532438"/>
            <a:ext cx="533400"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18443" name="Line 12"/>
          <p:cNvSpPr/>
          <p:nvPr/>
        </p:nvSpPr>
        <p:spPr>
          <a:xfrm>
            <a:off x="2362200" y="5807075"/>
            <a:ext cx="533400"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18444" name="Line 13"/>
          <p:cNvSpPr/>
          <p:nvPr/>
        </p:nvSpPr>
        <p:spPr>
          <a:xfrm>
            <a:off x="2362200" y="6080125"/>
            <a:ext cx="533400"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18445" name="Line 14"/>
          <p:cNvSpPr/>
          <p:nvPr/>
        </p:nvSpPr>
        <p:spPr>
          <a:xfrm>
            <a:off x="2362200" y="6354763"/>
            <a:ext cx="533400"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18446" name="Line 15"/>
          <p:cNvSpPr/>
          <p:nvPr/>
        </p:nvSpPr>
        <p:spPr>
          <a:xfrm>
            <a:off x="2362200" y="6629400"/>
            <a:ext cx="533400" cy="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18447" name="Line 16"/>
          <p:cNvSpPr/>
          <p:nvPr/>
        </p:nvSpPr>
        <p:spPr>
          <a:xfrm>
            <a:off x="2362200" y="5257800"/>
            <a:ext cx="0" cy="137160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18448" name="Line 17"/>
          <p:cNvSpPr/>
          <p:nvPr/>
        </p:nvSpPr>
        <p:spPr>
          <a:xfrm>
            <a:off x="2895600" y="5257800"/>
            <a:ext cx="0" cy="137160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18449" name="AutoShape 23"/>
          <p:cNvSpPr/>
          <p:nvPr/>
        </p:nvSpPr>
        <p:spPr>
          <a:xfrm>
            <a:off x="1905000" y="4648200"/>
            <a:ext cx="2209800" cy="2057400"/>
          </a:xfrm>
          <a:prstGeom prst="can">
            <a:avLst>
              <a:gd name="adj" fmla="val 25000"/>
            </a:avLst>
          </a:prstGeom>
          <a:noFill/>
          <a:ln w="9525" cap="flat" cmpd="sng">
            <a:solidFill>
              <a:schemeClr val="tx1"/>
            </a:solidFill>
            <a:prstDash val="solid"/>
            <a:headEnd type="none" w="med" len="med"/>
            <a:tailEnd type="none" w="med" len="med"/>
          </a:ln>
        </p:spPr>
        <p:txBody>
          <a:bodyPr wrap="none" anchor="ctr"/>
          <a:lstStyle/>
          <a:p>
            <a:endParaRPr lang="zh-CN" altLang="en-US">
              <a:latin typeface="Times New Roman" panose="02020603050405020304" pitchFamily="18" charset="0"/>
            </a:endParaRPr>
          </a:p>
        </p:txBody>
      </p:sp>
      <p:sp>
        <p:nvSpPr>
          <p:cNvPr id="18450" name="Rectangle 29"/>
          <p:cNvSpPr/>
          <p:nvPr/>
        </p:nvSpPr>
        <p:spPr>
          <a:xfrm>
            <a:off x="3429000" y="5715000"/>
            <a:ext cx="457200" cy="273050"/>
          </a:xfrm>
          <a:prstGeom prst="rect">
            <a:avLst/>
          </a:prstGeom>
          <a:noFill/>
          <a:ln w="9525">
            <a:noFill/>
          </a:ln>
        </p:spPr>
        <p:txBody>
          <a:bodyPr/>
          <a:lstStyle/>
          <a:p>
            <a:pPr algn="ctr">
              <a:spcBef>
                <a:spcPct val="30000"/>
              </a:spcBef>
            </a:pPr>
            <a:r>
              <a:rPr lang="en-US" altLang="zh-CN" sz="1200" b="0">
                <a:latin typeface="Comic Sans MS" panose="030F0702030302020204" pitchFamily="66" charset="0"/>
                <a:ea typeface="华文中宋" panose="02010600040101010101" pitchFamily="2" charset="-122"/>
              </a:rPr>
              <a:t>4</a:t>
            </a:r>
          </a:p>
        </p:txBody>
      </p:sp>
      <p:sp>
        <p:nvSpPr>
          <p:cNvPr id="18451" name="Line 30"/>
          <p:cNvSpPr/>
          <p:nvPr/>
        </p:nvSpPr>
        <p:spPr>
          <a:xfrm>
            <a:off x="3429000" y="5715000"/>
            <a:ext cx="457200" cy="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18452" name="Line 35"/>
          <p:cNvSpPr/>
          <p:nvPr/>
        </p:nvSpPr>
        <p:spPr>
          <a:xfrm>
            <a:off x="3429000" y="5988050"/>
            <a:ext cx="457200" cy="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18453" name="Line 36"/>
          <p:cNvSpPr/>
          <p:nvPr/>
        </p:nvSpPr>
        <p:spPr>
          <a:xfrm>
            <a:off x="3429000" y="5715000"/>
            <a:ext cx="0" cy="27305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18454" name="Line 37"/>
          <p:cNvSpPr/>
          <p:nvPr/>
        </p:nvSpPr>
        <p:spPr>
          <a:xfrm>
            <a:off x="3886200" y="5715000"/>
            <a:ext cx="0" cy="273050"/>
          </a:xfrm>
          <a:prstGeom prst="line">
            <a:avLst/>
          </a:prstGeom>
          <a:ln w="28575" cap="sq" cmpd="sng">
            <a:solidFill>
              <a:schemeClr val="tx1"/>
            </a:solidFill>
            <a:prstDash val="solid"/>
            <a:headEnd type="none" w="med" len="med"/>
            <a:tailEnd type="none" w="med" len="med"/>
          </a:ln>
        </p:spPr>
        <p:txBody>
          <a:bodyPr/>
          <a:lstStyle/>
          <a:p>
            <a:endParaRPr lang="zh-CN" altLang="en-US"/>
          </a:p>
        </p:txBody>
      </p:sp>
      <p:sp>
        <p:nvSpPr>
          <p:cNvPr id="18455" name="Text Box 46"/>
          <p:cNvSpPr txBox="1"/>
          <p:nvPr/>
        </p:nvSpPr>
        <p:spPr>
          <a:xfrm>
            <a:off x="4860925" y="5575300"/>
            <a:ext cx="1768475" cy="901700"/>
          </a:xfrm>
          <a:prstGeom prst="rect">
            <a:avLst/>
          </a:prstGeom>
          <a:solidFill>
            <a:srgbClr val="CCFFFF"/>
          </a:solidFill>
          <a:ln w="9525" cap="flat" cmpd="sng">
            <a:solidFill>
              <a:schemeClr val="tx1"/>
            </a:solidFill>
            <a:prstDash val="solid"/>
            <a:miter/>
            <a:headEnd type="none" w="med" len="med"/>
            <a:tailEnd type="none" w="med" len="med"/>
          </a:ln>
        </p:spPr>
        <p:txBody>
          <a:bodyPr tIns="262800" bIns="262800">
            <a:spAutoFit/>
          </a:bodyPr>
          <a:lstStyle/>
          <a:p>
            <a:pPr algn="ctr"/>
            <a:r>
              <a:rPr lang="zh-CN" altLang="en-US">
                <a:latin typeface="Times New Roman" panose="02020603050405020304" pitchFamily="18" charset="0"/>
              </a:rPr>
              <a:t>内存</a:t>
            </a:r>
          </a:p>
        </p:txBody>
      </p:sp>
      <p:sp>
        <p:nvSpPr>
          <p:cNvPr id="18456" name="Oval 47"/>
          <p:cNvSpPr/>
          <p:nvPr/>
        </p:nvSpPr>
        <p:spPr>
          <a:xfrm>
            <a:off x="4800600" y="4122738"/>
            <a:ext cx="1752600" cy="914400"/>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p>
            <a:pPr algn="ctr"/>
            <a:r>
              <a:rPr lang="en-US" altLang="zh-CN">
                <a:latin typeface="Times New Roman" panose="02020603050405020304" pitchFamily="18" charset="0"/>
              </a:rPr>
              <a:t>CPU</a:t>
            </a:r>
          </a:p>
        </p:txBody>
      </p:sp>
      <p:sp>
        <p:nvSpPr>
          <p:cNvPr id="18457" name="Line 49"/>
          <p:cNvSpPr/>
          <p:nvPr/>
        </p:nvSpPr>
        <p:spPr>
          <a:xfrm>
            <a:off x="2895600" y="6248400"/>
            <a:ext cx="1981200"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18458" name="Line 50"/>
          <p:cNvSpPr/>
          <p:nvPr/>
        </p:nvSpPr>
        <p:spPr>
          <a:xfrm flipH="1">
            <a:off x="3924300" y="5867400"/>
            <a:ext cx="927100"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18459" name="Line 53"/>
          <p:cNvSpPr/>
          <p:nvPr/>
        </p:nvSpPr>
        <p:spPr>
          <a:xfrm flipV="1">
            <a:off x="5562600" y="5029200"/>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18460" name="Line 54"/>
          <p:cNvSpPr/>
          <p:nvPr/>
        </p:nvSpPr>
        <p:spPr>
          <a:xfrm flipH="1">
            <a:off x="5867400" y="5029200"/>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18461" name="Text Box 55"/>
          <p:cNvSpPr txBox="1"/>
          <p:nvPr/>
        </p:nvSpPr>
        <p:spPr>
          <a:xfrm>
            <a:off x="2727325" y="4592638"/>
            <a:ext cx="796925" cy="457200"/>
          </a:xfrm>
          <a:prstGeom prst="rect">
            <a:avLst/>
          </a:prstGeom>
          <a:noFill/>
          <a:ln w="9525">
            <a:noFill/>
          </a:ln>
        </p:spPr>
        <p:txBody>
          <a:bodyPr wrap="none">
            <a:spAutoFit/>
          </a:bodyPr>
          <a:lstStyle/>
          <a:p>
            <a:r>
              <a:rPr lang="zh-CN" altLang="en-US">
                <a:latin typeface="Times New Roman" panose="02020603050405020304" pitchFamily="18" charset="0"/>
              </a:rPr>
              <a:t>磁盘</a:t>
            </a:r>
          </a:p>
        </p:txBody>
      </p:sp>
      <p:sp>
        <p:nvSpPr>
          <p:cNvPr id="18462" name="Rectangle 58"/>
          <p:cNvSpPr/>
          <p:nvPr/>
        </p:nvSpPr>
        <p:spPr>
          <a:xfrm>
            <a:off x="4211638" y="6165850"/>
            <a:ext cx="490537" cy="457200"/>
          </a:xfrm>
          <a:prstGeom prst="rect">
            <a:avLst/>
          </a:prstGeom>
          <a:noFill/>
          <a:ln w="9525">
            <a:noFill/>
          </a:ln>
        </p:spPr>
        <p:txBody>
          <a:bodyPr wrap="none">
            <a:spAutoFit/>
          </a:bodyPr>
          <a:lstStyle/>
          <a:p>
            <a:r>
              <a:rPr lang="en-US" altLang="zh-CN">
                <a:latin typeface="Times New Roman" panose="02020603050405020304" pitchFamily="18" charset="0"/>
              </a:rPr>
              <a:t>①</a:t>
            </a:r>
          </a:p>
        </p:txBody>
      </p:sp>
      <p:sp>
        <p:nvSpPr>
          <p:cNvPr id="18463" name="Rectangle 59"/>
          <p:cNvSpPr/>
          <p:nvPr/>
        </p:nvSpPr>
        <p:spPr>
          <a:xfrm>
            <a:off x="5867400" y="5013325"/>
            <a:ext cx="490538" cy="457200"/>
          </a:xfrm>
          <a:prstGeom prst="rect">
            <a:avLst/>
          </a:prstGeom>
          <a:noFill/>
          <a:ln w="9525">
            <a:noFill/>
          </a:ln>
        </p:spPr>
        <p:txBody>
          <a:bodyPr wrap="none">
            <a:spAutoFit/>
          </a:bodyPr>
          <a:lstStyle/>
          <a:p>
            <a:r>
              <a:rPr lang="en-US" altLang="zh-CN">
                <a:latin typeface="Times New Roman" panose="02020603050405020304" pitchFamily="18" charset="0"/>
              </a:rPr>
              <a:t>②</a:t>
            </a:r>
          </a:p>
        </p:txBody>
      </p:sp>
      <p:sp>
        <p:nvSpPr>
          <p:cNvPr id="18464" name="Rectangle 60"/>
          <p:cNvSpPr/>
          <p:nvPr/>
        </p:nvSpPr>
        <p:spPr>
          <a:xfrm>
            <a:off x="4211638" y="5445125"/>
            <a:ext cx="490537" cy="457200"/>
          </a:xfrm>
          <a:prstGeom prst="rect">
            <a:avLst/>
          </a:prstGeom>
          <a:noFill/>
          <a:ln w="9525">
            <a:noFill/>
          </a:ln>
        </p:spPr>
        <p:txBody>
          <a:bodyPr wrap="none">
            <a:spAutoFit/>
          </a:bodyPr>
          <a:lstStyle/>
          <a:p>
            <a:r>
              <a:rPr lang="en-US" altLang="zh-CN">
                <a:latin typeface="Times New Roman" panose="02020603050405020304" pitchFamily="18" charset="0"/>
              </a:rPr>
              <a:t>③</a:t>
            </a:r>
          </a:p>
        </p:txBody>
      </p:sp>
      <p:sp>
        <p:nvSpPr>
          <p:cNvPr id="18465" name="Rectangle 61"/>
          <p:cNvSpPr/>
          <p:nvPr/>
        </p:nvSpPr>
        <p:spPr>
          <a:xfrm>
            <a:off x="1835150" y="5949950"/>
            <a:ext cx="490538" cy="457200"/>
          </a:xfrm>
          <a:prstGeom prst="rect">
            <a:avLst/>
          </a:prstGeom>
          <a:noFill/>
          <a:ln w="9525">
            <a:noFill/>
          </a:ln>
        </p:spPr>
        <p:txBody>
          <a:bodyPr wrap="none">
            <a:spAutoFit/>
          </a:bodyPr>
          <a:lstStyle/>
          <a:p>
            <a:r>
              <a:rPr lang="en-US" altLang="zh-CN">
                <a:latin typeface="Times New Roman" panose="02020603050405020304" pitchFamily="18" charset="0"/>
              </a:rPr>
              <a:t>④</a:t>
            </a:r>
          </a:p>
        </p:txBody>
      </p:sp>
      <p:sp>
        <p:nvSpPr>
          <p:cNvPr id="3" name="文本框 2">
            <a:extLst>
              <a:ext uri="{FF2B5EF4-FFF2-40B4-BE49-F238E27FC236}">
                <a16:creationId xmlns:a16="http://schemas.microsoft.com/office/drawing/2014/main" id="{F213F3D5-70DD-78A1-B57E-0F23DF467DC1}"/>
              </a:ext>
            </a:extLst>
          </p:cNvPr>
          <p:cNvSpPr txBox="1"/>
          <p:nvPr/>
        </p:nvSpPr>
        <p:spPr>
          <a:xfrm>
            <a:off x="4530137" y="878831"/>
            <a:ext cx="4572000" cy="461665"/>
          </a:xfrm>
          <a:prstGeom prst="rect">
            <a:avLst/>
          </a:prstGeom>
          <a:noFill/>
        </p:spPr>
        <p:txBody>
          <a:bodyPr wrap="square">
            <a:spAutoFit/>
          </a:bodyPr>
          <a:lstStyle/>
          <a:p>
            <a:r>
              <a:rPr lang="zh-CN" altLang="en-US">
                <a:solidFill>
                  <a:srgbClr val="FF0000"/>
                </a:solidFill>
                <a:latin typeface="微软雅黑" panose="020B0503020204020204" pitchFamily="34" charset="-122"/>
                <a:ea typeface="微软雅黑" panose="020B0503020204020204" pitchFamily="34" charset="-122"/>
              </a:rPr>
              <a:t>类似于</a:t>
            </a:r>
            <a:r>
              <a:rPr lang="zh-CN" altLang="en-US" sz="2400">
                <a:solidFill>
                  <a:srgbClr val="FF0000"/>
                </a:solidFill>
                <a:latin typeface="微软雅黑" panose="020B0503020204020204" pitchFamily="34" charset="-122"/>
                <a:ea typeface="微软雅黑" panose="020B0503020204020204" pitchFamily="34" charset="-122"/>
              </a:rPr>
              <a:t>多版本控制中的数据版本</a:t>
            </a:r>
            <a:endParaRPr lang="zh-CN" altLang="en-US">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042988" y="188913"/>
            <a:ext cx="7772400" cy="914400"/>
          </a:xfrm>
        </p:spPr>
        <p:txBody>
          <a:bodyPr vert="horz" wrap="square" lIns="91440" tIns="45720" rIns="91440" bIns="45720" anchor="ctr"/>
          <a:lstStyle/>
          <a:p>
            <a:pPr algn="ctr" eaLnBrk="1" hangingPunct="1"/>
            <a:r>
              <a:rPr lang="zh-CN" altLang="en-US" sz="4000">
                <a:latin typeface="微软雅黑" panose="020B0503020204020204" pitchFamily="34" charset="-122"/>
                <a:ea typeface="微软雅黑" panose="020B0503020204020204" pitchFamily="34" charset="-122"/>
              </a:rPr>
              <a:t>分页方法的特征</a:t>
            </a:r>
          </a:p>
        </p:txBody>
      </p:sp>
      <p:sp>
        <p:nvSpPr>
          <p:cNvPr id="19459" name="Rectangle 3"/>
          <p:cNvSpPr>
            <a:spLocks noGrp="1"/>
          </p:cNvSpPr>
          <p:nvPr>
            <p:ph type="body"/>
          </p:nvPr>
        </p:nvSpPr>
        <p:spPr>
          <a:xfrm>
            <a:off x="190500" y="1484313"/>
            <a:ext cx="8763000" cy="5011737"/>
          </a:xfrm>
        </p:spPr>
        <p:txBody>
          <a:bodyPr vert="horz" wrap="square" lIns="91440" tIns="45720" rIns="91440" bIns="45720" anchor="t"/>
          <a:lstStyle/>
          <a:p>
            <a:pPr eaLnBrk="1" hangingPunct="1">
              <a:lnSpc>
                <a:spcPct val="130000"/>
              </a:lnSpc>
              <a:spcBef>
                <a:spcPct val="60000"/>
              </a:spcBef>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优点：</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简单</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30000"/>
              </a:lnSpc>
              <a:spcBef>
                <a:spcPct val="60000"/>
              </a:spcBef>
              <a:buNone/>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故障恢复方法：如果因故障导致第</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步没有完成，那么原数据页还在，就当该事物没有发生看待，保证了事物的原子性；</a:t>
            </a:r>
          </a:p>
          <a:p>
            <a:pPr eaLnBrk="1" hangingPunct="1">
              <a:lnSpc>
                <a:spcPct val="130000"/>
              </a:lnSpc>
              <a:spcBef>
                <a:spcPct val="60000"/>
              </a:spcBef>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缺点</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效率不高</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30000"/>
              </a:lnSpc>
              <a:spcBef>
                <a:spcPct val="60000"/>
              </a:spcBef>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   原因是：磁头要在磁盘盘面上到处来回移动。因为磁头一会要读事物要处理的数据页，一会要去磁盘上的哪个地方找一个空闲页来写修改后的数据，还要回过头来删除旧页。</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p:nvPr/>
        </p:nvSpPr>
        <p:spPr>
          <a:xfrm>
            <a:off x="971550" y="152400"/>
            <a:ext cx="8172450" cy="914400"/>
          </a:xfrm>
          <a:prstGeom prst="rect">
            <a:avLst/>
          </a:prstGeom>
          <a:noFill/>
          <a:ln w="9525">
            <a:noFill/>
          </a:ln>
        </p:spPr>
        <p:txBody>
          <a:bodyPr anchor="ctr"/>
          <a:lstStyle/>
          <a:p>
            <a:pPr algn="ctr"/>
            <a:r>
              <a:rPr kumimoji="1" lang="zh-CN" altLang="en-US" sz="4000" kern="0">
                <a:solidFill>
                  <a:schemeClr val="accent2"/>
                </a:solidFill>
                <a:latin typeface="微软雅黑" panose="020B0503020204020204" pitchFamily="34" charset="-122"/>
                <a:ea typeface="微软雅黑" panose="020B0503020204020204" pitchFamily="34" charset="-122"/>
                <a:cs typeface="+mj-cs"/>
              </a:rPr>
              <a:t>第二种方法：日志方法(广泛采用)</a:t>
            </a:r>
          </a:p>
        </p:txBody>
      </p:sp>
      <p:sp>
        <p:nvSpPr>
          <p:cNvPr id="20483" name="AutoShape 3"/>
          <p:cNvSpPr/>
          <p:nvPr/>
        </p:nvSpPr>
        <p:spPr>
          <a:xfrm>
            <a:off x="1116013" y="4630738"/>
            <a:ext cx="1498600" cy="922337"/>
          </a:xfrm>
          <a:prstGeom prst="can">
            <a:avLst>
              <a:gd name="adj" fmla="val 25000"/>
            </a:avLst>
          </a:prstGeom>
          <a:solidFill>
            <a:srgbClr val="CC99FF"/>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a:latin typeface="Arial-BoldMT" charset="0"/>
              </a:rPr>
              <a:t>Database</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20484" name="Text Box 4"/>
          <p:cNvSpPr txBox="1"/>
          <p:nvPr/>
        </p:nvSpPr>
        <p:spPr>
          <a:xfrm>
            <a:off x="3352800" y="4776788"/>
            <a:ext cx="1265238" cy="711200"/>
          </a:xfrm>
          <a:prstGeom prst="rect">
            <a:avLst/>
          </a:prstGeom>
          <a:solidFill>
            <a:srgbClr val="CC99FF"/>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Database</a:t>
            </a:r>
          </a:p>
          <a:p>
            <a:pPr algn="ctr" eaLnBrk="0" hangingPunct="0"/>
            <a:r>
              <a:rPr lang="en-US" altLang="zh-CN" sz="2000">
                <a:latin typeface="Times New Roman" panose="02020603050405020304" pitchFamily="18" charset="0"/>
              </a:rPr>
              <a:t>Buffer</a:t>
            </a:r>
          </a:p>
        </p:txBody>
      </p:sp>
      <p:sp>
        <p:nvSpPr>
          <p:cNvPr id="20485" name="Line 5"/>
          <p:cNvSpPr/>
          <p:nvPr/>
        </p:nvSpPr>
        <p:spPr>
          <a:xfrm>
            <a:off x="2633663" y="5064125"/>
            <a:ext cx="719137"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0486" name="Line 6"/>
          <p:cNvSpPr/>
          <p:nvPr/>
        </p:nvSpPr>
        <p:spPr>
          <a:xfrm flipH="1">
            <a:off x="2619375" y="5216525"/>
            <a:ext cx="719138"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0487" name="Text Box 7"/>
          <p:cNvSpPr txBox="1"/>
          <p:nvPr/>
        </p:nvSpPr>
        <p:spPr>
          <a:xfrm>
            <a:off x="3430588" y="3143250"/>
            <a:ext cx="1673225" cy="701675"/>
          </a:xfrm>
          <a:prstGeom prst="rect">
            <a:avLst/>
          </a:prstGeom>
          <a:solidFill>
            <a:srgbClr val="FFCC99"/>
          </a:solidFill>
          <a:ln w="9525">
            <a:noFill/>
          </a:ln>
        </p:spPr>
        <p:txBody>
          <a:bodyPr>
            <a:spAutoFit/>
          </a:bodyPr>
          <a:lstStyle/>
          <a:p>
            <a:pPr algn="ctr" eaLnBrk="0" hangingPunct="0"/>
            <a:r>
              <a:rPr lang="en-US" altLang="zh-CN" sz="2000">
                <a:latin typeface="Times New Roman" panose="02020603050405020304" pitchFamily="18" charset="0"/>
              </a:rPr>
              <a:t>Private</a:t>
            </a:r>
          </a:p>
          <a:p>
            <a:pPr algn="ctr" eaLnBrk="0" hangingPunct="0"/>
            <a:r>
              <a:rPr lang="en-US" altLang="zh-CN" sz="2000">
                <a:latin typeface="Times New Roman" panose="02020603050405020304" pitchFamily="18" charset="0"/>
              </a:rPr>
              <a:t>Buffer</a:t>
            </a:r>
          </a:p>
        </p:txBody>
      </p:sp>
      <p:sp>
        <p:nvSpPr>
          <p:cNvPr id="20488" name="Line 8"/>
          <p:cNvSpPr/>
          <p:nvPr/>
        </p:nvSpPr>
        <p:spPr>
          <a:xfrm flipV="1">
            <a:off x="4025900" y="3844925"/>
            <a:ext cx="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0489" name="Line 9"/>
          <p:cNvSpPr/>
          <p:nvPr/>
        </p:nvSpPr>
        <p:spPr>
          <a:xfrm flipH="1">
            <a:off x="4406900" y="3844925"/>
            <a:ext cx="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0490" name="Rectangle 12"/>
          <p:cNvSpPr/>
          <p:nvPr/>
        </p:nvSpPr>
        <p:spPr>
          <a:xfrm>
            <a:off x="3200400" y="2701925"/>
            <a:ext cx="2895600" cy="3048000"/>
          </a:xfrm>
          <a:prstGeom prst="rect">
            <a:avLst/>
          </a:prstGeom>
          <a:noFill/>
          <a:ln w="19050" cap="flat" cmpd="sng">
            <a:solidFill>
              <a:schemeClr val="tx1"/>
            </a:solidFill>
            <a:prstDash val="solid"/>
            <a:miter/>
            <a:headEnd type="none" w="med" len="med"/>
            <a:tailEnd type="none" w="med" len="med"/>
          </a:ln>
        </p:spPr>
        <p:txBody>
          <a:bodyPr wrap="none" anchor="ctr"/>
          <a:lstStyle/>
          <a:p>
            <a:endParaRPr lang="zh-CN" altLang="en-US">
              <a:latin typeface="Times New Roman" panose="02020603050405020304" pitchFamily="18" charset="0"/>
            </a:endParaRPr>
          </a:p>
        </p:txBody>
      </p:sp>
      <p:sp>
        <p:nvSpPr>
          <p:cNvPr id="20491" name="Text Box 13"/>
          <p:cNvSpPr txBox="1"/>
          <p:nvPr/>
        </p:nvSpPr>
        <p:spPr>
          <a:xfrm>
            <a:off x="3641725" y="5715000"/>
            <a:ext cx="1266825" cy="457200"/>
          </a:xfrm>
          <a:prstGeom prst="rect">
            <a:avLst/>
          </a:prstGeom>
          <a:noFill/>
          <a:ln w="9525">
            <a:noFill/>
          </a:ln>
        </p:spPr>
        <p:txBody>
          <a:bodyPr wrap="none">
            <a:spAutoFit/>
          </a:bodyPr>
          <a:lstStyle/>
          <a:p>
            <a:r>
              <a:rPr lang="en-US" altLang="zh-CN">
                <a:latin typeface="Times New Roman" panose="02020603050405020304" pitchFamily="18" charset="0"/>
              </a:rPr>
              <a:t>memory</a:t>
            </a:r>
          </a:p>
        </p:txBody>
      </p:sp>
      <p:sp>
        <p:nvSpPr>
          <p:cNvPr id="20492" name="Text Box 15"/>
          <p:cNvSpPr txBox="1"/>
          <p:nvPr/>
        </p:nvSpPr>
        <p:spPr>
          <a:xfrm>
            <a:off x="4203700" y="4073525"/>
            <a:ext cx="944563" cy="457200"/>
          </a:xfrm>
          <a:prstGeom prst="rect">
            <a:avLst/>
          </a:prstGeom>
          <a:noFill/>
          <a:ln w="9525">
            <a:noFill/>
          </a:ln>
        </p:spPr>
        <p:txBody>
          <a:bodyPr wrap="none">
            <a:spAutoFit/>
          </a:bodyPr>
          <a:lstStyle/>
          <a:p>
            <a:r>
              <a:rPr lang="en-US" altLang="zh-CN">
                <a:latin typeface="Times New Roman" panose="02020603050405020304" pitchFamily="18" charset="0"/>
              </a:rPr>
              <a:t>Write</a:t>
            </a:r>
          </a:p>
        </p:txBody>
      </p:sp>
      <p:sp>
        <p:nvSpPr>
          <p:cNvPr id="20493" name="Text Box 16"/>
          <p:cNvSpPr txBox="1"/>
          <p:nvPr/>
        </p:nvSpPr>
        <p:spPr>
          <a:xfrm>
            <a:off x="3187700" y="4060825"/>
            <a:ext cx="862013" cy="457200"/>
          </a:xfrm>
          <a:prstGeom prst="rect">
            <a:avLst/>
          </a:prstGeom>
          <a:noFill/>
          <a:ln w="9525">
            <a:noFill/>
          </a:ln>
        </p:spPr>
        <p:txBody>
          <a:bodyPr wrap="none">
            <a:spAutoFit/>
          </a:bodyPr>
          <a:lstStyle/>
          <a:p>
            <a:r>
              <a:rPr lang="en-US" altLang="zh-CN">
                <a:latin typeface="Times New Roman" panose="02020603050405020304" pitchFamily="18" charset="0"/>
              </a:rPr>
              <a:t>Read</a:t>
            </a:r>
          </a:p>
        </p:txBody>
      </p:sp>
      <p:sp>
        <p:nvSpPr>
          <p:cNvPr id="20494" name="Oval 19"/>
          <p:cNvSpPr/>
          <p:nvPr/>
        </p:nvSpPr>
        <p:spPr>
          <a:xfrm>
            <a:off x="3505200" y="1863725"/>
            <a:ext cx="1371600" cy="762000"/>
          </a:xfrm>
          <a:prstGeom prst="ellipse">
            <a:avLst/>
          </a:prstGeom>
          <a:solidFill>
            <a:srgbClr val="00FFFF"/>
          </a:solidFill>
          <a:ln w="9525" cap="flat" cmpd="sng">
            <a:solidFill>
              <a:schemeClr val="tx1"/>
            </a:solidFill>
            <a:prstDash val="solid"/>
            <a:headEnd type="none" w="med" len="med"/>
            <a:tailEnd type="none" w="med" len="med"/>
          </a:ln>
        </p:spPr>
        <p:txBody>
          <a:bodyPr wrap="none" anchor="ctr"/>
          <a:lstStyle/>
          <a:p>
            <a:pPr algn="ctr"/>
            <a:r>
              <a:rPr lang="en-US" altLang="zh-CN">
                <a:latin typeface="Arial Black" panose="020B0A04020102020204" pitchFamily="34" charset="0"/>
              </a:rPr>
              <a:t>CPU</a:t>
            </a:r>
          </a:p>
        </p:txBody>
      </p:sp>
      <p:sp>
        <p:nvSpPr>
          <p:cNvPr id="20495" name="Line 22"/>
          <p:cNvSpPr/>
          <p:nvPr/>
        </p:nvSpPr>
        <p:spPr>
          <a:xfrm flipV="1">
            <a:off x="4038600" y="2625725"/>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0496" name="Line 23"/>
          <p:cNvSpPr/>
          <p:nvPr/>
        </p:nvSpPr>
        <p:spPr>
          <a:xfrm flipH="1">
            <a:off x="4343400" y="2625725"/>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0497" name="AutoShape 24"/>
          <p:cNvSpPr/>
          <p:nvPr/>
        </p:nvSpPr>
        <p:spPr>
          <a:xfrm>
            <a:off x="6629400" y="4683125"/>
            <a:ext cx="1498600" cy="922338"/>
          </a:xfrm>
          <a:prstGeom prst="can">
            <a:avLst>
              <a:gd name="adj" fmla="val 25000"/>
            </a:avLst>
          </a:prstGeom>
          <a:solidFill>
            <a:srgbClr val="CCFFCC"/>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a:latin typeface="Arial-BoldMT" charset="0"/>
              </a:rPr>
              <a:t>Log</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20498" name="Text Box 25"/>
          <p:cNvSpPr txBox="1"/>
          <p:nvPr/>
        </p:nvSpPr>
        <p:spPr>
          <a:xfrm>
            <a:off x="4830763" y="4752975"/>
            <a:ext cx="1265237" cy="711200"/>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Log</a:t>
            </a:r>
          </a:p>
          <a:p>
            <a:pPr algn="ctr" eaLnBrk="0" hangingPunct="0"/>
            <a:r>
              <a:rPr lang="en-US" altLang="zh-CN" sz="2000">
                <a:latin typeface="Times New Roman" panose="02020603050405020304" pitchFamily="18" charset="0"/>
              </a:rPr>
              <a:t>Buffer</a:t>
            </a:r>
          </a:p>
        </p:txBody>
      </p:sp>
      <p:sp>
        <p:nvSpPr>
          <p:cNvPr id="20499" name="Line 26"/>
          <p:cNvSpPr/>
          <p:nvPr/>
        </p:nvSpPr>
        <p:spPr>
          <a:xfrm>
            <a:off x="6096000" y="5140325"/>
            <a:ext cx="533400"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0500" name="Line 27"/>
          <p:cNvSpPr/>
          <p:nvPr/>
        </p:nvSpPr>
        <p:spPr>
          <a:xfrm>
            <a:off x="4419600" y="3844925"/>
            <a:ext cx="99060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0501" name="Rectangle 28"/>
          <p:cNvSpPr/>
          <p:nvPr/>
        </p:nvSpPr>
        <p:spPr>
          <a:xfrm flipH="1">
            <a:off x="6157913" y="3284538"/>
            <a:ext cx="2989262" cy="1124585"/>
          </a:xfrm>
          <a:prstGeom prst="rect">
            <a:avLst/>
          </a:prstGeom>
          <a:noFill/>
          <a:ln w="9525">
            <a:noFill/>
          </a:ln>
        </p:spPr>
        <p:txBody>
          <a:bodyPr>
            <a:spAutoFit/>
          </a:bodyPr>
          <a:lstStyle/>
          <a:p>
            <a:pPr>
              <a:lnSpc>
                <a:spcPct val="140000"/>
              </a:lnSpc>
            </a:pPr>
            <a:r>
              <a:rPr lang="zh-CN" altLang="en-US" b="0">
                <a:latin typeface="微软雅黑" panose="020B0503020204020204" pitchFamily="34" charset="-122"/>
                <a:ea typeface="微软雅黑" panose="020B0503020204020204" pitchFamily="34" charset="-122"/>
              </a:rPr>
              <a:t>日志数据的特点</a:t>
            </a:r>
            <a:r>
              <a:rPr lang="zh-CN" altLang="en-US">
                <a:latin typeface="微软雅黑" panose="020B0503020204020204" pitchFamily="34" charset="-122"/>
                <a:ea typeface="微软雅黑" panose="020B0503020204020204" pitchFamily="34" charset="-122"/>
              </a:rPr>
              <a:t>：</a:t>
            </a:r>
          </a:p>
          <a:p>
            <a:pPr>
              <a:lnSpc>
                <a:spcPct val="140000"/>
              </a:lnSpc>
            </a:pPr>
            <a:r>
              <a:rPr lang="zh-CN" altLang="en-US">
                <a:solidFill>
                  <a:srgbClr val="FF0000"/>
                </a:solidFill>
                <a:latin typeface="微软雅黑" panose="020B0503020204020204" pitchFamily="34" charset="-122"/>
                <a:ea typeface="微软雅黑" panose="020B0503020204020204" pitchFamily="34" charset="-122"/>
              </a:rPr>
              <a:t>单调递增，只写不读</a:t>
            </a:r>
          </a:p>
        </p:txBody>
      </p:sp>
      <p:sp>
        <p:nvSpPr>
          <p:cNvPr id="20502" name="Rectangle 29"/>
          <p:cNvSpPr/>
          <p:nvPr/>
        </p:nvSpPr>
        <p:spPr>
          <a:xfrm flipH="1">
            <a:off x="395288" y="1916113"/>
            <a:ext cx="3097212" cy="2306955"/>
          </a:xfrm>
          <a:prstGeom prst="rect">
            <a:avLst/>
          </a:prstGeom>
          <a:noFill/>
          <a:ln w="9525">
            <a:noFill/>
          </a:ln>
        </p:spPr>
        <p:txBody>
          <a:bodyPr>
            <a:spAutoFit/>
          </a:bodyPr>
          <a:lstStyle/>
          <a:p>
            <a:pPr>
              <a:lnSpc>
                <a:spcPct val="125000"/>
              </a:lnSpc>
              <a:spcBef>
                <a:spcPct val="50000"/>
              </a:spcBef>
            </a:pPr>
            <a:r>
              <a:rPr lang="zh-CN" altLang="en-US">
                <a:latin typeface="微软雅黑" panose="020B0503020204020204" pitchFamily="34" charset="-122"/>
                <a:ea typeface="微软雅黑" panose="020B0503020204020204" pitchFamily="34" charset="-122"/>
              </a:rPr>
              <a:t>策略：</a:t>
            </a:r>
            <a:r>
              <a:rPr lang="zh-CN" altLang="en-US">
                <a:solidFill>
                  <a:srgbClr val="FF0000"/>
                </a:solidFill>
                <a:latin typeface="微软雅黑" panose="020B0503020204020204" pitchFamily="34" charset="-122"/>
                <a:ea typeface="微软雅黑" panose="020B0503020204020204" pitchFamily="34" charset="-122"/>
              </a:rPr>
              <a:t>冗余</a:t>
            </a:r>
            <a:r>
              <a:rPr lang="zh-CN" altLang="en-US">
                <a:latin typeface="微软雅黑" panose="020B0503020204020204" pitchFamily="34" charset="-122"/>
                <a:ea typeface="微软雅黑" panose="020B0503020204020204" pitchFamily="34" charset="-122"/>
              </a:rPr>
              <a:t>；</a:t>
            </a:r>
          </a:p>
          <a:p>
            <a:pPr>
              <a:lnSpc>
                <a:spcPct val="125000"/>
              </a:lnSpc>
              <a:spcBef>
                <a:spcPct val="50000"/>
              </a:spcBef>
            </a:pPr>
            <a:endParaRPr lang="zh-CN" altLang="en-US">
              <a:latin typeface="微软雅黑" panose="020B0503020204020204" pitchFamily="34" charset="-122"/>
              <a:ea typeface="微软雅黑" panose="020B0503020204020204" pitchFamily="34" charset="-122"/>
            </a:endParaRPr>
          </a:p>
          <a:p>
            <a:pPr>
              <a:lnSpc>
                <a:spcPct val="125000"/>
              </a:lnSpc>
              <a:spcBef>
                <a:spcPct val="50000"/>
              </a:spcBef>
            </a:pPr>
            <a:r>
              <a:rPr lang="zh-CN" altLang="en-US" b="0">
                <a:latin typeface="微软雅黑" panose="020B0503020204020204" pitchFamily="34" charset="-122"/>
                <a:ea typeface="微软雅黑" panose="020B0503020204020204" pitchFamily="34" charset="-122"/>
              </a:rPr>
              <a:t>数据库数据的特点</a:t>
            </a:r>
            <a:r>
              <a:rPr lang="zh-CN" altLang="en-US">
                <a:latin typeface="微软雅黑" panose="020B0503020204020204" pitchFamily="34" charset="-122"/>
                <a:ea typeface="微软雅黑" panose="020B0503020204020204" pitchFamily="34" charset="-122"/>
              </a:rPr>
              <a:t>：</a:t>
            </a:r>
            <a:r>
              <a:rPr lang="zh-CN" altLang="en-US">
                <a:solidFill>
                  <a:srgbClr val="FF0000"/>
                </a:solidFill>
                <a:latin typeface="微软雅黑" panose="020B0503020204020204" pitchFamily="34" charset="-122"/>
                <a:ea typeface="微软雅黑" panose="020B0503020204020204" pitchFamily="34" charset="-122"/>
              </a:rPr>
              <a:t>既要读，也要写</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eaLnBrk="1" hangingPunct="1">
              <a:defRPr/>
            </a:pPr>
            <a:r>
              <a:rPr lang="zh-CN" altLang="en-US"/>
              <a:t>日志</a:t>
            </a:r>
          </a:p>
        </p:txBody>
      </p:sp>
      <p:sp>
        <p:nvSpPr>
          <p:cNvPr id="292867" name="Rectangle 3"/>
          <p:cNvSpPr>
            <a:spLocks noGrp="1" noChangeArrowheads="1"/>
          </p:cNvSpPr>
          <p:nvPr>
            <p:ph type="body" idx="1"/>
          </p:nvPr>
        </p:nvSpPr>
        <p:spPr/>
        <p:txBody>
          <a:bodyPr/>
          <a:lstStyle/>
          <a:p>
            <a:pPr eaLnBrk="1" hangingPunct="1">
              <a:defRPr/>
            </a:pPr>
            <a:r>
              <a:rPr lang="zh-CN" altLang="en-US"/>
              <a:t>日志文件是以事务为单位用来记录</a:t>
            </a:r>
            <a:r>
              <a:rPr lang="zh-CN" altLang="en-US">
                <a:highlight>
                  <a:srgbClr val="00FFFF"/>
                </a:highlight>
              </a:rPr>
              <a:t>数据库的每一次更新活动</a:t>
            </a:r>
            <a:r>
              <a:rPr lang="zh-CN" altLang="en-US"/>
              <a:t>的文件，由系统自动记录</a:t>
            </a:r>
          </a:p>
          <a:p>
            <a:pPr eaLnBrk="1" hangingPunct="1">
              <a:lnSpc>
                <a:spcPct val="115000"/>
              </a:lnSpc>
              <a:defRPr/>
            </a:pPr>
            <a:r>
              <a:rPr lang="zh-CN" altLang="en-US"/>
              <a:t>日志内容包括：记录名、旧记录值、新记录值、事务标识符、操作标识符等</a:t>
            </a:r>
          </a:p>
          <a:p>
            <a:pPr lvl="1" eaLnBrk="1" hangingPunct="1">
              <a:lnSpc>
                <a:spcPct val="115000"/>
              </a:lnSpc>
              <a:defRPr/>
            </a:pPr>
            <a:r>
              <a:rPr lang="zh-CN" altLang="en-US">
                <a:latin typeface="华文新魏" pitchFamily="2" charset="-122"/>
              </a:rPr>
              <a:t>事务</a:t>
            </a:r>
            <a:r>
              <a:rPr lang="en-US" altLang="zh-CN" i="1" err="1">
                <a:latin typeface="华文新魏" pitchFamily="2" charset="-122"/>
              </a:rPr>
              <a:t>T</a:t>
            </a:r>
            <a:r>
              <a:rPr lang="en-US" altLang="zh-CN" i="1" baseline="-25000" err="1">
                <a:latin typeface="华文新魏" pitchFamily="2" charset="-122"/>
              </a:rPr>
              <a:t>i</a:t>
            </a:r>
            <a:r>
              <a:rPr lang="zh-CN" altLang="en-US">
                <a:latin typeface="华文新魏" pitchFamily="2" charset="-122"/>
              </a:rPr>
              <a:t>开始时，写入日志：</a:t>
            </a:r>
            <a:r>
              <a:rPr lang="en-US" altLang="zh-CN" i="1">
                <a:solidFill>
                  <a:schemeClr val="hlink"/>
                </a:solidFill>
                <a:latin typeface="华文新魏" pitchFamily="2" charset="-122"/>
              </a:rPr>
              <a:t>&lt;</a:t>
            </a:r>
            <a:r>
              <a:rPr lang="en-US" altLang="zh-CN" i="1" err="1">
                <a:solidFill>
                  <a:schemeClr val="hlink"/>
                </a:solidFill>
                <a:latin typeface="华文新魏" pitchFamily="2" charset="-122"/>
              </a:rPr>
              <a:t>T</a:t>
            </a:r>
            <a:r>
              <a:rPr lang="en-US" altLang="zh-CN" i="1" baseline="-25000" err="1">
                <a:solidFill>
                  <a:schemeClr val="hlink"/>
                </a:solidFill>
                <a:latin typeface="华文新魏" pitchFamily="2" charset="-122"/>
              </a:rPr>
              <a:t>i</a:t>
            </a:r>
            <a:r>
              <a:rPr lang="en-US" altLang="zh-CN" i="1" baseline="-25000">
                <a:solidFill>
                  <a:schemeClr val="hlink"/>
                </a:solidFill>
                <a:latin typeface="华文新魏" pitchFamily="2" charset="-122"/>
              </a:rPr>
              <a:t> </a:t>
            </a:r>
            <a:r>
              <a:rPr lang="en-US" altLang="zh-CN" b="1">
                <a:solidFill>
                  <a:schemeClr val="hlink"/>
                </a:solidFill>
                <a:latin typeface="华文新魏" pitchFamily="2" charset="-122"/>
              </a:rPr>
              <a:t>start</a:t>
            </a:r>
            <a:r>
              <a:rPr lang="en-US" altLang="zh-CN">
                <a:solidFill>
                  <a:schemeClr val="hlink"/>
                </a:solidFill>
                <a:latin typeface="华文新魏" pitchFamily="2" charset="-122"/>
              </a:rPr>
              <a:t>&gt;</a:t>
            </a:r>
          </a:p>
          <a:p>
            <a:pPr lvl="1" eaLnBrk="1" hangingPunct="1">
              <a:lnSpc>
                <a:spcPct val="115000"/>
              </a:lnSpc>
              <a:defRPr/>
            </a:pPr>
            <a:r>
              <a:rPr lang="zh-CN" altLang="en-US">
                <a:latin typeface="华文新魏" pitchFamily="2" charset="-122"/>
              </a:rPr>
              <a:t>事务</a:t>
            </a:r>
            <a:r>
              <a:rPr lang="en-US" altLang="zh-CN" i="1" err="1">
                <a:latin typeface="华文新魏" pitchFamily="2" charset="-122"/>
              </a:rPr>
              <a:t>T</a:t>
            </a:r>
            <a:r>
              <a:rPr lang="en-US" altLang="zh-CN" i="1" baseline="-25000" err="1">
                <a:latin typeface="华文新魏" pitchFamily="2" charset="-122"/>
              </a:rPr>
              <a:t>i</a:t>
            </a:r>
            <a:r>
              <a:rPr lang="zh-CN" altLang="en-US">
                <a:latin typeface="华文新魏" pitchFamily="2" charset="-122"/>
              </a:rPr>
              <a:t>执行</a:t>
            </a:r>
            <a:r>
              <a:rPr lang="en-US" altLang="zh-CN" b="1">
                <a:latin typeface="华文新魏" pitchFamily="2" charset="-122"/>
              </a:rPr>
              <a:t>write</a:t>
            </a:r>
            <a:r>
              <a:rPr lang="en-US" altLang="zh-CN">
                <a:latin typeface="华文新魏" pitchFamily="2" charset="-122"/>
              </a:rPr>
              <a:t>(</a:t>
            </a:r>
            <a:r>
              <a:rPr lang="en-US" altLang="zh-CN" i="1">
                <a:latin typeface="华文新魏" pitchFamily="2" charset="-122"/>
              </a:rPr>
              <a:t>X</a:t>
            </a:r>
            <a:r>
              <a:rPr lang="en-US" altLang="zh-CN">
                <a:latin typeface="华文新魏" pitchFamily="2" charset="-122"/>
              </a:rPr>
              <a:t>)</a:t>
            </a:r>
            <a:r>
              <a:rPr lang="zh-CN" altLang="en-US">
                <a:latin typeface="华文新魏" pitchFamily="2" charset="-122"/>
              </a:rPr>
              <a:t>前，写入日志：</a:t>
            </a:r>
            <a:r>
              <a:rPr lang="en-US" altLang="zh-CN" i="1">
                <a:solidFill>
                  <a:schemeClr val="hlink"/>
                </a:solidFill>
                <a:latin typeface="华文新魏" pitchFamily="2" charset="-122"/>
              </a:rPr>
              <a:t>&lt;</a:t>
            </a:r>
            <a:r>
              <a:rPr lang="en-US" altLang="zh-CN" i="1" err="1">
                <a:solidFill>
                  <a:schemeClr val="hlink"/>
                </a:solidFill>
                <a:latin typeface="华文新魏" pitchFamily="2" charset="-122"/>
              </a:rPr>
              <a:t>T</a:t>
            </a:r>
            <a:r>
              <a:rPr lang="en-US" altLang="zh-CN" i="1" baseline="-25000" err="1">
                <a:solidFill>
                  <a:schemeClr val="hlink"/>
                </a:solidFill>
                <a:latin typeface="华文新魏" pitchFamily="2" charset="-122"/>
              </a:rPr>
              <a:t>i</a:t>
            </a:r>
            <a:r>
              <a:rPr lang="en-US" altLang="zh-CN" i="1" baseline="-25000">
                <a:solidFill>
                  <a:schemeClr val="hlink"/>
                </a:solidFill>
                <a:latin typeface="华文新魏" pitchFamily="2" charset="-122"/>
              </a:rPr>
              <a:t> </a:t>
            </a:r>
            <a:r>
              <a:rPr lang="en-US" altLang="zh-CN" i="1">
                <a:solidFill>
                  <a:schemeClr val="hlink"/>
                </a:solidFill>
                <a:latin typeface="华文新魏" pitchFamily="2" charset="-122"/>
              </a:rPr>
              <a:t>, X,  V</a:t>
            </a:r>
            <a:r>
              <a:rPr lang="en-US" altLang="zh-CN" i="1" baseline="-25000">
                <a:solidFill>
                  <a:schemeClr val="hlink"/>
                </a:solidFill>
                <a:latin typeface="华文新魏" pitchFamily="2" charset="-122"/>
              </a:rPr>
              <a:t>1</a:t>
            </a:r>
            <a:r>
              <a:rPr lang="en-US" altLang="zh-CN" i="1">
                <a:solidFill>
                  <a:schemeClr val="hlink"/>
                </a:solidFill>
                <a:latin typeface="华文新魏" pitchFamily="2" charset="-122"/>
              </a:rPr>
              <a:t>,  V</a:t>
            </a:r>
            <a:r>
              <a:rPr lang="en-US" altLang="zh-CN" i="1" baseline="-25000">
                <a:solidFill>
                  <a:schemeClr val="hlink"/>
                </a:solidFill>
                <a:latin typeface="华文新魏" pitchFamily="2" charset="-122"/>
              </a:rPr>
              <a:t>2</a:t>
            </a:r>
            <a:r>
              <a:rPr lang="en-US" altLang="zh-CN" i="1">
                <a:solidFill>
                  <a:schemeClr val="hlink"/>
                </a:solidFill>
                <a:latin typeface="华文新魏" pitchFamily="2" charset="-122"/>
              </a:rPr>
              <a:t>&gt;</a:t>
            </a:r>
            <a:r>
              <a:rPr lang="zh-CN" altLang="en-US" i="1">
                <a:solidFill>
                  <a:schemeClr val="hlink"/>
                </a:solidFill>
                <a:latin typeface="华文新魏" pitchFamily="2" charset="-122"/>
              </a:rPr>
              <a:t>，</a:t>
            </a:r>
            <a:r>
              <a:rPr lang="en-US" altLang="zh-CN" i="1">
                <a:latin typeface="华文新魏" pitchFamily="2" charset="-122"/>
              </a:rPr>
              <a:t>V</a:t>
            </a:r>
            <a:r>
              <a:rPr lang="en-US" altLang="zh-CN" i="1" baseline="-25000">
                <a:latin typeface="华文新魏" pitchFamily="2" charset="-122"/>
              </a:rPr>
              <a:t>1</a:t>
            </a:r>
            <a:r>
              <a:rPr lang="en-US" altLang="zh-CN">
                <a:latin typeface="华文新魏" pitchFamily="2" charset="-122"/>
              </a:rPr>
              <a:t> </a:t>
            </a:r>
            <a:r>
              <a:rPr lang="zh-CN" altLang="en-US">
                <a:latin typeface="华文新魏" pitchFamily="2" charset="-122"/>
              </a:rPr>
              <a:t>是</a:t>
            </a:r>
            <a:r>
              <a:rPr lang="en-US" altLang="zh-CN">
                <a:latin typeface="华文新魏" pitchFamily="2" charset="-122"/>
              </a:rPr>
              <a:t>X</a:t>
            </a:r>
            <a:r>
              <a:rPr lang="zh-CN" altLang="en-US">
                <a:latin typeface="华文新魏" pitchFamily="2" charset="-122"/>
              </a:rPr>
              <a:t>更新前的值，</a:t>
            </a:r>
            <a:r>
              <a:rPr lang="en-US" altLang="zh-CN" i="1">
                <a:latin typeface="华文新魏" pitchFamily="2" charset="-122"/>
              </a:rPr>
              <a:t>V</a:t>
            </a:r>
            <a:r>
              <a:rPr lang="en-US" altLang="zh-CN" i="1" baseline="-25000">
                <a:latin typeface="华文新魏" pitchFamily="2" charset="-122"/>
              </a:rPr>
              <a:t>2</a:t>
            </a:r>
            <a:r>
              <a:rPr lang="en-US" altLang="zh-CN" i="1">
                <a:latin typeface="华文新魏" pitchFamily="2" charset="-122"/>
              </a:rPr>
              <a:t> </a:t>
            </a:r>
            <a:r>
              <a:rPr lang="zh-CN" altLang="en-US">
                <a:latin typeface="华文新魏" pitchFamily="2" charset="-122"/>
              </a:rPr>
              <a:t>是</a:t>
            </a:r>
            <a:r>
              <a:rPr lang="en-US" altLang="zh-CN">
                <a:latin typeface="华文新魏" pitchFamily="2" charset="-122"/>
              </a:rPr>
              <a:t>X</a:t>
            </a:r>
            <a:r>
              <a:rPr lang="zh-CN" altLang="en-US">
                <a:latin typeface="华文新魏" pitchFamily="2" charset="-122"/>
              </a:rPr>
              <a:t>更新后的值</a:t>
            </a:r>
          </a:p>
          <a:p>
            <a:pPr lvl="1" eaLnBrk="1" hangingPunct="1">
              <a:lnSpc>
                <a:spcPct val="115000"/>
              </a:lnSpc>
              <a:defRPr/>
            </a:pPr>
            <a:r>
              <a:rPr lang="zh-CN" altLang="en-US">
                <a:latin typeface="华文新魏" pitchFamily="2" charset="-122"/>
              </a:rPr>
              <a:t>事务</a:t>
            </a:r>
            <a:r>
              <a:rPr lang="en-US" altLang="zh-CN" i="1" err="1">
                <a:latin typeface="华文新魏" pitchFamily="2" charset="-122"/>
              </a:rPr>
              <a:t>T</a:t>
            </a:r>
            <a:r>
              <a:rPr lang="en-US" altLang="zh-CN" i="1" baseline="-25000" err="1">
                <a:latin typeface="华文新魏" pitchFamily="2" charset="-122"/>
              </a:rPr>
              <a:t>i</a:t>
            </a:r>
            <a:r>
              <a:rPr lang="zh-CN" altLang="en-US">
                <a:latin typeface="华文新魏" pitchFamily="2" charset="-122"/>
              </a:rPr>
              <a:t>结束后，写入日志：</a:t>
            </a:r>
            <a:r>
              <a:rPr lang="en-US" altLang="zh-CN">
                <a:solidFill>
                  <a:schemeClr val="hlink"/>
                </a:solidFill>
                <a:latin typeface="华文新魏" pitchFamily="2" charset="-122"/>
              </a:rPr>
              <a:t>&lt;</a:t>
            </a:r>
            <a:r>
              <a:rPr lang="en-US" altLang="zh-CN" i="1" err="1">
                <a:solidFill>
                  <a:schemeClr val="hlink"/>
                </a:solidFill>
                <a:latin typeface="华文新魏" pitchFamily="2" charset="-122"/>
              </a:rPr>
              <a:t>T</a:t>
            </a:r>
            <a:r>
              <a:rPr lang="en-US" altLang="zh-CN" i="1" baseline="-25000" err="1">
                <a:solidFill>
                  <a:schemeClr val="hlink"/>
                </a:solidFill>
                <a:latin typeface="华文新魏" pitchFamily="2" charset="-122"/>
              </a:rPr>
              <a:t>i</a:t>
            </a:r>
            <a:r>
              <a:rPr lang="en-US" altLang="zh-CN" i="1">
                <a:solidFill>
                  <a:schemeClr val="hlink"/>
                </a:solidFill>
                <a:latin typeface="华文新魏" pitchFamily="2" charset="-122"/>
              </a:rPr>
              <a:t> </a:t>
            </a:r>
            <a:r>
              <a:rPr lang="en-US" altLang="zh-CN" b="1" i="1">
                <a:solidFill>
                  <a:schemeClr val="hlink"/>
                </a:solidFill>
                <a:latin typeface="华文新魏" pitchFamily="2" charset="-122"/>
              </a:rPr>
              <a:t> </a:t>
            </a:r>
            <a:r>
              <a:rPr lang="en-US" altLang="zh-CN" b="1">
                <a:solidFill>
                  <a:schemeClr val="hlink"/>
                </a:solidFill>
                <a:latin typeface="华文新魏" pitchFamily="2" charset="-122"/>
              </a:rPr>
              <a:t>commi</a:t>
            </a:r>
            <a:r>
              <a:rPr lang="en-US" altLang="zh-CN">
                <a:solidFill>
                  <a:schemeClr val="hlink"/>
                </a:solidFill>
                <a:latin typeface="华文新魏" pitchFamily="2" charset="-122"/>
              </a:rPr>
              <a:t>t&gt;</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defRPr/>
            </a:pPr>
            <a:r>
              <a:rPr lang="zh-CN" altLang="en-US"/>
              <a:t>日志</a:t>
            </a:r>
          </a:p>
        </p:txBody>
      </p:sp>
      <p:sp>
        <p:nvSpPr>
          <p:cNvPr id="181251" name="Rectangle 3"/>
          <p:cNvSpPr>
            <a:spLocks noGrp="1" noChangeArrowheads="1"/>
          </p:cNvSpPr>
          <p:nvPr>
            <p:ph type="body" idx="1"/>
          </p:nvPr>
        </p:nvSpPr>
        <p:spPr>
          <a:xfrm>
            <a:off x="1066800" y="1295400"/>
            <a:ext cx="7467600" cy="2438400"/>
          </a:xfrm>
        </p:spPr>
        <p:txBody>
          <a:bodyPr/>
          <a:lstStyle/>
          <a:p>
            <a:pPr eaLnBrk="1" hangingPunct="1">
              <a:lnSpc>
                <a:spcPct val="90000"/>
              </a:lnSpc>
              <a:buFont typeface="Wingdings" pitchFamily="2" charset="2"/>
              <a:buNone/>
              <a:defRPr/>
            </a:pPr>
            <a:r>
              <a:rPr lang="en-US" altLang="zh-CN" sz="2400" i="1">
                <a:ea typeface="宋体" pitchFamily="2" charset="-122"/>
              </a:rPr>
              <a:t>T</a:t>
            </a:r>
            <a:r>
              <a:rPr lang="en-US" altLang="zh-CN" sz="2400" i="1" baseline="-25000">
                <a:ea typeface="宋体" pitchFamily="2" charset="-122"/>
              </a:rPr>
              <a:t>0</a:t>
            </a:r>
            <a:r>
              <a:rPr lang="en-US" altLang="zh-CN" sz="2400">
                <a:ea typeface="宋体" pitchFamily="2" charset="-122"/>
              </a:rPr>
              <a:t>: 	</a:t>
            </a:r>
            <a:r>
              <a:rPr lang="en-US" altLang="zh-CN" sz="2400" b="1">
                <a:ea typeface="宋体" pitchFamily="2" charset="-122"/>
              </a:rPr>
              <a:t>read </a:t>
            </a:r>
            <a:r>
              <a:rPr lang="en-US" altLang="zh-CN" sz="2400">
                <a:ea typeface="宋体" pitchFamily="2" charset="-122"/>
              </a:rPr>
              <a:t>(</a:t>
            </a:r>
            <a:r>
              <a:rPr lang="en-US" altLang="zh-CN" sz="2400" i="1">
                <a:ea typeface="宋体" pitchFamily="2" charset="-122"/>
              </a:rPr>
              <a:t>A</a:t>
            </a:r>
            <a:r>
              <a:rPr lang="en-US" altLang="zh-CN" sz="2400">
                <a:ea typeface="宋体" pitchFamily="2" charset="-122"/>
              </a:rPr>
              <a:t>)			</a:t>
            </a:r>
            <a:r>
              <a:rPr lang="en-US" altLang="zh-CN" sz="2400" i="1">
                <a:ea typeface="宋体" pitchFamily="2" charset="-122"/>
              </a:rPr>
              <a:t>T</a:t>
            </a:r>
            <a:r>
              <a:rPr lang="en-US" altLang="zh-CN" sz="2400" i="1" baseline="-25000">
                <a:ea typeface="宋体" pitchFamily="2" charset="-122"/>
              </a:rPr>
              <a:t>1</a:t>
            </a:r>
            <a:r>
              <a:rPr lang="en-US" altLang="zh-CN" sz="2400" i="1">
                <a:ea typeface="宋体" pitchFamily="2" charset="-122"/>
              </a:rPr>
              <a:t> </a:t>
            </a:r>
            <a:r>
              <a:rPr lang="en-US" altLang="zh-CN" sz="2400">
                <a:ea typeface="宋体" pitchFamily="2" charset="-122"/>
              </a:rPr>
              <a:t>: 	</a:t>
            </a:r>
            <a:r>
              <a:rPr lang="en-US" altLang="zh-CN" sz="2400" b="1">
                <a:ea typeface="宋体" pitchFamily="2" charset="-122"/>
              </a:rPr>
              <a:t>read</a:t>
            </a:r>
            <a:r>
              <a:rPr lang="en-US" altLang="zh-CN" sz="2400">
                <a:ea typeface="宋体" pitchFamily="2" charset="-122"/>
              </a:rPr>
              <a:t> (</a:t>
            </a:r>
            <a:r>
              <a:rPr lang="en-US" altLang="zh-CN" sz="2400" i="1">
                <a:ea typeface="宋体" pitchFamily="2" charset="-122"/>
              </a:rPr>
              <a:t>C</a:t>
            </a:r>
            <a:r>
              <a:rPr lang="en-US" altLang="zh-CN" sz="2400">
                <a:ea typeface="宋体" pitchFamily="2" charset="-122"/>
              </a:rPr>
              <a:t>)</a:t>
            </a:r>
          </a:p>
          <a:p>
            <a:pPr eaLnBrk="1" hangingPunct="1">
              <a:lnSpc>
                <a:spcPct val="90000"/>
              </a:lnSpc>
              <a:buFont typeface="Wingdings" pitchFamily="2" charset="2"/>
              <a:buNone/>
              <a:defRPr/>
            </a:pPr>
            <a:r>
              <a:rPr lang="en-US" altLang="zh-CN" sz="2400" i="1">
                <a:ea typeface="宋体" pitchFamily="2" charset="-122"/>
              </a:rPr>
              <a:t>		A: - A - 50</a:t>
            </a:r>
            <a:r>
              <a:rPr lang="en-US" altLang="zh-CN" sz="2400">
                <a:ea typeface="宋体" pitchFamily="2" charset="-122"/>
              </a:rPr>
              <a:t>			       	</a:t>
            </a:r>
            <a:r>
              <a:rPr lang="en-US" altLang="zh-CN" sz="2400" i="1">
                <a:ea typeface="宋体" pitchFamily="2" charset="-122"/>
              </a:rPr>
              <a:t>C:- C- 100</a:t>
            </a:r>
            <a:endParaRPr lang="en-US" altLang="zh-CN" sz="2400">
              <a:ea typeface="宋体" pitchFamily="2" charset="-122"/>
            </a:endParaRPr>
          </a:p>
          <a:p>
            <a:pPr eaLnBrk="1" hangingPunct="1">
              <a:lnSpc>
                <a:spcPct val="90000"/>
              </a:lnSpc>
              <a:buFont typeface="Wingdings" pitchFamily="2" charset="2"/>
              <a:buNone/>
              <a:defRPr/>
            </a:pPr>
            <a:r>
              <a:rPr lang="en-US" altLang="zh-CN" sz="2400" b="1">
                <a:ea typeface="宋体" pitchFamily="2" charset="-122"/>
              </a:rPr>
              <a:t>		Write </a:t>
            </a:r>
            <a:r>
              <a:rPr lang="en-US" altLang="zh-CN" sz="2400">
                <a:ea typeface="宋体" pitchFamily="2" charset="-122"/>
              </a:rPr>
              <a:t>(</a:t>
            </a:r>
            <a:r>
              <a:rPr lang="en-US" altLang="zh-CN" sz="2400" i="1">
                <a:ea typeface="宋体" pitchFamily="2" charset="-122"/>
              </a:rPr>
              <a:t>A</a:t>
            </a:r>
            <a:r>
              <a:rPr lang="en-US" altLang="zh-CN" sz="2400">
                <a:ea typeface="宋体" pitchFamily="2" charset="-122"/>
              </a:rPr>
              <a:t>)			        	</a:t>
            </a:r>
            <a:r>
              <a:rPr lang="en-US" altLang="zh-CN" sz="2400" b="1">
                <a:ea typeface="宋体" pitchFamily="2" charset="-122"/>
              </a:rPr>
              <a:t>write </a:t>
            </a:r>
            <a:r>
              <a:rPr lang="en-US" altLang="zh-CN" sz="2400">
                <a:ea typeface="宋体" pitchFamily="2" charset="-122"/>
              </a:rPr>
              <a:t>(</a:t>
            </a:r>
            <a:r>
              <a:rPr lang="en-US" altLang="zh-CN" sz="2400" i="1">
                <a:ea typeface="宋体" pitchFamily="2" charset="-122"/>
              </a:rPr>
              <a:t>C</a:t>
            </a:r>
            <a:r>
              <a:rPr lang="en-US" altLang="zh-CN" sz="2400">
                <a:ea typeface="宋体" pitchFamily="2" charset="-122"/>
              </a:rPr>
              <a:t>)</a:t>
            </a:r>
          </a:p>
          <a:p>
            <a:pPr eaLnBrk="1" hangingPunct="1">
              <a:lnSpc>
                <a:spcPct val="90000"/>
              </a:lnSpc>
              <a:buFont typeface="Wingdings" pitchFamily="2" charset="2"/>
              <a:buNone/>
              <a:defRPr/>
            </a:pPr>
            <a:r>
              <a:rPr lang="en-US" altLang="zh-CN" sz="2400" b="1">
                <a:ea typeface="宋体" pitchFamily="2" charset="-122"/>
              </a:rPr>
              <a:t>		read </a:t>
            </a:r>
            <a:r>
              <a:rPr lang="en-US" altLang="zh-CN" sz="2400">
                <a:ea typeface="宋体" pitchFamily="2" charset="-122"/>
              </a:rPr>
              <a:t>(</a:t>
            </a:r>
            <a:r>
              <a:rPr lang="en-US" altLang="zh-CN" sz="2400" i="1">
                <a:ea typeface="宋体" pitchFamily="2" charset="-122"/>
              </a:rPr>
              <a:t>B</a:t>
            </a:r>
            <a:r>
              <a:rPr lang="en-US" altLang="zh-CN" sz="2400">
                <a:ea typeface="宋体" pitchFamily="2" charset="-122"/>
              </a:rPr>
              <a:t>)</a:t>
            </a:r>
          </a:p>
          <a:p>
            <a:pPr eaLnBrk="1" hangingPunct="1">
              <a:lnSpc>
                <a:spcPct val="90000"/>
              </a:lnSpc>
              <a:buFont typeface="Wingdings" pitchFamily="2" charset="2"/>
              <a:buNone/>
              <a:defRPr/>
            </a:pPr>
            <a:r>
              <a:rPr lang="en-US" altLang="zh-CN" sz="2400" i="1">
                <a:ea typeface="宋体" pitchFamily="2" charset="-122"/>
              </a:rPr>
              <a:t>		B:-  B + 50</a:t>
            </a:r>
          </a:p>
          <a:p>
            <a:pPr eaLnBrk="1" hangingPunct="1">
              <a:lnSpc>
                <a:spcPct val="90000"/>
              </a:lnSpc>
              <a:buFont typeface="Wingdings" pitchFamily="2" charset="2"/>
              <a:buNone/>
              <a:defRPr/>
            </a:pPr>
            <a:r>
              <a:rPr lang="en-US" altLang="zh-CN" sz="2400" b="1">
                <a:ea typeface="宋体" pitchFamily="2" charset="-122"/>
              </a:rPr>
              <a:t>		write </a:t>
            </a:r>
            <a:r>
              <a:rPr lang="en-US" altLang="zh-CN" sz="2400">
                <a:ea typeface="宋体" pitchFamily="2" charset="-122"/>
              </a:rPr>
              <a:t>(</a:t>
            </a:r>
            <a:r>
              <a:rPr lang="en-US" altLang="zh-CN" sz="2400" i="1">
                <a:ea typeface="宋体" pitchFamily="2" charset="-122"/>
              </a:rPr>
              <a:t>B</a:t>
            </a:r>
            <a:r>
              <a:rPr lang="en-US" altLang="zh-CN" sz="2400">
                <a:ea typeface="宋体" pitchFamily="2" charset="-122"/>
              </a:rPr>
              <a:t>)</a:t>
            </a:r>
            <a:endParaRPr lang="en-US" altLang="zh-CN" sz="2400"/>
          </a:p>
        </p:txBody>
      </p:sp>
      <p:sp>
        <p:nvSpPr>
          <p:cNvPr id="101380" name="Text Box 4"/>
          <p:cNvSpPr txBox="1">
            <a:spLocks noChangeArrowheads="1"/>
          </p:cNvSpPr>
          <p:nvPr/>
        </p:nvSpPr>
        <p:spPr bwMode="auto">
          <a:xfrm>
            <a:off x="669925" y="4017963"/>
            <a:ext cx="2541080" cy="1015663"/>
          </a:xfrm>
          <a:prstGeom prst="rect">
            <a:avLst/>
          </a:prstGeom>
          <a:noFill/>
          <a:ln w="9525">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0</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 </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start&gt;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0</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 </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A</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1000, 950&gt;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0</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B</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2000, 2050&gt;</a:t>
            </a:r>
          </a:p>
        </p:txBody>
      </p:sp>
      <p:sp>
        <p:nvSpPr>
          <p:cNvPr id="101381" name="Text Box 5"/>
          <p:cNvSpPr txBox="1">
            <a:spLocks noChangeArrowheads="1"/>
          </p:cNvSpPr>
          <p:nvPr/>
        </p:nvSpPr>
        <p:spPr bwMode="auto">
          <a:xfrm>
            <a:off x="3446463" y="4008438"/>
            <a:ext cx="2446337" cy="1920875"/>
          </a:xfrm>
          <a:prstGeom prst="rect">
            <a:avLst/>
          </a:prstGeom>
          <a:noFill/>
          <a:ln w="9525">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0</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start&gt;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0</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A</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1000, 950&gt;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0</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B</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2000, 2050&gt;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0</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 </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commit&gt;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1</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start&gt;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1</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C</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700, 600&gt;</a:t>
            </a:r>
          </a:p>
        </p:txBody>
      </p:sp>
      <p:sp>
        <p:nvSpPr>
          <p:cNvPr id="101382" name="Text Box 6"/>
          <p:cNvSpPr txBox="1">
            <a:spLocks noChangeArrowheads="1"/>
          </p:cNvSpPr>
          <p:nvPr/>
        </p:nvSpPr>
        <p:spPr bwMode="auto">
          <a:xfrm>
            <a:off x="6246813" y="4008438"/>
            <a:ext cx="2446337" cy="2225675"/>
          </a:xfrm>
          <a:prstGeom prst="rect">
            <a:avLst/>
          </a:prstGeom>
          <a:noFill/>
          <a:ln w="9525">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0</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start&gt;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0</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A</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1000, 950&gt;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0</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B</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2000, 2050&gt;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0</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commit&gt;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1</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start&gt;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1</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C</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700, 600&gt;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&lt;</a:t>
            </a:r>
            <a:r>
              <a:rPr kumimoji="0" lang="en-US" altLang="zh-CN" sz="2000" b="0" i="1" u="none" strike="noStrike" kern="1200" cap="none" spc="0" normalizeH="0" baseline="0" noProof="0">
                <a:ln>
                  <a:noFill/>
                </a:ln>
                <a:solidFill>
                  <a:srgbClr val="000000"/>
                </a:solidFill>
                <a:effectLst/>
                <a:uLnTx/>
                <a:uFillTx/>
                <a:latin typeface="Helvetica" pitchFamily="34" charset="0"/>
                <a:ea typeface="宋体" pitchFamily="2" charset="-122"/>
                <a:cs typeface="+mn-cs"/>
              </a:rPr>
              <a:t>T</a:t>
            </a:r>
            <a:r>
              <a:rPr kumimoji="0" lang="en-US" altLang="zh-CN" sz="2000" b="0" i="0" u="none" strike="noStrike" kern="1200" cap="none" spc="0" normalizeH="0" baseline="-25000" noProof="0">
                <a:ln>
                  <a:noFill/>
                </a:ln>
                <a:solidFill>
                  <a:srgbClr val="000000"/>
                </a:solidFill>
                <a:effectLst/>
                <a:uLnTx/>
                <a:uFillTx/>
                <a:latin typeface="Helvetica" pitchFamily="34" charset="0"/>
                <a:ea typeface="宋体" pitchFamily="2" charset="-122"/>
                <a:cs typeface="+mn-cs"/>
              </a:rPr>
              <a:t>1</a:t>
            </a: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 commit&gt;</a:t>
            </a:r>
          </a:p>
        </p:txBody>
      </p:sp>
      <p:sp>
        <p:nvSpPr>
          <p:cNvPr id="101383" name="Text Box 7"/>
          <p:cNvSpPr txBox="1">
            <a:spLocks noChangeArrowheads="1"/>
          </p:cNvSpPr>
          <p:nvPr/>
        </p:nvSpPr>
        <p:spPr bwMode="auto">
          <a:xfrm>
            <a:off x="1355725" y="5165725"/>
            <a:ext cx="493713" cy="396875"/>
          </a:xfrm>
          <a:prstGeom prst="rect">
            <a:avLst/>
          </a:prstGeom>
          <a:noFill/>
          <a:ln w="9525">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(a)</a:t>
            </a:r>
          </a:p>
        </p:txBody>
      </p:sp>
      <p:sp>
        <p:nvSpPr>
          <p:cNvPr id="101384" name="Text Box 8"/>
          <p:cNvSpPr txBox="1">
            <a:spLocks noChangeArrowheads="1"/>
          </p:cNvSpPr>
          <p:nvPr/>
        </p:nvSpPr>
        <p:spPr bwMode="auto">
          <a:xfrm>
            <a:off x="4175125" y="6003925"/>
            <a:ext cx="493713" cy="396875"/>
          </a:xfrm>
          <a:prstGeom prst="rect">
            <a:avLst/>
          </a:prstGeom>
          <a:noFill/>
          <a:ln w="9525">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(b)</a:t>
            </a:r>
          </a:p>
        </p:txBody>
      </p:sp>
      <p:sp>
        <p:nvSpPr>
          <p:cNvPr id="101385" name="Text Box 9"/>
          <p:cNvSpPr txBox="1">
            <a:spLocks noChangeArrowheads="1"/>
          </p:cNvSpPr>
          <p:nvPr/>
        </p:nvSpPr>
        <p:spPr bwMode="auto">
          <a:xfrm>
            <a:off x="6918325" y="6308725"/>
            <a:ext cx="479425" cy="396875"/>
          </a:xfrm>
          <a:prstGeom prst="rect">
            <a:avLst/>
          </a:prstGeom>
          <a:noFill/>
          <a:ln w="9525">
            <a:noFill/>
            <a:miter lim="800000"/>
            <a:headEnd/>
            <a:tailEnd/>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Helvetica" pitchFamily="34" charset="0"/>
                <a:ea typeface="宋体" pitchFamily="2" charset="-122"/>
                <a:cs typeface="+mn-cs"/>
              </a:rPr>
              <a: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p:nvPr/>
        </p:nvSpPr>
        <p:spPr>
          <a:xfrm>
            <a:off x="1405890" y="188595"/>
            <a:ext cx="7738110" cy="901065"/>
          </a:xfrm>
          <a:prstGeom prst="rect">
            <a:avLst/>
          </a:prstGeom>
          <a:noFill/>
          <a:ln w="9525">
            <a:noFill/>
          </a:ln>
        </p:spPr>
        <p:txBody>
          <a:bodyPr anchor="ctr"/>
          <a:lstStyle/>
          <a:p>
            <a:pPr algn="ctr"/>
            <a:r>
              <a:rPr kumimoji="1" lang="zh-CN" altLang="en-US" sz="4000" kern="0">
                <a:solidFill>
                  <a:schemeClr val="accent2"/>
                </a:solidFill>
                <a:latin typeface="微软雅黑" panose="020B0503020204020204" pitchFamily="34" charset="-122"/>
                <a:ea typeface="微软雅黑" panose="020B0503020204020204" pitchFamily="34" charset="-122"/>
                <a:cs typeface="+mj-cs"/>
              </a:rPr>
              <a:t>事务的</a:t>
            </a:r>
            <a:r>
              <a:rPr kumimoji="1" lang="en-US" altLang="zh-CN" sz="4000" kern="0">
                <a:solidFill>
                  <a:schemeClr val="accent2"/>
                </a:solidFill>
                <a:latin typeface="微软雅黑" panose="020B0503020204020204" pitchFamily="34" charset="-122"/>
                <a:ea typeface="微软雅黑" panose="020B0503020204020204" pitchFamily="34" charset="-122"/>
                <a:cs typeface="+mj-cs"/>
              </a:rPr>
              <a:t>4</a:t>
            </a:r>
            <a:r>
              <a:rPr kumimoji="1" lang="zh-CN" altLang="en-US" sz="4000" kern="0">
                <a:solidFill>
                  <a:schemeClr val="accent2"/>
                </a:solidFill>
                <a:latin typeface="微软雅黑" panose="020B0503020204020204" pitchFamily="34" charset="-122"/>
                <a:ea typeface="微软雅黑" panose="020B0503020204020204" pitchFamily="34" charset="-122"/>
                <a:cs typeface="+mj-cs"/>
              </a:rPr>
              <a:t>个隔离级别（配置参数）</a:t>
            </a:r>
          </a:p>
        </p:txBody>
      </p:sp>
      <p:sp>
        <p:nvSpPr>
          <p:cNvPr id="16387" name="Text Box 3"/>
          <p:cNvSpPr txBox="1"/>
          <p:nvPr/>
        </p:nvSpPr>
        <p:spPr>
          <a:xfrm>
            <a:off x="76200" y="1676400"/>
            <a:ext cx="9046845" cy="5137150"/>
          </a:xfrm>
          <a:prstGeom prst="rect">
            <a:avLst/>
          </a:prstGeom>
          <a:noFill/>
          <a:ln w="9525">
            <a:noFill/>
          </a:ln>
        </p:spPr>
        <p:txBody>
          <a:bodyPr wrap="square">
            <a:spAutoFit/>
          </a:bodyPr>
          <a:lstStyle/>
          <a:p>
            <a:pPr marL="342900" indent="-342900" eaLnBrk="0" hangingPunct="0">
              <a:spcBef>
                <a:spcPct val="80000"/>
              </a:spcBef>
              <a:buClr>
                <a:srgbClr val="FF0000"/>
              </a:buClr>
              <a:buSzPct val="100000"/>
              <a:buFont typeface="Wingdings" panose="05000000000000000000" charset="0"/>
              <a:buChar char="l"/>
            </a:pPr>
            <a:r>
              <a:rPr>
                <a:latin typeface="微软雅黑" panose="020B0503020204020204" pitchFamily="34" charset="-122"/>
                <a:ea typeface="微软雅黑" panose="020B0503020204020204" pitchFamily="34" charset="-122"/>
                <a:cs typeface="微软雅黑" panose="020B0503020204020204" pitchFamily="34" charset="-122"/>
              </a:rPr>
              <a:t></a:t>
            </a:r>
            <a:r>
              <a:rPr sz="2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读未提交</a:t>
            </a:r>
            <a:r>
              <a:rPr lang="zh-CN" sz="2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（脏读）；</a:t>
            </a:r>
            <a:endParaRPr sz="2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spcBef>
                <a:spcPct val="80000"/>
              </a:spcBef>
              <a:buClr>
                <a:srgbClr val="FF0000"/>
              </a:buClr>
              <a:buSzPct val="100000"/>
              <a:buFont typeface="Wingdings" panose="05000000000000000000" charset="0"/>
              <a:buChar char="l"/>
            </a:pPr>
            <a:r>
              <a:rPr>
                <a:latin typeface="微软雅黑" panose="020B0503020204020204" pitchFamily="34" charset="-122"/>
                <a:ea typeface="微软雅黑" panose="020B0503020204020204" pitchFamily="34" charset="-122"/>
                <a:cs typeface="微软雅黑" panose="020B0503020204020204" pitchFamily="34" charset="-122"/>
              </a:rPr>
              <a:t></a:t>
            </a:r>
            <a:r>
              <a:rPr sz="2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读已提交（READ COMMIT）</a:t>
            </a:r>
            <a:r>
              <a:rPr lang="en-US" sz="2800">
                <a:latin typeface="微软雅黑" panose="020B0503020204020204" pitchFamily="34" charset="-122"/>
                <a:ea typeface="微软雅黑" panose="020B0503020204020204" pitchFamily="34" charset="-122"/>
                <a:cs typeface="微软雅黑" panose="020B0503020204020204" pitchFamily="34" charset="-122"/>
              </a:rPr>
              <a:t>；ORACLE</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967740" eaLnBrk="0" hangingPunct="0">
              <a:spcBef>
                <a:spcPct val="80000"/>
              </a:spcBef>
              <a:buClr>
                <a:srgbClr val="FF0000"/>
              </a:buClr>
              <a:buSzPct val="100000"/>
              <a:buFont typeface="Wingdings" panose="05000000000000000000" charset="0"/>
            </a:pPr>
            <a:r>
              <a:rPr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不可重复读</a:t>
            </a:r>
            <a:r>
              <a:rPr lang="zh-CN" altLang="en-US">
                <a:latin typeface="微软雅黑" panose="020B0503020204020204" pitchFamily="34" charset="-122"/>
                <a:ea typeface="微软雅黑" panose="020B0503020204020204" pitchFamily="34" charset="-122"/>
                <a:sym typeface="+mn-ea"/>
              </a:rPr>
              <a:t>：读取了另外一个事务修改 （update 和delete）后的记录；</a:t>
            </a:r>
            <a:endParaRPr>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eaLnBrk="0" hangingPunct="0">
              <a:spcBef>
                <a:spcPct val="80000"/>
              </a:spcBef>
              <a:buClr>
                <a:srgbClr val="FF0000"/>
              </a:buClr>
              <a:buSzTx/>
              <a:buFont typeface="Wingdings" panose="05000000000000000000" charset="0"/>
              <a:buChar char="l"/>
            </a:pPr>
            <a:r>
              <a:rPr>
                <a:latin typeface="微软雅黑" panose="020B0503020204020204" pitchFamily="34" charset="-122"/>
                <a:ea typeface="微软雅黑" panose="020B0503020204020204" pitchFamily="34" charset="-122"/>
                <a:cs typeface="微软雅黑" panose="020B0503020204020204" pitchFamily="34" charset="-122"/>
              </a:rPr>
              <a:t></a:t>
            </a:r>
            <a:r>
              <a:rPr sz="2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可重复读（Repeatable Read）；</a:t>
            </a:r>
            <a:r>
              <a:rPr lang="en-US" sz="2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MySQL</a:t>
            </a:r>
            <a:r>
              <a:rPr lang="zh-CN" altLang="en-US" sz="2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endParaRPr sz="2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marL="1038860" indent="-1038860" eaLnBrk="0" hangingPunct="0">
              <a:spcBef>
                <a:spcPct val="80000"/>
              </a:spcBef>
              <a:buClr>
                <a:srgbClr val="FF0000"/>
              </a:buClr>
              <a:buSzPct val="100000"/>
              <a:buFont typeface="Wingdings" panose="05000000000000000000" charset="0"/>
            </a:pPr>
            <a:r>
              <a:rPr lang="en-US" altLang="zh-CN">
                <a:latin typeface="微软雅黑" panose="020B0503020204020204" pitchFamily="34" charset="-122"/>
                <a:ea typeface="微软雅黑" panose="020B0503020204020204" pitchFamily="34" charset="-122"/>
                <a:sym typeface="+mn-ea"/>
              </a:rPr>
              <a:t>           </a:t>
            </a:r>
            <a:r>
              <a:rPr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幻读（Phantom Read）</a:t>
            </a:r>
            <a:r>
              <a:rPr lang="zh-CN" altLang="en-US">
                <a:latin typeface="微软雅黑" panose="020B0503020204020204" pitchFamily="34" charset="-122"/>
                <a:ea typeface="微软雅黑" panose="020B0503020204020204" pitchFamily="34" charset="-122"/>
                <a:sym typeface="+mn-ea"/>
              </a:rPr>
              <a:t>：读取了另外一个事务插入（</a:t>
            </a:r>
            <a:r>
              <a:rPr lang="en-US" altLang="zh-CN">
                <a:latin typeface="微软雅黑" panose="020B0503020204020204" pitchFamily="34" charset="-122"/>
                <a:ea typeface="微软雅黑" panose="020B0503020204020204" pitchFamily="34" charset="-122"/>
                <a:sym typeface="+mn-ea"/>
              </a:rPr>
              <a:t>INSERT</a:t>
            </a:r>
            <a:r>
              <a:rPr lang="zh-CN" altLang="en-US">
                <a:latin typeface="微软雅黑" panose="020B0503020204020204" pitchFamily="34" charset="-122"/>
                <a:ea typeface="微软雅黑" panose="020B0503020204020204" pitchFamily="34" charset="-122"/>
                <a:sym typeface="+mn-ea"/>
              </a:rPr>
              <a:t>）后的记录；</a:t>
            </a:r>
            <a:endParaRPr lang="zh-CN" altLang="en-US">
              <a:latin typeface="微软雅黑" panose="020B0503020204020204" pitchFamily="34" charset="-122"/>
              <a:ea typeface="微软雅黑" panose="020B0503020204020204" pitchFamily="34" charset="-122"/>
            </a:endParaRPr>
          </a:p>
          <a:p>
            <a:pPr marL="342900" indent="-342900" algn="l" eaLnBrk="0" hangingPunct="0">
              <a:spcBef>
                <a:spcPct val="80000"/>
              </a:spcBef>
              <a:buClr>
                <a:srgbClr val="FF0000"/>
              </a:buClr>
              <a:buSzTx/>
              <a:buFont typeface="Wingdings" panose="05000000000000000000" charset="0"/>
              <a:buChar char="l"/>
            </a:pPr>
            <a:r>
              <a:rPr lang="en-US">
                <a:latin typeface="微软雅黑" panose="020B0503020204020204" pitchFamily="34" charset="-122"/>
                <a:ea typeface="微软雅黑" panose="020B0503020204020204" pitchFamily="34" charset="-122"/>
                <a:cs typeface="微软雅黑" panose="020B0503020204020204" pitchFamily="34" charset="-122"/>
              </a:rPr>
              <a:t>  </a:t>
            </a:r>
            <a:r>
              <a:rPr sz="2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串行化</a:t>
            </a:r>
            <a:r>
              <a:rPr lang="zh-CN" sz="2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7" name="文本框 6"/>
          <p:cNvSpPr txBox="1"/>
          <p:nvPr/>
        </p:nvSpPr>
        <p:spPr>
          <a:xfrm>
            <a:off x="1830705" y="4940935"/>
            <a:ext cx="7021195" cy="460375"/>
          </a:xfrm>
          <a:prstGeom prst="rect">
            <a:avLst/>
          </a:prstGeom>
          <a:noFill/>
        </p:spPr>
        <p:txBody>
          <a:bodyPr wrap="square" rtlCol="0">
            <a:spAutoFit/>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lstStyle/>
          <a:p>
            <a:pPr algn="ctr" eaLnBrk="1" hangingPunct="1"/>
            <a:r>
              <a:rPr lang="zh-CN" altLang="en-US" sz="4000">
                <a:latin typeface="微软雅黑" panose="020B0503020204020204" pitchFamily="34" charset="-122"/>
                <a:ea typeface="微软雅黑" panose="020B0503020204020204" pitchFamily="34" charset="-122"/>
              </a:rPr>
              <a:t>日志内容</a:t>
            </a:r>
          </a:p>
        </p:txBody>
      </p:sp>
      <p:sp>
        <p:nvSpPr>
          <p:cNvPr id="22531" name="Rectangle 3"/>
          <p:cNvSpPr>
            <a:spLocks noGrp="1"/>
          </p:cNvSpPr>
          <p:nvPr>
            <p:ph type="body"/>
          </p:nvPr>
        </p:nvSpPr>
        <p:spPr>
          <a:xfrm>
            <a:off x="152400" y="1447800"/>
            <a:ext cx="2819400" cy="3810000"/>
          </a:xfrm>
          <a:solidFill>
            <a:srgbClr val="CCFFFF">
              <a:alpha val="100000"/>
            </a:srgbClr>
          </a:solidFill>
        </p:spPr>
        <p:txBody>
          <a:bodyPr vert="horz" wrap="square" lIns="54000" tIns="45720" rIns="54000" bIns="45720" anchor="t"/>
          <a:lstStyle/>
          <a:p>
            <a:pPr>
              <a:lnSpc>
                <a:spcPct val="90000"/>
              </a:lnSpc>
              <a:spcBef>
                <a:spcPct val="10000"/>
              </a:spcBef>
              <a:buClr>
                <a:schemeClr val="tx2"/>
              </a:buClr>
              <a:buSzPct val="90000"/>
              <a:buFont typeface="Monotype Sorts" pitchFamily="2" charset="2"/>
              <a:buNone/>
            </a:pPr>
            <a:r>
              <a:rPr lang="en-US" altLang="zh-CN" sz="2400" i="1">
                <a:latin typeface="Times New Roman" panose="02020603050405020304" pitchFamily="18" charset="0"/>
                <a:ea typeface="宋体" panose="02010600030101010101" pitchFamily="2" charset="-122"/>
              </a:rPr>
              <a:t>T</a:t>
            </a:r>
            <a:r>
              <a:rPr lang="en-US" altLang="zh-CN" sz="2400" i="1"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Read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a:t>
            </a:r>
          </a:p>
          <a:p>
            <a:pPr>
              <a:lnSpc>
                <a:spcPct val="90000"/>
              </a:lnSpc>
              <a:spcBef>
                <a:spcPct val="10000"/>
              </a:spcBef>
              <a:buClr>
                <a:schemeClr val="tx2"/>
              </a:buClr>
              <a:buSzPct val="90000"/>
              <a:buFont typeface="Monotype Sorts" pitchFamily="2" charset="2"/>
              <a:buNone/>
            </a:pPr>
            <a:r>
              <a:rPr lang="en-US" altLang="zh-CN" sz="2400" i="1">
                <a:latin typeface="Times New Roman" panose="02020603050405020304" pitchFamily="18" charset="0"/>
                <a:ea typeface="宋体" panose="02010600030101010101" pitchFamily="2" charset="-122"/>
              </a:rPr>
              <a:t>        A= A – 50;</a:t>
            </a:r>
            <a:endParaRPr lang="en-US" altLang="zh-CN" sz="2400">
              <a:latin typeface="Times New Roman" panose="02020603050405020304" pitchFamily="18" charset="0"/>
              <a:ea typeface="宋体" panose="02010600030101010101" pitchFamily="2" charset="-122"/>
            </a:endParaRPr>
          </a:p>
          <a:p>
            <a:pPr>
              <a:lnSpc>
                <a:spcPct val="90000"/>
              </a:lnSpc>
              <a:spcBef>
                <a:spcPct val="10000"/>
              </a:spcBef>
              <a:buClr>
                <a:schemeClr val="tx2"/>
              </a:buClr>
              <a:buSzPct val="90000"/>
              <a:buFont typeface="Monotype Sorts" pitchFamily="2" charset="2"/>
              <a:buNone/>
            </a:pPr>
            <a:r>
              <a:rPr lang="en-US" altLang="zh-CN" sz="2400" b="1">
                <a:latin typeface="Times New Roman" panose="02020603050405020304" pitchFamily="18" charset="0"/>
                <a:ea typeface="宋体" panose="02010600030101010101" pitchFamily="2" charset="-122"/>
              </a:rPr>
              <a:t>       Write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p>
          <a:p>
            <a:pPr>
              <a:lnSpc>
                <a:spcPct val="90000"/>
              </a:lnSpc>
              <a:spcBef>
                <a:spcPct val="10000"/>
              </a:spcBef>
              <a:buClr>
                <a:schemeClr val="tx2"/>
              </a:buClr>
              <a:buSzPct val="90000"/>
              <a:buFont typeface="Monotype Sorts" pitchFamily="2" charset="2"/>
              <a:buNone/>
            </a:pPr>
            <a:r>
              <a:rPr lang="en-US" altLang="zh-CN" sz="2400" b="1">
                <a:latin typeface="Times New Roman" panose="02020603050405020304" pitchFamily="18" charset="0"/>
                <a:ea typeface="宋体" panose="02010600030101010101" pitchFamily="2" charset="-122"/>
              </a:rPr>
              <a:t>       Read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	</a:t>
            </a:r>
          </a:p>
          <a:p>
            <a:pPr>
              <a:lnSpc>
                <a:spcPct val="90000"/>
              </a:lnSpc>
              <a:spcBef>
                <a:spcPct val="10000"/>
              </a:spcBef>
              <a:buClr>
                <a:schemeClr val="tx2"/>
              </a:buClr>
              <a:buSzPct val="90000"/>
              <a:buFont typeface="Monotype Sorts" pitchFamily="2" charset="2"/>
              <a:buNone/>
            </a:pPr>
            <a:r>
              <a:rPr lang="en-US" altLang="zh-CN" sz="2400" i="1">
                <a:latin typeface="Times New Roman" panose="02020603050405020304" pitchFamily="18" charset="0"/>
                <a:ea typeface="宋体" panose="02010600030101010101" pitchFamily="2" charset="-122"/>
              </a:rPr>
              <a:t>       B =  B + 50;</a:t>
            </a:r>
          </a:p>
          <a:p>
            <a:pPr>
              <a:lnSpc>
                <a:spcPct val="90000"/>
              </a:lnSpc>
              <a:spcBef>
                <a:spcPct val="10000"/>
              </a:spcBef>
              <a:buClr>
                <a:schemeClr val="tx2"/>
              </a:buClr>
              <a:buSzPct val="90000"/>
              <a:buFont typeface="Monotype Sorts" pitchFamily="2" charset="2"/>
              <a:buNone/>
            </a:pPr>
            <a:r>
              <a:rPr lang="en-US" altLang="zh-CN" sz="2400" b="1">
                <a:latin typeface="Times New Roman" panose="02020603050405020304" pitchFamily="18" charset="0"/>
                <a:ea typeface="宋体" panose="02010600030101010101" pitchFamily="2" charset="-122"/>
              </a:rPr>
              <a:t>      Write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B</a:t>
            </a:r>
            <a:r>
              <a:rPr lang="en-US" altLang="zh-CN" sz="2400">
                <a:latin typeface="Times New Roman" panose="02020603050405020304" pitchFamily="18" charset="0"/>
                <a:ea typeface="宋体" panose="02010600030101010101" pitchFamily="2" charset="-122"/>
              </a:rPr>
              <a:t>);</a:t>
            </a:r>
          </a:p>
          <a:p>
            <a:pPr>
              <a:lnSpc>
                <a:spcPct val="90000"/>
              </a:lnSpc>
              <a:spcBef>
                <a:spcPct val="10000"/>
              </a:spcBef>
              <a:buClr>
                <a:schemeClr val="tx2"/>
              </a:buClr>
              <a:buSzPct val="90000"/>
              <a:buFont typeface="Monotype Sorts" pitchFamily="2" charset="2"/>
              <a:buNone/>
            </a:pPr>
            <a:endParaRPr lang="en-US" altLang="zh-CN" sz="2400" i="1">
              <a:latin typeface="Times New Roman" panose="02020603050405020304" pitchFamily="18" charset="0"/>
              <a:ea typeface="宋体" panose="02010600030101010101" pitchFamily="2" charset="-122"/>
            </a:endParaRPr>
          </a:p>
          <a:p>
            <a:pPr>
              <a:lnSpc>
                <a:spcPct val="90000"/>
              </a:lnSpc>
              <a:spcBef>
                <a:spcPct val="10000"/>
              </a:spcBef>
              <a:buClr>
                <a:schemeClr val="tx2"/>
              </a:buClr>
              <a:buSzPct val="90000"/>
              <a:buFont typeface="Monotype Sorts" pitchFamily="2" charset="2"/>
              <a:buNone/>
            </a:pPr>
            <a:r>
              <a:rPr lang="en-US" altLang="zh-CN" sz="2400" i="1">
                <a:latin typeface="Times New Roman" panose="02020603050405020304" pitchFamily="18" charset="0"/>
                <a:ea typeface="宋体" panose="02010600030101010101" pitchFamily="2" charset="-122"/>
              </a:rPr>
              <a:t>T</a:t>
            </a:r>
            <a:r>
              <a:rPr lang="en-US" altLang="zh-CN" sz="2400" i="1" baseline="-250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R</a:t>
            </a:r>
            <a:r>
              <a:rPr lang="en-US" altLang="zh-CN" sz="2400" b="1">
                <a:latin typeface="Times New Roman" panose="02020603050405020304" pitchFamily="18" charset="0"/>
                <a:ea typeface="宋体" panose="02010600030101010101" pitchFamily="2" charset="-122"/>
              </a:rPr>
              <a:t>ead</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a:t>
            </a:r>
            <a:r>
              <a:rPr lang="en-US" altLang="zh-CN" sz="2400">
                <a:latin typeface="Times New Roman" panose="02020603050405020304" pitchFamily="18" charset="0"/>
                <a:ea typeface="宋体" panose="02010600030101010101" pitchFamily="2" charset="-122"/>
              </a:rPr>
              <a:t>);</a:t>
            </a:r>
          </a:p>
          <a:p>
            <a:pPr>
              <a:lnSpc>
                <a:spcPct val="90000"/>
              </a:lnSpc>
              <a:spcBef>
                <a:spcPct val="10000"/>
              </a:spcBef>
              <a:buClr>
                <a:schemeClr val="tx2"/>
              </a:buClr>
              <a:buSzPct val="90000"/>
              <a:buFont typeface="Monotype Sorts"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C=C- 100;</a:t>
            </a:r>
            <a:endParaRPr lang="en-US" altLang="zh-CN" sz="2400">
              <a:latin typeface="Times New Roman" panose="02020603050405020304" pitchFamily="18" charset="0"/>
              <a:ea typeface="宋体" panose="02010600030101010101" pitchFamily="2" charset="-122"/>
            </a:endParaRPr>
          </a:p>
          <a:p>
            <a:pPr>
              <a:lnSpc>
                <a:spcPct val="90000"/>
              </a:lnSpc>
              <a:spcBef>
                <a:spcPct val="10000"/>
              </a:spcBef>
              <a:buClr>
                <a:schemeClr val="tx2"/>
              </a:buClr>
              <a:buSzPct val="90000"/>
              <a:buFont typeface="Monotype Sorts" pitchFamily="2" charset="2"/>
              <a:buNone/>
            </a:pPr>
            <a:r>
              <a:rPr lang="en-US" altLang="zh-CN" sz="2400">
                <a:latin typeface="Times New Roman" panose="02020603050405020304" pitchFamily="18" charset="0"/>
                <a:ea typeface="宋体" panose="02010600030101010101" pitchFamily="2" charset="-122"/>
              </a:rPr>
              <a:t>         W</a:t>
            </a:r>
            <a:r>
              <a:rPr lang="en-US" altLang="zh-CN" sz="2400" b="1">
                <a:latin typeface="Times New Roman" panose="02020603050405020304" pitchFamily="18" charset="0"/>
                <a:ea typeface="宋体" panose="02010600030101010101" pitchFamily="2" charset="-122"/>
              </a:rPr>
              <a:t>rite </a:t>
            </a:r>
            <a:r>
              <a:rPr lang="en-US" altLang="zh-CN" sz="2400">
                <a:latin typeface="Times New Roman" panose="02020603050405020304" pitchFamily="18" charset="0"/>
                <a:ea typeface="宋体" panose="02010600030101010101" pitchFamily="2" charset="-122"/>
              </a:rPr>
              <a:t>(C);</a:t>
            </a:r>
          </a:p>
        </p:txBody>
      </p:sp>
      <p:sp>
        <p:nvSpPr>
          <p:cNvPr id="22532" name="Text Box 5"/>
          <p:cNvSpPr txBox="1"/>
          <p:nvPr/>
        </p:nvSpPr>
        <p:spPr>
          <a:xfrm>
            <a:off x="3205163" y="1524000"/>
            <a:ext cx="2732087" cy="1116013"/>
          </a:xfrm>
          <a:prstGeom prst="rect">
            <a:avLst/>
          </a:prstGeom>
          <a:noFill/>
          <a:ln w="38100" cap="flat" cmpd="dbl">
            <a:solidFill>
              <a:schemeClr val="tx1"/>
            </a:solidFill>
            <a:prstDash val="solid"/>
            <a:miter/>
            <a:headEnd type="none" w="med" len="med"/>
            <a:tailEnd type="none" w="med" len="med"/>
          </a:ln>
        </p:spPr>
        <p:txBody>
          <a:bodyPr wrap="none">
            <a:spAutoFit/>
          </a:bodyPr>
          <a:lstStyle/>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0</a:t>
            </a:r>
            <a:r>
              <a:rPr lang="en-US" altLang="zh-CN" b="0">
                <a:latin typeface="Times New Roman" panose="02020603050405020304" pitchFamily="18" charset="0"/>
              </a:rPr>
              <a:t> </a:t>
            </a:r>
            <a:r>
              <a:rPr lang="en-US" altLang="zh-CN">
                <a:latin typeface="Times New Roman" panose="02020603050405020304" pitchFamily="18" charset="0"/>
              </a:rPr>
              <a:t>start</a:t>
            </a:r>
            <a:r>
              <a:rPr lang="en-US" altLang="zh-CN" b="0">
                <a:latin typeface="Times New Roman" panose="02020603050405020304" pitchFamily="18" charset="0"/>
              </a:rPr>
              <a:t>&gt;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0</a:t>
            </a:r>
            <a:r>
              <a:rPr lang="en-US" altLang="zh-CN" b="0">
                <a:latin typeface="Times New Roman" panose="02020603050405020304" pitchFamily="18" charset="0"/>
              </a:rPr>
              <a:t>, A, 1000, 950&gt;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o</a:t>
            </a:r>
            <a:r>
              <a:rPr lang="en-US" altLang="zh-CN" b="0">
                <a:latin typeface="Times New Roman" panose="02020603050405020304" pitchFamily="18" charset="0"/>
              </a:rPr>
              <a:t>, B, 2000, 2050&gt;</a:t>
            </a:r>
          </a:p>
        </p:txBody>
      </p:sp>
      <p:sp>
        <p:nvSpPr>
          <p:cNvPr id="22533" name="Text Box 6"/>
          <p:cNvSpPr txBox="1"/>
          <p:nvPr/>
        </p:nvSpPr>
        <p:spPr>
          <a:xfrm>
            <a:off x="3205163" y="3213100"/>
            <a:ext cx="2732087" cy="2430463"/>
          </a:xfrm>
          <a:prstGeom prst="rect">
            <a:avLst/>
          </a:prstGeom>
          <a:noFill/>
          <a:ln w="38100" cap="flat" cmpd="dbl">
            <a:solidFill>
              <a:schemeClr val="tx1"/>
            </a:solidFill>
            <a:prstDash val="solid"/>
            <a:miter/>
            <a:headEnd type="none" w="med" len="med"/>
            <a:tailEnd type="none" w="med" len="med"/>
          </a:ln>
        </p:spPr>
        <p:txBody>
          <a:bodyPr wrap="none">
            <a:spAutoFit/>
          </a:bodyPr>
          <a:lstStyle/>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0</a:t>
            </a:r>
            <a:r>
              <a:rPr lang="en-US" altLang="zh-CN" b="0">
                <a:latin typeface="Times New Roman" panose="02020603050405020304" pitchFamily="18" charset="0"/>
              </a:rPr>
              <a:t> </a:t>
            </a:r>
            <a:r>
              <a:rPr lang="en-US" altLang="zh-CN">
                <a:latin typeface="Times New Roman" panose="02020603050405020304" pitchFamily="18" charset="0"/>
              </a:rPr>
              <a:t>start</a:t>
            </a:r>
            <a:r>
              <a:rPr lang="en-US" altLang="zh-CN" b="0">
                <a:latin typeface="Times New Roman" panose="02020603050405020304" pitchFamily="18" charset="0"/>
              </a:rPr>
              <a:t>&gt;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0</a:t>
            </a:r>
            <a:r>
              <a:rPr lang="en-US" altLang="zh-CN" b="0">
                <a:latin typeface="Times New Roman" panose="02020603050405020304" pitchFamily="18" charset="0"/>
              </a:rPr>
              <a:t>, A, 1000, 950&gt;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o</a:t>
            </a:r>
            <a:r>
              <a:rPr lang="en-US" altLang="zh-CN" b="0">
                <a:latin typeface="Times New Roman" panose="02020603050405020304" pitchFamily="18" charset="0"/>
              </a:rPr>
              <a:t>, B, 2000, 2050&gt;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o</a:t>
            </a:r>
            <a:r>
              <a:rPr lang="en-US" altLang="zh-CN" b="0">
                <a:latin typeface="Times New Roman" panose="02020603050405020304" pitchFamily="18" charset="0"/>
              </a:rPr>
              <a:t>, commit&gt;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1</a:t>
            </a:r>
            <a:r>
              <a:rPr lang="en-US" altLang="zh-CN" b="0">
                <a:latin typeface="Times New Roman" panose="02020603050405020304" pitchFamily="18" charset="0"/>
              </a:rPr>
              <a:t> </a:t>
            </a:r>
            <a:r>
              <a:rPr lang="en-US" altLang="zh-CN">
                <a:latin typeface="Times New Roman" panose="02020603050405020304" pitchFamily="18" charset="0"/>
              </a:rPr>
              <a:t>start</a:t>
            </a:r>
            <a:r>
              <a:rPr lang="en-US" altLang="zh-CN" b="0">
                <a:latin typeface="Times New Roman" panose="02020603050405020304" pitchFamily="18" charset="0"/>
              </a:rPr>
              <a:t>&gt;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1</a:t>
            </a:r>
            <a:r>
              <a:rPr lang="en-US" altLang="zh-CN" b="0">
                <a:latin typeface="Times New Roman" panose="02020603050405020304" pitchFamily="18" charset="0"/>
              </a:rPr>
              <a:t>, C, 700, 600&gt;</a:t>
            </a:r>
          </a:p>
          <a:p>
            <a:pPr>
              <a:lnSpc>
                <a:spcPct val="90000"/>
              </a:lnSpc>
            </a:pPr>
            <a:endParaRPr lang="en-US" altLang="zh-CN" b="0">
              <a:latin typeface="Times New Roman" panose="02020603050405020304" pitchFamily="18" charset="0"/>
            </a:endParaRPr>
          </a:p>
        </p:txBody>
      </p:sp>
      <p:sp>
        <p:nvSpPr>
          <p:cNvPr id="22534" name="Text Box 7"/>
          <p:cNvSpPr txBox="1"/>
          <p:nvPr/>
        </p:nvSpPr>
        <p:spPr>
          <a:xfrm>
            <a:off x="6227763" y="1512888"/>
            <a:ext cx="2732087" cy="2430462"/>
          </a:xfrm>
          <a:prstGeom prst="rect">
            <a:avLst/>
          </a:prstGeom>
          <a:noFill/>
          <a:ln w="38100" cap="flat" cmpd="dbl">
            <a:solidFill>
              <a:schemeClr val="tx1"/>
            </a:solidFill>
            <a:prstDash val="solid"/>
            <a:miter/>
            <a:headEnd type="none" w="med" len="med"/>
            <a:tailEnd type="none" w="med" len="med"/>
          </a:ln>
        </p:spPr>
        <p:txBody>
          <a:bodyPr wrap="none">
            <a:spAutoFit/>
          </a:bodyPr>
          <a:lstStyle/>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0</a:t>
            </a:r>
            <a:r>
              <a:rPr lang="en-US" altLang="zh-CN" b="0">
                <a:latin typeface="Times New Roman" panose="02020603050405020304" pitchFamily="18" charset="0"/>
              </a:rPr>
              <a:t> </a:t>
            </a:r>
            <a:r>
              <a:rPr lang="en-US" altLang="zh-CN">
                <a:latin typeface="Times New Roman" panose="02020603050405020304" pitchFamily="18" charset="0"/>
              </a:rPr>
              <a:t>start</a:t>
            </a:r>
            <a:r>
              <a:rPr lang="en-US" altLang="zh-CN" b="0">
                <a:latin typeface="Times New Roman" panose="02020603050405020304" pitchFamily="18" charset="0"/>
              </a:rPr>
              <a:t>&gt;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0</a:t>
            </a:r>
            <a:r>
              <a:rPr lang="en-US" altLang="zh-CN" b="0">
                <a:latin typeface="Times New Roman" panose="02020603050405020304" pitchFamily="18" charset="0"/>
              </a:rPr>
              <a:t>, A, 1000, 950&gt;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o</a:t>
            </a:r>
            <a:r>
              <a:rPr lang="en-US" altLang="zh-CN" b="0">
                <a:latin typeface="Times New Roman" panose="02020603050405020304" pitchFamily="18" charset="0"/>
              </a:rPr>
              <a:t>, B, 2000, 2050&gt;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o</a:t>
            </a:r>
            <a:r>
              <a:rPr lang="en-US" altLang="zh-CN" b="0">
                <a:latin typeface="Times New Roman" panose="02020603050405020304" pitchFamily="18" charset="0"/>
              </a:rPr>
              <a:t>, commit&gt;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1</a:t>
            </a:r>
            <a:r>
              <a:rPr lang="en-US" altLang="zh-CN" b="0">
                <a:latin typeface="Times New Roman" panose="02020603050405020304" pitchFamily="18" charset="0"/>
              </a:rPr>
              <a:t> </a:t>
            </a:r>
            <a:r>
              <a:rPr lang="en-US" altLang="zh-CN">
                <a:latin typeface="Times New Roman" panose="02020603050405020304" pitchFamily="18" charset="0"/>
              </a:rPr>
              <a:t>start</a:t>
            </a:r>
            <a:r>
              <a:rPr lang="en-US" altLang="zh-CN" b="0">
                <a:latin typeface="Times New Roman" panose="02020603050405020304" pitchFamily="18" charset="0"/>
              </a:rPr>
              <a:t>&gt;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1</a:t>
            </a:r>
            <a:r>
              <a:rPr lang="en-US" altLang="zh-CN" b="0">
                <a:latin typeface="Times New Roman" panose="02020603050405020304" pitchFamily="18" charset="0"/>
              </a:rPr>
              <a:t>, C, 700, 600&gt;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1</a:t>
            </a:r>
            <a:r>
              <a:rPr lang="en-US" altLang="zh-CN" b="0">
                <a:latin typeface="Times New Roman" panose="02020603050405020304" pitchFamily="18" charset="0"/>
              </a:rPr>
              <a:t> </a:t>
            </a:r>
            <a:r>
              <a:rPr lang="en-US" altLang="zh-CN">
                <a:latin typeface="Times New Roman" panose="02020603050405020304" pitchFamily="18" charset="0"/>
              </a:rPr>
              <a:t>commit</a:t>
            </a:r>
            <a:r>
              <a:rPr lang="en-US" altLang="zh-CN" b="0">
                <a:latin typeface="Times New Roman" panose="02020603050405020304" pitchFamily="18" charset="0"/>
              </a:rPr>
              <a:t>&gt;</a:t>
            </a:r>
          </a:p>
        </p:txBody>
      </p:sp>
      <p:sp>
        <p:nvSpPr>
          <p:cNvPr id="22535" name="Text Box 8"/>
          <p:cNvSpPr txBox="1"/>
          <p:nvPr/>
        </p:nvSpPr>
        <p:spPr>
          <a:xfrm>
            <a:off x="4302125" y="2667000"/>
            <a:ext cx="539750" cy="457200"/>
          </a:xfrm>
          <a:prstGeom prst="rect">
            <a:avLst/>
          </a:prstGeom>
          <a:noFill/>
          <a:ln w="9525">
            <a:noFill/>
          </a:ln>
        </p:spPr>
        <p:txBody>
          <a:bodyPr wrap="none">
            <a:spAutoFit/>
          </a:bodyPr>
          <a:lstStyle/>
          <a:p>
            <a:r>
              <a:rPr lang="en-US" altLang="zh-CN">
                <a:latin typeface="Times New Roman" panose="02020603050405020304" pitchFamily="18" charset="0"/>
              </a:rPr>
              <a:t>(a)</a:t>
            </a:r>
          </a:p>
        </p:txBody>
      </p:sp>
      <p:sp>
        <p:nvSpPr>
          <p:cNvPr id="22536" name="Text Box 9"/>
          <p:cNvSpPr txBox="1"/>
          <p:nvPr/>
        </p:nvSpPr>
        <p:spPr>
          <a:xfrm>
            <a:off x="4302125" y="5589588"/>
            <a:ext cx="557213" cy="457200"/>
          </a:xfrm>
          <a:prstGeom prst="rect">
            <a:avLst/>
          </a:prstGeom>
          <a:noFill/>
          <a:ln w="9525">
            <a:noFill/>
          </a:ln>
        </p:spPr>
        <p:txBody>
          <a:bodyPr wrap="none">
            <a:spAutoFit/>
          </a:bodyPr>
          <a:lstStyle/>
          <a:p>
            <a:r>
              <a:rPr lang="en-US" altLang="zh-CN">
                <a:latin typeface="Times New Roman" panose="02020603050405020304" pitchFamily="18" charset="0"/>
              </a:rPr>
              <a:t>(b)</a:t>
            </a:r>
          </a:p>
        </p:txBody>
      </p:sp>
      <p:sp>
        <p:nvSpPr>
          <p:cNvPr id="22537" name="Text Box 10"/>
          <p:cNvSpPr txBox="1"/>
          <p:nvPr/>
        </p:nvSpPr>
        <p:spPr>
          <a:xfrm>
            <a:off x="7142163" y="3943350"/>
            <a:ext cx="522287" cy="457200"/>
          </a:xfrm>
          <a:prstGeom prst="rect">
            <a:avLst/>
          </a:prstGeom>
          <a:noFill/>
          <a:ln w="9525">
            <a:noFill/>
          </a:ln>
        </p:spPr>
        <p:txBody>
          <a:bodyPr wrap="none">
            <a:spAutoFit/>
          </a:bodyPr>
          <a:lstStyle/>
          <a:p>
            <a:r>
              <a:rPr lang="en-US" altLang="zh-CN">
                <a:latin typeface="Times New Roman" panose="02020603050405020304" pitchFamily="18" charset="0"/>
              </a:rPr>
              <a:t>(c)</a:t>
            </a:r>
          </a:p>
        </p:txBody>
      </p:sp>
      <p:sp>
        <p:nvSpPr>
          <p:cNvPr id="22538" name="Text Box 11"/>
          <p:cNvSpPr txBox="1"/>
          <p:nvPr/>
        </p:nvSpPr>
        <p:spPr>
          <a:xfrm>
            <a:off x="250825" y="6092825"/>
            <a:ext cx="8748713" cy="514350"/>
          </a:xfrm>
          <a:prstGeom prst="rect">
            <a:avLst/>
          </a:prstGeom>
          <a:noFill/>
          <a:ln w="9525">
            <a:noFill/>
          </a:ln>
        </p:spPr>
        <p:txBody>
          <a:bodyPr>
            <a:spAutoFit/>
          </a:bodyPr>
          <a:lstStyle/>
          <a:p>
            <a:pPr>
              <a:lnSpc>
                <a:spcPct val="125000"/>
              </a:lnSpc>
            </a:pP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当重启数据库系统时，检查日志内容，</a:t>
            </a:r>
            <a:r>
              <a:rPr lang="en-US" altLang="zh-CN"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(a)/(b)/(c) </a:t>
            </a:r>
            <a:r>
              <a:rPr lang="zh-CN" altLang="en-US" sz="22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是可能出现的场景</a:t>
            </a:r>
          </a:p>
        </p:txBody>
      </p:sp>
    </p:spTree>
    <p:extLst>
      <p:ext uri="{BB962C8B-B14F-4D97-AF65-F5344CB8AC3E}">
        <p14:creationId xmlns:p14="http://schemas.microsoft.com/office/powerpoint/2010/main" val="1917896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zh-CN" altLang="en-US"/>
              <a:t>事务分类</a:t>
            </a:r>
          </a:p>
        </p:txBody>
      </p:sp>
      <p:sp>
        <p:nvSpPr>
          <p:cNvPr id="184323" name="Rectangle 3"/>
          <p:cNvSpPr>
            <a:spLocks noGrp="1" noChangeArrowheads="1"/>
          </p:cNvSpPr>
          <p:nvPr>
            <p:ph type="body" idx="1"/>
          </p:nvPr>
        </p:nvSpPr>
        <p:spPr/>
        <p:txBody>
          <a:bodyPr/>
          <a:lstStyle/>
          <a:p>
            <a:pPr eaLnBrk="1" hangingPunct="1">
              <a:defRPr/>
            </a:pPr>
            <a:r>
              <a:rPr lang="zh-CN" altLang="en-US" sz="2800"/>
              <a:t>圆满事务</a:t>
            </a:r>
          </a:p>
          <a:p>
            <a:pPr lvl="1" eaLnBrk="1" hangingPunct="1">
              <a:defRPr/>
            </a:pPr>
            <a:r>
              <a:rPr lang="zh-CN" altLang="en-US" sz="2400"/>
              <a:t>日志文件中记录了事务的</a:t>
            </a:r>
            <a:r>
              <a:rPr lang="en-US" altLang="zh-CN" sz="2400"/>
              <a:t>commit</a:t>
            </a:r>
            <a:r>
              <a:rPr lang="zh-CN" altLang="en-US" sz="2400"/>
              <a:t>标识</a:t>
            </a:r>
          </a:p>
          <a:p>
            <a:pPr eaLnBrk="1" hangingPunct="1">
              <a:defRPr/>
            </a:pPr>
            <a:r>
              <a:rPr lang="zh-CN" altLang="en-US" sz="2800"/>
              <a:t>夭折事务</a:t>
            </a:r>
          </a:p>
          <a:p>
            <a:pPr lvl="1" eaLnBrk="1" hangingPunct="1">
              <a:defRPr/>
            </a:pPr>
            <a:r>
              <a:rPr lang="zh-CN" altLang="en-US" sz="2400"/>
              <a:t>日志文件中只有事务的</a:t>
            </a:r>
            <a:r>
              <a:rPr lang="en-US" altLang="zh-CN" sz="2400"/>
              <a:t>Begin transaction</a:t>
            </a:r>
            <a:r>
              <a:rPr lang="zh-CN" altLang="en-US" sz="2400"/>
              <a:t>标识，无</a:t>
            </a:r>
            <a:r>
              <a:rPr lang="en-US" altLang="zh-CN" sz="2400"/>
              <a:t>commit</a:t>
            </a:r>
          </a:p>
        </p:txBody>
      </p:sp>
      <p:grpSp>
        <p:nvGrpSpPr>
          <p:cNvPr id="2" name="Group 4"/>
          <p:cNvGrpSpPr>
            <a:grpSpLocks/>
          </p:cNvGrpSpPr>
          <p:nvPr/>
        </p:nvGrpSpPr>
        <p:grpSpPr bwMode="auto">
          <a:xfrm>
            <a:off x="484911" y="3443735"/>
            <a:ext cx="2320925" cy="1362075"/>
            <a:chOff x="249" y="2714"/>
            <a:chExt cx="1462" cy="858"/>
          </a:xfrm>
        </p:grpSpPr>
        <p:sp>
          <p:nvSpPr>
            <p:cNvPr id="104459" name="Text Box 5"/>
            <p:cNvSpPr txBox="1">
              <a:spLocks noChangeArrowheads="1"/>
            </p:cNvSpPr>
            <p:nvPr/>
          </p:nvSpPr>
          <p:spPr bwMode="auto">
            <a:xfrm>
              <a:off x="249" y="2714"/>
              <a:ext cx="1462" cy="582"/>
            </a:xfrm>
            <a:prstGeom prst="rect">
              <a:avLst/>
            </a:prstGeom>
            <a:noFill/>
            <a:ln w="9525">
              <a:noFill/>
              <a:miter lim="800000"/>
              <a:headEnd/>
              <a:tailEnd/>
            </a:ln>
          </p:spPr>
          <p:txBody>
            <a:bodyPr wrap="none">
              <a:spAutoFit/>
            </a:bodyPr>
            <a:lstStyle/>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0</a:t>
              </a:r>
              <a:r>
                <a:rPr kumimoji="0" lang="en-US" altLang="zh-CN" sz="1800" i="1">
                  <a:latin typeface="Helvetica" pitchFamily="34" charset="0"/>
                  <a:ea typeface="宋体" pitchFamily="2" charset="-122"/>
                </a:rPr>
                <a:t> </a:t>
              </a:r>
              <a:r>
                <a:rPr kumimoji="0" lang="en-US" altLang="zh-CN" sz="1800">
                  <a:latin typeface="Helvetica" pitchFamily="34" charset="0"/>
                  <a:ea typeface="宋体" pitchFamily="2" charset="-122"/>
                </a:rPr>
                <a:t>start&gt;</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0</a:t>
              </a:r>
              <a:r>
                <a:rPr kumimoji="0" lang="en-US" altLang="zh-CN" sz="1800">
                  <a:latin typeface="Helvetica" pitchFamily="34" charset="0"/>
                  <a:ea typeface="宋体" pitchFamily="2" charset="-122"/>
                </a:rPr>
                <a:t> </a:t>
              </a:r>
              <a:r>
                <a:rPr kumimoji="0" lang="en-US" altLang="zh-CN" sz="1800" i="1">
                  <a:latin typeface="Helvetica" pitchFamily="34" charset="0"/>
                  <a:ea typeface="宋体" pitchFamily="2" charset="-122"/>
                </a:rPr>
                <a:t>A</a:t>
              </a:r>
              <a:r>
                <a:rPr kumimoji="0" lang="en-US" altLang="zh-CN" sz="1800">
                  <a:latin typeface="Helvetica" pitchFamily="34" charset="0"/>
                  <a:ea typeface="宋体" pitchFamily="2" charset="-122"/>
                </a:rPr>
                <a:t>, 1000, 950&gt;</a:t>
              </a:r>
            </a:p>
            <a:p>
              <a:pPr eaLnBrk="0" hangingPunct="0"/>
              <a:r>
                <a:rPr kumimoji="0" lang="en-US" altLang="zh-CN" sz="1800">
                  <a:latin typeface="Helvetica" pitchFamily="34" charset="0"/>
                  <a:ea typeface="宋体" pitchFamily="2" charset="-122"/>
                </a:rPr>
                <a:t> &lt;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0</a:t>
              </a:r>
              <a:r>
                <a:rPr kumimoji="0" lang="en-US" altLang="zh-CN" sz="1800">
                  <a:latin typeface="Helvetica" pitchFamily="34" charset="0"/>
                  <a:ea typeface="宋体" pitchFamily="2" charset="-122"/>
                </a:rPr>
                <a:t>, </a:t>
              </a:r>
              <a:r>
                <a:rPr kumimoji="0" lang="en-US" altLang="zh-CN" sz="1800" i="1">
                  <a:latin typeface="Helvetica" pitchFamily="34" charset="0"/>
                  <a:ea typeface="宋体" pitchFamily="2" charset="-122"/>
                </a:rPr>
                <a:t>B</a:t>
              </a:r>
              <a:r>
                <a:rPr kumimoji="0" lang="en-US" altLang="zh-CN" sz="1800">
                  <a:latin typeface="Helvetica" pitchFamily="34" charset="0"/>
                  <a:ea typeface="宋体" pitchFamily="2" charset="-122"/>
                </a:rPr>
                <a:t>, 2000, 2050&gt;</a:t>
              </a:r>
              <a:endParaRPr kumimoji="0" lang="en-US" altLang="zh-CN" sz="1800">
                <a:latin typeface="Helvetica" pitchFamily="34" charset="0"/>
                <a:ea typeface="华文行楷" pitchFamily="2" charset="-122"/>
              </a:endParaRPr>
            </a:p>
          </p:txBody>
        </p:sp>
        <p:sp>
          <p:nvSpPr>
            <p:cNvPr id="104460" name="Text Box 6"/>
            <p:cNvSpPr txBox="1">
              <a:spLocks noChangeArrowheads="1"/>
            </p:cNvSpPr>
            <p:nvPr/>
          </p:nvSpPr>
          <p:spPr bwMode="auto">
            <a:xfrm>
              <a:off x="394" y="3339"/>
              <a:ext cx="1043" cy="233"/>
            </a:xfrm>
            <a:prstGeom prst="rect">
              <a:avLst/>
            </a:prstGeom>
            <a:noFill/>
            <a:ln w="9525">
              <a:noFill/>
              <a:miter lim="800000"/>
              <a:headEnd/>
              <a:tailEnd/>
            </a:ln>
          </p:spPr>
          <p:txBody>
            <a:bodyPr>
              <a:spAutoFit/>
            </a:bodyPr>
            <a:lstStyle/>
            <a:p>
              <a:pPr algn="ctr">
                <a:spcBef>
                  <a:spcPct val="50000"/>
                </a:spcBef>
              </a:pPr>
              <a:r>
                <a:rPr kumimoji="0" lang="en-US" altLang="zh-CN" sz="1800">
                  <a:solidFill>
                    <a:schemeClr val="hlink"/>
                  </a:solidFill>
                  <a:latin typeface="Helvetica" pitchFamily="34" charset="0"/>
                  <a:ea typeface="华文行楷" pitchFamily="2" charset="-122"/>
                </a:rPr>
                <a:t>T</a:t>
              </a:r>
              <a:r>
                <a:rPr kumimoji="0" lang="en-US" altLang="zh-CN" sz="1800" baseline="-25000">
                  <a:solidFill>
                    <a:schemeClr val="hlink"/>
                  </a:solidFill>
                  <a:latin typeface="Helvetica" pitchFamily="34" charset="0"/>
                  <a:ea typeface="华文行楷" pitchFamily="2" charset="-122"/>
                </a:rPr>
                <a:t>0</a:t>
              </a:r>
              <a:r>
                <a:rPr kumimoji="0" lang="zh-CN" altLang="en-US" sz="1800">
                  <a:solidFill>
                    <a:schemeClr val="hlink"/>
                  </a:solidFill>
                  <a:latin typeface="Helvetica" pitchFamily="34" charset="0"/>
                  <a:ea typeface="华文行楷" pitchFamily="2" charset="-122"/>
                </a:rPr>
                <a:t>夭折事务</a:t>
              </a:r>
            </a:p>
          </p:txBody>
        </p:sp>
      </p:grpSp>
      <p:grpSp>
        <p:nvGrpSpPr>
          <p:cNvPr id="3" name="Group 7"/>
          <p:cNvGrpSpPr>
            <a:grpSpLocks/>
          </p:cNvGrpSpPr>
          <p:nvPr/>
        </p:nvGrpSpPr>
        <p:grpSpPr bwMode="auto">
          <a:xfrm>
            <a:off x="2861399" y="3284984"/>
            <a:ext cx="3024187" cy="2271713"/>
            <a:chOff x="1837" y="2708"/>
            <a:chExt cx="1905" cy="1431"/>
          </a:xfrm>
        </p:grpSpPr>
        <p:sp>
          <p:nvSpPr>
            <p:cNvPr id="104457" name="Text Box 8"/>
            <p:cNvSpPr txBox="1">
              <a:spLocks noChangeArrowheads="1"/>
            </p:cNvSpPr>
            <p:nvPr/>
          </p:nvSpPr>
          <p:spPr bwMode="auto">
            <a:xfrm>
              <a:off x="2035" y="2708"/>
              <a:ext cx="1422" cy="1105"/>
            </a:xfrm>
            <a:prstGeom prst="rect">
              <a:avLst/>
            </a:prstGeom>
            <a:noFill/>
            <a:ln w="9525">
              <a:noFill/>
              <a:miter lim="800000"/>
              <a:headEnd/>
              <a:tailEnd/>
            </a:ln>
          </p:spPr>
          <p:txBody>
            <a:bodyPr wrap="none">
              <a:spAutoFit/>
            </a:bodyPr>
            <a:lstStyle/>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0</a:t>
              </a:r>
              <a:r>
                <a:rPr kumimoji="0" lang="en-US" altLang="zh-CN" sz="1800">
                  <a:latin typeface="Helvetica" pitchFamily="34" charset="0"/>
                  <a:ea typeface="宋体" pitchFamily="2" charset="-122"/>
                </a:rPr>
                <a:t> start&gt;</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0</a:t>
              </a:r>
              <a:r>
                <a:rPr kumimoji="0" lang="en-US" altLang="zh-CN" sz="1800">
                  <a:latin typeface="Helvetica" pitchFamily="34" charset="0"/>
                  <a:ea typeface="宋体" pitchFamily="2" charset="-122"/>
                </a:rPr>
                <a:t>, </a:t>
              </a:r>
              <a:r>
                <a:rPr kumimoji="0" lang="en-US" altLang="zh-CN" sz="1800" i="1">
                  <a:latin typeface="Helvetica" pitchFamily="34" charset="0"/>
                  <a:ea typeface="宋体" pitchFamily="2" charset="-122"/>
                </a:rPr>
                <a:t>A</a:t>
              </a:r>
              <a:r>
                <a:rPr kumimoji="0" lang="en-US" altLang="zh-CN" sz="1800">
                  <a:latin typeface="Helvetica" pitchFamily="34" charset="0"/>
                  <a:ea typeface="宋体" pitchFamily="2" charset="-122"/>
                </a:rPr>
                <a:t>, 1000, 950&gt;</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0</a:t>
              </a:r>
              <a:r>
                <a:rPr kumimoji="0" lang="en-US" altLang="zh-CN" sz="1800" i="1">
                  <a:latin typeface="Helvetica" pitchFamily="34" charset="0"/>
                  <a:ea typeface="宋体" pitchFamily="2" charset="-122"/>
                </a:rPr>
                <a:t>,</a:t>
              </a:r>
              <a:r>
                <a:rPr kumimoji="0" lang="en-US" altLang="zh-CN" sz="1800">
                  <a:latin typeface="Helvetica" pitchFamily="34" charset="0"/>
                  <a:ea typeface="宋体" pitchFamily="2" charset="-122"/>
                </a:rPr>
                <a:t> </a:t>
              </a:r>
              <a:r>
                <a:rPr kumimoji="0" lang="en-US" altLang="zh-CN" sz="1800" i="1">
                  <a:latin typeface="Helvetica" pitchFamily="34" charset="0"/>
                  <a:ea typeface="宋体" pitchFamily="2" charset="-122"/>
                </a:rPr>
                <a:t>B</a:t>
              </a:r>
              <a:r>
                <a:rPr kumimoji="0" lang="en-US" altLang="zh-CN" sz="1800">
                  <a:latin typeface="Helvetica" pitchFamily="34" charset="0"/>
                  <a:ea typeface="宋体" pitchFamily="2" charset="-122"/>
                </a:rPr>
                <a:t>, 2000, 2050&gt;</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0</a:t>
              </a:r>
              <a:r>
                <a:rPr kumimoji="0" lang="en-US" altLang="zh-CN" sz="1800" i="1">
                  <a:latin typeface="Helvetica" pitchFamily="34" charset="0"/>
                  <a:ea typeface="宋体" pitchFamily="2" charset="-122"/>
                </a:rPr>
                <a:t> </a:t>
              </a:r>
              <a:r>
                <a:rPr kumimoji="0" lang="en-US" altLang="zh-CN" sz="1800">
                  <a:latin typeface="Helvetica" pitchFamily="34" charset="0"/>
                  <a:ea typeface="宋体" pitchFamily="2" charset="-122"/>
                </a:rPr>
                <a:t>commit&gt;</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1</a:t>
              </a:r>
              <a:r>
                <a:rPr kumimoji="0" lang="en-US" altLang="zh-CN" sz="1800">
                  <a:latin typeface="Helvetica" pitchFamily="34" charset="0"/>
                  <a:ea typeface="宋体" pitchFamily="2" charset="-122"/>
                </a:rPr>
                <a:t> start&gt;</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1</a:t>
              </a:r>
              <a:r>
                <a:rPr kumimoji="0" lang="en-US" altLang="zh-CN" sz="1800">
                  <a:latin typeface="Helvetica" pitchFamily="34" charset="0"/>
                  <a:ea typeface="宋体" pitchFamily="2" charset="-122"/>
                </a:rPr>
                <a:t>, </a:t>
              </a:r>
              <a:r>
                <a:rPr kumimoji="0" lang="en-US" altLang="zh-CN" sz="1800" i="1">
                  <a:latin typeface="Helvetica" pitchFamily="34" charset="0"/>
                  <a:ea typeface="宋体" pitchFamily="2" charset="-122"/>
                </a:rPr>
                <a:t>C</a:t>
              </a:r>
              <a:r>
                <a:rPr kumimoji="0" lang="en-US" altLang="zh-CN" sz="1800">
                  <a:latin typeface="Helvetica" pitchFamily="34" charset="0"/>
                  <a:ea typeface="宋体" pitchFamily="2" charset="-122"/>
                </a:rPr>
                <a:t>, 700, 600&gt;</a:t>
              </a:r>
            </a:p>
          </p:txBody>
        </p:sp>
        <p:sp>
          <p:nvSpPr>
            <p:cNvPr id="104458" name="Text Box 9"/>
            <p:cNvSpPr txBox="1">
              <a:spLocks noChangeArrowheads="1"/>
            </p:cNvSpPr>
            <p:nvPr/>
          </p:nvSpPr>
          <p:spPr bwMode="auto">
            <a:xfrm>
              <a:off x="1837" y="3906"/>
              <a:ext cx="1905" cy="233"/>
            </a:xfrm>
            <a:prstGeom prst="rect">
              <a:avLst/>
            </a:prstGeom>
            <a:noFill/>
            <a:ln w="9525">
              <a:noFill/>
              <a:miter lim="800000"/>
              <a:headEnd/>
              <a:tailEnd/>
            </a:ln>
          </p:spPr>
          <p:txBody>
            <a:bodyPr>
              <a:spAutoFit/>
            </a:bodyPr>
            <a:lstStyle/>
            <a:p>
              <a:pPr algn="ctr">
                <a:spcBef>
                  <a:spcPct val="50000"/>
                </a:spcBef>
              </a:pPr>
              <a:r>
                <a:rPr kumimoji="0" lang="en-US" altLang="zh-CN" sz="1800">
                  <a:solidFill>
                    <a:schemeClr val="hlink"/>
                  </a:solidFill>
                  <a:latin typeface="Helvetica" pitchFamily="34" charset="0"/>
                  <a:ea typeface="华文行楷" pitchFamily="2" charset="-122"/>
                </a:rPr>
                <a:t>T</a:t>
              </a:r>
              <a:r>
                <a:rPr kumimoji="0" lang="en-US" altLang="zh-CN" sz="1800" baseline="-25000">
                  <a:solidFill>
                    <a:schemeClr val="hlink"/>
                  </a:solidFill>
                  <a:latin typeface="Helvetica" pitchFamily="34" charset="0"/>
                  <a:ea typeface="华文行楷" pitchFamily="2" charset="-122"/>
                </a:rPr>
                <a:t>0</a:t>
              </a:r>
              <a:r>
                <a:rPr kumimoji="0" lang="zh-CN" altLang="en-US" sz="1800">
                  <a:solidFill>
                    <a:schemeClr val="hlink"/>
                  </a:solidFill>
                  <a:latin typeface="Helvetica" pitchFamily="34" charset="0"/>
                  <a:ea typeface="华文行楷" pitchFamily="2" charset="-122"/>
                </a:rPr>
                <a:t>圆满事务，</a:t>
              </a:r>
              <a:r>
                <a:rPr kumimoji="0" lang="en-US" altLang="zh-CN" sz="1800">
                  <a:solidFill>
                    <a:schemeClr val="hlink"/>
                  </a:solidFill>
                  <a:latin typeface="Helvetica" pitchFamily="34" charset="0"/>
                  <a:ea typeface="华文行楷" pitchFamily="2" charset="-122"/>
                </a:rPr>
                <a:t>T</a:t>
              </a:r>
              <a:r>
                <a:rPr kumimoji="0" lang="en-US" altLang="zh-CN" sz="1800" baseline="-25000">
                  <a:solidFill>
                    <a:schemeClr val="hlink"/>
                  </a:solidFill>
                  <a:latin typeface="Helvetica" pitchFamily="34" charset="0"/>
                  <a:ea typeface="华文行楷" pitchFamily="2" charset="-122"/>
                </a:rPr>
                <a:t>1</a:t>
              </a:r>
              <a:r>
                <a:rPr kumimoji="0" lang="zh-CN" altLang="en-US" sz="1800">
                  <a:solidFill>
                    <a:schemeClr val="hlink"/>
                  </a:solidFill>
                  <a:latin typeface="Helvetica" pitchFamily="34" charset="0"/>
                  <a:ea typeface="华文行楷" pitchFamily="2" charset="-122"/>
                </a:rPr>
                <a:t>夭折事务</a:t>
              </a:r>
            </a:p>
          </p:txBody>
        </p:sp>
      </p:grpSp>
      <p:grpSp>
        <p:nvGrpSpPr>
          <p:cNvPr id="4" name="Group 10"/>
          <p:cNvGrpSpPr>
            <a:grpSpLocks/>
          </p:cNvGrpSpPr>
          <p:nvPr/>
        </p:nvGrpSpPr>
        <p:grpSpPr bwMode="auto">
          <a:xfrm>
            <a:off x="6101486" y="3284984"/>
            <a:ext cx="3024188" cy="2487613"/>
            <a:chOff x="3833" y="2708"/>
            <a:chExt cx="1905" cy="1567"/>
          </a:xfrm>
        </p:grpSpPr>
        <p:sp>
          <p:nvSpPr>
            <p:cNvPr id="104455" name="Text Box 11"/>
            <p:cNvSpPr txBox="1">
              <a:spLocks noChangeArrowheads="1"/>
            </p:cNvSpPr>
            <p:nvPr/>
          </p:nvSpPr>
          <p:spPr bwMode="auto">
            <a:xfrm>
              <a:off x="3935" y="2708"/>
              <a:ext cx="1422" cy="1280"/>
            </a:xfrm>
            <a:prstGeom prst="rect">
              <a:avLst/>
            </a:prstGeom>
            <a:noFill/>
            <a:ln w="9525">
              <a:noFill/>
              <a:miter lim="800000"/>
              <a:headEnd/>
              <a:tailEnd/>
            </a:ln>
          </p:spPr>
          <p:txBody>
            <a:bodyPr wrap="none">
              <a:spAutoFit/>
            </a:bodyPr>
            <a:lstStyle/>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0</a:t>
              </a:r>
              <a:r>
                <a:rPr kumimoji="0" lang="en-US" altLang="zh-CN" sz="1800">
                  <a:latin typeface="Helvetica" pitchFamily="34" charset="0"/>
                  <a:ea typeface="宋体" pitchFamily="2" charset="-122"/>
                </a:rPr>
                <a:t> start&gt;</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0</a:t>
              </a:r>
              <a:r>
                <a:rPr kumimoji="0" lang="en-US" altLang="zh-CN" sz="1800">
                  <a:latin typeface="Helvetica" pitchFamily="34" charset="0"/>
                  <a:ea typeface="宋体" pitchFamily="2" charset="-122"/>
                </a:rPr>
                <a:t>, </a:t>
              </a:r>
              <a:r>
                <a:rPr kumimoji="0" lang="en-US" altLang="zh-CN" sz="1800" i="1">
                  <a:latin typeface="Helvetica" pitchFamily="34" charset="0"/>
                  <a:ea typeface="宋体" pitchFamily="2" charset="-122"/>
                </a:rPr>
                <a:t>A</a:t>
              </a:r>
              <a:r>
                <a:rPr kumimoji="0" lang="en-US" altLang="zh-CN" sz="1800">
                  <a:latin typeface="Helvetica" pitchFamily="34" charset="0"/>
                  <a:ea typeface="宋体" pitchFamily="2" charset="-122"/>
                </a:rPr>
                <a:t>, 1000, 950&gt;</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0</a:t>
              </a:r>
              <a:r>
                <a:rPr kumimoji="0" lang="en-US" altLang="zh-CN" sz="1800">
                  <a:latin typeface="Helvetica" pitchFamily="34" charset="0"/>
                  <a:ea typeface="宋体" pitchFamily="2" charset="-122"/>
                </a:rPr>
                <a:t>, </a:t>
              </a:r>
              <a:r>
                <a:rPr kumimoji="0" lang="en-US" altLang="zh-CN" sz="1800" i="1">
                  <a:latin typeface="Helvetica" pitchFamily="34" charset="0"/>
                  <a:ea typeface="宋体" pitchFamily="2" charset="-122"/>
                </a:rPr>
                <a:t>B</a:t>
              </a:r>
              <a:r>
                <a:rPr kumimoji="0" lang="en-US" altLang="zh-CN" sz="1800">
                  <a:latin typeface="Helvetica" pitchFamily="34" charset="0"/>
                  <a:ea typeface="宋体" pitchFamily="2" charset="-122"/>
                </a:rPr>
                <a:t>, 2000, 2050&gt;</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0</a:t>
              </a:r>
              <a:r>
                <a:rPr kumimoji="0" lang="en-US" altLang="zh-CN" sz="1800">
                  <a:latin typeface="Helvetica" pitchFamily="34" charset="0"/>
                  <a:ea typeface="宋体" pitchFamily="2" charset="-122"/>
                </a:rPr>
                <a:t> commit&gt;</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1</a:t>
              </a:r>
              <a:r>
                <a:rPr kumimoji="0" lang="en-US" altLang="zh-CN" sz="1800">
                  <a:latin typeface="Helvetica" pitchFamily="34" charset="0"/>
                  <a:ea typeface="宋体" pitchFamily="2" charset="-122"/>
                </a:rPr>
                <a:t> start&gt;</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1</a:t>
              </a:r>
              <a:r>
                <a:rPr kumimoji="0" lang="en-US" altLang="zh-CN" sz="1800">
                  <a:latin typeface="Helvetica" pitchFamily="34" charset="0"/>
                  <a:ea typeface="宋体" pitchFamily="2" charset="-122"/>
                </a:rPr>
                <a:t>, </a:t>
              </a:r>
              <a:r>
                <a:rPr kumimoji="0" lang="en-US" altLang="zh-CN" sz="1800" i="1">
                  <a:latin typeface="Helvetica" pitchFamily="34" charset="0"/>
                  <a:ea typeface="宋体" pitchFamily="2" charset="-122"/>
                </a:rPr>
                <a:t>C</a:t>
              </a:r>
              <a:r>
                <a:rPr kumimoji="0" lang="en-US" altLang="zh-CN" sz="1800">
                  <a:latin typeface="Helvetica" pitchFamily="34" charset="0"/>
                  <a:ea typeface="宋体" pitchFamily="2" charset="-122"/>
                </a:rPr>
                <a:t>, 700, 600&gt; </a:t>
              </a:r>
            </a:p>
            <a:p>
              <a:pPr eaLnBrk="0" hangingPunct="0"/>
              <a:r>
                <a:rPr kumimoji="0" lang="en-US" altLang="zh-CN" sz="1800">
                  <a:latin typeface="Helvetica" pitchFamily="34" charset="0"/>
                  <a:ea typeface="宋体" pitchFamily="2" charset="-122"/>
                </a:rPr>
                <a:t>&lt;</a:t>
              </a:r>
              <a:r>
                <a:rPr kumimoji="0" lang="en-US" altLang="zh-CN" sz="1800" i="1">
                  <a:latin typeface="Helvetica" pitchFamily="34" charset="0"/>
                  <a:ea typeface="宋体" pitchFamily="2" charset="-122"/>
                </a:rPr>
                <a:t>T</a:t>
              </a:r>
              <a:r>
                <a:rPr kumimoji="0" lang="en-US" altLang="zh-CN" sz="1800" baseline="-25000">
                  <a:latin typeface="Helvetica" pitchFamily="34" charset="0"/>
                  <a:ea typeface="宋体" pitchFamily="2" charset="-122"/>
                </a:rPr>
                <a:t>1</a:t>
              </a:r>
              <a:r>
                <a:rPr kumimoji="0" lang="en-US" altLang="zh-CN" sz="1800">
                  <a:latin typeface="Helvetica" pitchFamily="34" charset="0"/>
                  <a:ea typeface="宋体" pitchFamily="2" charset="-122"/>
                </a:rPr>
                <a:t> commit&gt;</a:t>
              </a:r>
            </a:p>
          </p:txBody>
        </p:sp>
        <p:sp>
          <p:nvSpPr>
            <p:cNvPr id="104456" name="Text Box 12"/>
            <p:cNvSpPr txBox="1">
              <a:spLocks noChangeArrowheads="1"/>
            </p:cNvSpPr>
            <p:nvPr/>
          </p:nvSpPr>
          <p:spPr bwMode="auto">
            <a:xfrm>
              <a:off x="3833" y="4042"/>
              <a:ext cx="1905" cy="233"/>
            </a:xfrm>
            <a:prstGeom prst="rect">
              <a:avLst/>
            </a:prstGeom>
            <a:noFill/>
            <a:ln w="9525">
              <a:noFill/>
              <a:miter lim="800000"/>
              <a:headEnd/>
              <a:tailEnd/>
            </a:ln>
          </p:spPr>
          <p:txBody>
            <a:bodyPr>
              <a:spAutoFit/>
            </a:bodyPr>
            <a:lstStyle/>
            <a:p>
              <a:pPr algn="ctr">
                <a:spcBef>
                  <a:spcPct val="50000"/>
                </a:spcBef>
              </a:pPr>
              <a:r>
                <a:rPr kumimoji="0" lang="en-US" altLang="zh-CN" sz="1800">
                  <a:solidFill>
                    <a:schemeClr val="hlink"/>
                  </a:solidFill>
                  <a:latin typeface="Helvetica" pitchFamily="34" charset="0"/>
                  <a:ea typeface="华文行楷" pitchFamily="2" charset="-122"/>
                </a:rPr>
                <a:t>T</a:t>
              </a:r>
              <a:r>
                <a:rPr kumimoji="0" lang="en-US" altLang="zh-CN" sz="1800" baseline="-25000">
                  <a:solidFill>
                    <a:schemeClr val="hlink"/>
                  </a:solidFill>
                  <a:latin typeface="Helvetica" pitchFamily="34" charset="0"/>
                  <a:ea typeface="华文行楷" pitchFamily="2" charset="-122"/>
                </a:rPr>
                <a:t>0</a:t>
              </a:r>
              <a:r>
                <a:rPr kumimoji="0" lang="zh-CN" altLang="en-US" sz="1800">
                  <a:solidFill>
                    <a:schemeClr val="hlink"/>
                  </a:solidFill>
                  <a:latin typeface="Helvetica" pitchFamily="34" charset="0"/>
                  <a:ea typeface="华文行楷" pitchFamily="2" charset="-122"/>
                </a:rPr>
                <a:t>圆满事务，</a:t>
              </a:r>
              <a:r>
                <a:rPr kumimoji="0" lang="en-US" altLang="zh-CN" sz="1800">
                  <a:solidFill>
                    <a:schemeClr val="hlink"/>
                  </a:solidFill>
                  <a:latin typeface="Helvetica" pitchFamily="34" charset="0"/>
                  <a:ea typeface="华文行楷" pitchFamily="2" charset="-122"/>
                </a:rPr>
                <a:t>T</a:t>
              </a:r>
              <a:r>
                <a:rPr kumimoji="0" lang="en-US" altLang="zh-CN" sz="1800" baseline="-25000">
                  <a:solidFill>
                    <a:schemeClr val="hlink"/>
                  </a:solidFill>
                  <a:latin typeface="Helvetica" pitchFamily="34" charset="0"/>
                  <a:ea typeface="华文行楷" pitchFamily="2" charset="-122"/>
                </a:rPr>
                <a:t>1</a:t>
              </a:r>
              <a:r>
                <a:rPr kumimoji="0" lang="zh-CN" altLang="en-US" sz="1800">
                  <a:solidFill>
                    <a:schemeClr val="hlink"/>
                  </a:solidFill>
                  <a:latin typeface="Helvetica" pitchFamily="34" charset="0"/>
                  <a:ea typeface="华文行楷" pitchFamily="2" charset="-122"/>
                </a:rPr>
                <a:t>圆满事务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 calcmode="lin" valueType="num">
                                      <p:cBhvr>
                                        <p:cTn id="1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3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style.rotation</p:attrName>
                                        </p:attrNameLst>
                                      </p:cBhvr>
                                      <p:tavLst>
                                        <p:tav tm="0">
                                          <p:val>
                                            <p:fltVal val="720"/>
                                          </p:val>
                                        </p:tav>
                                        <p:tav tm="100000">
                                          <p:val>
                                            <p:fltVal val="0"/>
                                          </p:val>
                                        </p:tav>
                                      </p:tavLst>
                                    </p:anim>
                                    <p:anim calcmode="lin" valueType="num">
                                      <p:cBhvr>
                                        <p:cTn id="27" dur="1000" fill="hold"/>
                                        <p:tgtEl>
                                          <p:spTgt spid="4"/>
                                        </p:tgtEl>
                                        <p:attrNameLst>
                                          <p:attrName>ppt_h</p:attrName>
                                        </p:attrNameLst>
                                      </p:cBhvr>
                                      <p:tavLst>
                                        <p:tav tm="0">
                                          <p:val>
                                            <p:fltVal val="0"/>
                                          </p:val>
                                        </p:tav>
                                        <p:tav tm="100000">
                                          <p:val>
                                            <p:strVal val="#ppt_h"/>
                                          </p:val>
                                        </p:tav>
                                      </p:tavLst>
                                    </p:anim>
                                    <p:anim calcmode="lin" valueType="num">
                                      <p:cBhvr>
                                        <p:cTn id="28"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zh-CN" altLang="en-US"/>
              <a:t>基本的恢复操作之一</a:t>
            </a:r>
          </a:p>
        </p:txBody>
      </p:sp>
      <p:sp>
        <p:nvSpPr>
          <p:cNvPr id="293891" name="Rectangle 3"/>
          <p:cNvSpPr>
            <a:spLocks noGrp="1" noChangeArrowheads="1"/>
          </p:cNvSpPr>
          <p:nvPr>
            <p:ph type="body" idx="1"/>
          </p:nvPr>
        </p:nvSpPr>
        <p:spPr>
          <a:xfrm>
            <a:off x="228600" y="1295400"/>
            <a:ext cx="8726488" cy="3933800"/>
          </a:xfrm>
        </p:spPr>
        <p:txBody>
          <a:bodyPr/>
          <a:lstStyle/>
          <a:p>
            <a:pPr eaLnBrk="1" hangingPunct="1">
              <a:spcBef>
                <a:spcPct val="10000"/>
              </a:spcBef>
              <a:defRPr/>
            </a:pPr>
            <a:r>
              <a:rPr lang="zh-CN" altLang="en-US" sz="2400"/>
              <a:t>故障发生后，对</a:t>
            </a:r>
            <a:r>
              <a:rPr lang="zh-CN" altLang="en-US" sz="2400">
                <a:highlight>
                  <a:srgbClr val="FFFF00"/>
                </a:highlight>
              </a:rPr>
              <a:t>夭折事务</a:t>
            </a:r>
            <a:r>
              <a:rPr lang="zh-CN" altLang="en-US" sz="2400"/>
              <a:t>所做过的修改应执行</a:t>
            </a:r>
            <a:r>
              <a:rPr lang="en-US" altLang="zh-CN" sz="2400" b="1"/>
              <a:t>undo</a:t>
            </a:r>
            <a:r>
              <a:rPr lang="zh-CN" altLang="en-US" sz="2400"/>
              <a:t>操作，即撤消该操作，修改对象被赋予旧记录值</a:t>
            </a:r>
          </a:p>
          <a:p>
            <a:pPr lvl="1" eaLnBrk="1" hangingPunct="1">
              <a:buFont typeface="Wingdings" pitchFamily="2" charset="2"/>
              <a:buNone/>
              <a:defRPr/>
            </a:pPr>
            <a:r>
              <a:rPr lang="zh-CN" altLang="en-US"/>
              <a:t>	</a:t>
            </a:r>
          </a:p>
        </p:txBody>
      </p:sp>
      <p:grpSp>
        <p:nvGrpSpPr>
          <p:cNvPr id="2" name="Group 4"/>
          <p:cNvGrpSpPr>
            <a:grpSpLocks/>
          </p:cNvGrpSpPr>
          <p:nvPr/>
        </p:nvGrpSpPr>
        <p:grpSpPr bwMode="auto">
          <a:xfrm>
            <a:off x="2000250" y="2636838"/>
            <a:ext cx="5183187" cy="792162"/>
            <a:chOff x="114" y="3430"/>
            <a:chExt cx="3265" cy="590"/>
          </a:xfrm>
        </p:grpSpPr>
        <p:sp>
          <p:nvSpPr>
            <p:cNvPr id="105481" name="Rectangle 5"/>
            <p:cNvSpPr>
              <a:spLocks noChangeArrowheads="1"/>
            </p:cNvSpPr>
            <p:nvPr/>
          </p:nvSpPr>
          <p:spPr bwMode="auto">
            <a:xfrm>
              <a:off x="114" y="3430"/>
              <a:ext cx="3265" cy="59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05482" name="Text Box 6"/>
            <p:cNvSpPr txBox="1">
              <a:spLocks noChangeArrowheads="1"/>
            </p:cNvSpPr>
            <p:nvPr/>
          </p:nvSpPr>
          <p:spPr bwMode="auto">
            <a:xfrm>
              <a:off x="250" y="3635"/>
              <a:ext cx="1904" cy="295"/>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spAutoFit/>
              <a:flatTx/>
            </a:bodyPr>
            <a:lstStyle/>
            <a:p>
              <a:pPr algn="ctr" eaLnBrk="0" hangingPunct="0"/>
              <a:r>
                <a:rPr kumimoji="0" lang="en-US" altLang="zh-CN" sz="2000">
                  <a:latin typeface="Helvetica" pitchFamily="34" charset="0"/>
                  <a:ea typeface="宋体" pitchFamily="2" charset="-122"/>
                </a:rPr>
                <a:t>undo &lt;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 </a:t>
              </a:r>
            </a:p>
          </p:txBody>
        </p:sp>
        <p:sp>
          <p:nvSpPr>
            <p:cNvPr id="105483" name="AutoShape 7"/>
            <p:cNvSpPr>
              <a:spLocks noChangeArrowheads="1"/>
            </p:cNvSpPr>
            <p:nvPr/>
          </p:nvSpPr>
          <p:spPr bwMode="auto">
            <a:xfrm>
              <a:off x="2426" y="3504"/>
              <a:ext cx="817" cy="4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a:t>
              </a:r>
              <a:r>
                <a:rPr lang="en-US" altLang="zh-CN" sz="2000">
                  <a:solidFill>
                    <a:schemeClr val="hlink"/>
                  </a:solidFill>
                </a:rPr>
                <a:t>1000</a:t>
              </a:r>
              <a:endParaRPr lang="en-US" altLang="zh-CN" sz="2000"/>
            </a:p>
          </p:txBody>
        </p:sp>
      </p:grpSp>
      <p:sp>
        <p:nvSpPr>
          <p:cNvPr id="5" name="文本框 4">
            <a:extLst>
              <a:ext uri="{FF2B5EF4-FFF2-40B4-BE49-F238E27FC236}">
                <a16:creationId xmlns:a16="http://schemas.microsoft.com/office/drawing/2014/main" id="{1DC1C918-0C09-74B8-BC16-867FA0201E7D}"/>
              </a:ext>
            </a:extLst>
          </p:cNvPr>
          <p:cNvSpPr txBox="1"/>
          <p:nvPr/>
        </p:nvSpPr>
        <p:spPr>
          <a:xfrm>
            <a:off x="1619672" y="4005064"/>
            <a:ext cx="6624736" cy="1323439"/>
          </a:xfrm>
          <a:prstGeom prst="rect">
            <a:avLst/>
          </a:prstGeom>
          <a:noFill/>
        </p:spPr>
        <p:txBody>
          <a:bodyPr wrap="square">
            <a:spAutoFit/>
          </a:bodyPr>
          <a:lstStyle/>
          <a:p>
            <a:r>
              <a:rPr lang="zh-CN" altLang="en-US" sz="2000">
                <a:solidFill>
                  <a:srgbClr val="FF0000"/>
                </a:solidFill>
              </a:rPr>
              <a:t>故障发生后：</a:t>
            </a:r>
            <a:endParaRPr lang="en-US" altLang="zh-CN" sz="2000">
              <a:solidFill>
                <a:srgbClr val="FF0000"/>
              </a:solidFill>
            </a:endParaRPr>
          </a:p>
          <a:p>
            <a:r>
              <a:rPr lang="en-US" altLang="zh-CN" sz="2000">
                <a:solidFill>
                  <a:srgbClr val="FF0000"/>
                </a:solidFill>
              </a:rPr>
              <a:t>	</a:t>
            </a:r>
            <a:r>
              <a:rPr lang="zh-CN" altLang="en-US" sz="2000">
                <a:solidFill>
                  <a:srgbClr val="FF0000"/>
                </a:solidFill>
              </a:rPr>
              <a:t>撤销未提交事务的操作</a:t>
            </a:r>
            <a:endParaRPr lang="en-US" altLang="zh-CN" sz="2000">
              <a:solidFill>
                <a:srgbClr val="FF0000"/>
              </a:solidFill>
            </a:endParaRPr>
          </a:p>
          <a:p>
            <a:r>
              <a:rPr lang="zh-CN" altLang="en-US" sz="2000">
                <a:solidFill>
                  <a:srgbClr val="FF0000"/>
                </a:solidFill>
              </a:rPr>
              <a:t>实现一致性：</a:t>
            </a:r>
            <a:endParaRPr lang="en-US" altLang="zh-CN" sz="2000">
              <a:solidFill>
                <a:srgbClr val="FF0000"/>
              </a:solidFill>
            </a:endParaRPr>
          </a:p>
          <a:p>
            <a:r>
              <a:rPr lang="en-US" altLang="zh-CN" sz="2000">
                <a:solidFill>
                  <a:srgbClr val="FF0000"/>
                </a:solidFill>
              </a:rPr>
              <a:t>	</a:t>
            </a:r>
            <a:r>
              <a:rPr lang="zh-CN" altLang="en-US" sz="2000">
                <a:solidFill>
                  <a:srgbClr val="FF0000"/>
                </a:solidFill>
                <a:highlight>
                  <a:srgbClr val="FFFF00"/>
                </a:highlight>
              </a:rPr>
              <a:t>未提交事务</a:t>
            </a:r>
            <a:r>
              <a:rPr lang="zh-CN" altLang="en-US" sz="2000">
                <a:solidFill>
                  <a:srgbClr val="FF0000"/>
                </a:solidFill>
              </a:rPr>
              <a:t>等价于 未发生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p:cTn id="7" dur="1000" fill="hold"/>
                                        <p:tgtEl>
                                          <p:spTgt spid="29389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93891">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29389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7" dur="1000" fill="hold"/>
                                        <p:tgtEl>
                                          <p:spTgt spid="2"/>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eaLnBrk="1" hangingPunct="1">
              <a:defRPr/>
            </a:pPr>
            <a:r>
              <a:rPr lang="zh-CN" altLang="en-US"/>
              <a:t>先写日志的原则</a:t>
            </a:r>
            <a:r>
              <a:rPr lang="zh-CN" altLang="en-US">
                <a:latin typeface="隶书" pitchFamily="49" charset="-122"/>
              </a:rPr>
              <a:t>（</a:t>
            </a:r>
            <a:r>
              <a:rPr lang="en-US" altLang="zh-CN">
                <a:latin typeface="隶书" pitchFamily="49" charset="-122"/>
              </a:rPr>
              <a:t>WAL</a:t>
            </a:r>
            <a:r>
              <a:rPr lang="zh-CN" altLang="en-US">
                <a:latin typeface="隶书" pitchFamily="49" charset="-122"/>
              </a:rPr>
              <a:t>）</a:t>
            </a:r>
          </a:p>
        </p:txBody>
      </p:sp>
      <p:sp>
        <p:nvSpPr>
          <p:cNvPr id="294915" name="Rectangle 3"/>
          <p:cNvSpPr>
            <a:spLocks noGrp="1" noChangeArrowheads="1"/>
          </p:cNvSpPr>
          <p:nvPr>
            <p:ph type="body" idx="1"/>
          </p:nvPr>
        </p:nvSpPr>
        <p:spPr/>
        <p:txBody>
          <a:bodyPr/>
          <a:lstStyle/>
          <a:p>
            <a:pPr eaLnBrk="1" hangingPunct="1">
              <a:defRPr/>
            </a:pPr>
            <a:r>
              <a:rPr lang="zh-CN" altLang="en-US"/>
              <a:t>对于尚未提交的事务，在将</a:t>
            </a:r>
            <a:r>
              <a:rPr lang="en-US" altLang="zh-CN"/>
              <a:t>DB</a:t>
            </a:r>
            <a:r>
              <a:rPr lang="zh-CN" altLang="en-US"/>
              <a:t>缓冲区写到外存之前，必须先将日志缓冲区内容写到外存去</a:t>
            </a:r>
          </a:p>
          <a:p>
            <a:pPr eaLnBrk="1" hangingPunct="1">
              <a:defRPr/>
            </a:pPr>
            <a:r>
              <a:rPr lang="zh-CN" altLang="en-US"/>
              <a:t>日志记录将要发生何种修改</a:t>
            </a:r>
          </a:p>
          <a:p>
            <a:pPr eaLnBrk="1" hangingPunct="1">
              <a:defRPr/>
            </a:pPr>
            <a:r>
              <a:rPr lang="zh-CN" altLang="en-US"/>
              <a:t>写入</a:t>
            </a:r>
            <a:r>
              <a:rPr lang="en-US" altLang="zh-CN"/>
              <a:t>DB</a:t>
            </a:r>
            <a:r>
              <a:rPr lang="zh-CN" altLang="en-US"/>
              <a:t>表示实际发生何种修改</a:t>
            </a:r>
          </a:p>
          <a:p>
            <a:pPr eaLnBrk="1" hangingPunct="1">
              <a:defRPr/>
            </a:pPr>
            <a:r>
              <a:rPr lang="zh-CN" altLang="en-US"/>
              <a:t>如果先写</a:t>
            </a:r>
            <a:r>
              <a:rPr lang="en-US" altLang="zh-CN"/>
              <a:t>DB</a:t>
            </a:r>
            <a:r>
              <a:rPr lang="zh-CN" altLang="en-US"/>
              <a:t>，则可能在写的中途发生系统崩溃，导致内存缓冲区内容丢失，而外存</a:t>
            </a:r>
            <a:r>
              <a:rPr lang="en-US" altLang="zh-CN"/>
              <a:t>DB</a:t>
            </a:r>
            <a:r>
              <a:rPr lang="zh-CN" altLang="en-US"/>
              <a:t>处于不一致状态，由于日志缓冲区内容已破坏，导致无法对</a:t>
            </a:r>
            <a:r>
              <a:rPr lang="en-US" altLang="zh-CN"/>
              <a:t>DB</a:t>
            </a:r>
            <a:r>
              <a:rPr lang="zh-CN" altLang="en-US"/>
              <a:t>恢复</a:t>
            </a:r>
          </a:p>
          <a:p>
            <a:pPr eaLnBrk="1" hangingPunct="1">
              <a:defRPr/>
            </a:pPr>
            <a:endParaRPr lang="en-US" altLang="zh-CN"/>
          </a:p>
        </p:txBody>
      </p:sp>
      <p:sp>
        <p:nvSpPr>
          <p:cNvPr id="3" name="文本框 2">
            <a:extLst>
              <a:ext uri="{FF2B5EF4-FFF2-40B4-BE49-F238E27FC236}">
                <a16:creationId xmlns:a16="http://schemas.microsoft.com/office/drawing/2014/main" id="{4D27AA05-52AB-429E-06AD-F9B61B54C042}"/>
              </a:ext>
            </a:extLst>
          </p:cNvPr>
          <p:cNvSpPr txBox="1"/>
          <p:nvPr/>
        </p:nvSpPr>
        <p:spPr>
          <a:xfrm>
            <a:off x="4591844" y="5805264"/>
            <a:ext cx="3004492" cy="830997"/>
          </a:xfrm>
          <a:prstGeom prst="rect">
            <a:avLst/>
          </a:prstGeom>
          <a:noFill/>
        </p:spPr>
        <p:txBody>
          <a:bodyPr wrap="square">
            <a:spAutoFit/>
          </a:bodyPr>
          <a:lstStyle/>
          <a:p>
            <a:r>
              <a:rPr lang="en-US" altLang="zh-CN"/>
              <a:t>Write-ahead logging</a:t>
            </a:r>
          </a:p>
          <a:p>
            <a:r>
              <a:rPr lang="zh-CN" altLang="en-US"/>
              <a:t>（提前写入日志）</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a:t>先写日志的原则</a:t>
            </a:r>
            <a:r>
              <a:rPr lang="zh-CN" altLang="en-US">
                <a:latin typeface="隶书" pitchFamily="49" charset="-122"/>
              </a:rPr>
              <a:t>（</a:t>
            </a:r>
            <a:r>
              <a:rPr lang="en-US" altLang="zh-CN">
                <a:latin typeface="隶书" pitchFamily="49" charset="-122"/>
              </a:rPr>
              <a:t>WAL</a:t>
            </a:r>
            <a:r>
              <a:rPr lang="zh-CN" altLang="en-US">
                <a:latin typeface="隶书" pitchFamily="49" charset="-122"/>
              </a:rPr>
              <a:t>）</a:t>
            </a:r>
          </a:p>
        </p:txBody>
      </p:sp>
      <p:grpSp>
        <p:nvGrpSpPr>
          <p:cNvPr id="8" name="组合 7">
            <a:extLst>
              <a:ext uri="{FF2B5EF4-FFF2-40B4-BE49-F238E27FC236}">
                <a16:creationId xmlns:a16="http://schemas.microsoft.com/office/drawing/2014/main" id="{43DCF2E4-D218-264F-C8A7-98844C1F35D7}"/>
              </a:ext>
            </a:extLst>
          </p:cNvPr>
          <p:cNvGrpSpPr/>
          <p:nvPr/>
        </p:nvGrpSpPr>
        <p:grpSpPr>
          <a:xfrm>
            <a:off x="4575381" y="1081574"/>
            <a:ext cx="4103688" cy="5256213"/>
            <a:chOff x="180975" y="1196975"/>
            <a:chExt cx="4103688" cy="5256213"/>
          </a:xfrm>
        </p:grpSpPr>
        <p:sp>
          <p:nvSpPr>
            <p:cNvPr id="107523" name="Text Box 3"/>
            <p:cNvSpPr txBox="1">
              <a:spLocks noChangeArrowheads="1"/>
            </p:cNvSpPr>
            <p:nvPr/>
          </p:nvSpPr>
          <p:spPr bwMode="auto">
            <a:xfrm>
              <a:off x="1549400" y="1196975"/>
              <a:ext cx="1512888" cy="519113"/>
            </a:xfrm>
            <a:prstGeom prst="rect">
              <a:avLst/>
            </a:prstGeom>
            <a:noFill/>
            <a:ln w="9525">
              <a:noFill/>
              <a:miter lim="800000"/>
              <a:headEnd/>
              <a:tailEnd/>
            </a:ln>
          </p:spPr>
          <p:txBody>
            <a:bodyPr>
              <a:spAutoFit/>
            </a:bodyPr>
            <a:lstStyle/>
            <a:p>
              <a:pPr algn="ctr">
                <a:spcBef>
                  <a:spcPct val="50000"/>
                </a:spcBef>
              </a:pPr>
              <a:r>
                <a:rPr lang="zh-CN" altLang="en-US" sz="2800" b="1">
                  <a:solidFill>
                    <a:schemeClr val="hlink"/>
                  </a:solidFill>
                  <a:latin typeface="隶书" pitchFamily="49" charset="-122"/>
                  <a:ea typeface="隶书" pitchFamily="49" charset="-122"/>
                </a:rPr>
                <a:t>先写</a:t>
              </a:r>
              <a:r>
                <a:rPr lang="en-US" altLang="zh-CN" sz="2800" b="1">
                  <a:solidFill>
                    <a:schemeClr val="hlink"/>
                  </a:solidFill>
                  <a:latin typeface="隶书" pitchFamily="49" charset="-122"/>
                  <a:ea typeface="隶书" pitchFamily="49" charset="-122"/>
                </a:rPr>
                <a:t>DB</a:t>
              </a:r>
            </a:p>
          </p:txBody>
        </p:sp>
        <p:grpSp>
          <p:nvGrpSpPr>
            <p:cNvPr id="2" name="Group 4"/>
            <p:cNvGrpSpPr>
              <a:grpSpLocks/>
            </p:cNvGrpSpPr>
            <p:nvPr/>
          </p:nvGrpSpPr>
          <p:grpSpPr bwMode="auto">
            <a:xfrm>
              <a:off x="180975" y="2133600"/>
              <a:ext cx="4103688" cy="1800225"/>
              <a:chOff x="114" y="1344"/>
              <a:chExt cx="2585" cy="1134"/>
            </a:xfrm>
          </p:grpSpPr>
          <p:sp>
            <p:nvSpPr>
              <p:cNvPr id="107541" name="Rectangle 5"/>
              <p:cNvSpPr>
                <a:spLocks noChangeArrowheads="1"/>
              </p:cNvSpPr>
              <p:nvPr/>
            </p:nvSpPr>
            <p:spPr bwMode="auto">
              <a:xfrm>
                <a:off x="114" y="1344"/>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07542" name="Text Box 6"/>
              <p:cNvSpPr txBox="1">
                <a:spLocks noChangeArrowheads="1"/>
              </p:cNvSpPr>
              <p:nvPr/>
            </p:nvSpPr>
            <p:spPr bwMode="auto">
              <a:xfrm>
                <a:off x="1112" y="1888"/>
                <a:ext cx="1555" cy="446"/>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 </a:t>
                </a:r>
              </a:p>
            </p:txBody>
          </p:sp>
          <p:sp>
            <p:nvSpPr>
              <p:cNvPr id="107543" name="AutoShape 7"/>
              <p:cNvSpPr>
                <a:spLocks noChangeArrowheads="1"/>
              </p:cNvSpPr>
              <p:nvPr/>
            </p:nvSpPr>
            <p:spPr bwMode="auto">
              <a:xfrm>
                <a:off x="205" y="1707"/>
                <a:ext cx="817"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A=950</a:t>
                </a:r>
              </a:p>
              <a:p>
                <a:pPr algn="ctr"/>
                <a:r>
                  <a:rPr lang="en-US" altLang="zh-CN" sz="2000"/>
                  <a:t>B=2050</a:t>
                </a:r>
              </a:p>
            </p:txBody>
          </p:sp>
          <p:sp>
            <p:nvSpPr>
              <p:cNvPr id="107544" name="Text Box 8"/>
              <p:cNvSpPr txBox="1">
                <a:spLocks noChangeArrowheads="1"/>
              </p:cNvSpPr>
              <p:nvPr/>
            </p:nvSpPr>
            <p:spPr bwMode="auto">
              <a:xfrm>
                <a:off x="886" y="1344"/>
                <a:ext cx="1315"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ea typeface="华文行楷" pitchFamily="2" charset="-122"/>
                  </a:rPr>
                  <a:t>故障发生点</a:t>
                </a:r>
              </a:p>
            </p:txBody>
          </p:sp>
        </p:grpSp>
        <p:grpSp>
          <p:nvGrpSpPr>
            <p:cNvPr id="3" name="Group 9"/>
            <p:cNvGrpSpPr>
              <a:grpSpLocks/>
            </p:cNvGrpSpPr>
            <p:nvPr/>
          </p:nvGrpSpPr>
          <p:grpSpPr bwMode="auto">
            <a:xfrm>
              <a:off x="180975" y="4652963"/>
              <a:ext cx="4103688" cy="1800225"/>
              <a:chOff x="114" y="2931"/>
              <a:chExt cx="2585" cy="1134"/>
            </a:xfrm>
          </p:grpSpPr>
          <p:sp>
            <p:nvSpPr>
              <p:cNvPr id="107537" name="Rectangle 10"/>
              <p:cNvSpPr>
                <a:spLocks noChangeArrowheads="1"/>
              </p:cNvSpPr>
              <p:nvPr/>
            </p:nvSpPr>
            <p:spPr bwMode="auto">
              <a:xfrm>
                <a:off x="114" y="2931"/>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07538" name="Text Box 11"/>
              <p:cNvSpPr txBox="1">
                <a:spLocks noChangeArrowheads="1"/>
              </p:cNvSpPr>
              <p:nvPr/>
            </p:nvSpPr>
            <p:spPr bwMode="auto">
              <a:xfrm>
                <a:off x="1112" y="3475"/>
                <a:ext cx="1555" cy="446"/>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 </a:t>
                </a:r>
              </a:p>
            </p:txBody>
          </p:sp>
          <p:sp>
            <p:nvSpPr>
              <p:cNvPr id="107539" name="AutoShape 12"/>
              <p:cNvSpPr>
                <a:spLocks noChangeArrowheads="1"/>
              </p:cNvSpPr>
              <p:nvPr/>
            </p:nvSpPr>
            <p:spPr bwMode="auto">
              <a:xfrm>
                <a:off x="205" y="3294"/>
                <a:ext cx="817"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a:t>
                </a:r>
                <a:r>
                  <a:rPr lang="en-US" altLang="zh-CN" sz="2000">
                    <a:solidFill>
                      <a:schemeClr val="hlink"/>
                    </a:solidFill>
                  </a:rPr>
                  <a:t>1000</a:t>
                </a:r>
              </a:p>
              <a:p>
                <a:pPr algn="ctr"/>
                <a:r>
                  <a:rPr lang="en-US" altLang="zh-CN" sz="2000"/>
                  <a:t>B=2050</a:t>
                </a:r>
              </a:p>
            </p:txBody>
          </p:sp>
          <p:sp>
            <p:nvSpPr>
              <p:cNvPr id="107540" name="Text Box 13"/>
              <p:cNvSpPr txBox="1">
                <a:spLocks noChangeArrowheads="1"/>
              </p:cNvSpPr>
              <p:nvPr/>
            </p:nvSpPr>
            <p:spPr bwMode="auto">
              <a:xfrm>
                <a:off x="886" y="2931"/>
                <a:ext cx="1315"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ea typeface="华文行楷" pitchFamily="2" charset="-122"/>
                  </a:rPr>
                  <a:t>故障恢复后</a:t>
                </a:r>
              </a:p>
            </p:txBody>
          </p:sp>
        </p:grpSp>
      </p:grpSp>
      <p:grpSp>
        <p:nvGrpSpPr>
          <p:cNvPr id="9" name="组合 8">
            <a:extLst>
              <a:ext uri="{FF2B5EF4-FFF2-40B4-BE49-F238E27FC236}">
                <a16:creationId xmlns:a16="http://schemas.microsoft.com/office/drawing/2014/main" id="{8EBFD3A8-2B75-42AE-DA0E-0B16E09CE1E8}"/>
              </a:ext>
            </a:extLst>
          </p:cNvPr>
          <p:cNvGrpSpPr/>
          <p:nvPr/>
        </p:nvGrpSpPr>
        <p:grpSpPr>
          <a:xfrm>
            <a:off x="107504" y="1117293"/>
            <a:ext cx="4103687" cy="5256213"/>
            <a:chOff x="4716463" y="1196975"/>
            <a:chExt cx="4103687" cy="5256213"/>
          </a:xfrm>
        </p:grpSpPr>
        <p:sp>
          <p:nvSpPr>
            <p:cNvPr id="107526" name="Text Box 14"/>
            <p:cNvSpPr txBox="1">
              <a:spLocks noChangeArrowheads="1"/>
            </p:cNvSpPr>
            <p:nvPr/>
          </p:nvSpPr>
          <p:spPr bwMode="auto">
            <a:xfrm>
              <a:off x="6084888" y="1196975"/>
              <a:ext cx="1727200" cy="519113"/>
            </a:xfrm>
            <a:prstGeom prst="rect">
              <a:avLst/>
            </a:prstGeom>
            <a:noFill/>
            <a:ln w="9525">
              <a:noFill/>
              <a:miter lim="800000"/>
              <a:headEnd/>
              <a:tailEnd/>
            </a:ln>
          </p:spPr>
          <p:txBody>
            <a:bodyPr>
              <a:spAutoFit/>
            </a:bodyPr>
            <a:lstStyle/>
            <a:p>
              <a:pPr algn="ctr">
                <a:spcBef>
                  <a:spcPct val="50000"/>
                </a:spcBef>
              </a:pPr>
              <a:r>
                <a:rPr lang="zh-CN" altLang="en-US" sz="2800" b="1">
                  <a:solidFill>
                    <a:schemeClr val="hlink"/>
                  </a:solidFill>
                  <a:latin typeface="隶书" pitchFamily="49" charset="-122"/>
                  <a:ea typeface="隶书" pitchFamily="49" charset="-122"/>
                </a:rPr>
                <a:t>先写日志</a:t>
              </a:r>
            </a:p>
          </p:txBody>
        </p:sp>
        <p:grpSp>
          <p:nvGrpSpPr>
            <p:cNvPr id="4" name="Group 15"/>
            <p:cNvGrpSpPr>
              <a:grpSpLocks/>
            </p:cNvGrpSpPr>
            <p:nvPr/>
          </p:nvGrpSpPr>
          <p:grpSpPr bwMode="auto">
            <a:xfrm>
              <a:off x="4716463" y="2133600"/>
              <a:ext cx="4103687" cy="1800225"/>
              <a:chOff x="2971" y="1344"/>
              <a:chExt cx="2585" cy="1134"/>
            </a:xfrm>
          </p:grpSpPr>
          <p:sp>
            <p:nvSpPr>
              <p:cNvPr id="107533" name="Rectangle 16"/>
              <p:cNvSpPr>
                <a:spLocks noChangeArrowheads="1"/>
              </p:cNvSpPr>
              <p:nvPr/>
            </p:nvSpPr>
            <p:spPr bwMode="auto">
              <a:xfrm>
                <a:off x="2971" y="1344"/>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07534" name="Text Box 17"/>
              <p:cNvSpPr txBox="1">
                <a:spLocks noChangeArrowheads="1"/>
              </p:cNvSpPr>
              <p:nvPr/>
            </p:nvSpPr>
            <p:spPr bwMode="auto">
              <a:xfrm>
                <a:off x="3804" y="1797"/>
                <a:ext cx="1601" cy="640"/>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B, 2000, 2050&gt; </a:t>
                </a:r>
              </a:p>
            </p:txBody>
          </p:sp>
          <p:sp>
            <p:nvSpPr>
              <p:cNvPr id="107535" name="AutoShape 18"/>
              <p:cNvSpPr>
                <a:spLocks noChangeArrowheads="1"/>
              </p:cNvSpPr>
              <p:nvPr/>
            </p:nvSpPr>
            <p:spPr bwMode="auto">
              <a:xfrm>
                <a:off x="3016" y="1707"/>
                <a:ext cx="725"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A=950</a:t>
                </a:r>
              </a:p>
              <a:p>
                <a:pPr algn="ctr"/>
                <a:r>
                  <a:rPr lang="en-US" altLang="zh-CN" sz="2000"/>
                  <a:t>B=2000</a:t>
                </a:r>
              </a:p>
            </p:txBody>
          </p:sp>
          <p:sp>
            <p:nvSpPr>
              <p:cNvPr id="107536" name="Text Box 19"/>
              <p:cNvSpPr txBox="1">
                <a:spLocks noChangeArrowheads="1"/>
              </p:cNvSpPr>
              <p:nvPr/>
            </p:nvSpPr>
            <p:spPr bwMode="auto">
              <a:xfrm>
                <a:off x="3743" y="1344"/>
                <a:ext cx="1315"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ea typeface="华文行楷" pitchFamily="2" charset="-122"/>
                  </a:rPr>
                  <a:t>故障发生点</a:t>
                </a:r>
              </a:p>
            </p:txBody>
          </p:sp>
        </p:grpSp>
        <p:grpSp>
          <p:nvGrpSpPr>
            <p:cNvPr id="5" name="Group 20"/>
            <p:cNvGrpSpPr>
              <a:grpSpLocks/>
            </p:cNvGrpSpPr>
            <p:nvPr/>
          </p:nvGrpSpPr>
          <p:grpSpPr bwMode="auto">
            <a:xfrm>
              <a:off x="4716463" y="4652963"/>
              <a:ext cx="4103687" cy="1800225"/>
              <a:chOff x="2971" y="2931"/>
              <a:chExt cx="2585" cy="1134"/>
            </a:xfrm>
          </p:grpSpPr>
          <p:sp>
            <p:nvSpPr>
              <p:cNvPr id="107529" name="Rectangle 21"/>
              <p:cNvSpPr>
                <a:spLocks noChangeArrowheads="1"/>
              </p:cNvSpPr>
              <p:nvPr/>
            </p:nvSpPr>
            <p:spPr bwMode="auto">
              <a:xfrm>
                <a:off x="2971" y="2931"/>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07530" name="Text Box 22"/>
              <p:cNvSpPr txBox="1">
                <a:spLocks noChangeArrowheads="1"/>
              </p:cNvSpPr>
              <p:nvPr/>
            </p:nvSpPr>
            <p:spPr bwMode="auto">
              <a:xfrm>
                <a:off x="3804" y="3384"/>
                <a:ext cx="1601" cy="640"/>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B, 2000, 2050&gt; </a:t>
                </a:r>
              </a:p>
            </p:txBody>
          </p:sp>
          <p:sp>
            <p:nvSpPr>
              <p:cNvPr id="107531" name="AutoShape 23"/>
              <p:cNvSpPr>
                <a:spLocks noChangeArrowheads="1"/>
              </p:cNvSpPr>
              <p:nvPr/>
            </p:nvSpPr>
            <p:spPr bwMode="auto">
              <a:xfrm>
                <a:off x="3016" y="3294"/>
                <a:ext cx="725"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a:t>
                </a:r>
                <a:r>
                  <a:rPr lang="en-US" altLang="zh-CN" sz="2000">
                    <a:solidFill>
                      <a:schemeClr val="hlink"/>
                    </a:solidFill>
                  </a:rPr>
                  <a:t>1000</a:t>
                </a:r>
              </a:p>
              <a:p>
                <a:pPr algn="ctr"/>
                <a:r>
                  <a:rPr lang="en-US" altLang="zh-CN" sz="2000"/>
                  <a:t>B=2000</a:t>
                </a:r>
              </a:p>
            </p:txBody>
          </p:sp>
          <p:sp>
            <p:nvSpPr>
              <p:cNvPr id="107532" name="Text Box 24"/>
              <p:cNvSpPr txBox="1">
                <a:spLocks noChangeArrowheads="1"/>
              </p:cNvSpPr>
              <p:nvPr/>
            </p:nvSpPr>
            <p:spPr bwMode="auto">
              <a:xfrm>
                <a:off x="3743" y="2931"/>
                <a:ext cx="1315"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rPr>
                  <a:t>故障恢复后</a:t>
                </a:r>
              </a:p>
            </p:txBody>
          </p:sp>
        </p:grpSp>
      </p:grpSp>
      <p:sp>
        <p:nvSpPr>
          <p:cNvPr id="7" name="文本框 6">
            <a:extLst>
              <a:ext uri="{FF2B5EF4-FFF2-40B4-BE49-F238E27FC236}">
                <a16:creationId xmlns:a16="http://schemas.microsoft.com/office/drawing/2014/main" id="{09DE5E3B-9CC9-2F32-B59F-3328A187FDE1}"/>
              </a:ext>
            </a:extLst>
          </p:cNvPr>
          <p:cNvSpPr txBox="1"/>
          <p:nvPr/>
        </p:nvSpPr>
        <p:spPr>
          <a:xfrm>
            <a:off x="3240967" y="1081574"/>
            <a:ext cx="269787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a:t>初始状态：</a:t>
            </a:r>
            <a:endParaRPr lang="en-US" altLang="zh-CN"/>
          </a:p>
          <a:p>
            <a:r>
              <a:rPr lang="en-US" altLang="zh-CN"/>
              <a:t>A=1000</a:t>
            </a:r>
            <a:r>
              <a:rPr lang="zh-CN" altLang="en-US"/>
              <a:t>，</a:t>
            </a:r>
            <a:r>
              <a:rPr lang="en-US" altLang="zh-CN"/>
              <a:t>B=2000</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zh-CN" altLang="en-US"/>
              <a:t>先写日志的原则</a:t>
            </a:r>
            <a:r>
              <a:rPr lang="zh-CN" altLang="en-US">
                <a:latin typeface="隶书" pitchFamily="49" charset="-122"/>
              </a:rPr>
              <a:t>（</a:t>
            </a:r>
            <a:r>
              <a:rPr lang="en-US" altLang="zh-CN">
                <a:latin typeface="隶书" pitchFamily="49" charset="-122"/>
              </a:rPr>
              <a:t>WAL</a:t>
            </a:r>
            <a:r>
              <a:rPr lang="zh-CN" altLang="en-US">
                <a:latin typeface="隶书" pitchFamily="49" charset="-122"/>
              </a:rPr>
              <a:t>）</a:t>
            </a:r>
          </a:p>
        </p:txBody>
      </p:sp>
      <p:sp>
        <p:nvSpPr>
          <p:cNvPr id="108547" name="AutoShape 4"/>
          <p:cNvSpPr>
            <a:spLocks noChangeArrowheads="1"/>
          </p:cNvSpPr>
          <p:nvPr/>
        </p:nvSpPr>
        <p:spPr bwMode="auto">
          <a:xfrm>
            <a:off x="1116013" y="1412875"/>
            <a:ext cx="2592387" cy="863600"/>
          </a:xfrm>
          <a:prstGeom prst="parallelogram">
            <a:avLst>
              <a:gd name="adj" fmla="val 75046"/>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zh-CN" altLang="en-US"/>
              <a:t>日志缓冲区</a:t>
            </a:r>
          </a:p>
        </p:txBody>
      </p:sp>
      <p:sp>
        <p:nvSpPr>
          <p:cNvPr id="108548" name="AutoShape 5"/>
          <p:cNvSpPr>
            <a:spLocks noChangeArrowheads="1"/>
          </p:cNvSpPr>
          <p:nvPr/>
        </p:nvSpPr>
        <p:spPr bwMode="auto">
          <a:xfrm>
            <a:off x="5221288" y="1412875"/>
            <a:ext cx="2592387" cy="863600"/>
          </a:xfrm>
          <a:prstGeom prst="parallelogram">
            <a:avLst>
              <a:gd name="adj" fmla="val 75046"/>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zh-CN" altLang="en-US"/>
              <a:t>数据库缓冲区</a:t>
            </a:r>
          </a:p>
        </p:txBody>
      </p:sp>
      <p:sp>
        <p:nvSpPr>
          <p:cNvPr id="108549" name="AutoShape 6"/>
          <p:cNvSpPr>
            <a:spLocks noChangeArrowheads="1"/>
          </p:cNvSpPr>
          <p:nvPr/>
        </p:nvSpPr>
        <p:spPr bwMode="auto">
          <a:xfrm>
            <a:off x="1547813" y="3932238"/>
            <a:ext cx="1441450" cy="792162"/>
          </a:xfrm>
          <a:prstGeom prst="can">
            <a:avLst>
              <a:gd name="adj" fmla="val 25000"/>
            </a:avLst>
          </a:prstGeom>
          <a:solidFill>
            <a:schemeClr val="accent1"/>
          </a:solidFill>
          <a:ln w="9525">
            <a:solidFill>
              <a:schemeClr val="tx1"/>
            </a:solidFill>
            <a:miter lim="800000"/>
            <a:headEnd/>
            <a:tailEnd/>
          </a:ln>
        </p:spPr>
        <p:txBody>
          <a:bodyPr wrap="none" anchor="ctr"/>
          <a:lstStyle/>
          <a:p>
            <a:pPr algn="ctr"/>
            <a:r>
              <a:rPr lang="zh-CN" altLang="en-US"/>
              <a:t>日志</a:t>
            </a:r>
          </a:p>
        </p:txBody>
      </p:sp>
      <p:sp>
        <p:nvSpPr>
          <p:cNvPr id="108550" name="AutoShape 7"/>
          <p:cNvSpPr>
            <a:spLocks noChangeArrowheads="1"/>
          </p:cNvSpPr>
          <p:nvPr/>
        </p:nvSpPr>
        <p:spPr bwMode="auto">
          <a:xfrm>
            <a:off x="5795963" y="3932238"/>
            <a:ext cx="1441450" cy="792162"/>
          </a:xfrm>
          <a:prstGeom prst="can">
            <a:avLst>
              <a:gd name="adj" fmla="val 25000"/>
            </a:avLst>
          </a:prstGeom>
          <a:solidFill>
            <a:schemeClr val="accent1"/>
          </a:solidFill>
          <a:ln w="9525">
            <a:solidFill>
              <a:schemeClr val="tx1"/>
            </a:solidFill>
            <a:miter lim="800000"/>
            <a:headEnd/>
            <a:tailEnd/>
          </a:ln>
        </p:spPr>
        <p:txBody>
          <a:bodyPr wrap="none" anchor="ctr"/>
          <a:lstStyle/>
          <a:p>
            <a:pPr algn="ctr"/>
            <a:r>
              <a:rPr lang="zh-CN" altLang="en-US"/>
              <a:t>数据库</a:t>
            </a:r>
          </a:p>
        </p:txBody>
      </p:sp>
      <p:sp>
        <p:nvSpPr>
          <p:cNvPr id="108551" name="AutoShape 8"/>
          <p:cNvSpPr>
            <a:spLocks noChangeArrowheads="1"/>
          </p:cNvSpPr>
          <p:nvPr/>
        </p:nvSpPr>
        <p:spPr bwMode="auto">
          <a:xfrm>
            <a:off x="1979613" y="2276475"/>
            <a:ext cx="576262" cy="1800225"/>
          </a:xfrm>
          <a:prstGeom prst="upDownArrow">
            <a:avLst>
              <a:gd name="adj1" fmla="val 50000"/>
              <a:gd name="adj2" fmla="val 62479"/>
            </a:avLst>
          </a:prstGeom>
          <a:solidFill>
            <a:schemeClr val="accent1"/>
          </a:solidFill>
          <a:ln w="9525">
            <a:solidFill>
              <a:schemeClr val="tx1"/>
            </a:solidFill>
            <a:miter lim="800000"/>
            <a:headEnd/>
            <a:tailEnd/>
          </a:ln>
        </p:spPr>
        <p:txBody>
          <a:bodyPr wrap="none" anchor="ctr"/>
          <a:lstStyle/>
          <a:p>
            <a:endParaRPr lang="zh-CN" altLang="en-US"/>
          </a:p>
        </p:txBody>
      </p:sp>
      <p:sp>
        <p:nvSpPr>
          <p:cNvPr id="108552" name="AutoShape 9"/>
          <p:cNvSpPr>
            <a:spLocks noChangeArrowheads="1"/>
          </p:cNvSpPr>
          <p:nvPr/>
        </p:nvSpPr>
        <p:spPr bwMode="auto">
          <a:xfrm>
            <a:off x="6229350" y="2276475"/>
            <a:ext cx="576263" cy="1800225"/>
          </a:xfrm>
          <a:prstGeom prst="upDownArrow">
            <a:avLst>
              <a:gd name="adj1" fmla="val 50000"/>
              <a:gd name="adj2" fmla="val 62479"/>
            </a:avLst>
          </a:prstGeom>
          <a:solidFill>
            <a:schemeClr val="accent1"/>
          </a:solidFill>
          <a:ln w="9525">
            <a:solidFill>
              <a:schemeClr val="tx1"/>
            </a:solidFill>
            <a:miter lim="800000"/>
            <a:headEnd/>
            <a:tailEnd/>
          </a:ln>
        </p:spPr>
        <p:txBody>
          <a:bodyPr wrap="none" anchor="ctr"/>
          <a:lstStyle/>
          <a:p>
            <a:endParaRPr lang="zh-CN" altLang="en-US"/>
          </a:p>
        </p:txBody>
      </p:sp>
      <p:sp>
        <p:nvSpPr>
          <p:cNvPr id="108553" name="AutoShape 10"/>
          <p:cNvSpPr>
            <a:spLocks noChangeArrowheads="1"/>
          </p:cNvSpPr>
          <p:nvPr/>
        </p:nvSpPr>
        <p:spPr bwMode="auto">
          <a:xfrm>
            <a:off x="3421063" y="1557338"/>
            <a:ext cx="2016125" cy="647700"/>
          </a:xfrm>
          <a:prstGeom prst="leftRightArrow">
            <a:avLst>
              <a:gd name="adj1" fmla="val 50000"/>
              <a:gd name="adj2" fmla="val 62255"/>
            </a:avLst>
          </a:prstGeom>
          <a:solidFill>
            <a:schemeClr val="accent1"/>
          </a:solidFill>
          <a:ln w="9525">
            <a:solidFill>
              <a:schemeClr val="tx1"/>
            </a:solidFill>
            <a:miter lim="800000"/>
            <a:headEnd/>
            <a:tailEnd/>
          </a:ln>
        </p:spPr>
        <p:txBody>
          <a:bodyPr wrap="none" anchor="ctr"/>
          <a:lstStyle/>
          <a:p>
            <a:pPr algn="ctr"/>
            <a:r>
              <a:rPr lang="en-US" altLang="zh-CN">
                <a:solidFill>
                  <a:schemeClr val="hlink"/>
                </a:solidFill>
              </a:rPr>
              <a:t>WAL</a:t>
            </a:r>
          </a:p>
        </p:txBody>
      </p:sp>
      <p:sp>
        <p:nvSpPr>
          <p:cNvPr id="216078" name="Text Box 14"/>
          <p:cNvSpPr txBox="1">
            <a:spLocks noChangeArrowheads="1"/>
          </p:cNvSpPr>
          <p:nvPr/>
        </p:nvSpPr>
        <p:spPr bwMode="auto">
          <a:xfrm>
            <a:off x="539750" y="4941888"/>
            <a:ext cx="8280400" cy="1735137"/>
          </a:xfrm>
          <a:prstGeom prst="rect">
            <a:avLst/>
          </a:prstGeom>
          <a:noFill/>
          <a:ln w="9525">
            <a:noFill/>
            <a:miter lim="800000"/>
            <a:headEnd/>
            <a:tailEnd/>
          </a:ln>
          <a:effectLst/>
        </p:spPr>
        <p:txBody>
          <a:bodyPr>
            <a:spAutoFit/>
          </a:bodyPr>
          <a:lstStyle/>
          <a:p>
            <a:pPr>
              <a:spcBef>
                <a:spcPct val="50000"/>
              </a:spcBef>
              <a:defRPr/>
            </a:pPr>
            <a:r>
              <a:rPr lang="zh-CN" altLang="en-US">
                <a:solidFill>
                  <a:schemeClr val="folHlink"/>
                </a:solidFill>
                <a:effectLst>
                  <a:outerShdw blurRad="38100" dist="38100" dir="2700000" algn="tl">
                    <a:srgbClr val="C0C0C0"/>
                  </a:outerShdw>
                </a:effectLst>
              </a:rPr>
              <a:t>同步</a:t>
            </a:r>
            <a:r>
              <a:rPr lang="en-US" altLang="zh-CN">
                <a:solidFill>
                  <a:schemeClr val="folHlink"/>
                </a:solidFill>
                <a:effectLst>
                  <a:outerShdw blurRad="38100" dist="38100" dir="2700000" algn="tl">
                    <a:srgbClr val="C0C0C0"/>
                  </a:outerShdw>
                </a:effectLst>
              </a:rPr>
              <a:t>(synchronous)</a:t>
            </a:r>
            <a:r>
              <a:rPr lang="zh-CN" altLang="en-US">
                <a:solidFill>
                  <a:schemeClr val="folHlink"/>
                </a:solidFill>
                <a:effectLst>
                  <a:outerShdw blurRad="38100" dist="38100" dir="2700000" algn="tl">
                    <a:srgbClr val="C0C0C0"/>
                  </a:outerShdw>
                </a:effectLst>
              </a:rPr>
              <a:t>写日志：只有事务的相关日志已经完全在磁盘上了，才会向进程发送该事务已提交的确认消息</a:t>
            </a:r>
          </a:p>
          <a:p>
            <a:pPr>
              <a:spcBef>
                <a:spcPct val="50000"/>
              </a:spcBef>
              <a:defRPr/>
            </a:pPr>
            <a:r>
              <a:rPr lang="zh-CN" altLang="en-US">
                <a:solidFill>
                  <a:schemeClr val="folHlink"/>
                </a:solidFill>
                <a:effectLst>
                  <a:outerShdw blurRad="38100" dist="38100" dir="2700000" algn="tl">
                    <a:srgbClr val="C0C0C0"/>
                  </a:outerShdw>
                </a:effectLst>
              </a:rPr>
              <a:t>异步</a:t>
            </a:r>
            <a:r>
              <a:rPr lang="en-US" altLang="zh-CN">
                <a:solidFill>
                  <a:schemeClr val="folHlink"/>
                </a:solidFill>
                <a:effectLst>
                  <a:outerShdw blurRad="38100" dist="38100" dir="2700000" algn="tl">
                    <a:srgbClr val="C0C0C0"/>
                  </a:outerShdw>
                </a:effectLst>
              </a:rPr>
              <a:t>(asynchronous)</a:t>
            </a:r>
            <a:r>
              <a:rPr lang="zh-CN" altLang="en-US">
                <a:solidFill>
                  <a:schemeClr val="folHlink"/>
                </a:solidFill>
                <a:effectLst>
                  <a:outerShdw blurRad="38100" dist="38100" dir="2700000" algn="tl">
                    <a:srgbClr val="C0C0C0"/>
                  </a:outerShdw>
                </a:effectLst>
              </a:rPr>
              <a:t>写缓冲区：只需要将数据页的写入操作投递给操作系统即可，不需要等待其完成</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zh-CN" altLang="en-US" sz="2800"/>
              <a:t>事务日志文件维护技术之一：延迟更新技术</a:t>
            </a:r>
          </a:p>
        </p:txBody>
      </p:sp>
      <p:sp>
        <p:nvSpPr>
          <p:cNvPr id="210947" name="Rectangle 3"/>
          <p:cNvSpPr>
            <a:spLocks noGrp="1" noChangeArrowheads="1"/>
          </p:cNvSpPr>
          <p:nvPr>
            <p:ph type="body" idx="1"/>
          </p:nvPr>
        </p:nvSpPr>
        <p:spPr>
          <a:xfrm>
            <a:off x="217487" y="1550987"/>
            <a:ext cx="8726488" cy="2225675"/>
          </a:xfrm>
        </p:spPr>
        <p:txBody>
          <a:bodyPr/>
          <a:lstStyle/>
          <a:p>
            <a:pPr eaLnBrk="1" hangingPunct="1">
              <a:defRPr/>
            </a:pPr>
            <a:r>
              <a:rPr lang="zh-CN" altLang="en-US" sz="2400"/>
              <a:t>在日志中记录所有数据库修改，将一个事务的所有</a:t>
            </a:r>
            <a:r>
              <a:rPr lang="en-US" altLang="zh-CN" sz="2400"/>
              <a:t>write</a:t>
            </a:r>
            <a:r>
              <a:rPr lang="zh-CN" altLang="en-US" sz="2400"/>
              <a:t>操作拖延到事务</a:t>
            </a:r>
            <a:r>
              <a:rPr lang="zh-CN" altLang="en-US" sz="2400">
                <a:solidFill>
                  <a:schemeClr val="hlink"/>
                </a:solidFill>
              </a:rPr>
              <a:t>部分提交</a:t>
            </a:r>
            <a:r>
              <a:rPr lang="zh-CN" altLang="en-US" sz="2400"/>
              <a:t>时才执行</a:t>
            </a:r>
          </a:p>
          <a:p>
            <a:pPr eaLnBrk="1" hangingPunct="1">
              <a:defRPr/>
            </a:pPr>
            <a:r>
              <a:rPr lang="zh-CN" altLang="en-US" sz="2400"/>
              <a:t>一旦日志记录都写到了稳定存储器上，就真正执行更新，并且事务进入提交状态 </a:t>
            </a:r>
          </a:p>
          <a:p>
            <a:pPr eaLnBrk="1" hangingPunct="1">
              <a:defRPr/>
            </a:pPr>
            <a:r>
              <a:rPr lang="zh-CN" altLang="en-US" sz="2400"/>
              <a:t>延迟修改技术下，日志只需要数据项的新值</a:t>
            </a:r>
            <a:endParaRPr lang="en-US" altLang="zh-CN" sz="2400"/>
          </a:p>
          <a:p>
            <a:pPr lvl="1" eaLnBrk="1" hangingPunct="1">
              <a:defRPr/>
            </a:pPr>
            <a:r>
              <a:rPr lang="zh-CN" altLang="en-US" sz="2000"/>
              <a:t>回滚事务时，不需要写回旧值，因为修改没写到数据库</a:t>
            </a:r>
          </a:p>
        </p:txBody>
      </p:sp>
      <p:sp>
        <p:nvSpPr>
          <p:cNvPr id="109572" name="Text Box 4"/>
          <p:cNvSpPr txBox="1">
            <a:spLocks noChangeArrowheads="1"/>
          </p:cNvSpPr>
          <p:nvPr/>
        </p:nvSpPr>
        <p:spPr bwMode="auto">
          <a:xfrm>
            <a:off x="603250" y="4194175"/>
            <a:ext cx="1881188" cy="1006475"/>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950&gt;</a:t>
            </a:r>
          </a:p>
          <a:p>
            <a:pPr eaLnBrk="0" hangingPunct="0"/>
            <a:r>
              <a:rPr kumimoji="0" lang="en-US" altLang="zh-CN" sz="2000">
                <a:latin typeface="Helvetica" pitchFamily="34" charset="0"/>
                <a:ea typeface="宋体" pitchFamily="2" charset="-122"/>
              </a:rPr>
              <a:t> &lt;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2050&gt;</a:t>
            </a:r>
          </a:p>
        </p:txBody>
      </p:sp>
      <p:sp>
        <p:nvSpPr>
          <p:cNvPr id="109573" name="Text Box 5"/>
          <p:cNvSpPr txBox="1">
            <a:spLocks noChangeArrowheads="1"/>
          </p:cNvSpPr>
          <p:nvPr/>
        </p:nvSpPr>
        <p:spPr bwMode="auto">
          <a:xfrm>
            <a:off x="3446463" y="4076700"/>
            <a:ext cx="1811337" cy="1920875"/>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950&gt;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commit&gt;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C</a:t>
            </a:r>
            <a:r>
              <a:rPr kumimoji="0" lang="en-US" altLang="zh-CN" sz="2000">
                <a:latin typeface="Helvetica" pitchFamily="34" charset="0"/>
                <a:ea typeface="宋体" pitchFamily="2" charset="-122"/>
              </a:rPr>
              <a:t>, 600&gt;</a:t>
            </a:r>
          </a:p>
        </p:txBody>
      </p:sp>
      <p:sp>
        <p:nvSpPr>
          <p:cNvPr id="109574" name="Text Box 6"/>
          <p:cNvSpPr txBox="1">
            <a:spLocks noChangeArrowheads="1"/>
          </p:cNvSpPr>
          <p:nvPr/>
        </p:nvSpPr>
        <p:spPr bwMode="auto">
          <a:xfrm>
            <a:off x="6246813" y="4005263"/>
            <a:ext cx="1811337" cy="2225675"/>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950&gt;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commit&gt;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C</a:t>
            </a:r>
            <a:r>
              <a:rPr kumimoji="0" lang="en-US" altLang="zh-CN" sz="2000">
                <a:latin typeface="Helvetica" pitchFamily="34" charset="0"/>
                <a:ea typeface="宋体" pitchFamily="2" charset="-122"/>
              </a:rPr>
              <a:t>,  600&gt; </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commit&gt;</a:t>
            </a:r>
          </a:p>
        </p:txBody>
      </p:sp>
      <p:sp>
        <p:nvSpPr>
          <p:cNvPr id="109575" name="Text Box 7"/>
          <p:cNvSpPr txBox="1">
            <a:spLocks noChangeArrowheads="1"/>
          </p:cNvSpPr>
          <p:nvPr/>
        </p:nvSpPr>
        <p:spPr bwMode="auto">
          <a:xfrm>
            <a:off x="1120775" y="5192713"/>
            <a:ext cx="493713" cy="396875"/>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(a)</a:t>
            </a:r>
          </a:p>
        </p:txBody>
      </p:sp>
      <p:sp>
        <p:nvSpPr>
          <p:cNvPr id="109576" name="Text Box 8"/>
          <p:cNvSpPr txBox="1">
            <a:spLocks noChangeArrowheads="1"/>
          </p:cNvSpPr>
          <p:nvPr/>
        </p:nvSpPr>
        <p:spPr bwMode="auto">
          <a:xfrm>
            <a:off x="4067175" y="5949950"/>
            <a:ext cx="493713" cy="396875"/>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(b)</a:t>
            </a:r>
          </a:p>
        </p:txBody>
      </p:sp>
      <p:sp>
        <p:nvSpPr>
          <p:cNvPr id="109577" name="Text Box 9"/>
          <p:cNvSpPr txBox="1">
            <a:spLocks noChangeArrowheads="1"/>
          </p:cNvSpPr>
          <p:nvPr/>
        </p:nvSpPr>
        <p:spPr bwMode="auto">
          <a:xfrm>
            <a:off x="6918325" y="6092825"/>
            <a:ext cx="479425" cy="396875"/>
          </a:xfrm>
          <a:prstGeom prst="rect">
            <a:avLst/>
          </a:prstGeom>
          <a:noFill/>
          <a:ln w="9525">
            <a:noFill/>
            <a:miter lim="800000"/>
            <a:headEnd/>
            <a:tailEnd/>
          </a:ln>
        </p:spPr>
        <p:txBody>
          <a:bodyPr wrap="none">
            <a:spAutoFit/>
          </a:bodyPr>
          <a:lstStyle/>
          <a:p>
            <a:pPr eaLnBrk="0" hangingPunct="0"/>
            <a:r>
              <a:rPr kumimoji="0" lang="en-US" altLang="zh-CN" sz="2000">
                <a:latin typeface="Helvetica" pitchFamily="34" charset="0"/>
                <a:ea typeface="宋体" pitchFamily="2" charset="-122"/>
              </a:rPr>
              <a:t>(c)</a:t>
            </a:r>
          </a:p>
        </p:txBody>
      </p:sp>
      <p:sp>
        <p:nvSpPr>
          <p:cNvPr id="210954" name="WordArt 10"/>
          <p:cNvSpPr>
            <a:spLocks noChangeArrowheads="1" noChangeShapeType="1" noTextEdit="1"/>
          </p:cNvSpPr>
          <p:nvPr/>
        </p:nvSpPr>
        <p:spPr bwMode="auto">
          <a:xfrm>
            <a:off x="6516216" y="3106863"/>
            <a:ext cx="525587" cy="456613"/>
          </a:xfrm>
          <a:prstGeom prst="rect">
            <a:avLst/>
          </a:prstGeom>
        </p:spPr>
        <p:txBody>
          <a:bodyPr wrap="none" fromWordArt="1">
            <a:prstTxWarp prst="textPlain">
              <a:avLst>
                <a:gd name="adj" fmla="val 50000"/>
              </a:avLst>
            </a:prstTxWarp>
          </a:bodyPr>
          <a:lstStyle/>
          <a:p>
            <a:pPr algn="ctr">
              <a:defRPr/>
            </a:pPr>
            <a:r>
              <a:rPr lang="en-US" altLang="zh-CN" sz="3600" kern="10">
                <a:ln w="19050">
                  <a:solidFill>
                    <a:srgbClr val="99CCFF"/>
                  </a:solidFill>
                  <a:miter lim="800000"/>
                  <a:headEnd/>
                  <a:tailEnd/>
                </a:ln>
                <a:solidFill>
                  <a:srgbClr val="0066CC"/>
                </a:solidFill>
                <a:effectLst>
                  <a:outerShdw dist="35921" dir="2700000" algn="ctr" rotWithShape="0">
                    <a:srgbClr val="990000"/>
                  </a:outerShdw>
                </a:effectLst>
                <a:latin typeface="华文新魏"/>
                <a:ea typeface="华文新魏"/>
              </a:rPr>
              <a:t>why</a:t>
            </a:r>
            <a:r>
              <a:rPr lang="zh-CN" altLang="en-US" sz="3600" kern="10">
                <a:ln w="19050">
                  <a:solidFill>
                    <a:srgbClr val="99CCFF"/>
                  </a:solidFill>
                  <a:miter lim="800000"/>
                  <a:headEnd/>
                  <a:tailEnd/>
                </a:ln>
                <a:solidFill>
                  <a:srgbClr val="0066CC"/>
                </a:solidFill>
                <a:effectLst>
                  <a:outerShdw dist="35921" dir="2700000" algn="ctr" rotWithShape="0">
                    <a:srgbClr val="990000"/>
                  </a:outerShdw>
                </a:effectLst>
                <a:latin typeface="华文新魏"/>
                <a:ea typeface="华文新魏"/>
              </a:rPr>
              <a:t>？</a:t>
            </a:r>
          </a:p>
        </p:txBody>
      </p:sp>
      <p:sp>
        <p:nvSpPr>
          <p:cNvPr id="109579" name="Text Box 11"/>
          <p:cNvSpPr txBox="1">
            <a:spLocks noChangeArrowheads="1"/>
          </p:cNvSpPr>
          <p:nvPr/>
        </p:nvSpPr>
        <p:spPr bwMode="auto">
          <a:xfrm>
            <a:off x="179388" y="6345238"/>
            <a:ext cx="2881312" cy="396875"/>
          </a:xfrm>
          <a:prstGeom prst="rect">
            <a:avLst/>
          </a:prstGeom>
          <a:noFill/>
          <a:ln w="9525">
            <a:noFill/>
            <a:miter lim="800000"/>
            <a:headEnd/>
            <a:tailEnd/>
          </a:ln>
        </p:spPr>
        <p:txBody>
          <a:bodyPr>
            <a:spAutoFit/>
          </a:bodyPr>
          <a:lstStyle/>
          <a:p>
            <a:pPr>
              <a:spcBef>
                <a:spcPct val="50000"/>
              </a:spcBef>
            </a:pPr>
            <a:r>
              <a:rPr lang="en-US" altLang="zh-CN" sz="2000">
                <a:solidFill>
                  <a:schemeClr val="hlink"/>
                </a:solidFill>
              </a:rPr>
              <a:t>A=1000,B=2000,C=700</a:t>
            </a:r>
          </a:p>
        </p:txBody>
      </p:sp>
      <p:sp>
        <p:nvSpPr>
          <p:cNvPr id="109580" name="Text Box 12"/>
          <p:cNvSpPr txBox="1">
            <a:spLocks noChangeArrowheads="1"/>
          </p:cNvSpPr>
          <p:nvPr/>
        </p:nvSpPr>
        <p:spPr bwMode="auto">
          <a:xfrm>
            <a:off x="3059113" y="6381750"/>
            <a:ext cx="2881312" cy="396875"/>
          </a:xfrm>
          <a:prstGeom prst="rect">
            <a:avLst/>
          </a:prstGeom>
          <a:noFill/>
          <a:ln w="9525">
            <a:noFill/>
            <a:miter lim="800000"/>
            <a:headEnd/>
            <a:tailEnd/>
          </a:ln>
        </p:spPr>
        <p:txBody>
          <a:bodyPr>
            <a:spAutoFit/>
          </a:bodyPr>
          <a:lstStyle/>
          <a:p>
            <a:pPr>
              <a:spcBef>
                <a:spcPct val="50000"/>
              </a:spcBef>
            </a:pPr>
            <a:r>
              <a:rPr lang="en-US" altLang="zh-CN" sz="2000">
                <a:solidFill>
                  <a:schemeClr val="hlink"/>
                </a:solidFill>
              </a:rPr>
              <a:t>A=950,B=2050,C=700</a:t>
            </a:r>
          </a:p>
        </p:txBody>
      </p:sp>
      <p:sp>
        <p:nvSpPr>
          <p:cNvPr id="109581" name="Text Box 13"/>
          <p:cNvSpPr txBox="1">
            <a:spLocks noChangeArrowheads="1"/>
          </p:cNvSpPr>
          <p:nvPr/>
        </p:nvSpPr>
        <p:spPr bwMode="auto">
          <a:xfrm>
            <a:off x="6011863" y="6381750"/>
            <a:ext cx="2881312" cy="396875"/>
          </a:xfrm>
          <a:prstGeom prst="rect">
            <a:avLst/>
          </a:prstGeom>
          <a:noFill/>
          <a:ln w="9525">
            <a:noFill/>
            <a:miter lim="800000"/>
            <a:headEnd/>
            <a:tailEnd/>
          </a:ln>
        </p:spPr>
        <p:txBody>
          <a:bodyPr>
            <a:spAutoFit/>
          </a:bodyPr>
          <a:lstStyle/>
          <a:p>
            <a:pPr>
              <a:spcBef>
                <a:spcPct val="50000"/>
              </a:spcBef>
            </a:pPr>
            <a:r>
              <a:rPr lang="en-US" altLang="zh-CN" sz="2000">
                <a:solidFill>
                  <a:schemeClr val="hlink"/>
                </a:solidFill>
              </a:rPr>
              <a:t>A=950,B=2050,C=600</a:t>
            </a:r>
          </a:p>
        </p:txBody>
      </p:sp>
      <p:sp>
        <p:nvSpPr>
          <p:cNvPr id="3" name="文本框 2">
            <a:extLst>
              <a:ext uri="{FF2B5EF4-FFF2-40B4-BE49-F238E27FC236}">
                <a16:creationId xmlns:a16="http://schemas.microsoft.com/office/drawing/2014/main" id="{6FDB8499-6F55-B05C-6C4D-3EDB9B469019}"/>
              </a:ext>
            </a:extLst>
          </p:cNvPr>
          <p:cNvSpPr txBox="1"/>
          <p:nvPr/>
        </p:nvSpPr>
        <p:spPr>
          <a:xfrm>
            <a:off x="1120775" y="1099135"/>
            <a:ext cx="7411665" cy="338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部分提交：当事务 </a:t>
            </a:r>
            <a:r>
              <a:rPr lang="en-US" altLang="zh-CN" sz="1600" err="1">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1600" baseline="-2500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执行完成，虽然尚未提交，但遇到了</a:t>
            </a:r>
            <a:r>
              <a:rPr lang="en-US" altLang="zh-CN" sz="16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sz="1600" b="1"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1600" b="1" baseline="-25000" err="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commit&gt;</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操作</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时</a:t>
            </a:r>
            <a:endParaRPr lang="zh-CN" altLang="en-US" sz="1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kumimoji="1" lang="zh-CN" altLang="en-US" sz="2800" b="1" i="0" u="none" strike="noStrike" kern="0" cap="none" spc="0" normalizeH="0" baseline="0" noProof="0">
                <a:ln>
                  <a:noFill/>
                </a:ln>
                <a:solidFill>
                  <a:srgbClr val="333399"/>
                </a:solidFill>
                <a:effectLst>
                  <a:outerShdw blurRad="38100" dist="38100" dir="2700000" algn="tl">
                    <a:srgbClr val="C0C0C0"/>
                  </a:outerShdw>
                </a:effectLst>
                <a:uLnTx/>
                <a:uFillTx/>
                <a:latin typeface="Tahoma"/>
                <a:ea typeface="隶书"/>
                <a:cs typeface="+mj-cs"/>
              </a:rPr>
              <a:t>事务日志文件维护技术之二：</a:t>
            </a:r>
            <a:r>
              <a:rPr lang="zh-CN" altLang="en-US" sz="2800">
                <a:solidFill>
                  <a:srgbClr val="333399"/>
                </a:solidFill>
                <a:latin typeface="Tahoma"/>
                <a:ea typeface="隶书"/>
              </a:rPr>
              <a:t>立即</a:t>
            </a:r>
            <a:r>
              <a:rPr kumimoji="1" lang="zh-CN" altLang="en-US" sz="2800" b="1" i="0" u="none" strike="noStrike" kern="0" cap="none" spc="0" normalizeH="0" baseline="0" noProof="0">
                <a:ln>
                  <a:noFill/>
                </a:ln>
                <a:solidFill>
                  <a:srgbClr val="333399"/>
                </a:solidFill>
                <a:effectLst>
                  <a:outerShdw blurRad="38100" dist="38100" dir="2700000" algn="tl">
                    <a:srgbClr val="C0C0C0"/>
                  </a:outerShdw>
                </a:effectLst>
                <a:uLnTx/>
                <a:uFillTx/>
                <a:latin typeface="Tahoma"/>
                <a:ea typeface="隶书"/>
                <a:cs typeface="+mj-cs"/>
              </a:rPr>
              <a:t>更新技术</a:t>
            </a:r>
            <a:endParaRPr lang="zh-CN" altLang="en-US"/>
          </a:p>
        </p:txBody>
      </p:sp>
      <p:sp>
        <p:nvSpPr>
          <p:cNvPr id="212995" name="Rectangle 3"/>
          <p:cNvSpPr>
            <a:spLocks noGrp="1" noChangeArrowheads="1"/>
          </p:cNvSpPr>
          <p:nvPr>
            <p:ph type="body" idx="1"/>
          </p:nvPr>
        </p:nvSpPr>
        <p:spPr/>
        <p:txBody>
          <a:bodyPr/>
          <a:lstStyle/>
          <a:p>
            <a:pPr eaLnBrk="1" hangingPunct="1">
              <a:spcBef>
                <a:spcPct val="15000"/>
              </a:spcBef>
              <a:defRPr/>
            </a:pPr>
            <a:r>
              <a:rPr lang="zh-CN" altLang="en-US"/>
              <a:t>允许数据库修改在事务仍处于活跃状态时就输出到数据库中</a:t>
            </a:r>
          </a:p>
          <a:p>
            <a:pPr eaLnBrk="1" hangingPunct="1">
              <a:spcBef>
                <a:spcPct val="15000"/>
              </a:spcBef>
              <a:defRPr/>
            </a:pPr>
            <a:r>
              <a:rPr lang="zh-CN" altLang="en-US"/>
              <a:t>活跃事务所作的数据修改称为未提交修改</a:t>
            </a:r>
          </a:p>
          <a:p>
            <a:pPr eaLnBrk="1" hangingPunct="1">
              <a:spcBef>
                <a:spcPct val="15000"/>
              </a:spcBef>
              <a:defRPr/>
            </a:pPr>
            <a:r>
              <a:rPr lang="zh-CN" altLang="en-US"/>
              <a:t>需要记录更新前的旧值，</a:t>
            </a:r>
            <a:r>
              <a:rPr lang="zh-CN" altLang="en-US">
                <a:highlight>
                  <a:srgbClr val="FFFF00"/>
                </a:highlight>
              </a:rPr>
              <a:t>回滚事务时需要读日志，并且写回旧值</a:t>
            </a:r>
          </a:p>
          <a:p>
            <a:pPr eaLnBrk="1" hangingPunct="1">
              <a:spcBef>
                <a:spcPct val="15000"/>
              </a:spcBef>
              <a:defRPr/>
            </a:pPr>
            <a:r>
              <a:rPr lang="zh-CN" altLang="en-US"/>
              <a:t>必须遵守先写日志的原则</a:t>
            </a:r>
            <a:endParaRPr lang="zh-CN" altLang="en-US">
              <a:latin typeface="隶书"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zh-CN" altLang="en-US"/>
              <a:t>基本的恢复操作之二</a:t>
            </a:r>
          </a:p>
        </p:txBody>
      </p:sp>
      <p:sp>
        <p:nvSpPr>
          <p:cNvPr id="293891" name="Rectangle 3"/>
          <p:cNvSpPr>
            <a:spLocks noGrp="1" noChangeArrowheads="1"/>
          </p:cNvSpPr>
          <p:nvPr>
            <p:ph type="body" idx="1"/>
          </p:nvPr>
        </p:nvSpPr>
        <p:spPr>
          <a:xfrm>
            <a:off x="228600" y="1295400"/>
            <a:ext cx="8726488" cy="3933800"/>
          </a:xfrm>
        </p:spPr>
        <p:txBody>
          <a:bodyPr/>
          <a:lstStyle/>
          <a:p>
            <a:pPr eaLnBrk="1" hangingPunct="1">
              <a:defRPr/>
            </a:pPr>
            <a:r>
              <a:rPr lang="zh-CN" altLang="en-US" sz="2400"/>
              <a:t>对圆满事务所做过的修改应执行</a:t>
            </a:r>
            <a:r>
              <a:rPr lang="en-US" altLang="zh-CN" sz="2400" b="1"/>
              <a:t>redo</a:t>
            </a:r>
            <a:r>
              <a:rPr lang="zh-CN" altLang="en-US" sz="2400"/>
              <a:t>操作，即重新执行该操作，修改对象被赋予新记录值</a:t>
            </a:r>
            <a:endParaRPr lang="zh-CN" altLang="en-US"/>
          </a:p>
          <a:p>
            <a:pPr lvl="1" eaLnBrk="1" hangingPunct="1">
              <a:buFont typeface="Wingdings" pitchFamily="2" charset="2"/>
              <a:buNone/>
              <a:defRPr/>
            </a:pPr>
            <a:r>
              <a:rPr lang="zh-CN" altLang="en-US"/>
              <a:t>	</a:t>
            </a:r>
          </a:p>
          <a:p>
            <a:pPr marL="0" indent="0" eaLnBrk="1" hangingPunct="1">
              <a:spcBef>
                <a:spcPct val="10000"/>
              </a:spcBef>
              <a:buNone/>
              <a:defRPr/>
            </a:pPr>
            <a:endParaRPr lang="en-US" altLang="zh-CN"/>
          </a:p>
        </p:txBody>
      </p:sp>
      <p:grpSp>
        <p:nvGrpSpPr>
          <p:cNvPr id="3" name="Group 8"/>
          <p:cNvGrpSpPr>
            <a:grpSpLocks/>
          </p:cNvGrpSpPr>
          <p:nvPr/>
        </p:nvGrpSpPr>
        <p:grpSpPr bwMode="auto">
          <a:xfrm>
            <a:off x="2193492" y="2348880"/>
            <a:ext cx="5183188" cy="792162"/>
            <a:chOff x="114" y="3430"/>
            <a:chExt cx="3265" cy="590"/>
          </a:xfrm>
        </p:grpSpPr>
        <p:sp>
          <p:nvSpPr>
            <p:cNvPr id="105478" name="Rectangle 9"/>
            <p:cNvSpPr>
              <a:spLocks noChangeArrowheads="1"/>
            </p:cNvSpPr>
            <p:nvPr/>
          </p:nvSpPr>
          <p:spPr bwMode="auto">
            <a:xfrm>
              <a:off x="114" y="3430"/>
              <a:ext cx="3265" cy="59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05479" name="Text Box 10"/>
            <p:cNvSpPr txBox="1">
              <a:spLocks noChangeArrowheads="1"/>
            </p:cNvSpPr>
            <p:nvPr/>
          </p:nvSpPr>
          <p:spPr bwMode="auto">
            <a:xfrm>
              <a:off x="250" y="3635"/>
              <a:ext cx="1904" cy="295"/>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spAutoFit/>
              <a:flatTx/>
            </a:bodyPr>
            <a:lstStyle/>
            <a:p>
              <a:pPr algn="ctr" eaLnBrk="0" hangingPunct="0"/>
              <a:r>
                <a:rPr kumimoji="0" lang="en-US" altLang="zh-CN" sz="2000">
                  <a:latin typeface="Helvetica" pitchFamily="34" charset="0"/>
                  <a:ea typeface="宋体" pitchFamily="2" charset="-122"/>
                </a:rPr>
                <a:t>redo &lt;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 </a:t>
              </a:r>
            </a:p>
          </p:txBody>
        </p:sp>
        <p:sp>
          <p:nvSpPr>
            <p:cNvPr id="105480" name="AutoShape 11"/>
            <p:cNvSpPr>
              <a:spLocks noChangeArrowheads="1"/>
            </p:cNvSpPr>
            <p:nvPr/>
          </p:nvSpPr>
          <p:spPr bwMode="auto">
            <a:xfrm>
              <a:off x="2426" y="3504"/>
              <a:ext cx="817" cy="4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a:t>
              </a:r>
              <a:r>
                <a:rPr lang="en-US" altLang="zh-CN" sz="2000">
                  <a:solidFill>
                    <a:schemeClr val="hlink"/>
                  </a:solidFill>
                </a:rPr>
                <a:t>950</a:t>
              </a:r>
              <a:endParaRPr lang="en-US" altLang="zh-CN" sz="2000"/>
            </a:p>
          </p:txBody>
        </p:sp>
      </p:grpSp>
      <p:sp>
        <p:nvSpPr>
          <p:cNvPr id="5" name="文本框 4">
            <a:extLst>
              <a:ext uri="{FF2B5EF4-FFF2-40B4-BE49-F238E27FC236}">
                <a16:creationId xmlns:a16="http://schemas.microsoft.com/office/drawing/2014/main" id="{1DC1C918-0C09-74B8-BC16-867FA0201E7D}"/>
              </a:ext>
            </a:extLst>
          </p:cNvPr>
          <p:cNvSpPr txBox="1"/>
          <p:nvPr/>
        </p:nvSpPr>
        <p:spPr>
          <a:xfrm>
            <a:off x="1279476" y="4005064"/>
            <a:ext cx="6624736" cy="2554545"/>
          </a:xfrm>
          <a:prstGeom prst="rect">
            <a:avLst/>
          </a:prstGeom>
          <a:noFill/>
        </p:spPr>
        <p:txBody>
          <a:bodyPr wrap="square">
            <a:spAutoFit/>
          </a:bodyPr>
          <a:lstStyle/>
          <a:p>
            <a:r>
              <a:rPr lang="zh-CN" altLang="en-US" sz="2000">
                <a:solidFill>
                  <a:srgbClr val="FF0000"/>
                </a:solidFill>
              </a:rPr>
              <a:t>故障发生后：</a:t>
            </a:r>
            <a:endParaRPr lang="en-US" altLang="zh-CN" sz="2000">
              <a:solidFill>
                <a:srgbClr val="FF0000"/>
              </a:solidFill>
            </a:endParaRPr>
          </a:p>
          <a:p>
            <a:r>
              <a:rPr lang="en-US" altLang="zh-CN" sz="2000">
                <a:solidFill>
                  <a:srgbClr val="FF0000"/>
                </a:solidFill>
              </a:rPr>
              <a:t>	</a:t>
            </a:r>
            <a:r>
              <a:rPr lang="zh-CN" altLang="en-US" sz="2000">
                <a:solidFill>
                  <a:srgbClr val="FF0000"/>
                </a:solidFill>
              </a:rPr>
              <a:t>恢复已提交事务的操作（</a:t>
            </a:r>
            <a:r>
              <a:rPr lang="zh-CN" altLang="en-US" sz="2000">
                <a:solidFill>
                  <a:schemeClr val="tx1">
                    <a:lumMod val="50000"/>
                    <a:lumOff val="50000"/>
                  </a:schemeClr>
                </a:solidFill>
              </a:rPr>
              <a:t>因为先写日志原则下，可能出现</a:t>
            </a:r>
            <a:r>
              <a:rPr lang="zh-CN" altLang="en-US" sz="2000">
                <a:solidFill>
                  <a:schemeClr val="tx1">
                    <a:lumMod val="50000"/>
                    <a:lumOff val="50000"/>
                  </a:schemeClr>
                </a:solidFill>
                <a:highlight>
                  <a:srgbClr val="FFFF00"/>
                </a:highlight>
              </a:rPr>
              <a:t>日志写完</a:t>
            </a:r>
            <a:r>
              <a:rPr lang="zh-CN" altLang="en-US" sz="2000">
                <a:solidFill>
                  <a:schemeClr val="tx1">
                    <a:lumMod val="50000"/>
                    <a:lumOff val="50000"/>
                  </a:schemeClr>
                </a:solidFill>
              </a:rPr>
              <a:t>，即将提交 </a:t>
            </a:r>
            <a:r>
              <a:rPr lang="zh-CN" altLang="en-US" sz="2000">
                <a:solidFill>
                  <a:schemeClr val="tx1">
                    <a:lumMod val="50000"/>
                    <a:lumOff val="50000"/>
                  </a:schemeClr>
                </a:solidFill>
                <a:highlight>
                  <a:srgbClr val="FFFF00"/>
                </a:highlight>
              </a:rPr>
              <a:t>数据库数据项的写</a:t>
            </a:r>
            <a:r>
              <a:rPr lang="zh-CN" altLang="en-US" sz="2000">
                <a:solidFill>
                  <a:schemeClr val="tx1">
                    <a:lumMod val="50000"/>
                    <a:lumOff val="50000"/>
                  </a:schemeClr>
                </a:solidFill>
              </a:rPr>
              <a:t> 时系统故障（如断电），导致提交了的事务其对数据项的更新并没有持久化在磁盘</a:t>
            </a:r>
            <a:r>
              <a:rPr lang="zh-CN" altLang="en-US" sz="2000">
                <a:solidFill>
                  <a:srgbClr val="FF0000"/>
                </a:solidFill>
              </a:rPr>
              <a:t>）</a:t>
            </a:r>
            <a:endParaRPr lang="en-US" altLang="zh-CN" sz="2000">
              <a:solidFill>
                <a:srgbClr val="FF0000"/>
              </a:solidFill>
            </a:endParaRPr>
          </a:p>
          <a:p>
            <a:endParaRPr lang="en-US" altLang="zh-CN" sz="2000">
              <a:solidFill>
                <a:srgbClr val="FF0000"/>
              </a:solidFill>
            </a:endParaRPr>
          </a:p>
          <a:p>
            <a:r>
              <a:rPr lang="zh-CN" altLang="en-US" sz="2000">
                <a:solidFill>
                  <a:srgbClr val="FF0000"/>
                </a:solidFill>
              </a:rPr>
              <a:t>实现一致性：</a:t>
            </a:r>
            <a:endParaRPr lang="en-US" altLang="zh-CN" sz="2000">
              <a:solidFill>
                <a:srgbClr val="FF0000"/>
              </a:solidFill>
            </a:endParaRPr>
          </a:p>
          <a:p>
            <a:r>
              <a:rPr lang="en-US" altLang="zh-CN" sz="2000">
                <a:solidFill>
                  <a:srgbClr val="FF0000"/>
                </a:solidFill>
              </a:rPr>
              <a:t>	</a:t>
            </a:r>
            <a:r>
              <a:rPr lang="zh-CN" altLang="en-US" sz="2000">
                <a:solidFill>
                  <a:srgbClr val="FF0000"/>
                </a:solidFill>
                <a:highlight>
                  <a:srgbClr val="FFFF00"/>
                </a:highlight>
              </a:rPr>
              <a:t>已提交事务</a:t>
            </a:r>
            <a:r>
              <a:rPr lang="zh-CN" altLang="en-US" sz="2000">
                <a:solidFill>
                  <a:srgbClr val="FF0000"/>
                </a:solidFill>
              </a:rPr>
              <a:t>照常</a:t>
            </a:r>
          </a:p>
        </p:txBody>
      </p:sp>
    </p:spTree>
    <p:extLst>
      <p:ext uri="{BB962C8B-B14F-4D97-AF65-F5344CB8AC3E}">
        <p14:creationId xmlns:p14="http://schemas.microsoft.com/office/powerpoint/2010/main" val="355735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r>
              <a:rPr lang="zh-CN" altLang="en-US"/>
              <a:t>事务故障恢复</a:t>
            </a:r>
          </a:p>
        </p:txBody>
      </p:sp>
      <p:sp>
        <p:nvSpPr>
          <p:cNvPr id="186371" name="Rectangle 3"/>
          <p:cNvSpPr>
            <a:spLocks noGrp="1" noChangeArrowheads="1"/>
          </p:cNvSpPr>
          <p:nvPr>
            <p:ph type="body" idx="1"/>
          </p:nvPr>
        </p:nvSpPr>
        <p:spPr/>
        <p:txBody>
          <a:bodyPr/>
          <a:lstStyle/>
          <a:p>
            <a:pPr eaLnBrk="1" hangingPunct="1">
              <a:spcBef>
                <a:spcPct val="35000"/>
              </a:spcBef>
              <a:defRPr/>
            </a:pPr>
            <a:r>
              <a:rPr lang="zh-CN" altLang="en-US"/>
              <a:t>撤消事务已对数据库所做的修改</a:t>
            </a:r>
          </a:p>
          <a:p>
            <a:pPr eaLnBrk="1" hangingPunct="1">
              <a:spcBef>
                <a:spcPct val="35000"/>
              </a:spcBef>
              <a:defRPr/>
            </a:pPr>
            <a:r>
              <a:rPr lang="zh-CN" altLang="en-US"/>
              <a:t>措施</a:t>
            </a:r>
          </a:p>
          <a:p>
            <a:pPr lvl="1" eaLnBrk="1" hangingPunct="1">
              <a:spcBef>
                <a:spcPct val="35000"/>
              </a:spcBef>
              <a:defRPr/>
            </a:pPr>
            <a:r>
              <a:rPr lang="zh-CN" altLang="en-US">
                <a:solidFill>
                  <a:schemeClr val="hlink"/>
                </a:solidFill>
              </a:rPr>
              <a:t>反向</a:t>
            </a:r>
            <a:r>
              <a:rPr lang="zh-CN" altLang="en-US"/>
              <a:t>扫描日志文件，查找该事务的更新操作</a:t>
            </a:r>
          </a:p>
          <a:p>
            <a:pPr lvl="1" eaLnBrk="1" hangingPunct="1">
              <a:spcBef>
                <a:spcPct val="35000"/>
              </a:spcBef>
              <a:defRPr/>
            </a:pPr>
            <a:r>
              <a:rPr lang="zh-CN" altLang="en-US"/>
              <a:t>对该事务的更新操作执行逆操作，即将事务更新前的旧值写入数据库</a:t>
            </a:r>
          </a:p>
          <a:p>
            <a:pPr lvl="1" eaLnBrk="1" hangingPunct="1">
              <a:spcBef>
                <a:spcPct val="35000"/>
              </a:spcBef>
              <a:defRPr/>
            </a:pPr>
            <a:r>
              <a:rPr lang="zh-CN" altLang="en-US"/>
              <a:t>继续反向扫描日志文件，查找该事务的其他更新操作，并做同样处理</a:t>
            </a:r>
          </a:p>
          <a:p>
            <a:pPr lvl="1" eaLnBrk="1" hangingPunct="1">
              <a:spcBef>
                <a:spcPct val="35000"/>
              </a:spcBef>
              <a:defRPr/>
            </a:pPr>
            <a:r>
              <a:rPr lang="zh-CN" altLang="en-US"/>
              <a:t>如此处理下去，直至读到此事务的开始标识，该事务的故障恢复就完成了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424305" y="304800"/>
            <a:ext cx="7414895" cy="914400"/>
          </a:xfrm>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多版本并发控制协议</a:t>
            </a:r>
          </a:p>
        </p:txBody>
      </p:sp>
      <p:sp>
        <p:nvSpPr>
          <p:cNvPr id="17411" name="Rectangle 3"/>
          <p:cNvSpPr>
            <a:spLocks noGrp="1"/>
          </p:cNvSpPr>
          <p:nvPr>
            <p:ph idx="1"/>
          </p:nvPr>
        </p:nvSpPr>
        <p:spPr>
          <a:xfrm>
            <a:off x="35560" y="1772920"/>
            <a:ext cx="9046845" cy="4041775"/>
          </a:xfrm>
          <a:ln w="28575">
            <a:noFill/>
            <a:miter/>
          </a:ln>
        </p:spPr>
        <p:txBody>
          <a:bodyPr vert="horz" wrap="square" lIns="91440" tIns="45720" rIns="91440" bIns="45720" anchor="t"/>
          <a:lstStyle/>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有锁机制下，需要加锁的冲突类型：</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ts val="40"/>
              </a:spcBef>
              <a:spcAft>
                <a:spcPts val="1500"/>
              </a:spcAft>
              <a:buClr>
                <a:srgbClr val="FF0000"/>
              </a:buClr>
              <a:buFont typeface="Wingdings" panose="05000000000000000000" charset="0"/>
              <a:buChar char="l"/>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读</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写冲突：当要读一个正在被别的事务写的数据项时，不加锁会导致读写冲突，如果有锁，则数据项在被读之前已经被加了写锁，读操作被阻塞，冲突避免</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ts val="40"/>
              </a:spcBef>
              <a:spcAft>
                <a:spcPts val="1500"/>
              </a:spcAft>
              <a:buClr>
                <a:srgbClr val="FF0000"/>
              </a:buClr>
              <a:buFont typeface="Wingdings" panose="05000000000000000000" charset="0"/>
              <a:buChar char="l"/>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写</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读冲突：但要写一个正在被别的事务读的数据项时，不加锁会导致写读冲突，如果有锁，则数据项在被写之前已经加了读锁，写操作被阻塞，冲突避免</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ts val="40"/>
              </a:spcBef>
              <a:spcAft>
                <a:spcPts val="1500"/>
              </a:spcAft>
              <a:buClr>
                <a:srgbClr val="FF0000"/>
              </a:buClr>
              <a:buFont typeface="Wingdings" panose="05000000000000000000" charset="0"/>
              <a:buChar char="l"/>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写</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写冲突：同上类似</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如果能够通过维护数据项的历史版本，进而</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隔离</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读和写，使得</a:t>
            </a:r>
            <a:r>
              <a:rPr lang="zh-CN" altLang="en-US" sz="20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不需要加锁</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就能避免读写和写读冲突，则能进一步提升系统并发性能</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ts val="40"/>
              </a:spcBef>
              <a:spcAft>
                <a:spcPts val="1500"/>
              </a:spcAft>
              <a:buClr>
                <a:srgbClr val="FF0000"/>
              </a:buClr>
              <a:buFont typeface="Wingdings" panose="05000000000000000000" charset="0"/>
              <a:buChar char="l"/>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写写冲突 不能通过多版本无锁避免，需要避免的话仍然要加锁</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a:t>事务故障恢复</a:t>
            </a:r>
          </a:p>
        </p:txBody>
      </p:sp>
      <p:grpSp>
        <p:nvGrpSpPr>
          <p:cNvPr id="112643" name="Group 3"/>
          <p:cNvGrpSpPr>
            <a:grpSpLocks/>
          </p:cNvGrpSpPr>
          <p:nvPr/>
        </p:nvGrpSpPr>
        <p:grpSpPr bwMode="auto">
          <a:xfrm>
            <a:off x="107950" y="1557338"/>
            <a:ext cx="4032250" cy="1800225"/>
            <a:chOff x="2971" y="2931"/>
            <a:chExt cx="2585" cy="1134"/>
          </a:xfrm>
        </p:grpSpPr>
        <p:sp>
          <p:nvSpPr>
            <p:cNvPr id="112659" name="Rectangle 4"/>
            <p:cNvSpPr>
              <a:spLocks noChangeArrowheads="1"/>
            </p:cNvSpPr>
            <p:nvPr/>
          </p:nvSpPr>
          <p:spPr bwMode="auto">
            <a:xfrm>
              <a:off x="2971" y="2931"/>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2660" name="Text Box 5"/>
            <p:cNvSpPr txBox="1">
              <a:spLocks noChangeArrowheads="1"/>
            </p:cNvSpPr>
            <p:nvPr/>
          </p:nvSpPr>
          <p:spPr bwMode="auto">
            <a:xfrm>
              <a:off x="3803" y="3384"/>
              <a:ext cx="1614" cy="634"/>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B, 2000, 2050&gt; </a:t>
              </a:r>
            </a:p>
          </p:txBody>
        </p:sp>
        <p:sp>
          <p:nvSpPr>
            <p:cNvPr id="112661" name="AutoShape 6"/>
            <p:cNvSpPr>
              <a:spLocks noChangeArrowheads="1"/>
            </p:cNvSpPr>
            <p:nvPr/>
          </p:nvSpPr>
          <p:spPr bwMode="auto">
            <a:xfrm>
              <a:off x="3016" y="3294"/>
              <a:ext cx="725"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A=95</a:t>
              </a:r>
              <a:r>
                <a:rPr lang="en-US" altLang="zh-CN" sz="2000">
                  <a:solidFill>
                    <a:schemeClr val="bg2"/>
                  </a:solidFill>
                </a:rPr>
                <a:t>0</a:t>
              </a:r>
            </a:p>
            <a:p>
              <a:pPr algn="ctr"/>
              <a:r>
                <a:rPr lang="en-US" altLang="zh-CN" sz="2000"/>
                <a:t>B=2000</a:t>
              </a:r>
            </a:p>
          </p:txBody>
        </p:sp>
        <p:sp>
          <p:nvSpPr>
            <p:cNvPr id="112662" name="Text Box 7"/>
            <p:cNvSpPr txBox="1">
              <a:spLocks noChangeArrowheads="1"/>
            </p:cNvSpPr>
            <p:nvPr/>
          </p:nvSpPr>
          <p:spPr bwMode="auto">
            <a:xfrm>
              <a:off x="3743" y="2931"/>
              <a:ext cx="1315"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rPr>
                <a:t>故障发生点</a:t>
              </a:r>
            </a:p>
          </p:txBody>
        </p:sp>
      </p:grpSp>
      <p:grpSp>
        <p:nvGrpSpPr>
          <p:cNvPr id="3" name="Group 8"/>
          <p:cNvGrpSpPr>
            <a:grpSpLocks/>
          </p:cNvGrpSpPr>
          <p:nvPr/>
        </p:nvGrpSpPr>
        <p:grpSpPr bwMode="auto">
          <a:xfrm>
            <a:off x="4356100" y="1557338"/>
            <a:ext cx="4548188" cy="1800225"/>
            <a:chOff x="2782" y="981"/>
            <a:chExt cx="2865" cy="1134"/>
          </a:xfrm>
        </p:grpSpPr>
        <p:sp>
          <p:nvSpPr>
            <p:cNvPr id="112655" name="Rectangle 9"/>
            <p:cNvSpPr>
              <a:spLocks noChangeArrowheads="1"/>
            </p:cNvSpPr>
            <p:nvPr/>
          </p:nvSpPr>
          <p:spPr bwMode="auto">
            <a:xfrm>
              <a:off x="2782" y="981"/>
              <a:ext cx="286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2656" name="Text Box 10"/>
            <p:cNvSpPr txBox="1">
              <a:spLocks noChangeArrowheads="1"/>
            </p:cNvSpPr>
            <p:nvPr/>
          </p:nvSpPr>
          <p:spPr bwMode="auto">
            <a:xfrm>
              <a:off x="3560" y="1434"/>
              <a:ext cx="1951" cy="634"/>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solidFill>
                    <a:srgbClr val="FF66CC"/>
                  </a:solidFill>
                  <a:latin typeface="Helvetica" pitchFamily="34" charset="0"/>
                  <a:ea typeface="宋体" pitchFamily="2" charset="-122"/>
                </a:rPr>
                <a:t>undo</a:t>
              </a:r>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B, 2000, 2050&gt; </a:t>
              </a:r>
            </a:p>
          </p:txBody>
        </p:sp>
        <p:sp>
          <p:nvSpPr>
            <p:cNvPr id="112657" name="AutoShape 11"/>
            <p:cNvSpPr>
              <a:spLocks noChangeArrowheads="1"/>
            </p:cNvSpPr>
            <p:nvPr/>
          </p:nvSpPr>
          <p:spPr bwMode="auto">
            <a:xfrm>
              <a:off x="2828" y="1344"/>
              <a:ext cx="687" cy="725"/>
            </a:xfrm>
            <a:prstGeom prst="can">
              <a:avLst>
                <a:gd name="adj" fmla="val 26349"/>
              </a:avLst>
            </a:prstGeom>
            <a:solidFill>
              <a:schemeClr val="accent1"/>
            </a:solidFill>
            <a:ln w="9525">
              <a:solidFill>
                <a:schemeClr val="tx1"/>
              </a:solidFill>
              <a:miter lim="800000"/>
              <a:headEnd/>
              <a:tailEnd/>
            </a:ln>
          </p:spPr>
          <p:txBody>
            <a:bodyPr wrap="none" anchor="ctr"/>
            <a:lstStyle/>
            <a:p>
              <a:pPr algn="ctr"/>
              <a:r>
                <a:rPr lang="en-US" altLang="zh-CN" sz="2000"/>
                <a:t>A=95</a:t>
              </a:r>
              <a:r>
                <a:rPr lang="en-US" altLang="zh-CN" sz="2000">
                  <a:solidFill>
                    <a:schemeClr val="bg2"/>
                  </a:solidFill>
                </a:rPr>
                <a:t>0</a:t>
              </a:r>
            </a:p>
            <a:p>
              <a:pPr algn="ctr"/>
              <a:r>
                <a:rPr lang="en-US" altLang="zh-CN" sz="2000"/>
                <a:t>B=</a:t>
              </a:r>
              <a:r>
                <a:rPr lang="en-US" altLang="zh-CN" sz="2000">
                  <a:solidFill>
                    <a:schemeClr val="hlink"/>
                  </a:solidFill>
                </a:rPr>
                <a:t>2000</a:t>
              </a:r>
            </a:p>
          </p:txBody>
        </p:sp>
        <p:sp>
          <p:nvSpPr>
            <p:cNvPr id="112658" name="Text Box 12"/>
            <p:cNvSpPr txBox="1">
              <a:spLocks noChangeArrowheads="1"/>
            </p:cNvSpPr>
            <p:nvPr/>
          </p:nvSpPr>
          <p:spPr bwMode="auto">
            <a:xfrm>
              <a:off x="3567" y="981"/>
              <a:ext cx="1336"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rPr>
                <a:t>故障恢复</a:t>
              </a:r>
              <a:r>
                <a:rPr lang="en-US" altLang="zh-CN">
                  <a:solidFill>
                    <a:schemeClr val="folHlink"/>
                  </a:solidFill>
                </a:rPr>
                <a:t>1</a:t>
              </a:r>
            </a:p>
          </p:txBody>
        </p:sp>
      </p:grpSp>
      <p:grpSp>
        <p:nvGrpSpPr>
          <p:cNvPr id="4" name="Group 13"/>
          <p:cNvGrpSpPr>
            <a:grpSpLocks/>
          </p:cNvGrpSpPr>
          <p:nvPr/>
        </p:nvGrpSpPr>
        <p:grpSpPr bwMode="auto">
          <a:xfrm>
            <a:off x="95250" y="4581525"/>
            <a:ext cx="4548188" cy="1800225"/>
            <a:chOff x="2782" y="981"/>
            <a:chExt cx="2865" cy="1134"/>
          </a:xfrm>
        </p:grpSpPr>
        <p:sp>
          <p:nvSpPr>
            <p:cNvPr id="112651" name="Rectangle 14"/>
            <p:cNvSpPr>
              <a:spLocks noChangeArrowheads="1"/>
            </p:cNvSpPr>
            <p:nvPr/>
          </p:nvSpPr>
          <p:spPr bwMode="auto">
            <a:xfrm>
              <a:off x="2782" y="981"/>
              <a:ext cx="286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2652" name="Text Box 15"/>
            <p:cNvSpPr txBox="1">
              <a:spLocks noChangeArrowheads="1"/>
            </p:cNvSpPr>
            <p:nvPr/>
          </p:nvSpPr>
          <p:spPr bwMode="auto">
            <a:xfrm>
              <a:off x="3560" y="1434"/>
              <a:ext cx="1951" cy="634"/>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start&gt;</a:t>
              </a:r>
            </a:p>
            <a:p>
              <a:pPr eaLnBrk="0" hangingPunct="0"/>
              <a:r>
                <a:rPr kumimoji="0" lang="en-US" altLang="zh-CN" sz="2000">
                  <a:solidFill>
                    <a:srgbClr val="FF66CC"/>
                  </a:solidFill>
                </a:rPr>
                <a:t>undo</a:t>
              </a:r>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B, 2000, 2050&gt; </a:t>
              </a:r>
            </a:p>
          </p:txBody>
        </p:sp>
        <p:sp>
          <p:nvSpPr>
            <p:cNvPr id="112653" name="AutoShape 16"/>
            <p:cNvSpPr>
              <a:spLocks noChangeArrowheads="1"/>
            </p:cNvSpPr>
            <p:nvPr/>
          </p:nvSpPr>
          <p:spPr bwMode="auto">
            <a:xfrm>
              <a:off x="2828" y="1344"/>
              <a:ext cx="687" cy="725"/>
            </a:xfrm>
            <a:prstGeom prst="can">
              <a:avLst>
                <a:gd name="adj" fmla="val 26349"/>
              </a:avLst>
            </a:prstGeom>
            <a:solidFill>
              <a:schemeClr val="accent1"/>
            </a:solidFill>
            <a:ln w="9525">
              <a:solidFill>
                <a:schemeClr val="tx1"/>
              </a:solidFill>
              <a:miter lim="800000"/>
              <a:headEnd/>
              <a:tailEnd/>
            </a:ln>
          </p:spPr>
          <p:txBody>
            <a:bodyPr wrap="none" anchor="ctr"/>
            <a:lstStyle/>
            <a:p>
              <a:pPr algn="ctr"/>
              <a:r>
                <a:rPr lang="en-US" altLang="zh-CN" sz="2000"/>
                <a:t>A=</a:t>
              </a:r>
              <a:r>
                <a:rPr lang="en-US" altLang="zh-CN" sz="2000">
                  <a:solidFill>
                    <a:schemeClr val="hlink"/>
                  </a:solidFill>
                </a:rPr>
                <a:t>1000</a:t>
              </a:r>
            </a:p>
            <a:p>
              <a:pPr algn="ctr"/>
              <a:r>
                <a:rPr lang="en-US" altLang="zh-CN" sz="2000"/>
                <a:t>B=</a:t>
              </a:r>
              <a:r>
                <a:rPr lang="en-US" altLang="zh-CN" sz="2000">
                  <a:solidFill>
                    <a:schemeClr val="hlink"/>
                  </a:solidFill>
                </a:rPr>
                <a:t>2000</a:t>
              </a:r>
            </a:p>
          </p:txBody>
        </p:sp>
        <p:sp>
          <p:nvSpPr>
            <p:cNvPr id="112654" name="Text Box 17"/>
            <p:cNvSpPr txBox="1">
              <a:spLocks noChangeArrowheads="1"/>
            </p:cNvSpPr>
            <p:nvPr/>
          </p:nvSpPr>
          <p:spPr bwMode="auto">
            <a:xfrm>
              <a:off x="3567" y="981"/>
              <a:ext cx="1336"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rPr>
                <a:t>故障恢复</a:t>
              </a:r>
              <a:r>
                <a:rPr lang="en-US" altLang="zh-CN">
                  <a:solidFill>
                    <a:schemeClr val="folHlink"/>
                  </a:solidFill>
                </a:rPr>
                <a:t>2</a:t>
              </a:r>
            </a:p>
          </p:txBody>
        </p:sp>
      </p:grpSp>
      <p:grpSp>
        <p:nvGrpSpPr>
          <p:cNvPr id="5" name="Group 18"/>
          <p:cNvGrpSpPr>
            <a:grpSpLocks/>
          </p:cNvGrpSpPr>
          <p:nvPr/>
        </p:nvGrpSpPr>
        <p:grpSpPr bwMode="auto">
          <a:xfrm>
            <a:off x="4859338" y="4581525"/>
            <a:ext cx="4032250" cy="1800225"/>
            <a:chOff x="2971" y="2931"/>
            <a:chExt cx="2585" cy="1134"/>
          </a:xfrm>
        </p:grpSpPr>
        <p:sp>
          <p:nvSpPr>
            <p:cNvPr id="112647" name="Rectangle 19"/>
            <p:cNvSpPr>
              <a:spLocks noChangeArrowheads="1"/>
            </p:cNvSpPr>
            <p:nvPr/>
          </p:nvSpPr>
          <p:spPr bwMode="auto">
            <a:xfrm>
              <a:off x="2971" y="2931"/>
              <a:ext cx="2585"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2648" name="Text Box 20"/>
            <p:cNvSpPr txBox="1">
              <a:spLocks noChangeArrowheads="1"/>
            </p:cNvSpPr>
            <p:nvPr/>
          </p:nvSpPr>
          <p:spPr bwMode="auto">
            <a:xfrm>
              <a:off x="3803" y="3384"/>
              <a:ext cx="1614" cy="634"/>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B, 2000, 2050&gt; </a:t>
              </a:r>
            </a:p>
          </p:txBody>
        </p:sp>
        <p:sp>
          <p:nvSpPr>
            <p:cNvPr id="112649" name="AutoShape 21"/>
            <p:cNvSpPr>
              <a:spLocks noChangeArrowheads="1"/>
            </p:cNvSpPr>
            <p:nvPr/>
          </p:nvSpPr>
          <p:spPr bwMode="auto">
            <a:xfrm>
              <a:off x="3016" y="3294"/>
              <a:ext cx="725" cy="725"/>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a:t>
              </a:r>
              <a:r>
                <a:rPr lang="en-US" altLang="zh-CN" sz="2000">
                  <a:solidFill>
                    <a:schemeClr val="hlink"/>
                  </a:solidFill>
                </a:rPr>
                <a:t>1000</a:t>
              </a:r>
            </a:p>
            <a:p>
              <a:pPr algn="ctr"/>
              <a:r>
                <a:rPr lang="en-US" altLang="zh-CN" sz="2000"/>
                <a:t>B=</a:t>
              </a:r>
              <a:r>
                <a:rPr lang="en-US" altLang="zh-CN" sz="2000">
                  <a:solidFill>
                    <a:schemeClr val="hlink"/>
                  </a:solidFill>
                </a:rPr>
                <a:t>2000</a:t>
              </a:r>
            </a:p>
          </p:txBody>
        </p:sp>
        <p:sp>
          <p:nvSpPr>
            <p:cNvPr id="112650" name="Text Box 22"/>
            <p:cNvSpPr txBox="1">
              <a:spLocks noChangeArrowheads="1"/>
            </p:cNvSpPr>
            <p:nvPr/>
          </p:nvSpPr>
          <p:spPr bwMode="auto">
            <a:xfrm>
              <a:off x="3743" y="2931"/>
              <a:ext cx="1315"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rPr>
                <a:t>故障恢复结束</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3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800" decel="100000"/>
                                        <p:tgtEl>
                                          <p:spTgt spid="5"/>
                                        </p:tgtEl>
                                      </p:cBhvr>
                                    </p:animEffect>
                                    <p:anim calcmode="lin" valueType="num">
                                      <p:cBhvr>
                                        <p:cTn id="24" dur="800" decel="100000" fill="hold"/>
                                        <p:tgtEl>
                                          <p:spTgt spid="5"/>
                                        </p:tgtEl>
                                        <p:attrNameLst>
                                          <p:attrName>style.rotation</p:attrName>
                                        </p:attrNameLst>
                                      </p:cBhvr>
                                      <p:tavLst>
                                        <p:tav tm="0">
                                          <p:val>
                                            <p:fltVal val="-90"/>
                                          </p:val>
                                        </p:tav>
                                        <p:tav tm="100000">
                                          <p:val>
                                            <p:fltVal val="0"/>
                                          </p:val>
                                        </p:tav>
                                      </p:tavLst>
                                    </p:anim>
                                    <p:anim calcmode="lin" valueType="num">
                                      <p:cBhvr>
                                        <p:cTn id="25" dur="800" decel="100000" fill="hold"/>
                                        <p:tgtEl>
                                          <p:spTgt spid="5"/>
                                        </p:tgtEl>
                                        <p:attrNameLst>
                                          <p:attrName>ppt_x</p:attrName>
                                        </p:attrNameLst>
                                      </p:cBhvr>
                                      <p:tavLst>
                                        <p:tav tm="0">
                                          <p:val>
                                            <p:strVal val="#ppt_x+0.4"/>
                                          </p:val>
                                        </p:tav>
                                        <p:tav tm="100000">
                                          <p:val>
                                            <p:strVal val="#ppt_x-0.05"/>
                                          </p:val>
                                        </p:tav>
                                      </p:tavLst>
                                    </p:anim>
                                    <p:anim calcmode="lin" valueType="num">
                                      <p:cBhvr>
                                        <p:cTn id="26" dur="800" decel="100000" fill="hold"/>
                                        <p:tgtEl>
                                          <p:spTgt spid="5"/>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zh-CN" altLang="en-US"/>
              <a:t>事务故障恢复</a:t>
            </a:r>
          </a:p>
        </p:txBody>
      </p:sp>
      <p:sp>
        <p:nvSpPr>
          <p:cNvPr id="188419" name="Rectangle 3"/>
          <p:cNvSpPr>
            <a:spLocks noChangeArrowheads="1"/>
          </p:cNvSpPr>
          <p:nvPr/>
        </p:nvSpPr>
        <p:spPr bwMode="auto">
          <a:xfrm>
            <a:off x="468313" y="3429000"/>
            <a:ext cx="3028950" cy="519113"/>
          </a:xfrm>
          <a:prstGeom prst="rect">
            <a:avLst/>
          </a:prstGeom>
          <a:noFill/>
          <a:ln w="9525">
            <a:noFill/>
            <a:miter lim="800000"/>
            <a:headEnd/>
            <a:tailEnd/>
          </a:ln>
          <a:effectLst/>
        </p:spPr>
        <p:txBody>
          <a:bodyPr wrap="none">
            <a:spAutoFit/>
          </a:bodyPr>
          <a:lstStyle/>
          <a:p>
            <a:pPr>
              <a:defRPr/>
            </a:pPr>
            <a:r>
              <a:rPr lang="zh-CN" altLang="en-US" sz="2800">
                <a:solidFill>
                  <a:schemeClr val="hlink"/>
                </a:solidFill>
                <a:effectLst>
                  <a:outerShdw blurRad="38100" dist="38100" dir="2700000" algn="tl">
                    <a:srgbClr val="C0C0C0"/>
                  </a:outerShdw>
                </a:effectLst>
              </a:rPr>
              <a:t>反向撤销事务操作</a:t>
            </a:r>
            <a:endParaRPr lang="zh-CN" altLang="en-US" sz="2800">
              <a:solidFill>
                <a:schemeClr val="folHlink"/>
              </a:solidFill>
              <a:effectLst>
                <a:outerShdw blurRad="38100" dist="38100" dir="2700000" algn="tl">
                  <a:srgbClr val="C0C0C0"/>
                </a:outerShdw>
              </a:effectLst>
            </a:endParaRPr>
          </a:p>
        </p:txBody>
      </p:sp>
      <p:grpSp>
        <p:nvGrpSpPr>
          <p:cNvPr id="113668" name="Group 4"/>
          <p:cNvGrpSpPr>
            <a:grpSpLocks/>
          </p:cNvGrpSpPr>
          <p:nvPr/>
        </p:nvGrpSpPr>
        <p:grpSpPr bwMode="auto">
          <a:xfrm>
            <a:off x="2339752" y="1568539"/>
            <a:ext cx="4032250" cy="1800225"/>
            <a:chOff x="1610" y="799"/>
            <a:chExt cx="2540" cy="1134"/>
          </a:xfrm>
        </p:grpSpPr>
        <p:sp>
          <p:nvSpPr>
            <p:cNvPr id="113686" name="Rectangle 5"/>
            <p:cNvSpPr>
              <a:spLocks noChangeArrowheads="1"/>
            </p:cNvSpPr>
            <p:nvPr/>
          </p:nvSpPr>
          <p:spPr bwMode="auto">
            <a:xfrm>
              <a:off x="1610" y="799"/>
              <a:ext cx="2540" cy="1134"/>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3687" name="Text Box 6"/>
            <p:cNvSpPr txBox="1">
              <a:spLocks noChangeArrowheads="1"/>
            </p:cNvSpPr>
            <p:nvPr/>
          </p:nvSpPr>
          <p:spPr bwMode="auto">
            <a:xfrm>
              <a:off x="2472" y="1310"/>
              <a:ext cx="1452" cy="442"/>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 950, 900&gt; </a:t>
              </a:r>
            </a:p>
          </p:txBody>
        </p:sp>
        <p:sp>
          <p:nvSpPr>
            <p:cNvPr id="113688" name="AutoShape 7"/>
            <p:cNvSpPr>
              <a:spLocks noChangeArrowheads="1"/>
            </p:cNvSpPr>
            <p:nvPr/>
          </p:nvSpPr>
          <p:spPr bwMode="auto">
            <a:xfrm>
              <a:off x="1654" y="1162"/>
              <a:ext cx="713" cy="725"/>
            </a:xfrm>
            <a:prstGeom prst="can">
              <a:avLst>
                <a:gd name="adj" fmla="val 25388"/>
              </a:avLst>
            </a:prstGeom>
            <a:solidFill>
              <a:schemeClr val="accent1"/>
            </a:solidFill>
            <a:ln w="9525">
              <a:solidFill>
                <a:schemeClr val="tx1"/>
              </a:solidFill>
              <a:miter lim="800000"/>
              <a:headEnd/>
              <a:tailEnd/>
            </a:ln>
          </p:spPr>
          <p:txBody>
            <a:bodyPr wrap="none" anchor="ctr"/>
            <a:lstStyle/>
            <a:p>
              <a:pPr algn="ctr"/>
              <a:r>
                <a:rPr lang="en-US" altLang="zh-CN" sz="2000"/>
                <a:t>A=95</a:t>
              </a:r>
              <a:r>
                <a:rPr lang="en-US" altLang="zh-CN" sz="2000">
                  <a:solidFill>
                    <a:schemeClr val="bg2"/>
                  </a:solidFill>
                </a:rPr>
                <a:t>0</a:t>
              </a:r>
            </a:p>
          </p:txBody>
        </p:sp>
        <p:sp>
          <p:nvSpPr>
            <p:cNvPr id="113689" name="Text Box 8"/>
            <p:cNvSpPr txBox="1">
              <a:spLocks noChangeArrowheads="1"/>
            </p:cNvSpPr>
            <p:nvPr/>
          </p:nvSpPr>
          <p:spPr bwMode="auto">
            <a:xfrm>
              <a:off x="2369" y="799"/>
              <a:ext cx="1292" cy="288"/>
            </a:xfrm>
            <a:prstGeom prst="rect">
              <a:avLst/>
            </a:prstGeom>
            <a:noFill/>
            <a:ln w="9525">
              <a:noFill/>
              <a:miter lim="800000"/>
              <a:headEnd/>
              <a:tailEnd/>
            </a:ln>
          </p:spPr>
          <p:txBody>
            <a:bodyPr>
              <a:spAutoFit/>
            </a:bodyPr>
            <a:lstStyle/>
            <a:p>
              <a:pPr algn="ctr">
                <a:spcBef>
                  <a:spcPct val="50000"/>
                </a:spcBef>
              </a:pPr>
              <a:r>
                <a:rPr lang="zh-CN" altLang="en-US">
                  <a:solidFill>
                    <a:schemeClr val="folHlink"/>
                  </a:solidFill>
                </a:rPr>
                <a:t>故障发生点</a:t>
              </a:r>
            </a:p>
          </p:txBody>
        </p:sp>
      </p:grpSp>
      <p:grpSp>
        <p:nvGrpSpPr>
          <p:cNvPr id="3" name="Group 9"/>
          <p:cNvGrpSpPr>
            <a:grpSpLocks/>
          </p:cNvGrpSpPr>
          <p:nvPr/>
        </p:nvGrpSpPr>
        <p:grpSpPr bwMode="auto">
          <a:xfrm>
            <a:off x="107950" y="4292600"/>
            <a:ext cx="4103688" cy="1008063"/>
            <a:chOff x="68" y="2704"/>
            <a:chExt cx="2585" cy="635"/>
          </a:xfrm>
        </p:grpSpPr>
        <p:sp>
          <p:nvSpPr>
            <p:cNvPr id="113683" name="Rectangle 10"/>
            <p:cNvSpPr>
              <a:spLocks noChangeArrowheads="1"/>
            </p:cNvSpPr>
            <p:nvPr/>
          </p:nvSpPr>
          <p:spPr bwMode="auto">
            <a:xfrm>
              <a:off x="68" y="2704"/>
              <a:ext cx="2585" cy="63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3684" name="Text Box 11"/>
            <p:cNvSpPr txBox="1">
              <a:spLocks noChangeArrowheads="1"/>
            </p:cNvSpPr>
            <p:nvPr/>
          </p:nvSpPr>
          <p:spPr bwMode="auto">
            <a:xfrm>
              <a:off x="754" y="2852"/>
              <a:ext cx="1763" cy="442"/>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solidFill>
                    <a:srgbClr val="FF66CC"/>
                  </a:solidFill>
                  <a:latin typeface="Helvetica" pitchFamily="34" charset="0"/>
                  <a:ea typeface="宋体" pitchFamily="2" charset="-122"/>
                </a:rPr>
                <a:t>undo&lt;T</a:t>
              </a:r>
              <a:r>
                <a:rPr kumimoji="0" lang="en-US" altLang="zh-CN" sz="2000" baseline="-25000">
                  <a:solidFill>
                    <a:srgbClr val="FF66CC"/>
                  </a:solidFill>
                  <a:latin typeface="Helvetica" pitchFamily="34" charset="0"/>
                  <a:ea typeface="宋体" pitchFamily="2" charset="-122"/>
                </a:rPr>
                <a:t>0</a:t>
              </a:r>
              <a:r>
                <a:rPr kumimoji="0" lang="en-US" altLang="zh-CN" sz="2000">
                  <a:solidFill>
                    <a:srgbClr val="FF66CC"/>
                  </a:solidFill>
                  <a:latin typeface="Helvetica" pitchFamily="34" charset="0"/>
                  <a:ea typeface="宋体" pitchFamily="2" charset="-122"/>
                </a:rPr>
                <a:t>, A, 950, 900&gt;</a:t>
              </a:r>
              <a:r>
                <a:rPr kumimoji="0" lang="en-US" altLang="zh-CN" sz="2000">
                  <a:latin typeface="Helvetica" pitchFamily="34" charset="0"/>
                  <a:ea typeface="宋体" pitchFamily="2" charset="-122"/>
                </a:rPr>
                <a:t> </a:t>
              </a:r>
            </a:p>
          </p:txBody>
        </p:sp>
        <p:sp>
          <p:nvSpPr>
            <p:cNvPr id="113685" name="AutoShape 12"/>
            <p:cNvSpPr>
              <a:spLocks noChangeArrowheads="1"/>
            </p:cNvSpPr>
            <p:nvPr/>
          </p:nvSpPr>
          <p:spPr bwMode="auto">
            <a:xfrm>
              <a:off x="89" y="2750"/>
              <a:ext cx="614" cy="544"/>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A=95</a:t>
              </a:r>
              <a:r>
                <a:rPr lang="en-US" altLang="zh-CN" sz="2000">
                  <a:solidFill>
                    <a:schemeClr val="bg2"/>
                  </a:solidFill>
                </a:rPr>
                <a:t>0</a:t>
              </a:r>
            </a:p>
          </p:txBody>
        </p:sp>
      </p:grpSp>
      <p:sp>
        <p:nvSpPr>
          <p:cNvPr id="188429" name="Rectangle 13"/>
          <p:cNvSpPr>
            <a:spLocks noChangeArrowheads="1"/>
          </p:cNvSpPr>
          <p:nvPr/>
        </p:nvSpPr>
        <p:spPr bwMode="auto">
          <a:xfrm>
            <a:off x="5005388" y="3429000"/>
            <a:ext cx="4134465" cy="523220"/>
          </a:xfrm>
          <a:prstGeom prst="rect">
            <a:avLst/>
          </a:prstGeom>
          <a:noFill/>
          <a:ln w="9525">
            <a:noFill/>
            <a:miter lim="800000"/>
            <a:headEnd/>
            <a:tailEnd/>
          </a:ln>
          <a:effectLst/>
        </p:spPr>
        <p:txBody>
          <a:bodyPr wrap="none">
            <a:spAutoFit/>
          </a:bodyPr>
          <a:lstStyle/>
          <a:p>
            <a:pPr>
              <a:defRPr/>
            </a:pPr>
            <a:r>
              <a:rPr lang="zh-CN" altLang="en-US" sz="2800">
                <a:solidFill>
                  <a:schemeClr val="hlink"/>
                </a:solidFill>
                <a:effectLst>
                  <a:outerShdw blurRad="38100" dist="38100" dir="2700000" algn="tl">
                    <a:srgbClr val="C0C0C0"/>
                  </a:outerShdw>
                </a:effectLst>
              </a:rPr>
              <a:t>正向撤销事务操作（错）</a:t>
            </a:r>
            <a:endParaRPr lang="zh-CN" altLang="en-US" sz="2800">
              <a:solidFill>
                <a:schemeClr val="folHlink"/>
              </a:solidFill>
              <a:effectLst>
                <a:outerShdw blurRad="38100" dist="38100" dir="2700000" algn="tl">
                  <a:srgbClr val="C0C0C0"/>
                </a:outerShdw>
              </a:effectLst>
            </a:endParaRPr>
          </a:p>
        </p:txBody>
      </p:sp>
      <p:grpSp>
        <p:nvGrpSpPr>
          <p:cNvPr id="4" name="Group 14"/>
          <p:cNvGrpSpPr>
            <a:grpSpLocks/>
          </p:cNvGrpSpPr>
          <p:nvPr/>
        </p:nvGrpSpPr>
        <p:grpSpPr bwMode="auto">
          <a:xfrm>
            <a:off x="107950" y="5661025"/>
            <a:ext cx="4103688" cy="1008063"/>
            <a:chOff x="68" y="2704"/>
            <a:chExt cx="2585" cy="635"/>
          </a:xfrm>
        </p:grpSpPr>
        <p:sp>
          <p:nvSpPr>
            <p:cNvPr id="113680" name="Rectangle 15"/>
            <p:cNvSpPr>
              <a:spLocks noChangeArrowheads="1"/>
            </p:cNvSpPr>
            <p:nvPr/>
          </p:nvSpPr>
          <p:spPr bwMode="auto">
            <a:xfrm>
              <a:off x="68" y="2704"/>
              <a:ext cx="2585" cy="63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3681" name="Text Box 16"/>
            <p:cNvSpPr txBox="1">
              <a:spLocks noChangeArrowheads="1"/>
            </p:cNvSpPr>
            <p:nvPr/>
          </p:nvSpPr>
          <p:spPr bwMode="auto">
            <a:xfrm>
              <a:off x="754" y="2852"/>
              <a:ext cx="1808" cy="442"/>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solidFill>
                    <a:srgbClr val="FF66CC"/>
                  </a:solidFill>
                  <a:latin typeface="Helvetica" pitchFamily="34" charset="0"/>
                  <a:ea typeface="宋体" pitchFamily="2" charset="-122"/>
                </a:rPr>
                <a:t>undo&lt;</a:t>
              </a:r>
              <a:r>
                <a:rPr kumimoji="0" lang="en-US" altLang="zh-CN" sz="2000" i="1">
                  <a:solidFill>
                    <a:srgbClr val="FF66CC"/>
                  </a:solidFill>
                  <a:latin typeface="Helvetica" pitchFamily="34" charset="0"/>
                  <a:ea typeface="宋体" pitchFamily="2" charset="-122"/>
                </a:rPr>
                <a:t>T</a:t>
              </a:r>
              <a:r>
                <a:rPr kumimoji="0" lang="en-US" altLang="zh-CN" sz="2000" baseline="-25000">
                  <a:solidFill>
                    <a:srgbClr val="FF66CC"/>
                  </a:solidFill>
                  <a:latin typeface="Helvetica" pitchFamily="34" charset="0"/>
                  <a:ea typeface="宋体" pitchFamily="2" charset="-122"/>
                </a:rPr>
                <a:t>0</a:t>
              </a:r>
              <a:r>
                <a:rPr kumimoji="0" lang="en-US" altLang="zh-CN" sz="2000">
                  <a:solidFill>
                    <a:srgbClr val="FF66CC"/>
                  </a:solidFill>
                  <a:latin typeface="Helvetica" pitchFamily="34" charset="0"/>
                  <a:ea typeface="宋体" pitchFamily="2" charset="-122"/>
                </a:rPr>
                <a:t>, </a:t>
              </a:r>
              <a:r>
                <a:rPr kumimoji="0" lang="en-US" altLang="zh-CN" sz="2000" i="1">
                  <a:solidFill>
                    <a:srgbClr val="FF66CC"/>
                  </a:solidFill>
                  <a:latin typeface="Helvetica" pitchFamily="34" charset="0"/>
                  <a:ea typeface="宋体" pitchFamily="2" charset="-122"/>
                </a:rPr>
                <a:t>A</a:t>
              </a:r>
              <a:r>
                <a:rPr kumimoji="0" lang="en-US" altLang="zh-CN" sz="2000">
                  <a:solidFill>
                    <a:srgbClr val="FF66CC"/>
                  </a:solidFill>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 950, 900&gt; </a:t>
              </a:r>
            </a:p>
          </p:txBody>
        </p:sp>
        <p:sp>
          <p:nvSpPr>
            <p:cNvPr id="113682" name="AutoShape 17"/>
            <p:cNvSpPr>
              <a:spLocks noChangeArrowheads="1"/>
            </p:cNvSpPr>
            <p:nvPr/>
          </p:nvSpPr>
          <p:spPr bwMode="auto">
            <a:xfrm>
              <a:off x="89" y="2750"/>
              <a:ext cx="614" cy="544"/>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A=100</a:t>
              </a:r>
              <a:r>
                <a:rPr lang="en-US" altLang="zh-CN" sz="2000">
                  <a:solidFill>
                    <a:schemeClr val="bg2"/>
                  </a:solidFill>
                </a:rPr>
                <a:t>0</a:t>
              </a:r>
            </a:p>
          </p:txBody>
        </p:sp>
      </p:grpSp>
      <p:grpSp>
        <p:nvGrpSpPr>
          <p:cNvPr id="5" name="Group 18"/>
          <p:cNvGrpSpPr>
            <a:grpSpLocks/>
          </p:cNvGrpSpPr>
          <p:nvPr/>
        </p:nvGrpSpPr>
        <p:grpSpPr bwMode="auto">
          <a:xfrm>
            <a:off x="4716463" y="4292600"/>
            <a:ext cx="4103687" cy="1008063"/>
            <a:chOff x="68" y="2704"/>
            <a:chExt cx="2585" cy="635"/>
          </a:xfrm>
        </p:grpSpPr>
        <p:sp>
          <p:nvSpPr>
            <p:cNvPr id="113677" name="Rectangle 19"/>
            <p:cNvSpPr>
              <a:spLocks noChangeArrowheads="1"/>
            </p:cNvSpPr>
            <p:nvPr/>
          </p:nvSpPr>
          <p:spPr bwMode="auto">
            <a:xfrm>
              <a:off x="68" y="2704"/>
              <a:ext cx="2585" cy="63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3678" name="Text Box 20"/>
            <p:cNvSpPr txBox="1">
              <a:spLocks noChangeArrowheads="1"/>
            </p:cNvSpPr>
            <p:nvPr/>
          </p:nvSpPr>
          <p:spPr bwMode="auto">
            <a:xfrm>
              <a:off x="754" y="2852"/>
              <a:ext cx="1808" cy="442"/>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solidFill>
                    <a:srgbClr val="FF66CC"/>
                  </a:solidFill>
                  <a:latin typeface="Helvetica" pitchFamily="34" charset="0"/>
                  <a:ea typeface="宋体" pitchFamily="2" charset="-122"/>
                </a:rPr>
                <a:t>undo&lt;</a:t>
              </a:r>
              <a:r>
                <a:rPr kumimoji="0" lang="en-US" altLang="zh-CN" sz="2000" i="1">
                  <a:solidFill>
                    <a:srgbClr val="FF66CC"/>
                  </a:solidFill>
                  <a:latin typeface="Helvetica" pitchFamily="34" charset="0"/>
                  <a:ea typeface="宋体" pitchFamily="2" charset="-122"/>
                </a:rPr>
                <a:t>T</a:t>
              </a:r>
              <a:r>
                <a:rPr kumimoji="0" lang="en-US" altLang="zh-CN" sz="2000" baseline="-25000">
                  <a:solidFill>
                    <a:srgbClr val="FF66CC"/>
                  </a:solidFill>
                  <a:latin typeface="Helvetica" pitchFamily="34" charset="0"/>
                  <a:ea typeface="宋体" pitchFamily="2" charset="-122"/>
                </a:rPr>
                <a:t>0</a:t>
              </a:r>
              <a:r>
                <a:rPr kumimoji="0" lang="en-US" altLang="zh-CN" sz="2000">
                  <a:solidFill>
                    <a:srgbClr val="FF66CC"/>
                  </a:solidFill>
                  <a:latin typeface="Helvetica" pitchFamily="34" charset="0"/>
                  <a:ea typeface="宋体" pitchFamily="2" charset="-122"/>
                </a:rPr>
                <a:t>, </a:t>
              </a:r>
              <a:r>
                <a:rPr kumimoji="0" lang="en-US" altLang="zh-CN" sz="2000" i="1">
                  <a:solidFill>
                    <a:srgbClr val="FF66CC"/>
                  </a:solidFill>
                  <a:latin typeface="Helvetica" pitchFamily="34" charset="0"/>
                  <a:ea typeface="宋体" pitchFamily="2" charset="-122"/>
                </a:rPr>
                <a:t>A</a:t>
              </a:r>
              <a:r>
                <a:rPr kumimoji="0" lang="en-US" altLang="zh-CN" sz="2000">
                  <a:solidFill>
                    <a:srgbClr val="FF66CC"/>
                  </a:solidFill>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 950, 900&gt; </a:t>
              </a:r>
            </a:p>
          </p:txBody>
        </p:sp>
        <p:sp>
          <p:nvSpPr>
            <p:cNvPr id="113679" name="AutoShape 21"/>
            <p:cNvSpPr>
              <a:spLocks noChangeArrowheads="1"/>
            </p:cNvSpPr>
            <p:nvPr/>
          </p:nvSpPr>
          <p:spPr bwMode="auto">
            <a:xfrm>
              <a:off x="89" y="2750"/>
              <a:ext cx="614" cy="544"/>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A=100</a:t>
              </a:r>
              <a:r>
                <a:rPr lang="en-US" altLang="zh-CN" sz="2000">
                  <a:solidFill>
                    <a:schemeClr val="bg2"/>
                  </a:solidFill>
                </a:rPr>
                <a:t>0</a:t>
              </a:r>
            </a:p>
          </p:txBody>
        </p:sp>
      </p:grpSp>
      <p:grpSp>
        <p:nvGrpSpPr>
          <p:cNvPr id="6" name="Group 22"/>
          <p:cNvGrpSpPr>
            <a:grpSpLocks/>
          </p:cNvGrpSpPr>
          <p:nvPr/>
        </p:nvGrpSpPr>
        <p:grpSpPr bwMode="auto">
          <a:xfrm>
            <a:off x="4716463" y="5661025"/>
            <a:ext cx="4103687" cy="1008063"/>
            <a:chOff x="68" y="2704"/>
            <a:chExt cx="2585" cy="635"/>
          </a:xfrm>
        </p:grpSpPr>
        <p:sp>
          <p:nvSpPr>
            <p:cNvPr id="113674" name="Rectangle 23"/>
            <p:cNvSpPr>
              <a:spLocks noChangeArrowheads="1"/>
            </p:cNvSpPr>
            <p:nvPr/>
          </p:nvSpPr>
          <p:spPr bwMode="auto">
            <a:xfrm>
              <a:off x="68" y="2704"/>
              <a:ext cx="2585" cy="63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nchor="ctr">
              <a:flatTx/>
            </a:bodyPr>
            <a:lstStyle/>
            <a:p>
              <a:endParaRPr lang="zh-CN" altLang="en-US"/>
            </a:p>
          </p:txBody>
        </p:sp>
        <p:sp>
          <p:nvSpPr>
            <p:cNvPr id="113675" name="Text Box 24"/>
            <p:cNvSpPr txBox="1">
              <a:spLocks noChangeArrowheads="1"/>
            </p:cNvSpPr>
            <p:nvPr/>
          </p:nvSpPr>
          <p:spPr bwMode="auto">
            <a:xfrm>
              <a:off x="754" y="2852"/>
              <a:ext cx="1763" cy="442"/>
            </a:xfrm>
            <a:prstGeom prst="rect">
              <a:avLst/>
            </a:prstGeom>
            <a:solidFill>
              <a:srgbClr val="33CC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33CCCC"/>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solidFill>
                    <a:srgbClr val="FF66CC"/>
                  </a:solidFill>
                  <a:latin typeface="Helvetica" pitchFamily="34" charset="0"/>
                  <a:ea typeface="宋体" pitchFamily="2" charset="-122"/>
                </a:rPr>
                <a:t>undo&lt;T</a:t>
              </a:r>
              <a:r>
                <a:rPr kumimoji="0" lang="en-US" altLang="zh-CN" sz="2000" baseline="-25000">
                  <a:solidFill>
                    <a:srgbClr val="FF66CC"/>
                  </a:solidFill>
                  <a:latin typeface="Helvetica" pitchFamily="34" charset="0"/>
                  <a:ea typeface="宋体" pitchFamily="2" charset="-122"/>
                </a:rPr>
                <a:t>0</a:t>
              </a:r>
              <a:r>
                <a:rPr kumimoji="0" lang="en-US" altLang="zh-CN" sz="2000">
                  <a:solidFill>
                    <a:srgbClr val="FF66CC"/>
                  </a:solidFill>
                  <a:latin typeface="Helvetica" pitchFamily="34" charset="0"/>
                  <a:ea typeface="宋体" pitchFamily="2" charset="-122"/>
                </a:rPr>
                <a:t>, A, 950, 900&gt;</a:t>
              </a:r>
              <a:r>
                <a:rPr kumimoji="0" lang="en-US" altLang="zh-CN" sz="2000">
                  <a:latin typeface="Helvetica" pitchFamily="34" charset="0"/>
                  <a:ea typeface="宋体" pitchFamily="2" charset="-122"/>
                </a:rPr>
                <a:t> </a:t>
              </a:r>
            </a:p>
          </p:txBody>
        </p:sp>
        <p:sp>
          <p:nvSpPr>
            <p:cNvPr id="113676" name="AutoShape 25"/>
            <p:cNvSpPr>
              <a:spLocks noChangeArrowheads="1"/>
            </p:cNvSpPr>
            <p:nvPr/>
          </p:nvSpPr>
          <p:spPr bwMode="auto">
            <a:xfrm>
              <a:off x="89" y="2750"/>
              <a:ext cx="614" cy="544"/>
            </a:xfrm>
            <a:prstGeom prst="can">
              <a:avLst>
                <a:gd name="adj" fmla="val 24968"/>
              </a:avLst>
            </a:prstGeom>
            <a:solidFill>
              <a:schemeClr val="accent1"/>
            </a:solidFill>
            <a:ln w="9525">
              <a:solidFill>
                <a:schemeClr val="tx1"/>
              </a:solidFill>
              <a:miter lim="800000"/>
              <a:headEnd/>
              <a:tailEnd/>
            </a:ln>
          </p:spPr>
          <p:txBody>
            <a:bodyPr wrap="none" anchor="ctr"/>
            <a:lstStyle/>
            <a:p>
              <a:pPr algn="ctr"/>
              <a:r>
                <a:rPr lang="en-US" altLang="zh-CN" sz="2000"/>
                <a:t>A=95</a:t>
              </a:r>
              <a:r>
                <a:rPr lang="en-US" altLang="zh-CN" sz="2000">
                  <a:solidFill>
                    <a:schemeClr val="bg2"/>
                  </a:solidFill>
                </a:rPr>
                <a:t>0</a:t>
              </a:r>
            </a:p>
          </p:txBody>
        </p:sp>
      </p:grpSp>
      <p:pic>
        <p:nvPicPr>
          <p:cNvPr id="2" name="图片 1">
            <a:extLst>
              <a:ext uri="{FF2B5EF4-FFF2-40B4-BE49-F238E27FC236}">
                <a16:creationId xmlns:a16="http://schemas.microsoft.com/office/drawing/2014/main" id="{307DA48F-BE4B-DCB0-8171-3BDCF42CE61B}"/>
              </a:ext>
            </a:extLst>
          </p:cNvPr>
          <p:cNvPicPr>
            <a:picLocks noChangeAspect="1"/>
          </p:cNvPicPr>
          <p:nvPr/>
        </p:nvPicPr>
        <p:blipFill>
          <a:blip r:embed="rId2"/>
          <a:stretch>
            <a:fillRect/>
          </a:stretch>
        </p:blipFill>
        <p:spPr>
          <a:xfrm>
            <a:off x="5595715" y="1172255"/>
            <a:ext cx="3438526" cy="44869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88419"/>
                                        </p:tgtEl>
                                        <p:attrNameLst>
                                          <p:attrName>style.visibility</p:attrName>
                                        </p:attrNameLst>
                                      </p:cBhvr>
                                      <p:to>
                                        <p:strVal val="visible"/>
                                      </p:to>
                                    </p:set>
                                    <p:anim calcmode="lin" valueType="num">
                                      <p:cBhvr>
                                        <p:cTn id="7" dur="500" decel="50000" fill="hold">
                                          <p:stCondLst>
                                            <p:cond delay="0"/>
                                          </p:stCondLst>
                                        </p:cTn>
                                        <p:tgtEl>
                                          <p:spTgt spid="18841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8841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88419"/>
                                        </p:tgtEl>
                                        <p:attrNameLst>
                                          <p:attrName>ppt_w</p:attrName>
                                        </p:attrNameLst>
                                      </p:cBhvr>
                                      <p:tavLst>
                                        <p:tav tm="0">
                                          <p:val>
                                            <p:strVal val="#ppt_w*.05"/>
                                          </p:val>
                                        </p:tav>
                                        <p:tav tm="100000">
                                          <p:val>
                                            <p:strVal val="#ppt_w"/>
                                          </p:val>
                                        </p:tav>
                                      </p:tavLst>
                                    </p:anim>
                                    <p:anim calcmode="lin" valueType="num">
                                      <p:cBhvr>
                                        <p:cTn id="10" dur="1000" fill="hold"/>
                                        <p:tgtEl>
                                          <p:spTgt spid="18841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8841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8841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8841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88419"/>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in)">
                                      <p:cBhvr>
                                        <p:cTn id="19" dur="1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4)">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188429"/>
                                        </p:tgtEl>
                                        <p:attrNameLst>
                                          <p:attrName>style.visibility</p:attrName>
                                        </p:attrNameLst>
                                      </p:cBhvr>
                                      <p:to>
                                        <p:strVal val="visible"/>
                                      </p:to>
                                    </p:set>
                                    <p:anim calcmode="lin" valueType="num">
                                      <p:cBhvr>
                                        <p:cTn id="29" dur="500" decel="50000" fill="hold">
                                          <p:stCondLst>
                                            <p:cond delay="0"/>
                                          </p:stCondLst>
                                        </p:cTn>
                                        <p:tgtEl>
                                          <p:spTgt spid="188429"/>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88429"/>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88429"/>
                                        </p:tgtEl>
                                        <p:attrNameLst>
                                          <p:attrName>ppt_w</p:attrName>
                                        </p:attrNameLst>
                                      </p:cBhvr>
                                      <p:tavLst>
                                        <p:tav tm="0">
                                          <p:val>
                                            <p:strVal val="#ppt_w*.05"/>
                                          </p:val>
                                        </p:tav>
                                        <p:tav tm="100000">
                                          <p:val>
                                            <p:strVal val="#ppt_w"/>
                                          </p:val>
                                        </p:tav>
                                      </p:tavLst>
                                    </p:anim>
                                    <p:anim calcmode="lin" valueType="num">
                                      <p:cBhvr>
                                        <p:cTn id="32" dur="1000" fill="hold"/>
                                        <p:tgtEl>
                                          <p:spTgt spid="188429"/>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88429"/>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88429"/>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88429"/>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88429"/>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amond(in)">
                                      <p:cBhvr>
                                        <p:cTn id="41" dur="1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circle(in)">
                                      <p:cBhvr>
                                        <p:cTn id="4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p:bldP spid="18842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zh-CN" altLang="en-US"/>
              <a:t>系统故障恢复</a:t>
            </a:r>
          </a:p>
        </p:txBody>
      </p:sp>
      <p:sp>
        <p:nvSpPr>
          <p:cNvPr id="215043" name="Rectangle 3"/>
          <p:cNvSpPr>
            <a:spLocks noGrp="1" noChangeArrowheads="1"/>
          </p:cNvSpPr>
          <p:nvPr>
            <p:ph type="body" idx="1"/>
          </p:nvPr>
        </p:nvSpPr>
        <p:spPr/>
        <p:txBody>
          <a:bodyPr/>
          <a:lstStyle/>
          <a:p>
            <a:pPr eaLnBrk="1" hangingPunct="1">
              <a:defRPr/>
            </a:pPr>
            <a:r>
              <a:rPr lang="zh-CN" altLang="en-US"/>
              <a:t>不一致状态原因</a:t>
            </a:r>
          </a:p>
          <a:p>
            <a:pPr lvl="1" eaLnBrk="1" hangingPunct="1">
              <a:defRPr/>
            </a:pPr>
            <a:r>
              <a:rPr lang="zh-CN" altLang="en-US" sz="2400"/>
              <a:t>未完成事务对数据库的更新已写入数据库</a:t>
            </a:r>
            <a:endParaRPr lang="en-US" altLang="zh-CN" sz="2400"/>
          </a:p>
          <a:p>
            <a:pPr lvl="2" eaLnBrk="1" hangingPunct="1">
              <a:defRPr/>
            </a:pPr>
            <a:r>
              <a:rPr lang="zh-CN" altLang="en-US" sz="2000"/>
              <a:t>需要</a:t>
            </a:r>
            <a:r>
              <a:rPr lang="en-US" altLang="zh-CN" sz="2000"/>
              <a:t>undo</a:t>
            </a:r>
            <a:endParaRPr lang="zh-CN" altLang="en-US" sz="2000"/>
          </a:p>
          <a:p>
            <a:pPr lvl="1" eaLnBrk="1" hangingPunct="1">
              <a:defRPr/>
            </a:pPr>
            <a:r>
              <a:rPr lang="zh-CN" altLang="en-US" sz="2400"/>
              <a:t>已提交事务对数据库的更新未写入数据库</a:t>
            </a:r>
            <a:endParaRPr lang="en-US" altLang="zh-CN" sz="2400"/>
          </a:p>
          <a:p>
            <a:pPr lvl="2" eaLnBrk="1" hangingPunct="1">
              <a:defRPr/>
            </a:pPr>
            <a:r>
              <a:rPr lang="zh-CN" altLang="en-US" sz="2000"/>
              <a:t>需要</a:t>
            </a:r>
            <a:r>
              <a:rPr lang="en-US" altLang="zh-CN" sz="2000"/>
              <a:t>redo</a:t>
            </a:r>
            <a:endParaRPr lang="zh-CN" altLang="en-US" sz="2000"/>
          </a:p>
          <a:p>
            <a:pPr eaLnBrk="1" hangingPunct="1">
              <a:defRPr/>
            </a:pPr>
            <a:r>
              <a:rPr lang="zh-CN" altLang="en-US"/>
              <a:t>措施</a:t>
            </a:r>
          </a:p>
          <a:p>
            <a:pPr lvl="1" eaLnBrk="1" hangingPunct="1">
              <a:defRPr/>
            </a:pPr>
            <a:r>
              <a:rPr lang="zh-CN" altLang="en-US" sz="2400">
                <a:solidFill>
                  <a:schemeClr val="hlink"/>
                </a:solidFill>
              </a:rPr>
              <a:t>正向</a:t>
            </a:r>
            <a:r>
              <a:rPr lang="zh-CN" altLang="en-US" sz="2400"/>
              <a:t>扫描日志文件，找出圆满事务，记入重做队列；找出夭折事务，记入撤消队列</a:t>
            </a:r>
          </a:p>
          <a:p>
            <a:pPr lvl="1" eaLnBrk="1" hangingPunct="1">
              <a:defRPr/>
            </a:pPr>
            <a:r>
              <a:rPr lang="zh-CN" altLang="en-US" sz="2400">
                <a:solidFill>
                  <a:schemeClr val="hlink"/>
                </a:solidFill>
              </a:rPr>
              <a:t>反向</a:t>
            </a:r>
            <a:r>
              <a:rPr lang="zh-CN" altLang="en-US" sz="2400"/>
              <a:t>扫描日志，对撤消队列中事务</a:t>
            </a:r>
            <a:r>
              <a:rPr lang="en-US" altLang="zh-CN" sz="2400" err="1"/>
              <a:t>Ti</a:t>
            </a:r>
            <a:r>
              <a:rPr lang="zh-CN" altLang="en-US" sz="2400"/>
              <a:t>的每一个日志记录执行</a:t>
            </a:r>
            <a:r>
              <a:rPr lang="en-US" altLang="zh-CN" sz="2400"/>
              <a:t>undo</a:t>
            </a:r>
            <a:r>
              <a:rPr lang="zh-CN" altLang="en-US" sz="2400"/>
              <a:t>操作</a:t>
            </a:r>
          </a:p>
          <a:p>
            <a:pPr lvl="1" eaLnBrk="1" hangingPunct="1">
              <a:defRPr/>
            </a:pPr>
            <a:r>
              <a:rPr lang="zh-CN" altLang="en-US" sz="2400">
                <a:solidFill>
                  <a:schemeClr val="hlink"/>
                </a:solidFill>
              </a:rPr>
              <a:t>正向</a:t>
            </a:r>
            <a:r>
              <a:rPr lang="zh-CN" altLang="en-US" sz="2400"/>
              <a:t>扫描日志文件，对重做队列中事务</a:t>
            </a:r>
            <a:r>
              <a:rPr lang="en-US" altLang="zh-CN" sz="2400" err="1"/>
              <a:t>Ti</a:t>
            </a:r>
            <a:r>
              <a:rPr lang="zh-CN" altLang="en-US" sz="2400"/>
              <a:t>的每一个日志记录执行</a:t>
            </a:r>
            <a:r>
              <a:rPr lang="en-US" altLang="zh-CN" sz="2400"/>
              <a:t>redo</a:t>
            </a:r>
            <a:r>
              <a:rPr lang="zh-CN" altLang="en-US" sz="2400"/>
              <a:t>操作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a:t>系统故障恢复</a:t>
            </a:r>
          </a:p>
        </p:txBody>
      </p:sp>
      <p:sp>
        <p:nvSpPr>
          <p:cNvPr id="115715" name="Text Box 3"/>
          <p:cNvSpPr txBox="1">
            <a:spLocks noChangeArrowheads="1"/>
          </p:cNvSpPr>
          <p:nvPr/>
        </p:nvSpPr>
        <p:spPr bwMode="auto">
          <a:xfrm>
            <a:off x="3203575" y="1220788"/>
            <a:ext cx="2446338" cy="192087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a:spAutoFit/>
            <a:flatTx/>
          </a:bodyPr>
          <a:lstStyle/>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2000, 2050&gt;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 </a:t>
            </a:r>
            <a:r>
              <a:rPr kumimoji="0" lang="en-US" altLang="zh-CN" sz="2000">
                <a:latin typeface="Helvetica" pitchFamily="34" charset="0"/>
                <a:ea typeface="宋体" pitchFamily="2" charset="-122"/>
              </a:rPr>
              <a:t>commit&gt;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start&gt;</a:t>
            </a:r>
          </a:p>
          <a:p>
            <a:pPr eaLnBrk="0" hangingPunct="0"/>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C</a:t>
            </a:r>
            <a:r>
              <a:rPr kumimoji="0" lang="en-US" altLang="zh-CN" sz="2000">
                <a:latin typeface="Helvetica" pitchFamily="34" charset="0"/>
                <a:ea typeface="宋体" pitchFamily="2" charset="-122"/>
              </a:rPr>
              <a:t>, 700, 600&gt;</a:t>
            </a:r>
          </a:p>
        </p:txBody>
      </p:sp>
      <p:sp>
        <p:nvSpPr>
          <p:cNvPr id="190468" name="Text Box 4"/>
          <p:cNvSpPr txBox="1">
            <a:spLocks noChangeArrowheads="1"/>
          </p:cNvSpPr>
          <p:nvPr/>
        </p:nvSpPr>
        <p:spPr bwMode="auto">
          <a:xfrm>
            <a:off x="2987675" y="3213100"/>
            <a:ext cx="3024188" cy="396875"/>
          </a:xfrm>
          <a:prstGeom prst="rect">
            <a:avLst/>
          </a:prstGeom>
          <a:noFill/>
          <a:ln w="9525">
            <a:noFill/>
            <a:miter lim="800000"/>
            <a:headEnd/>
            <a:tailEnd/>
          </a:ln>
        </p:spPr>
        <p:txBody>
          <a:bodyPr>
            <a:spAutoFit/>
          </a:bodyPr>
          <a:lstStyle/>
          <a:p>
            <a:pPr algn="ctr">
              <a:spcBef>
                <a:spcPct val="50000"/>
              </a:spcBef>
            </a:pPr>
            <a:r>
              <a:rPr kumimoji="0" lang="en-US" altLang="zh-CN" sz="2000">
                <a:solidFill>
                  <a:schemeClr val="hlink"/>
                </a:solidFill>
                <a:latin typeface="Helvetica" pitchFamily="34" charset="0"/>
                <a:ea typeface="华文行楷" pitchFamily="2" charset="-122"/>
              </a:rPr>
              <a:t>T</a:t>
            </a:r>
            <a:r>
              <a:rPr kumimoji="0" lang="en-US" altLang="zh-CN" sz="2000" baseline="-25000">
                <a:solidFill>
                  <a:schemeClr val="hlink"/>
                </a:solidFill>
                <a:latin typeface="Helvetica" pitchFamily="34" charset="0"/>
                <a:ea typeface="华文行楷" pitchFamily="2" charset="-122"/>
              </a:rPr>
              <a:t>0</a:t>
            </a:r>
            <a:r>
              <a:rPr kumimoji="0" lang="zh-CN" altLang="en-US" sz="2000">
                <a:solidFill>
                  <a:schemeClr val="hlink"/>
                </a:solidFill>
                <a:latin typeface="Helvetica" pitchFamily="34" charset="0"/>
                <a:ea typeface="华文行楷" pitchFamily="2" charset="-122"/>
              </a:rPr>
              <a:t>圆满事务，</a:t>
            </a:r>
            <a:r>
              <a:rPr kumimoji="0" lang="en-US" altLang="zh-CN" sz="2000">
                <a:solidFill>
                  <a:schemeClr val="hlink"/>
                </a:solidFill>
                <a:latin typeface="Helvetica" pitchFamily="34" charset="0"/>
                <a:ea typeface="华文行楷" pitchFamily="2" charset="-122"/>
              </a:rPr>
              <a:t>T</a:t>
            </a:r>
            <a:r>
              <a:rPr kumimoji="0" lang="en-US" altLang="zh-CN" sz="2000" baseline="-25000">
                <a:solidFill>
                  <a:schemeClr val="hlink"/>
                </a:solidFill>
                <a:latin typeface="Helvetica" pitchFamily="34" charset="0"/>
                <a:ea typeface="华文行楷" pitchFamily="2" charset="-122"/>
              </a:rPr>
              <a:t>1</a:t>
            </a:r>
            <a:r>
              <a:rPr kumimoji="0" lang="zh-CN" altLang="en-US" sz="2000">
                <a:solidFill>
                  <a:schemeClr val="hlink"/>
                </a:solidFill>
                <a:latin typeface="Helvetica" pitchFamily="34" charset="0"/>
                <a:ea typeface="华文行楷" pitchFamily="2" charset="-122"/>
              </a:rPr>
              <a:t>夭折事务</a:t>
            </a:r>
          </a:p>
        </p:txBody>
      </p:sp>
      <p:sp>
        <p:nvSpPr>
          <p:cNvPr id="190469" name="Text Box 5"/>
          <p:cNvSpPr txBox="1">
            <a:spLocks noChangeArrowheads="1"/>
          </p:cNvSpPr>
          <p:nvPr/>
        </p:nvSpPr>
        <p:spPr bwMode="auto">
          <a:xfrm>
            <a:off x="2844800" y="3789363"/>
            <a:ext cx="3240088" cy="39687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a:spAutoFit/>
            <a:flatTx/>
          </a:bodyPr>
          <a:lstStyle/>
          <a:p>
            <a:pPr eaLnBrk="0" hangingPunct="0"/>
            <a:r>
              <a:rPr kumimoji="0" lang="en-US" altLang="zh-CN" sz="2000">
                <a:solidFill>
                  <a:schemeClr val="hlink"/>
                </a:solidFill>
                <a:latin typeface="Helvetica" pitchFamily="34" charset="0"/>
                <a:ea typeface="宋体" pitchFamily="2" charset="-122"/>
              </a:rPr>
              <a:t>undo</a:t>
            </a:r>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1</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C</a:t>
            </a:r>
            <a:r>
              <a:rPr kumimoji="0" lang="en-US" altLang="zh-CN" sz="2000">
                <a:latin typeface="Helvetica" pitchFamily="34" charset="0"/>
                <a:ea typeface="宋体" pitchFamily="2" charset="-122"/>
              </a:rPr>
              <a:t>, 700, 600&gt;</a:t>
            </a:r>
          </a:p>
        </p:txBody>
      </p:sp>
      <p:sp>
        <p:nvSpPr>
          <p:cNvPr id="190470" name="AutoShape 6"/>
          <p:cNvSpPr>
            <a:spLocks noChangeArrowheads="1"/>
          </p:cNvSpPr>
          <p:nvPr/>
        </p:nvSpPr>
        <p:spPr bwMode="auto">
          <a:xfrm>
            <a:off x="2843213" y="6094413"/>
            <a:ext cx="3529012" cy="647700"/>
          </a:xfrm>
          <a:prstGeom prst="can">
            <a:avLst>
              <a:gd name="adj" fmla="val 28676"/>
            </a:avLst>
          </a:prstGeom>
          <a:solidFill>
            <a:schemeClr val="accent1"/>
          </a:solidFill>
          <a:ln w="9525">
            <a:solidFill>
              <a:schemeClr val="tx1"/>
            </a:solidFill>
            <a:miter lim="800000"/>
            <a:headEnd/>
            <a:tailEnd/>
          </a:ln>
        </p:spPr>
        <p:txBody>
          <a:bodyPr wrap="none" anchor="ctr"/>
          <a:lstStyle/>
          <a:p>
            <a:pPr algn="ctr"/>
            <a:r>
              <a:rPr lang="en-US" altLang="zh-CN" sz="2000">
                <a:solidFill>
                  <a:srgbClr val="FF66CC"/>
                </a:solidFill>
              </a:rPr>
              <a:t>A=950,B=2050,C=700</a:t>
            </a:r>
          </a:p>
        </p:txBody>
      </p:sp>
      <p:sp>
        <p:nvSpPr>
          <p:cNvPr id="190471" name="Text Box 7"/>
          <p:cNvSpPr txBox="1">
            <a:spLocks noChangeArrowheads="1"/>
          </p:cNvSpPr>
          <p:nvPr/>
        </p:nvSpPr>
        <p:spPr bwMode="auto">
          <a:xfrm>
            <a:off x="2916238" y="5319713"/>
            <a:ext cx="3240087" cy="70167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sp3d>
        </p:spPr>
        <p:txBody>
          <a:bodyPr>
            <a:spAutoFit/>
            <a:flatTx/>
          </a:bodyPr>
          <a:lstStyle/>
          <a:p>
            <a:pPr eaLnBrk="0" hangingPunct="0"/>
            <a:r>
              <a:rPr kumimoji="0" lang="en-US" altLang="zh-CN" sz="2000">
                <a:solidFill>
                  <a:schemeClr val="hlink"/>
                </a:solidFill>
                <a:latin typeface="Helvetica" pitchFamily="34" charset="0"/>
                <a:ea typeface="宋体" pitchFamily="2" charset="-122"/>
              </a:rPr>
              <a:t>redo</a:t>
            </a:r>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A</a:t>
            </a:r>
            <a:r>
              <a:rPr kumimoji="0" lang="en-US" altLang="zh-CN" sz="2000">
                <a:latin typeface="Helvetica" pitchFamily="34" charset="0"/>
                <a:ea typeface="宋体" pitchFamily="2" charset="-122"/>
              </a:rPr>
              <a:t>, 1000, 950&gt;</a:t>
            </a:r>
          </a:p>
          <a:p>
            <a:pPr eaLnBrk="0" hangingPunct="0"/>
            <a:r>
              <a:rPr kumimoji="0" lang="en-US" altLang="zh-CN" sz="2000">
                <a:solidFill>
                  <a:schemeClr val="hlink"/>
                </a:solidFill>
                <a:latin typeface="Helvetica" pitchFamily="34" charset="0"/>
                <a:ea typeface="宋体" pitchFamily="2" charset="-122"/>
              </a:rPr>
              <a:t>redo</a:t>
            </a:r>
            <a:r>
              <a:rPr kumimoji="0" lang="en-US" altLang="zh-CN" sz="2000">
                <a:latin typeface="Helvetica" pitchFamily="34" charset="0"/>
                <a:ea typeface="宋体" pitchFamily="2" charset="-122"/>
              </a:rPr>
              <a:t>&lt;</a:t>
            </a:r>
            <a:r>
              <a:rPr kumimoji="0" lang="en-US" altLang="zh-CN" sz="2000" i="1">
                <a:latin typeface="Helvetica" pitchFamily="34" charset="0"/>
                <a:ea typeface="宋体" pitchFamily="2" charset="-122"/>
              </a:rPr>
              <a:t>T</a:t>
            </a:r>
            <a:r>
              <a:rPr kumimoji="0" lang="en-US" altLang="zh-CN" sz="2000" baseline="-25000">
                <a:latin typeface="Helvetica" pitchFamily="34" charset="0"/>
                <a:ea typeface="宋体" pitchFamily="2" charset="-122"/>
              </a:rPr>
              <a:t>0</a:t>
            </a:r>
            <a:r>
              <a:rPr kumimoji="0" lang="en-US" altLang="zh-CN" sz="2000" i="1">
                <a:latin typeface="Helvetica" pitchFamily="34" charset="0"/>
                <a:ea typeface="宋体" pitchFamily="2" charset="-122"/>
              </a:rPr>
              <a:t>,</a:t>
            </a:r>
            <a:r>
              <a:rPr kumimoji="0" lang="en-US" altLang="zh-CN" sz="2000">
                <a:latin typeface="Helvetica" pitchFamily="34" charset="0"/>
                <a:ea typeface="宋体" pitchFamily="2" charset="-122"/>
              </a:rPr>
              <a:t> </a:t>
            </a:r>
            <a:r>
              <a:rPr kumimoji="0" lang="en-US" altLang="zh-CN" sz="2000" i="1">
                <a:latin typeface="Helvetica" pitchFamily="34" charset="0"/>
                <a:ea typeface="宋体" pitchFamily="2" charset="-122"/>
              </a:rPr>
              <a:t>B</a:t>
            </a:r>
            <a:r>
              <a:rPr kumimoji="0" lang="en-US" altLang="zh-CN" sz="2000">
                <a:latin typeface="Helvetica" pitchFamily="34" charset="0"/>
                <a:ea typeface="宋体" pitchFamily="2" charset="-122"/>
              </a:rPr>
              <a:t>, 2000, 2050&gt;</a:t>
            </a:r>
          </a:p>
        </p:txBody>
      </p:sp>
      <p:sp>
        <p:nvSpPr>
          <p:cNvPr id="190472" name="AutoShape 8"/>
          <p:cNvSpPr>
            <a:spLocks noChangeArrowheads="1"/>
          </p:cNvSpPr>
          <p:nvPr/>
        </p:nvSpPr>
        <p:spPr bwMode="auto">
          <a:xfrm>
            <a:off x="2771775" y="4267200"/>
            <a:ext cx="3529013" cy="647700"/>
          </a:xfrm>
          <a:prstGeom prst="can">
            <a:avLst>
              <a:gd name="adj" fmla="val 28676"/>
            </a:avLst>
          </a:prstGeom>
          <a:solidFill>
            <a:schemeClr val="accent1"/>
          </a:solidFill>
          <a:ln w="9525">
            <a:solidFill>
              <a:schemeClr val="tx1"/>
            </a:solidFill>
            <a:miter lim="800000"/>
            <a:headEnd/>
            <a:tailEnd/>
          </a:ln>
        </p:spPr>
        <p:txBody>
          <a:bodyPr wrap="none" anchor="ctr"/>
          <a:lstStyle/>
          <a:p>
            <a:pPr algn="ctr"/>
            <a:r>
              <a:rPr lang="en-US" altLang="zh-CN" sz="2000">
                <a:solidFill>
                  <a:srgbClr val="FF66CC"/>
                </a:solidFill>
              </a:rPr>
              <a:t>A=950,B=2000,C=700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90468"/>
                                        </p:tgtEl>
                                        <p:attrNameLst>
                                          <p:attrName>style.visibility</p:attrName>
                                        </p:attrNameLst>
                                      </p:cBhvr>
                                      <p:to>
                                        <p:strVal val="visible"/>
                                      </p:to>
                                    </p:set>
                                    <p:anim calcmode="lin" valueType="num">
                                      <p:cBhvr>
                                        <p:cTn id="7" dur="1000" fill="hold"/>
                                        <p:tgtEl>
                                          <p:spTgt spid="190468"/>
                                        </p:tgtEl>
                                        <p:attrNameLst>
                                          <p:attrName>ppt_w</p:attrName>
                                        </p:attrNameLst>
                                      </p:cBhvr>
                                      <p:tavLst>
                                        <p:tav tm="0">
                                          <p:val>
                                            <p:fltVal val="0"/>
                                          </p:val>
                                        </p:tav>
                                        <p:tav tm="100000">
                                          <p:val>
                                            <p:strVal val="#ppt_w"/>
                                          </p:val>
                                        </p:tav>
                                      </p:tavLst>
                                    </p:anim>
                                    <p:anim calcmode="lin" valueType="num">
                                      <p:cBhvr>
                                        <p:cTn id="8" dur="1000" fill="hold"/>
                                        <p:tgtEl>
                                          <p:spTgt spid="190468"/>
                                        </p:tgtEl>
                                        <p:attrNameLst>
                                          <p:attrName>ppt_h</p:attrName>
                                        </p:attrNameLst>
                                      </p:cBhvr>
                                      <p:tavLst>
                                        <p:tav tm="0">
                                          <p:val>
                                            <p:fltVal val="0"/>
                                          </p:val>
                                        </p:tav>
                                        <p:tav tm="100000">
                                          <p:val>
                                            <p:strVal val="#ppt_h"/>
                                          </p:val>
                                        </p:tav>
                                      </p:tavLst>
                                    </p:anim>
                                    <p:anim calcmode="lin" valueType="num">
                                      <p:cBhvr>
                                        <p:cTn id="9" dur="1000" fill="hold"/>
                                        <p:tgtEl>
                                          <p:spTgt spid="190468"/>
                                        </p:tgtEl>
                                        <p:attrNameLst>
                                          <p:attrName>style.rotation</p:attrName>
                                        </p:attrNameLst>
                                      </p:cBhvr>
                                      <p:tavLst>
                                        <p:tav tm="0">
                                          <p:val>
                                            <p:fltVal val="90"/>
                                          </p:val>
                                        </p:tav>
                                        <p:tav tm="100000">
                                          <p:val>
                                            <p:fltVal val="0"/>
                                          </p:val>
                                        </p:tav>
                                      </p:tavLst>
                                    </p:anim>
                                    <p:animEffect transition="in" filter="fade">
                                      <p:cBhvr>
                                        <p:cTn id="10" dur="1000"/>
                                        <p:tgtEl>
                                          <p:spTgt spid="190468"/>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childTnLst>
                                    <p:set>
                                      <p:cBhvr>
                                        <p:cTn id="14" dur="1" fill="hold">
                                          <p:stCondLst>
                                            <p:cond delay="0"/>
                                          </p:stCondLst>
                                        </p:cTn>
                                        <p:tgtEl>
                                          <p:spTgt spid="190469"/>
                                        </p:tgtEl>
                                        <p:attrNameLst>
                                          <p:attrName>style.visibility</p:attrName>
                                        </p:attrNameLst>
                                      </p:cBhvr>
                                      <p:to>
                                        <p:strVal val="visible"/>
                                      </p:to>
                                    </p:set>
                                    <p:anim calcmode="lin" valueType="num">
                                      <p:cBhvr>
                                        <p:cTn id="15" dur="500" decel="50000" fill="hold">
                                          <p:stCondLst>
                                            <p:cond delay="0"/>
                                          </p:stCondLst>
                                        </p:cTn>
                                        <p:tgtEl>
                                          <p:spTgt spid="190469"/>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90469"/>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90469"/>
                                        </p:tgtEl>
                                        <p:attrNameLst>
                                          <p:attrName>ppt_w</p:attrName>
                                        </p:attrNameLst>
                                      </p:cBhvr>
                                      <p:tavLst>
                                        <p:tav tm="0">
                                          <p:val>
                                            <p:strVal val="#ppt_w*.05"/>
                                          </p:val>
                                        </p:tav>
                                        <p:tav tm="100000">
                                          <p:val>
                                            <p:strVal val="#ppt_w"/>
                                          </p:val>
                                        </p:tav>
                                      </p:tavLst>
                                    </p:anim>
                                    <p:anim calcmode="lin" valueType="num">
                                      <p:cBhvr>
                                        <p:cTn id="18" dur="1000" fill="hold"/>
                                        <p:tgtEl>
                                          <p:spTgt spid="190469"/>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90469"/>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90469"/>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90469"/>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90469"/>
                                        </p:tgtEl>
                                      </p:cBhvr>
                                    </p:animEffect>
                                  </p:childTnLst>
                                </p:cTn>
                              </p:par>
                            </p:childTnLst>
                          </p:cTn>
                        </p:par>
                      </p:childTnLst>
                    </p:cTn>
                  </p:par>
                  <p:par>
                    <p:cTn id="23" fill="hold">
                      <p:stCondLst>
                        <p:cond delay="indefinite"/>
                      </p:stCondLst>
                      <p:childTnLst>
                        <p:par>
                          <p:cTn id="24" fill="hold">
                            <p:stCondLst>
                              <p:cond delay="0"/>
                            </p:stCondLst>
                            <p:childTnLst>
                              <p:par>
                                <p:cTn id="25" presetID="35" presetClass="entr" presetSubtype="0" fill="hold" grpId="0" nodeType="clickEffect">
                                  <p:stCondLst>
                                    <p:cond delay="0"/>
                                  </p:stCondLst>
                                  <p:childTnLst>
                                    <p:set>
                                      <p:cBhvr>
                                        <p:cTn id="26" dur="1" fill="hold">
                                          <p:stCondLst>
                                            <p:cond delay="0"/>
                                          </p:stCondLst>
                                        </p:cTn>
                                        <p:tgtEl>
                                          <p:spTgt spid="190472"/>
                                        </p:tgtEl>
                                        <p:attrNameLst>
                                          <p:attrName>style.visibility</p:attrName>
                                        </p:attrNameLst>
                                      </p:cBhvr>
                                      <p:to>
                                        <p:strVal val="visible"/>
                                      </p:to>
                                    </p:set>
                                    <p:animEffect transition="in" filter="fade">
                                      <p:cBhvr>
                                        <p:cTn id="27" dur="2000"/>
                                        <p:tgtEl>
                                          <p:spTgt spid="190472"/>
                                        </p:tgtEl>
                                      </p:cBhvr>
                                    </p:animEffect>
                                    <p:anim calcmode="lin" valueType="num">
                                      <p:cBhvr>
                                        <p:cTn id="28" dur="2000" fill="hold"/>
                                        <p:tgtEl>
                                          <p:spTgt spid="190472"/>
                                        </p:tgtEl>
                                        <p:attrNameLst>
                                          <p:attrName>style.rotation</p:attrName>
                                        </p:attrNameLst>
                                      </p:cBhvr>
                                      <p:tavLst>
                                        <p:tav tm="0">
                                          <p:val>
                                            <p:fltVal val="720"/>
                                          </p:val>
                                        </p:tav>
                                        <p:tav tm="100000">
                                          <p:val>
                                            <p:fltVal val="0"/>
                                          </p:val>
                                        </p:tav>
                                      </p:tavLst>
                                    </p:anim>
                                    <p:anim calcmode="lin" valueType="num">
                                      <p:cBhvr>
                                        <p:cTn id="29" dur="2000" fill="hold"/>
                                        <p:tgtEl>
                                          <p:spTgt spid="190472"/>
                                        </p:tgtEl>
                                        <p:attrNameLst>
                                          <p:attrName>ppt_h</p:attrName>
                                        </p:attrNameLst>
                                      </p:cBhvr>
                                      <p:tavLst>
                                        <p:tav tm="0">
                                          <p:val>
                                            <p:fltVal val="0"/>
                                          </p:val>
                                        </p:tav>
                                        <p:tav tm="100000">
                                          <p:val>
                                            <p:strVal val="#ppt_h"/>
                                          </p:val>
                                        </p:tav>
                                      </p:tavLst>
                                    </p:anim>
                                    <p:anim calcmode="lin" valueType="num">
                                      <p:cBhvr>
                                        <p:cTn id="30" dur="2000" fill="hold"/>
                                        <p:tgtEl>
                                          <p:spTgt spid="190472"/>
                                        </p:tgtEl>
                                        <p:attrNameLst>
                                          <p:attrName>ppt_w</p:attrName>
                                        </p:attrNameLst>
                                      </p:cBhvr>
                                      <p:tavLst>
                                        <p:tav tm="0">
                                          <p:val>
                                            <p:fltVal val="0"/>
                                          </p:val>
                                        </p:tav>
                                        <p:tav tm="100000">
                                          <p:val>
                                            <p:strVal val="#ppt_w"/>
                                          </p:val>
                                        </p:tav>
                                      </p:tavLst>
                                    </p:anim>
                                  </p:childTnLst>
                                </p:cTn>
                              </p:par>
                            </p:childTnLst>
                          </p:cTn>
                        </p:par>
                      </p:childTnLst>
                    </p:cTn>
                  </p:par>
                  <p:par>
                    <p:cTn id="31" fill="hold">
                      <p:stCondLst>
                        <p:cond delay="indefinite"/>
                      </p:stCondLst>
                      <p:childTnLst>
                        <p:par>
                          <p:cTn id="32" fill="hold">
                            <p:stCondLst>
                              <p:cond delay="0"/>
                            </p:stCondLst>
                            <p:childTnLst>
                              <p:par>
                                <p:cTn id="33" presetID="25" presetClass="entr" presetSubtype="0" fill="hold" grpId="0" nodeType="clickEffect">
                                  <p:stCondLst>
                                    <p:cond delay="0"/>
                                  </p:stCondLst>
                                  <p:childTnLst>
                                    <p:set>
                                      <p:cBhvr>
                                        <p:cTn id="34" dur="1" fill="hold">
                                          <p:stCondLst>
                                            <p:cond delay="0"/>
                                          </p:stCondLst>
                                        </p:cTn>
                                        <p:tgtEl>
                                          <p:spTgt spid="190471"/>
                                        </p:tgtEl>
                                        <p:attrNameLst>
                                          <p:attrName>style.visibility</p:attrName>
                                        </p:attrNameLst>
                                      </p:cBhvr>
                                      <p:to>
                                        <p:strVal val="visible"/>
                                      </p:to>
                                    </p:set>
                                    <p:anim calcmode="lin" valueType="num">
                                      <p:cBhvr>
                                        <p:cTn id="35" dur="500" decel="50000" fill="hold">
                                          <p:stCondLst>
                                            <p:cond delay="0"/>
                                          </p:stCondLst>
                                        </p:cTn>
                                        <p:tgtEl>
                                          <p:spTgt spid="190471"/>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190471"/>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190471"/>
                                        </p:tgtEl>
                                        <p:attrNameLst>
                                          <p:attrName>ppt_w</p:attrName>
                                        </p:attrNameLst>
                                      </p:cBhvr>
                                      <p:tavLst>
                                        <p:tav tm="0">
                                          <p:val>
                                            <p:strVal val="#ppt_w*.05"/>
                                          </p:val>
                                        </p:tav>
                                        <p:tav tm="100000">
                                          <p:val>
                                            <p:strVal val="#ppt_w"/>
                                          </p:val>
                                        </p:tav>
                                      </p:tavLst>
                                    </p:anim>
                                    <p:anim calcmode="lin" valueType="num">
                                      <p:cBhvr>
                                        <p:cTn id="38" dur="1000" fill="hold"/>
                                        <p:tgtEl>
                                          <p:spTgt spid="190471"/>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190471"/>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190471"/>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190471"/>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190471"/>
                                        </p:tgtEl>
                                      </p:cBhvr>
                                    </p:animEffect>
                                  </p:childTnLst>
                                </p:cTn>
                              </p:par>
                            </p:childTnLst>
                          </p:cTn>
                        </p:par>
                      </p:childTnLst>
                    </p:cTn>
                  </p:par>
                  <p:par>
                    <p:cTn id="43" fill="hold">
                      <p:stCondLst>
                        <p:cond delay="indefinite"/>
                      </p:stCondLst>
                      <p:childTnLst>
                        <p:par>
                          <p:cTn id="44" fill="hold">
                            <p:stCondLst>
                              <p:cond delay="0"/>
                            </p:stCondLst>
                            <p:childTnLst>
                              <p:par>
                                <p:cTn id="45" presetID="35" presetClass="entr" presetSubtype="0" fill="hold" grpId="0" nodeType="clickEffect">
                                  <p:stCondLst>
                                    <p:cond delay="0"/>
                                  </p:stCondLst>
                                  <p:childTnLst>
                                    <p:set>
                                      <p:cBhvr>
                                        <p:cTn id="46" dur="1" fill="hold">
                                          <p:stCondLst>
                                            <p:cond delay="0"/>
                                          </p:stCondLst>
                                        </p:cTn>
                                        <p:tgtEl>
                                          <p:spTgt spid="190470"/>
                                        </p:tgtEl>
                                        <p:attrNameLst>
                                          <p:attrName>style.visibility</p:attrName>
                                        </p:attrNameLst>
                                      </p:cBhvr>
                                      <p:to>
                                        <p:strVal val="visible"/>
                                      </p:to>
                                    </p:set>
                                    <p:animEffect transition="in" filter="fade">
                                      <p:cBhvr>
                                        <p:cTn id="47" dur="2000"/>
                                        <p:tgtEl>
                                          <p:spTgt spid="190470"/>
                                        </p:tgtEl>
                                      </p:cBhvr>
                                    </p:animEffect>
                                    <p:anim calcmode="lin" valueType="num">
                                      <p:cBhvr>
                                        <p:cTn id="48" dur="2000" fill="hold"/>
                                        <p:tgtEl>
                                          <p:spTgt spid="190470"/>
                                        </p:tgtEl>
                                        <p:attrNameLst>
                                          <p:attrName>style.rotation</p:attrName>
                                        </p:attrNameLst>
                                      </p:cBhvr>
                                      <p:tavLst>
                                        <p:tav tm="0">
                                          <p:val>
                                            <p:fltVal val="720"/>
                                          </p:val>
                                        </p:tav>
                                        <p:tav tm="100000">
                                          <p:val>
                                            <p:fltVal val="0"/>
                                          </p:val>
                                        </p:tav>
                                      </p:tavLst>
                                    </p:anim>
                                    <p:anim calcmode="lin" valueType="num">
                                      <p:cBhvr>
                                        <p:cTn id="49" dur="2000" fill="hold"/>
                                        <p:tgtEl>
                                          <p:spTgt spid="190470"/>
                                        </p:tgtEl>
                                        <p:attrNameLst>
                                          <p:attrName>ppt_h</p:attrName>
                                        </p:attrNameLst>
                                      </p:cBhvr>
                                      <p:tavLst>
                                        <p:tav tm="0">
                                          <p:val>
                                            <p:fltVal val="0"/>
                                          </p:val>
                                        </p:tav>
                                        <p:tav tm="100000">
                                          <p:val>
                                            <p:strVal val="#ppt_h"/>
                                          </p:val>
                                        </p:tav>
                                      </p:tavLst>
                                    </p:anim>
                                    <p:anim calcmode="lin" valueType="num">
                                      <p:cBhvr>
                                        <p:cTn id="50" dur="2000" fill="hold"/>
                                        <p:tgtEl>
                                          <p:spTgt spid="19047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p:bldP spid="190469" grpId="0" animBg="1"/>
      <p:bldP spid="190470" grpId="0" animBg="1"/>
      <p:bldP spid="190471" grpId="0" animBg="1"/>
      <p:bldP spid="19047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更直接的恢复方法</a:t>
            </a:r>
            <a:endParaRPr lang="zh-CN" altLang="en-US" sz="4000">
              <a:ea typeface="黑体" panose="02010609060101010101" pitchFamily="49" charset="-122"/>
            </a:endParaRPr>
          </a:p>
        </p:txBody>
      </p:sp>
      <p:sp>
        <p:nvSpPr>
          <p:cNvPr id="25603" name="Rectangle 3"/>
          <p:cNvSpPr>
            <a:spLocks noGrp="1"/>
          </p:cNvSpPr>
          <p:nvPr>
            <p:ph type="body"/>
          </p:nvPr>
        </p:nvSpPr>
        <p:spPr>
          <a:xfrm>
            <a:off x="179388" y="1484313"/>
            <a:ext cx="8763000" cy="5257800"/>
          </a:xfrm>
        </p:spPr>
        <p:txBody>
          <a:bodyPr vert="horz" wrap="square" lIns="91440" tIns="45720" rIns="91440" bIns="45720" anchor="t"/>
          <a:lstStyle/>
          <a:p>
            <a:pPr marL="457200" indent="-457200" defTabSz="0" eaLnBrk="1" hangingPunct="1">
              <a:lnSpc>
                <a:spcPct val="130000"/>
              </a:lnSpc>
              <a:spcBef>
                <a:spcPct val="70000"/>
              </a:spcBef>
              <a:buClr>
                <a:srgbClr val="FF0000"/>
              </a:buClr>
              <a:buAutoNum type="circleNumDbPlain"/>
              <a:tabLst>
                <a:tab pos="4000500" algn="l"/>
              </a:tabLst>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重启数据库管理系统；</a:t>
            </a:r>
          </a:p>
          <a:p>
            <a:pPr marL="457200" indent="-457200" defTabSz="0" eaLnBrk="1" hangingPunct="1">
              <a:lnSpc>
                <a:spcPct val="130000"/>
              </a:lnSpc>
              <a:spcBef>
                <a:spcPct val="70000"/>
              </a:spcBef>
              <a:buClr>
                <a:srgbClr val="FF0000"/>
              </a:buClr>
              <a:buAutoNum type="circleNumDbPlain"/>
              <a:tabLst>
                <a:tab pos="4000500" algn="l"/>
              </a:tabLst>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从日志磁盘读取日志文件；</a:t>
            </a:r>
          </a:p>
          <a:p>
            <a:pPr marL="457200" indent="-457200" defTabSz="0" eaLnBrk="1" hangingPunct="1">
              <a:lnSpc>
                <a:spcPct val="130000"/>
              </a:lnSpc>
              <a:spcBef>
                <a:spcPct val="70000"/>
              </a:spcBef>
              <a:buClr>
                <a:srgbClr val="FF0000"/>
              </a:buClr>
              <a:buAutoNum type="circleNumDbPlain"/>
              <a:tabLst>
                <a:tab pos="4000500" algn="l"/>
              </a:tabLst>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反向扫描日志，即从日志文件的结束位置开始</a:t>
            </a:r>
            <a:r>
              <a:rPr lang="zh-CN" altLang="en-US" sz="24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后向扫描</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。对于在日志记录中</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没有</a:t>
            </a:r>
            <a:r>
              <a:rPr lang="en-US" altLang="zh-CN" sz="2400" b="1" i="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&lt;T</a:t>
            </a:r>
            <a:r>
              <a:rPr lang="en-US" altLang="zh-CN" sz="2400" b="1" i="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b="1" i="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commit</a:t>
            </a:r>
            <a:r>
              <a:rPr lang="en-US" altLang="zh-CN" sz="2400" b="1" i="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&gt;</a:t>
            </a:r>
            <a:r>
              <a:rPr lang="en-US" altLang="zh-CN"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记录</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的事物，执行</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回卷操作</a:t>
            </a:r>
            <a:r>
              <a:rPr lang="en-US" altLang="zh-CN"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(Rollback)</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，使用旧值恢复数据项，</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做</a:t>
            </a:r>
            <a:r>
              <a:rPr lang="en-US" altLang="zh-CN"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undo( )</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处理</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p>
          <a:p>
            <a:pPr marL="457200" indent="-457200" defTabSz="0" eaLnBrk="1" hangingPunct="1">
              <a:lnSpc>
                <a:spcPct val="130000"/>
              </a:lnSpc>
              <a:spcBef>
                <a:spcPct val="70000"/>
              </a:spcBef>
              <a:buClr>
                <a:srgbClr val="FF0000"/>
              </a:buClr>
              <a:buAutoNum type="circleNumDbPlain"/>
              <a:tabLst>
                <a:tab pos="4000500" algn="l"/>
              </a:tabLst>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然后从日志文件的开始位置</a:t>
            </a:r>
            <a:r>
              <a:rPr lang="zh-CN" altLang="en-US" sz="24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前向扫描</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 对日志记录中</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含有</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a:t>
            </a:r>
            <a:r>
              <a:rPr lang="en-US" altLang="zh-CN" sz="2400" b="1" i="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2400" b="1" i="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commit&gt;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的事务</a:t>
            </a:r>
            <a:r>
              <a:rPr lang="zh-CN" altLang="en-US" sz="2400" i="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执行</a:t>
            </a:r>
            <a:r>
              <a:rPr lang="en-US" altLang="zh-CN"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redo</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2400" baseline="-2500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操作，使用新值赋值数据库中的数据项，</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确保</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事务</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的生效性</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文本框 2">
            <a:extLst>
              <a:ext uri="{FF2B5EF4-FFF2-40B4-BE49-F238E27FC236}">
                <a16:creationId xmlns:a16="http://schemas.microsoft.com/office/drawing/2014/main" id="{3294B5CC-9C2D-4E5A-0368-08C41C832709}"/>
              </a:ext>
            </a:extLst>
          </p:cNvPr>
          <p:cNvSpPr txBox="1"/>
          <p:nvPr/>
        </p:nvSpPr>
        <p:spPr>
          <a:xfrm>
            <a:off x="7141987" y="1700808"/>
            <a:ext cx="1732036" cy="830997"/>
          </a:xfrm>
          <a:prstGeom prst="rect">
            <a:avLst/>
          </a:prstGeom>
          <a:noFill/>
        </p:spPr>
        <p:txBody>
          <a:bodyPr wrap="square">
            <a:spAutoFit/>
          </a:bodyPr>
          <a:lstStyle/>
          <a:p>
            <a:r>
              <a:rPr lang="zh-CN" altLang="en-US" b="0">
                <a:latin typeface="微软雅黑" panose="020B0503020204020204" pitchFamily="34" charset="-122"/>
                <a:ea typeface="微软雅黑" panose="020B0503020204020204" pitchFamily="34" charset="-122"/>
                <a:cs typeface="微软雅黑" panose="020B0503020204020204" pitchFamily="34" charset="-122"/>
              </a:rPr>
              <a:t>日志文件可能很庞大</a:t>
            </a:r>
            <a:endParaRPr lang="zh-CN" altLang="en-US" b="0"/>
          </a:p>
        </p:txBody>
      </p:sp>
    </p:spTree>
    <p:extLst>
      <p:ext uri="{BB962C8B-B14F-4D97-AF65-F5344CB8AC3E}">
        <p14:creationId xmlns:p14="http://schemas.microsoft.com/office/powerpoint/2010/main" val="1365724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p:nvPr/>
        </p:nvSpPr>
        <p:spPr>
          <a:xfrm>
            <a:off x="1763713" y="188913"/>
            <a:ext cx="5940425" cy="914400"/>
          </a:xfrm>
          <a:prstGeom prst="rect">
            <a:avLst/>
          </a:prstGeom>
          <a:noFill/>
          <a:ln w="9525">
            <a:noFill/>
          </a:ln>
        </p:spPr>
        <p:txBody>
          <a:bodyPr anchor="ctr"/>
          <a:lstStyle/>
          <a:p>
            <a:pPr algn="ctr"/>
            <a:r>
              <a:rPr kumimoji="1" lang="zh-CN" altLang="en-US" sz="4000" kern="0">
                <a:solidFill>
                  <a:schemeClr val="accent2"/>
                </a:solidFill>
                <a:latin typeface="微软雅黑" panose="020B0503020204020204" pitchFamily="34" charset="-122"/>
                <a:ea typeface="微软雅黑" panose="020B0503020204020204" pitchFamily="34" charset="-122"/>
                <a:cs typeface="+mj-cs"/>
              </a:rPr>
              <a:t>日志方法实例</a:t>
            </a:r>
          </a:p>
        </p:txBody>
      </p:sp>
      <p:sp>
        <p:nvSpPr>
          <p:cNvPr id="23555" name="AutoShape 3"/>
          <p:cNvSpPr/>
          <p:nvPr/>
        </p:nvSpPr>
        <p:spPr>
          <a:xfrm>
            <a:off x="107950" y="4630738"/>
            <a:ext cx="1498600" cy="922337"/>
          </a:xfrm>
          <a:prstGeom prst="can">
            <a:avLst>
              <a:gd name="adj" fmla="val 25000"/>
            </a:avLst>
          </a:prstGeom>
          <a:solidFill>
            <a:srgbClr val="CC99FF"/>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a:latin typeface="Arial-BoldMT" charset="0"/>
              </a:rPr>
              <a:t>Database</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23556" name="Text Box 4"/>
          <p:cNvSpPr txBox="1"/>
          <p:nvPr/>
        </p:nvSpPr>
        <p:spPr>
          <a:xfrm>
            <a:off x="2344738" y="4776788"/>
            <a:ext cx="1265237" cy="711200"/>
          </a:xfrm>
          <a:prstGeom prst="rect">
            <a:avLst/>
          </a:prstGeom>
          <a:solidFill>
            <a:srgbClr val="CC99FF"/>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Database</a:t>
            </a:r>
          </a:p>
          <a:p>
            <a:pPr algn="ctr" eaLnBrk="0" hangingPunct="0"/>
            <a:r>
              <a:rPr lang="en-US" altLang="zh-CN" sz="2000">
                <a:latin typeface="Times New Roman" panose="02020603050405020304" pitchFamily="18" charset="0"/>
              </a:rPr>
              <a:t>Buffer</a:t>
            </a:r>
          </a:p>
        </p:txBody>
      </p:sp>
      <p:sp>
        <p:nvSpPr>
          <p:cNvPr id="23557" name="Line 5"/>
          <p:cNvSpPr/>
          <p:nvPr/>
        </p:nvSpPr>
        <p:spPr>
          <a:xfrm>
            <a:off x="1625600" y="5064125"/>
            <a:ext cx="719138"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3558" name="Line 6"/>
          <p:cNvSpPr/>
          <p:nvPr/>
        </p:nvSpPr>
        <p:spPr>
          <a:xfrm flipH="1">
            <a:off x="1611313" y="5216525"/>
            <a:ext cx="719137"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3559" name="Text Box 7"/>
          <p:cNvSpPr txBox="1"/>
          <p:nvPr/>
        </p:nvSpPr>
        <p:spPr>
          <a:xfrm>
            <a:off x="2422525" y="3143250"/>
            <a:ext cx="1673225" cy="701675"/>
          </a:xfrm>
          <a:prstGeom prst="rect">
            <a:avLst/>
          </a:prstGeom>
          <a:solidFill>
            <a:srgbClr val="FFCC99"/>
          </a:solidFill>
          <a:ln w="9525">
            <a:noFill/>
          </a:ln>
        </p:spPr>
        <p:txBody>
          <a:bodyPr>
            <a:spAutoFit/>
          </a:bodyPr>
          <a:lstStyle/>
          <a:p>
            <a:pPr algn="ctr" eaLnBrk="0" hangingPunct="0"/>
            <a:r>
              <a:rPr lang="en-US" altLang="zh-CN" sz="2000">
                <a:latin typeface="Times New Roman" panose="02020603050405020304" pitchFamily="18" charset="0"/>
              </a:rPr>
              <a:t>Private</a:t>
            </a:r>
          </a:p>
          <a:p>
            <a:pPr algn="ctr" eaLnBrk="0" hangingPunct="0"/>
            <a:r>
              <a:rPr lang="en-US" altLang="zh-CN" sz="2000">
                <a:latin typeface="Times New Roman" panose="02020603050405020304" pitchFamily="18" charset="0"/>
              </a:rPr>
              <a:t>Buffer</a:t>
            </a:r>
          </a:p>
        </p:txBody>
      </p:sp>
      <p:sp>
        <p:nvSpPr>
          <p:cNvPr id="23560" name="Line 8"/>
          <p:cNvSpPr/>
          <p:nvPr/>
        </p:nvSpPr>
        <p:spPr>
          <a:xfrm flipV="1">
            <a:off x="3017838" y="3844925"/>
            <a:ext cx="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3561" name="Line 9"/>
          <p:cNvSpPr/>
          <p:nvPr/>
        </p:nvSpPr>
        <p:spPr>
          <a:xfrm flipH="1">
            <a:off x="3398838" y="3844925"/>
            <a:ext cx="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3562" name="Rectangle 10"/>
          <p:cNvSpPr/>
          <p:nvPr/>
        </p:nvSpPr>
        <p:spPr>
          <a:xfrm>
            <a:off x="2192338" y="2701925"/>
            <a:ext cx="2895600" cy="3048000"/>
          </a:xfrm>
          <a:prstGeom prst="rect">
            <a:avLst/>
          </a:prstGeom>
          <a:noFill/>
          <a:ln w="19050" cap="flat" cmpd="sng">
            <a:solidFill>
              <a:schemeClr val="tx1"/>
            </a:solidFill>
            <a:prstDash val="solid"/>
            <a:miter/>
            <a:headEnd type="none" w="med" len="med"/>
            <a:tailEnd type="none" w="med" len="med"/>
          </a:ln>
        </p:spPr>
        <p:txBody>
          <a:bodyPr wrap="none" anchor="ctr"/>
          <a:lstStyle/>
          <a:p>
            <a:endParaRPr lang="zh-CN" altLang="en-US">
              <a:latin typeface="Times New Roman" panose="02020603050405020304" pitchFamily="18" charset="0"/>
            </a:endParaRPr>
          </a:p>
        </p:txBody>
      </p:sp>
      <p:sp>
        <p:nvSpPr>
          <p:cNvPr id="23563" name="Text Box 11"/>
          <p:cNvSpPr txBox="1"/>
          <p:nvPr/>
        </p:nvSpPr>
        <p:spPr>
          <a:xfrm>
            <a:off x="2633663" y="5715000"/>
            <a:ext cx="1266825" cy="457200"/>
          </a:xfrm>
          <a:prstGeom prst="rect">
            <a:avLst/>
          </a:prstGeom>
          <a:noFill/>
          <a:ln w="9525">
            <a:noFill/>
          </a:ln>
        </p:spPr>
        <p:txBody>
          <a:bodyPr wrap="none">
            <a:spAutoFit/>
          </a:bodyPr>
          <a:lstStyle/>
          <a:p>
            <a:r>
              <a:rPr lang="en-US" altLang="zh-CN">
                <a:latin typeface="Times New Roman" panose="02020603050405020304" pitchFamily="18" charset="0"/>
              </a:rPr>
              <a:t>memory</a:t>
            </a:r>
          </a:p>
        </p:txBody>
      </p:sp>
      <p:sp>
        <p:nvSpPr>
          <p:cNvPr id="23564" name="Text Box 12"/>
          <p:cNvSpPr txBox="1"/>
          <p:nvPr/>
        </p:nvSpPr>
        <p:spPr>
          <a:xfrm>
            <a:off x="3195638" y="4073525"/>
            <a:ext cx="944562" cy="457200"/>
          </a:xfrm>
          <a:prstGeom prst="rect">
            <a:avLst/>
          </a:prstGeom>
          <a:noFill/>
          <a:ln w="9525">
            <a:noFill/>
          </a:ln>
        </p:spPr>
        <p:txBody>
          <a:bodyPr wrap="none">
            <a:spAutoFit/>
          </a:bodyPr>
          <a:lstStyle/>
          <a:p>
            <a:r>
              <a:rPr lang="en-US" altLang="zh-CN">
                <a:latin typeface="Times New Roman" panose="02020603050405020304" pitchFamily="18" charset="0"/>
              </a:rPr>
              <a:t>Write</a:t>
            </a:r>
          </a:p>
        </p:txBody>
      </p:sp>
      <p:sp>
        <p:nvSpPr>
          <p:cNvPr id="23565" name="Text Box 13"/>
          <p:cNvSpPr txBox="1"/>
          <p:nvPr/>
        </p:nvSpPr>
        <p:spPr>
          <a:xfrm>
            <a:off x="2179638" y="4060825"/>
            <a:ext cx="862012" cy="457200"/>
          </a:xfrm>
          <a:prstGeom prst="rect">
            <a:avLst/>
          </a:prstGeom>
          <a:noFill/>
          <a:ln w="9525">
            <a:noFill/>
          </a:ln>
        </p:spPr>
        <p:txBody>
          <a:bodyPr wrap="none">
            <a:spAutoFit/>
          </a:bodyPr>
          <a:lstStyle/>
          <a:p>
            <a:r>
              <a:rPr lang="en-US" altLang="zh-CN">
                <a:latin typeface="Times New Roman" panose="02020603050405020304" pitchFamily="18" charset="0"/>
              </a:rPr>
              <a:t>Read</a:t>
            </a:r>
          </a:p>
        </p:txBody>
      </p:sp>
      <p:sp>
        <p:nvSpPr>
          <p:cNvPr id="23566" name="Oval 14"/>
          <p:cNvSpPr/>
          <p:nvPr/>
        </p:nvSpPr>
        <p:spPr>
          <a:xfrm>
            <a:off x="2497138" y="1863725"/>
            <a:ext cx="1371600" cy="762000"/>
          </a:xfrm>
          <a:prstGeom prst="ellipse">
            <a:avLst/>
          </a:prstGeom>
          <a:solidFill>
            <a:srgbClr val="00FFFF"/>
          </a:solidFill>
          <a:ln w="9525" cap="flat" cmpd="sng">
            <a:solidFill>
              <a:schemeClr val="tx1"/>
            </a:solidFill>
            <a:prstDash val="solid"/>
            <a:headEnd type="none" w="med" len="med"/>
            <a:tailEnd type="none" w="med" len="med"/>
          </a:ln>
        </p:spPr>
        <p:txBody>
          <a:bodyPr wrap="none" anchor="ctr"/>
          <a:lstStyle/>
          <a:p>
            <a:pPr algn="ctr"/>
            <a:r>
              <a:rPr lang="en-US" altLang="zh-CN">
                <a:latin typeface="Arial Black" panose="020B0A04020102020204" pitchFamily="34" charset="0"/>
              </a:rPr>
              <a:t>CPU</a:t>
            </a:r>
          </a:p>
        </p:txBody>
      </p:sp>
      <p:sp>
        <p:nvSpPr>
          <p:cNvPr id="23567" name="Line 15"/>
          <p:cNvSpPr/>
          <p:nvPr/>
        </p:nvSpPr>
        <p:spPr>
          <a:xfrm flipV="1">
            <a:off x="3030538" y="2625725"/>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3568" name="Line 16"/>
          <p:cNvSpPr/>
          <p:nvPr/>
        </p:nvSpPr>
        <p:spPr>
          <a:xfrm flipH="1">
            <a:off x="3335338" y="2625725"/>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3569" name="AutoShape 17"/>
          <p:cNvSpPr/>
          <p:nvPr/>
        </p:nvSpPr>
        <p:spPr>
          <a:xfrm>
            <a:off x="5621338" y="4683125"/>
            <a:ext cx="1498600" cy="922338"/>
          </a:xfrm>
          <a:prstGeom prst="can">
            <a:avLst>
              <a:gd name="adj" fmla="val 25000"/>
            </a:avLst>
          </a:prstGeom>
          <a:solidFill>
            <a:srgbClr val="CCFFCC"/>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a:latin typeface="Arial-BoldMT" charset="0"/>
              </a:rPr>
              <a:t>Log</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23570" name="Text Box 18"/>
          <p:cNvSpPr txBox="1"/>
          <p:nvPr/>
        </p:nvSpPr>
        <p:spPr>
          <a:xfrm>
            <a:off x="3822700" y="4752975"/>
            <a:ext cx="1265238" cy="711200"/>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Log</a:t>
            </a:r>
          </a:p>
          <a:p>
            <a:pPr algn="ctr" eaLnBrk="0" hangingPunct="0"/>
            <a:r>
              <a:rPr lang="en-US" altLang="zh-CN" sz="2000">
                <a:latin typeface="Times New Roman" panose="02020603050405020304" pitchFamily="18" charset="0"/>
              </a:rPr>
              <a:t>Buffer</a:t>
            </a:r>
          </a:p>
        </p:txBody>
      </p:sp>
      <p:sp>
        <p:nvSpPr>
          <p:cNvPr id="23571" name="Line 19"/>
          <p:cNvSpPr/>
          <p:nvPr/>
        </p:nvSpPr>
        <p:spPr>
          <a:xfrm>
            <a:off x="5087938" y="5140325"/>
            <a:ext cx="533400"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3572" name="Line 20"/>
          <p:cNvSpPr/>
          <p:nvPr/>
        </p:nvSpPr>
        <p:spPr>
          <a:xfrm>
            <a:off x="3411538" y="3844925"/>
            <a:ext cx="99060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23573" name="Text Box 21"/>
          <p:cNvSpPr txBox="1"/>
          <p:nvPr/>
        </p:nvSpPr>
        <p:spPr>
          <a:xfrm>
            <a:off x="6085205" y="1773555"/>
            <a:ext cx="2829560" cy="2569845"/>
          </a:xfrm>
          <a:prstGeom prst="rect">
            <a:avLst/>
          </a:prstGeom>
          <a:noFill/>
          <a:ln w="38100" cap="flat" cmpd="dbl">
            <a:solidFill>
              <a:schemeClr val="tx1"/>
            </a:solidFill>
            <a:prstDash val="solid"/>
            <a:miter/>
            <a:headEnd type="none" w="med" len="med"/>
            <a:tailEnd type="none" w="med" len="med"/>
          </a:ln>
        </p:spPr>
        <p:txBody>
          <a:bodyPr wrap="square">
            <a:spAutoFit/>
          </a:bodyPr>
          <a:lstStyle/>
          <a:p>
            <a:pPr>
              <a:lnSpc>
                <a:spcPct val="90000"/>
              </a:lnSpc>
            </a:pPr>
            <a:r>
              <a:rPr lang="en-US" altLang="zh-CN">
                <a:solidFill>
                  <a:srgbClr val="FF0000"/>
                </a:solidFill>
                <a:latin typeface="Times New Roman" panose="02020603050405020304" pitchFamily="18" charset="0"/>
              </a:rPr>
              <a:t>&lt;T</a:t>
            </a:r>
            <a:r>
              <a:rPr lang="en-US" altLang="zh-CN" baseline="-25000">
                <a:solidFill>
                  <a:srgbClr val="FF0000"/>
                </a:solidFill>
                <a:latin typeface="Times New Roman" panose="02020603050405020304" pitchFamily="18" charset="0"/>
              </a:rPr>
              <a:t>0</a:t>
            </a:r>
            <a:r>
              <a:rPr lang="en-US" altLang="zh-CN">
                <a:solidFill>
                  <a:srgbClr val="FF0000"/>
                </a:solidFill>
                <a:latin typeface="Times New Roman" panose="02020603050405020304" pitchFamily="18" charset="0"/>
              </a:rPr>
              <a:t> start&gt;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0</a:t>
            </a:r>
            <a:r>
              <a:rPr lang="en-US" altLang="zh-CN" b="0">
                <a:latin typeface="Times New Roman" panose="02020603050405020304" pitchFamily="18" charset="0"/>
              </a:rPr>
              <a:t>, A, 1000, 950&gt;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o</a:t>
            </a:r>
            <a:r>
              <a:rPr lang="en-US" altLang="zh-CN" b="0">
                <a:latin typeface="Times New Roman" panose="02020603050405020304" pitchFamily="18" charset="0"/>
              </a:rPr>
              <a:t>, B, 2000, 2050&gt;</a:t>
            </a:r>
          </a:p>
          <a:p>
            <a:pPr>
              <a:lnSpc>
                <a:spcPct val="90000"/>
              </a:lnSpc>
              <a:spcBef>
                <a:spcPts val="0"/>
              </a:spcBef>
              <a:spcAft>
                <a:spcPts val="1200"/>
              </a:spcAft>
            </a:pPr>
            <a:r>
              <a:rPr lang="en-US" altLang="zh-CN">
                <a:solidFill>
                  <a:srgbClr val="FF0000"/>
                </a:solidFill>
                <a:latin typeface="Times New Roman" panose="02020603050405020304" pitchFamily="18" charset="0"/>
              </a:rPr>
              <a:t>&lt;T</a:t>
            </a:r>
            <a:r>
              <a:rPr lang="en-US" altLang="zh-CN" baseline="-25000">
                <a:solidFill>
                  <a:srgbClr val="FF0000"/>
                </a:solidFill>
                <a:latin typeface="Times New Roman" panose="02020603050405020304" pitchFamily="18" charset="0"/>
              </a:rPr>
              <a:t>o</a:t>
            </a:r>
            <a:r>
              <a:rPr lang="en-US" altLang="zh-CN">
                <a:solidFill>
                  <a:srgbClr val="FF0000"/>
                </a:solidFill>
                <a:latin typeface="Times New Roman" panose="02020603050405020304" pitchFamily="18" charset="0"/>
              </a:rPr>
              <a:t>, commit&gt;</a:t>
            </a:r>
          </a:p>
          <a:p>
            <a:pPr>
              <a:lnSpc>
                <a:spcPct val="90000"/>
              </a:lnSpc>
            </a:pPr>
            <a:r>
              <a:rPr lang="en-US" altLang="zh-CN">
                <a:solidFill>
                  <a:srgbClr val="0000FF"/>
                </a:solidFill>
                <a:latin typeface="Times New Roman" panose="02020603050405020304" pitchFamily="18" charset="0"/>
              </a:rPr>
              <a:t>&lt;T</a:t>
            </a:r>
            <a:r>
              <a:rPr lang="en-US" altLang="zh-CN" baseline="-25000">
                <a:solidFill>
                  <a:srgbClr val="0000FF"/>
                </a:solidFill>
                <a:latin typeface="Times New Roman" panose="02020603050405020304" pitchFamily="18" charset="0"/>
              </a:rPr>
              <a:t>1</a:t>
            </a:r>
            <a:r>
              <a:rPr lang="en-US" altLang="zh-CN">
                <a:solidFill>
                  <a:srgbClr val="0000FF"/>
                </a:solidFill>
                <a:latin typeface="Times New Roman" panose="02020603050405020304" pitchFamily="18" charset="0"/>
              </a:rPr>
              <a:t> start&gt;</a:t>
            </a:r>
          </a:p>
          <a:p>
            <a:pPr>
              <a:lnSpc>
                <a:spcPct val="90000"/>
              </a:lnSpc>
            </a:pPr>
            <a:r>
              <a:rPr lang="en-US" altLang="zh-CN" b="0">
                <a:latin typeface="Times New Roman" panose="02020603050405020304" pitchFamily="18" charset="0"/>
              </a:rPr>
              <a:t>&lt;T</a:t>
            </a:r>
            <a:r>
              <a:rPr lang="en-US" altLang="zh-CN" b="0" baseline="-25000">
                <a:latin typeface="Times New Roman" panose="02020603050405020304" pitchFamily="18" charset="0"/>
              </a:rPr>
              <a:t>1</a:t>
            </a:r>
            <a:r>
              <a:rPr lang="en-US" altLang="zh-CN" b="0">
                <a:latin typeface="Times New Roman" panose="02020603050405020304" pitchFamily="18" charset="0"/>
              </a:rPr>
              <a:t>, C, 700, 600&gt;</a:t>
            </a:r>
          </a:p>
          <a:p>
            <a:pPr>
              <a:lnSpc>
                <a:spcPct val="90000"/>
              </a:lnSpc>
            </a:pPr>
            <a:endParaRPr lang="en-US" altLang="zh-CN" b="0">
              <a:latin typeface="Times New Roman" panose="02020603050405020304" pitchFamily="18" charset="0"/>
            </a:endParaRPr>
          </a:p>
        </p:txBody>
      </p:sp>
      <p:sp>
        <p:nvSpPr>
          <p:cNvPr id="23574" name="Text Box 22"/>
          <p:cNvSpPr txBox="1"/>
          <p:nvPr/>
        </p:nvSpPr>
        <p:spPr>
          <a:xfrm>
            <a:off x="340995" y="6116637"/>
            <a:ext cx="8250977" cy="461665"/>
          </a:xfrm>
          <a:prstGeom prst="rect">
            <a:avLst/>
          </a:prstGeom>
          <a:noFill/>
          <a:ln w="9525">
            <a:noFill/>
          </a:ln>
        </p:spPr>
        <p:txBody>
          <a:bodyPr wrap="none">
            <a:spAutoFit/>
          </a:bodyPr>
          <a:lstStyle/>
          <a:p>
            <a:r>
              <a:rPr lang="zh-CN" altLang="en-US">
                <a:solidFill>
                  <a:srgbClr val="FF0000"/>
                </a:solidFill>
                <a:latin typeface="微软雅黑" panose="020B0503020204020204" pitchFamily="34" charset="-122"/>
                <a:ea typeface="微软雅黑" panose="020B0503020204020204" pitchFamily="34" charset="-122"/>
              </a:rPr>
              <a:t>记住两个同步约束：先写日志 </a:t>
            </a:r>
            <a:r>
              <a:rPr lang="en-US" altLang="zh-CN">
                <a:solidFill>
                  <a:srgbClr val="FF0000"/>
                </a:solidFill>
                <a:latin typeface="微软雅黑" panose="020B0503020204020204" pitchFamily="34" charset="-122"/>
                <a:ea typeface="微软雅黑" panose="020B0503020204020204" pitchFamily="34" charset="-122"/>
              </a:rPr>
              <a:t>+</a:t>
            </a:r>
            <a:r>
              <a:rPr lang="zh-CN" altLang="en-US">
                <a:solidFill>
                  <a:srgbClr val="FF0000"/>
                </a:solidFill>
                <a:latin typeface="微软雅黑" panose="020B0503020204020204" pitchFamily="34" charset="-122"/>
                <a:ea typeface="微软雅黑" panose="020B0503020204020204" pitchFamily="34" charset="-122"/>
              </a:rPr>
              <a:t> </a:t>
            </a:r>
            <a:r>
              <a:rPr lang="en-US" altLang="zh-CN">
                <a:solidFill>
                  <a:srgbClr val="FF0000"/>
                </a:solidFill>
                <a:latin typeface="微软雅黑" panose="020B0503020204020204" pitchFamily="34" charset="-122"/>
                <a:ea typeface="微软雅黑" panose="020B0503020204020204" pitchFamily="34" charset="-122"/>
              </a:rPr>
              <a:t>commit</a:t>
            </a:r>
            <a:r>
              <a:rPr lang="zh-CN" altLang="en-US">
                <a:solidFill>
                  <a:srgbClr val="FF0000"/>
                </a:solidFill>
                <a:latin typeface="微软雅黑" panose="020B0503020204020204" pitchFamily="34" charset="-122"/>
                <a:ea typeface="微软雅黑" panose="020B0503020204020204" pitchFamily="34" charset="-122"/>
              </a:rPr>
              <a:t>前刷新日志缓冲区</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zh-CN" altLang="en-US"/>
              <a:t>检查点</a:t>
            </a:r>
            <a:r>
              <a:rPr lang="en-US" altLang="zh-CN"/>
              <a:t>(Checkpoint)</a:t>
            </a:r>
          </a:p>
        </p:txBody>
      </p:sp>
      <p:sp>
        <p:nvSpPr>
          <p:cNvPr id="217091" name="Rectangle 3"/>
          <p:cNvSpPr>
            <a:spLocks noGrp="1" noChangeArrowheads="1"/>
          </p:cNvSpPr>
          <p:nvPr>
            <p:ph type="body" idx="1"/>
          </p:nvPr>
        </p:nvSpPr>
        <p:spPr/>
        <p:txBody>
          <a:bodyPr/>
          <a:lstStyle/>
          <a:p>
            <a:pPr eaLnBrk="1" hangingPunct="1">
              <a:defRPr/>
            </a:pPr>
            <a:r>
              <a:rPr lang="zh-CN" altLang="en-US" sz="2400"/>
              <a:t>问题</a:t>
            </a:r>
          </a:p>
          <a:p>
            <a:pPr lvl="1" eaLnBrk="1" hangingPunct="1">
              <a:defRPr/>
            </a:pPr>
            <a:r>
              <a:rPr lang="zh-CN" altLang="en-US" sz="2000"/>
              <a:t>当系统故障发生时，我们必须搜索整个日志，以决定哪些事务需要</a:t>
            </a:r>
            <a:r>
              <a:rPr lang="en-US" altLang="zh-CN" sz="2000" b="1"/>
              <a:t>redo</a:t>
            </a:r>
            <a:r>
              <a:rPr lang="zh-CN" altLang="en-US" sz="2000"/>
              <a:t>，哪些需要</a:t>
            </a:r>
            <a:r>
              <a:rPr lang="en-US" altLang="zh-CN" sz="2000" b="1"/>
              <a:t>undo</a:t>
            </a:r>
            <a:endParaRPr lang="en-US" altLang="zh-CN" sz="2000"/>
          </a:p>
          <a:p>
            <a:pPr lvl="1" eaLnBrk="1" hangingPunct="1">
              <a:defRPr/>
            </a:pPr>
            <a:r>
              <a:rPr lang="zh-CN" altLang="en-US" sz="2000"/>
              <a:t>大多数需要被重做的事务其更新已经写入了数据库中（</a:t>
            </a:r>
            <a:r>
              <a:rPr lang="en-US" altLang="zh-CN" sz="2000">
                <a:solidFill>
                  <a:schemeClr val="hlink"/>
                </a:solidFill>
              </a:rPr>
              <a:t>redo</a:t>
            </a:r>
            <a:r>
              <a:rPr lang="en-US" altLang="zh-CN" sz="2000" baseline="30000">
                <a:solidFill>
                  <a:schemeClr val="hlink"/>
                </a:solidFill>
              </a:rPr>
              <a:t>2</a:t>
            </a:r>
            <a:r>
              <a:rPr lang="zh-CN" altLang="en-US" sz="2000"/>
              <a:t>）。尽管对它们重做不会造成不良后果，但会使恢复过程变得更长</a:t>
            </a:r>
          </a:p>
          <a:p>
            <a:pPr eaLnBrk="1" hangingPunct="1">
              <a:defRPr/>
            </a:pPr>
            <a:r>
              <a:rPr lang="zh-CN" altLang="en-US" sz="2400"/>
              <a:t>检查点原理</a:t>
            </a:r>
          </a:p>
        </p:txBody>
      </p:sp>
      <p:sp>
        <p:nvSpPr>
          <p:cNvPr id="117764" name="WordArt 5"/>
          <p:cNvSpPr>
            <a:spLocks noChangeArrowheads="1" noChangeShapeType="1" noTextEdit="1"/>
          </p:cNvSpPr>
          <p:nvPr/>
        </p:nvSpPr>
        <p:spPr bwMode="auto">
          <a:xfrm>
            <a:off x="323528" y="3789040"/>
            <a:ext cx="8316912" cy="741363"/>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0" i="0" u="none" strike="noStrike" kern="10" cap="none" spc="0" normalizeH="0" baseline="0" noProof="0">
                <a:ln w="9525">
                  <a:noFill/>
                  <a:miter lim="800000"/>
                  <a:headEnd/>
                  <a:tailEnd/>
                </a:ln>
                <a:solidFill>
                  <a:srgbClr val="FF0000"/>
                </a:solidFill>
                <a:effectLst>
                  <a:outerShdw dist="35921" dir="2700000" algn="ctr" rotWithShape="0">
                    <a:srgbClr val="C0C0C0">
                      <a:alpha val="79999"/>
                    </a:srgbClr>
                  </a:outerShdw>
                </a:effectLst>
                <a:uLnTx/>
                <a:uFillTx/>
                <a:latin typeface="华文行楷"/>
                <a:ea typeface="华文行楷"/>
                <a:cs typeface="+mn-cs"/>
              </a:rPr>
              <a:t>保证在检查点时刻日志与数据库内容是一致的</a:t>
            </a:r>
          </a:p>
        </p:txBody>
      </p:sp>
      <p:pic>
        <p:nvPicPr>
          <p:cNvPr id="2" name="图片 1">
            <a:extLst>
              <a:ext uri="{FF2B5EF4-FFF2-40B4-BE49-F238E27FC236}">
                <a16:creationId xmlns:a16="http://schemas.microsoft.com/office/drawing/2014/main" id="{68140F6B-B494-317C-CF14-630E3079E306}"/>
              </a:ext>
            </a:extLst>
          </p:cNvPr>
          <p:cNvPicPr>
            <a:picLocks noChangeAspect="1"/>
          </p:cNvPicPr>
          <p:nvPr/>
        </p:nvPicPr>
        <p:blipFill>
          <a:blip r:embed="rId3"/>
          <a:stretch>
            <a:fillRect/>
          </a:stretch>
        </p:blipFill>
        <p:spPr>
          <a:xfrm>
            <a:off x="3275856" y="5121195"/>
            <a:ext cx="4804296" cy="119176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zh-CN" altLang="en-US"/>
              <a:t>检查点</a:t>
            </a:r>
          </a:p>
        </p:txBody>
      </p:sp>
      <p:sp>
        <p:nvSpPr>
          <p:cNvPr id="194563" name="Rectangle 3"/>
          <p:cNvSpPr>
            <a:spLocks noGrp="1" noChangeArrowheads="1"/>
          </p:cNvSpPr>
          <p:nvPr>
            <p:ph type="body" idx="1"/>
          </p:nvPr>
        </p:nvSpPr>
        <p:spPr>
          <a:xfrm>
            <a:off x="228600" y="1295400"/>
            <a:ext cx="8726488" cy="2854325"/>
          </a:xfrm>
        </p:spPr>
        <p:txBody>
          <a:bodyPr/>
          <a:lstStyle/>
          <a:p>
            <a:pPr eaLnBrk="1" hangingPunct="1">
              <a:defRPr/>
            </a:pPr>
            <a:r>
              <a:rPr lang="zh-CN" altLang="en-US"/>
              <a:t>带有检查点记录的日志生成</a:t>
            </a:r>
          </a:p>
          <a:p>
            <a:pPr lvl="1" eaLnBrk="1" hangingPunct="1">
              <a:defRPr/>
            </a:pPr>
            <a:r>
              <a:rPr lang="zh-CN" altLang="en-US"/>
              <a:t>将当前日志缓冲区的所有日志记录写入稳存中</a:t>
            </a:r>
          </a:p>
          <a:p>
            <a:pPr lvl="1" eaLnBrk="1" hangingPunct="1">
              <a:defRPr/>
            </a:pPr>
            <a:r>
              <a:rPr lang="zh-CN" altLang="en-US"/>
              <a:t>在日志文件中写入一个检查点记录</a:t>
            </a:r>
          </a:p>
          <a:p>
            <a:pPr lvl="1" eaLnBrk="1" hangingPunct="1">
              <a:defRPr/>
            </a:pPr>
            <a:r>
              <a:rPr lang="zh-CN" altLang="en-US"/>
              <a:t>将当前数据缓冲区的所有数据记录写入稳存中</a:t>
            </a:r>
          </a:p>
          <a:p>
            <a:pPr lvl="1" eaLnBrk="1" hangingPunct="1">
              <a:defRPr/>
            </a:pPr>
            <a:r>
              <a:rPr lang="zh-CN" altLang="en-US"/>
              <a:t>输出检查点时活跃事务的列表</a:t>
            </a:r>
            <a:r>
              <a:rPr lang="en-US" altLang="zh-CN"/>
              <a:t>L </a:t>
            </a:r>
          </a:p>
        </p:txBody>
      </p:sp>
      <p:grpSp>
        <p:nvGrpSpPr>
          <p:cNvPr id="118788" name="Group 4"/>
          <p:cNvGrpSpPr>
            <a:grpSpLocks/>
          </p:cNvGrpSpPr>
          <p:nvPr/>
        </p:nvGrpSpPr>
        <p:grpSpPr bwMode="auto">
          <a:xfrm>
            <a:off x="898525" y="4267200"/>
            <a:ext cx="7407275" cy="2438400"/>
            <a:chOff x="576" y="2688"/>
            <a:chExt cx="4666" cy="1536"/>
          </a:xfrm>
        </p:grpSpPr>
        <p:sp>
          <p:nvSpPr>
            <p:cNvPr id="118789" name="Line 5"/>
            <p:cNvSpPr>
              <a:spLocks noChangeShapeType="1"/>
            </p:cNvSpPr>
            <p:nvPr/>
          </p:nvSpPr>
          <p:spPr bwMode="auto">
            <a:xfrm>
              <a:off x="1776" y="2688"/>
              <a:ext cx="0" cy="153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790" name="Line 6"/>
            <p:cNvSpPr>
              <a:spLocks noChangeShapeType="1"/>
            </p:cNvSpPr>
            <p:nvPr/>
          </p:nvSpPr>
          <p:spPr bwMode="auto">
            <a:xfrm>
              <a:off x="4128" y="2688"/>
              <a:ext cx="0" cy="153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791" name="Line 7"/>
            <p:cNvSpPr>
              <a:spLocks noChangeShapeType="1"/>
            </p:cNvSpPr>
            <p:nvPr/>
          </p:nvSpPr>
          <p:spPr bwMode="auto">
            <a:xfrm>
              <a:off x="720" y="3024"/>
              <a:ext cx="4176" cy="0"/>
            </a:xfrm>
            <a:prstGeom prst="line">
              <a:avLst/>
            </a:prstGeom>
            <a:noFill/>
            <a:ln w="9525">
              <a:solidFill>
                <a:schemeClr val="tx1"/>
              </a:solidFill>
              <a:miter lim="800000"/>
              <a:headE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grpSp>
          <p:nvGrpSpPr>
            <p:cNvPr id="118792" name="Group 8"/>
            <p:cNvGrpSpPr>
              <a:grpSpLocks/>
            </p:cNvGrpSpPr>
            <p:nvPr/>
          </p:nvGrpSpPr>
          <p:grpSpPr bwMode="auto">
            <a:xfrm>
              <a:off x="576" y="3120"/>
              <a:ext cx="480" cy="96"/>
              <a:chOff x="528" y="3216"/>
              <a:chExt cx="480" cy="96"/>
            </a:xfrm>
          </p:grpSpPr>
          <p:sp>
            <p:nvSpPr>
              <p:cNvPr id="118816" name="Line 9"/>
              <p:cNvSpPr>
                <a:spLocks noChangeShapeType="1"/>
              </p:cNvSpPr>
              <p:nvPr/>
            </p:nvSpPr>
            <p:spPr bwMode="auto">
              <a:xfrm>
                <a:off x="528" y="3216"/>
                <a:ext cx="0" cy="9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817" name="Line 10"/>
              <p:cNvSpPr>
                <a:spLocks noChangeShapeType="1"/>
              </p:cNvSpPr>
              <p:nvPr/>
            </p:nvSpPr>
            <p:spPr bwMode="auto">
              <a:xfrm>
                <a:off x="528" y="3312"/>
                <a:ext cx="480" cy="0"/>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818" name="Line 11"/>
              <p:cNvSpPr>
                <a:spLocks noChangeShapeType="1"/>
              </p:cNvSpPr>
              <p:nvPr/>
            </p:nvSpPr>
            <p:spPr bwMode="auto">
              <a:xfrm>
                <a:off x="1008" y="3216"/>
                <a:ext cx="0" cy="9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grpSp>
        <p:grpSp>
          <p:nvGrpSpPr>
            <p:cNvPr id="118793" name="Group 12"/>
            <p:cNvGrpSpPr>
              <a:grpSpLocks/>
            </p:cNvGrpSpPr>
            <p:nvPr/>
          </p:nvGrpSpPr>
          <p:grpSpPr bwMode="auto">
            <a:xfrm>
              <a:off x="864" y="3312"/>
              <a:ext cx="1344" cy="96"/>
              <a:chOff x="528" y="3216"/>
              <a:chExt cx="480" cy="96"/>
            </a:xfrm>
          </p:grpSpPr>
          <p:sp>
            <p:nvSpPr>
              <p:cNvPr id="118813" name="Line 13"/>
              <p:cNvSpPr>
                <a:spLocks noChangeShapeType="1"/>
              </p:cNvSpPr>
              <p:nvPr/>
            </p:nvSpPr>
            <p:spPr bwMode="auto">
              <a:xfrm>
                <a:off x="528" y="3216"/>
                <a:ext cx="0" cy="9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814" name="Line 14"/>
              <p:cNvSpPr>
                <a:spLocks noChangeShapeType="1"/>
              </p:cNvSpPr>
              <p:nvPr/>
            </p:nvSpPr>
            <p:spPr bwMode="auto">
              <a:xfrm>
                <a:off x="528" y="3312"/>
                <a:ext cx="480" cy="0"/>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815" name="Line 15"/>
              <p:cNvSpPr>
                <a:spLocks noChangeShapeType="1"/>
              </p:cNvSpPr>
              <p:nvPr/>
            </p:nvSpPr>
            <p:spPr bwMode="auto">
              <a:xfrm>
                <a:off x="1008" y="3216"/>
                <a:ext cx="0" cy="9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grpSp>
        <p:grpSp>
          <p:nvGrpSpPr>
            <p:cNvPr id="118794" name="Group 16"/>
            <p:cNvGrpSpPr>
              <a:grpSpLocks/>
            </p:cNvGrpSpPr>
            <p:nvPr/>
          </p:nvGrpSpPr>
          <p:grpSpPr bwMode="auto">
            <a:xfrm>
              <a:off x="1968" y="3552"/>
              <a:ext cx="1344" cy="96"/>
              <a:chOff x="528" y="3216"/>
              <a:chExt cx="480" cy="96"/>
            </a:xfrm>
          </p:grpSpPr>
          <p:sp>
            <p:nvSpPr>
              <p:cNvPr id="118810" name="Line 17"/>
              <p:cNvSpPr>
                <a:spLocks noChangeShapeType="1"/>
              </p:cNvSpPr>
              <p:nvPr/>
            </p:nvSpPr>
            <p:spPr bwMode="auto">
              <a:xfrm>
                <a:off x="528" y="3216"/>
                <a:ext cx="0" cy="9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811" name="Line 18"/>
              <p:cNvSpPr>
                <a:spLocks noChangeShapeType="1"/>
              </p:cNvSpPr>
              <p:nvPr/>
            </p:nvSpPr>
            <p:spPr bwMode="auto">
              <a:xfrm>
                <a:off x="528" y="3312"/>
                <a:ext cx="480" cy="0"/>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812" name="Line 19"/>
              <p:cNvSpPr>
                <a:spLocks noChangeShapeType="1"/>
              </p:cNvSpPr>
              <p:nvPr/>
            </p:nvSpPr>
            <p:spPr bwMode="auto">
              <a:xfrm>
                <a:off x="1008" y="3216"/>
                <a:ext cx="0" cy="9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grpSp>
        <p:grpSp>
          <p:nvGrpSpPr>
            <p:cNvPr id="118795" name="Group 20"/>
            <p:cNvGrpSpPr>
              <a:grpSpLocks/>
            </p:cNvGrpSpPr>
            <p:nvPr/>
          </p:nvGrpSpPr>
          <p:grpSpPr bwMode="auto">
            <a:xfrm>
              <a:off x="3072" y="4032"/>
              <a:ext cx="1344" cy="96"/>
              <a:chOff x="528" y="3216"/>
              <a:chExt cx="480" cy="96"/>
            </a:xfrm>
          </p:grpSpPr>
          <p:sp>
            <p:nvSpPr>
              <p:cNvPr id="118807" name="Line 21"/>
              <p:cNvSpPr>
                <a:spLocks noChangeShapeType="1"/>
              </p:cNvSpPr>
              <p:nvPr/>
            </p:nvSpPr>
            <p:spPr bwMode="auto">
              <a:xfrm>
                <a:off x="528" y="3216"/>
                <a:ext cx="0" cy="9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808" name="Line 22"/>
              <p:cNvSpPr>
                <a:spLocks noChangeShapeType="1"/>
              </p:cNvSpPr>
              <p:nvPr/>
            </p:nvSpPr>
            <p:spPr bwMode="auto">
              <a:xfrm>
                <a:off x="528" y="3312"/>
                <a:ext cx="480" cy="0"/>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809" name="Line 23"/>
              <p:cNvSpPr>
                <a:spLocks noChangeShapeType="1"/>
              </p:cNvSpPr>
              <p:nvPr/>
            </p:nvSpPr>
            <p:spPr bwMode="auto">
              <a:xfrm>
                <a:off x="1008" y="3216"/>
                <a:ext cx="0" cy="9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grpSp>
        <p:grpSp>
          <p:nvGrpSpPr>
            <p:cNvPr id="118796" name="Group 24"/>
            <p:cNvGrpSpPr>
              <a:grpSpLocks/>
            </p:cNvGrpSpPr>
            <p:nvPr/>
          </p:nvGrpSpPr>
          <p:grpSpPr bwMode="auto">
            <a:xfrm>
              <a:off x="1248" y="3792"/>
              <a:ext cx="3504" cy="96"/>
              <a:chOff x="528" y="3216"/>
              <a:chExt cx="480" cy="96"/>
            </a:xfrm>
          </p:grpSpPr>
          <p:sp>
            <p:nvSpPr>
              <p:cNvPr id="118804" name="Line 25"/>
              <p:cNvSpPr>
                <a:spLocks noChangeShapeType="1"/>
              </p:cNvSpPr>
              <p:nvPr/>
            </p:nvSpPr>
            <p:spPr bwMode="auto">
              <a:xfrm>
                <a:off x="528" y="3216"/>
                <a:ext cx="0" cy="9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805" name="Line 26"/>
              <p:cNvSpPr>
                <a:spLocks noChangeShapeType="1"/>
              </p:cNvSpPr>
              <p:nvPr/>
            </p:nvSpPr>
            <p:spPr bwMode="auto">
              <a:xfrm>
                <a:off x="528" y="3312"/>
                <a:ext cx="480" cy="0"/>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8806" name="Line 27"/>
              <p:cNvSpPr>
                <a:spLocks noChangeShapeType="1"/>
              </p:cNvSpPr>
              <p:nvPr/>
            </p:nvSpPr>
            <p:spPr bwMode="auto">
              <a:xfrm>
                <a:off x="1008" y="3216"/>
                <a:ext cx="0" cy="96"/>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grpSp>
        <p:sp>
          <p:nvSpPr>
            <p:cNvPr id="194588" name="Text Box 28"/>
            <p:cNvSpPr txBox="1">
              <a:spLocks noChangeArrowheads="1"/>
            </p:cNvSpPr>
            <p:nvPr/>
          </p:nvSpPr>
          <p:spPr bwMode="auto">
            <a:xfrm>
              <a:off x="1084" y="2736"/>
              <a:ext cx="692" cy="288"/>
            </a:xfrm>
            <a:prstGeom prst="rect">
              <a:avLst/>
            </a:prstGeom>
            <a:noFill/>
            <a:ln w="9525">
              <a:noFill/>
              <a:miter lim="800000"/>
              <a:headEnd/>
              <a:tailEnd/>
            </a:ln>
            <a:effectLst/>
          </p:spPr>
          <p:txBody>
            <a:bodyPr wrap="none" anchor="ctr" anchorCtr="1">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华文新魏" pitchFamily="2" charset="-122"/>
                  <a:cs typeface="+mn-cs"/>
                </a:rPr>
                <a:t>检查点</a:t>
              </a:r>
            </a:p>
          </p:txBody>
        </p:sp>
        <p:sp>
          <p:nvSpPr>
            <p:cNvPr id="194589" name="Text Box 29"/>
            <p:cNvSpPr txBox="1">
              <a:spLocks noChangeArrowheads="1"/>
            </p:cNvSpPr>
            <p:nvPr/>
          </p:nvSpPr>
          <p:spPr bwMode="auto">
            <a:xfrm>
              <a:off x="3456" y="2736"/>
              <a:ext cx="692" cy="288"/>
            </a:xfrm>
            <a:prstGeom prst="rect">
              <a:avLst/>
            </a:prstGeom>
            <a:noFill/>
            <a:ln w="9525">
              <a:noFill/>
              <a:miter lim="800000"/>
              <a:headEnd/>
              <a:tailEnd/>
            </a:ln>
            <a:effectLst/>
          </p:spPr>
          <p:txBody>
            <a:bodyPr wrap="none" anchor="ctr" anchorCtr="1">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3333CC"/>
                  </a:solidFill>
                  <a:effectLst>
                    <a:outerShdw blurRad="38100" dist="38100" dir="2700000" algn="tl">
                      <a:srgbClr val="C0C0C0"/>
                    </a:outerShdw>
                  </a:effectLst>
                  <a:uLnTx/>
                  <a:uFillTx/>
                  <a:latin typeface="Tahoma" pitchFamily="34" charset="0"/>
                  <a:ea typeface="华文新魏" pitchFamily="2" charset="-122"/>
                  <a:cs typeface="+mn-cs"/>
                </a:rPr>
                <a:t>故障点</a:t>
              </a:r>
            </a:p>
          </p:txBody>
        </p:sp>
        <p:sp>
          <p:nvSpPr>
            <p:cNvPr id="194590" name="Text Box 30"/>
            <p:cNvSpPr txBox="1">
              <a:spLocks noChangeArrowheads="1"/>
            </p:cNvSpPr>
            <p:nvPr/>
          </p:nvSpPr>
          <p:spPr bwMode="auto">
            <a:xfrm>
              <a:off x="1008" y="3052"/>
              <a:ext cx="774" cy="231"/>
            </a:xfrm>
            <a:prstGeom prst="rect">
              <a:avLst/>
            </a:prstGeom>
            <a:noFill/>
            <a:ln w="9525">
              <a:noFill/>
              <a:miter lim="800000"/>
              <a:headEnd/>
              <a:tailEnd/>
            </a:ln>
            <a:effectLst/>
          </p:spPr>
          <p:txBody>
            <a:bodyPr wrap="none" anchor="ctr" anchorCtr="1">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华文新魏" pitchFamily="2" charset="-122"/>
                  <a:cs typeface="+mn-cs"/>
                </a:rPr>
                <a:t>无须</a:t>
              </a:r>
              <a:r>
                <a:rPr kumimoji="1" lang="en-US" altLang="zh-CN" sz="18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华文新魏" pitchFamily="2" charset="-122"/>
                  <a:cs typeface="+mn-cs"/>
                </a:rPr>
                <a:t>REDO</a:t>
              </a:r>
            </a:p>
          </p:txBody>
        </p:sp>
        <p:sp>
          <p:nvSpPr>
            <p:cNvPr id="194591" name="Text Box 31"/>
            <p:cNvSpPr txBox="1">
              <a:spLocks noChangeArrowheads="1"/>
            </p:cNvSpPr>
            <p:nvPr/>
          </p:nvSpPr>
          <p:spPr bwMode="auto">
            <a:xfrm>
              <a:off x="2250" y="3225"/>
              <a:ext cx="486" cy="231"/>
            </a:xfrm>
            <a:prstGeom prst="rect">
              <a:avLst/>
            </a:prstGeom>
            <a:noFill/>
            <a:ln w="9525">
              <a:noFill/>
              <a:miter lim="800000"/>
              <a:headEnd/>
              <a:tailEnd/>
            </a:ln>
            <a:effectLst/>
          </p:spPr>
          <p:txBody>
            <a:bodyPr wrap="none" anchor="ctr" anchorCtr="1">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华文新魏" pitchFamily="2" charset="-122"/>
                  <a:cs typeface="+mn-cs"/>
                </a:rPr>
                <a:t>REDO</a:t>
              </a:r>
            </a:p>
          </p:txBody>
        </p:sp>
        <p:sp>
          <p:nvSpPr>
            <p:cNvPr id="194592" name="Text Box 32"/>
            <p:cNvSpPr txBox="1">
              <a:spLocks noChangeArrowheads="1"/>
            </p:cNvSpPr>
            <p:nvPr/>
          </p:nvSpPr>
          <p:spPr bwMode="auto">
            <a:xfrm>
              <a:off x="3306" y="3513"/>
              <a:ext cx="486" cy="231"/>
            </a:xfrm>
            <a:prstGeom prst="rect">
              <a:avLst/>
            </a:prstGeom>
            <a:noFill/>
            <a:ln w="9525">
              <a:noFill/>
              <a:miter lim="800000"/>
              <a:headEnd/>
              <a:tailEnd/>
            </a:ln>
            <a:effectLst/>
          </p:spPr>
          <p:txBody>
            <a:bodyPr wrap="none" anchor="ctr" anchorCtr="1">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华文新魏" pitchFamily="2" charset="-122"/>
                  <a:cs typeface="+mn-cs"/>
                </a:rPr>
                <a:t>REDO</a:t>
              </a:r>
            </a:p>
          </p:txBody>
        </p:sp>
        <p:sp>
          <p:nvSpPr>
            <p:cNvPr id="194593" name="Text Box 33"/>
            <p:cNvSpPr txBox="1">
              <a:spLocks noChangeArrowheads="1"/>
            </p:cNvSpPr>
            <p:nvPr/>
          </p:nvSpPr>
          <p:spPr bwMode="auto">
            <a:xfrm>
              <a:off x="4736" y="3753"/>
              <a:ext cx="506" cy="231"/>
            </a:xfrm>
            <a:prstGeom prst="rect">
              <a:avLst/>
            </a:prstGeom>
            <a:noFill/>
            <a:ln w="9525">
              <a:noFill/>
              <a:miter lim="800000"/>
              <a:headEnd/>
              <a:tailEnd/>
            </a:ln>
            <a:effectLst/>
          </p:spPr>
          <p:txBody>
            <a:bodyPr wrap="none" anchor="ctr" anchorCtr="1">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华文新魏" pitchFamily="2" charset="-122"/>
                  <a:cs typeface="+mn-cs"/>
                </a:rPr>
                <a:t>UNDO</a:t>
              </a:r>
            </a:p>
          </p:txBody>
        </p:sp>
        <p:sp>
          <p:nvSpPr>
            <p:cNvPr id="194594" name="Text Box 34"/>
            <p:cNvSpPr txBox="1">
              <a:spLocks noChangeArrowheads="1"/>
            </p:cNvSpPr>
            <p:nvPr/>
          </p:nvSpPr>
          <p:spPr bwMode="auto">
            <a:xfrm>
              <a:off x="4390" y="3984"/>
              <a:ext cx="506" cy="231"/>
            </a:xfrm>
            <a:prstGeom prst="rect">
              <a:avLst/>
            </a:prstGeom>
            <a:noFill/>
            <a:ln w="9525">
              <a:noFill/>
              <a:miter lim="800000"/>
              <a:headEnd/>
              <a:tailEnd/>
            </a:ln>
            <a:effectLst/>
          </p:spPr>
          <p:txBody>
            <a:bodyPr wrap="none" anchor="ctr" anchorCtr="1">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itchFamily="34" charset="0"/>
                  <a:ea typeface="华文新魏" pitchFamily="2" charset="-122"/>
                  <a:cs typeface="+mn-cs"/>
                </a:rPr>
                <a:t>UNDO</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vert="horz" wrap="square" lIns="91440" tIns="45720" rIns="91440" bIns="45720" anchor="ctr"/>
          <a:lstStyle/>
          <a:p>
            <a:pPr algn="ctr" eaLnBrk="1" hangingPunct="1"/>
            <a:r>
              <a:rPr lang="zh-CN" altLang="en-US" sz="4000">
                <a:latin typeface="微软雅黑" panose="020B0503020204020204" pitchFamily="34" charset="-122"/>
                <a:ea typeface="微软雅黑" panose="020B0503020204020204" pitchFamily="34" charset="-122"/>
              </a:rPr>
              <a:t>检查点(Checkpoint)概念</a:t>
            </a:r>
          </a:p>
        </p:txBody>
      </p:sp>
      <p:sp>
        <p:nvSpPr>
          <p:cNvPr id="26627" name="Rectangle 3"/>
          <p:cNvSpPr>
            <a:spLocks noGrp="1"/>
          </p:cNvSpPr>
          <p:nvPr>
            <p:ph type="body"/>
          </p:nvPr>
        </p:nvSpPr>
        <p:spPr>
          <a:xfrm>
            <a:off x="304800" y="1371600"/>
            <a:ext cx="8839200" cy="5334000"/>
          </a:xfrm>
        </p:spPr>
        <p:txBody>
          <a:bodyPr vert="horz" wrap="square" lIns="91440" tIns="45720" rIns="91440" bIns="45720" anchor="t"/>
          <a:lstStyle/>
          <a:p>
            <a:pPr marL="609600" indent="-609600" eaLnBrk="1" hangingPunct="1">
              <a:lnSpc>
                <a:spcPct val="120000"/>
              </a:lnSpc>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做检查点的目的：</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加快</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系统崩溃故障</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恢复过程</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 。基于如下观察：</a:t>
            </a:r>
          </a:p>
          <a:p>
            <a:pPr marL="990600" lvl="1" indent="-533400" eaLnBrk="1" hangingPunct="1">
              <a:lnSpc>
                <a:spcPct val="120000"/>
              </a:lnSpc>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扫描整个日志文件很费时；</a:t>
            </a:r>
          </a:p>
          <a:p>
            <a:pPr marL="990600" lvl="1" indent="-533400" eaLnBrk="1" hangingPunct="1">
              <a:lnSpc>
                <a:spcPct val="120000"/>
              </a:lnSpc>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对已经输出到了数据库磁盘的事务数据项没有必要再做</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redo</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操作；（</a:t>
            </a: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需要有判断机制</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p>
          <a:p>
            <a:pPr marL="609600" indent="-609600" eaLnBrk="1" hangingPunct="1">
              <a:lnSpc>
                <a:spcPct val="120000"/>
              </a:lnSpc>
              <a:buNone/>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周期性地</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做</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检查点</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checkpointing):</a:t>
            </a:r>
            <a:r>
              <a:rPr lang="en-US" altLang="zh-CN" sz="240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 </a:t>
            </a:r>
          </a:p>
          <a:p>
            <a:pPr marL="990600" lvl="1" indent="-533400" eaLnBrk="1" hangingPunct="1">
              <a:lnSpc>
                <a:spcPct val="120000"/>
              </a:lnSpc>
              <a:buClr>
                <a:srgbClr val="FF0000"/>
              </a:buClr>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暂停所有当前活动事务；</a:t>
            </a:r>
          </a:p>
          <a:p>
            <a:pPr marL="990600" lvl="1" indent="-533400" eaLnBrk="1" hangingPunct="1">
              <a:lnSpc>
                <a:spcPct val="120000"/>
              </a:lnSpc>
              <a:buClr>
                <a:srgbClr val="FF0000"/>
              </a:buClr>
              <a:buFont typeface="Monotype Sorts" pitchFamily="2" charset="2"/>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把日志缓冲区中的所有日志记录输出到日志磁盘；</a:t>
            </a:r>
          </a:p>
          <a:p>
            <a:pPr marL="990600" lvl="1" indent="-533400" eaLnBrk="1" hangingPunct="1">
              <a:lnSpc>
                <a:spcPct val="120000"/>
              </a:lnSpc>
              <a:buClr>
                <a:srgbClr val="FF0000"/>
              </a:buClr>
              <a:buFont typeface="Monotype Sorts" pitchFamily="2" charset="2"/>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把数据库缓冲区中的所有修改输出到数据库磁盘；</a:t>
            </a:r>
          </a:p>
          <a:p>
            <a:pPr marL="990600" lvl="1" indent="-533400" eaLnBrk="1" hangingPunct="1">
              <a:lnSpc>
                <a:spcPct val="120000"/>
              </a:lnSpc>
              <a:buClr>
                <a:srgbClr val="FF0000"/>
              </a:buClr>
              <a:buFont typeface="Monotype Sorts" pitchFamily="2" charset="2"/>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写一条 </a:t>
            </a:r>
            <a:r>
              <a:rPr lang="en-US" altLang="zh-CN" sz="24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 checkpoint, &lt; </a:t>
            </a:r>
            <a:r>
              <a:rPr lang="zh-CN" altLang="en-US" sz="2400">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当前活动事务</a:t>
            </a:r>
            <a:r>
              <a:rPr lang="zh-CN" altLang="en-US" sz="24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的标识号列表 </a:t>
            </a:r>
            <a:r>
              <a:rPr lang="en-US" altLang="zh-CN" sz="24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&gt;&gt;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日志记录到日志磁盘；</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ctr"/>
          <a:lstStyle/>
          <a:p>
            <a:pPr algn="ctr" eaLnBrk="1" hangingPunct="1"/>
            <a:r>
              <a:rPr lang="zh-CN" altLang="en-US" sz="4000">
                <a:latin typeface="微软雅黑" panose="020B0503020204020204" pitchFamily="34" charset="-122"/>
                <a:ea typeface="微软雅黑" panose="020B0503020204020204" pitchFamily="34" charset="-122"/>
              </a:rPr>
              <a:t>有检查点时的系统崩溃故障恢复</a:t>
            </a:r>
          </a:p>
        </p:txBody>
      </p:sp>
      <p:sp>
        <p:nvSpPr>
          <p:cNvPr id="27651" name="Rectangle 3"/>
          <p:cNvSpPr>
            <a:spLocks noGrp="1"/>
          </p:cNvSpPr>
          <p:nvPr>
            <p:ph type="body"/>
          </p:nvPr>
        </p:nvSpPr>
        <p:spPr>
          <a:xfrm>
            <a:off x="467544" y="1484784"/>
            <a:ext cx="7772400" cy="914400"/>
          </a:xfrm>
        </p:spPr>
        <p:txBody>
          <a:bodyPr vert="horz" wrap="square" lIns="91440" tIns="45720" rIns="91440" bIns="45720" anchor="t"/>
          <a:lstStyle/>
          <a:p>
            <a:pPr marL="381000" indent="-381000" eaLnBrk="1" hangingPunct="1">
              <a:lnSpc>
                <a:spcPct val="130000"/>
              </a:lnSpc>
              <a:spcBef>
                <a:spcPct val="50000"/>
              </a:spcBef>
              <a:buClr>
                <a:srgbClr val="FF0000"/>
              </a:buClr>
              <a:buAutoNum type="circleNumDbPlain"/>
            </a:pP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从日志文件的</a:t>
            </a:r>
            <a:r>
              <a:rPr lang="zh-CN" altLang="en-US" sz="1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结尾处</a:t>
            </a:r>
            <a:r>
              <a:rPr lang="zh-CN" altLang="en-US"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反向扫描</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，直至遇到最近的 </a:t>
            </a:r>
            <a:r>
              <a:rPr lang="en-US" altLang="zh-CN" sz="1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&lt;checkpoint&gt;</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记录</a:t>
            </a:r>
            <a:r>
              <a:rPr lang="zh-CN" altLang="en-US"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为止</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a:t>
            </a:r>
          </a:p>
          <a:p>
            <a:pPr marL="381000" indent="-381000" eaLnBrk="1" hangingPunct="1">
              <a:lnSpc>
                <a:spcPct val="130000"/>
              </a:lnSpc>
              <a:spcBef>
                <a:spcPct val="50000"/>
              </a:spcBef>
              <a:buClr>
                <a:srgbClr val="FF0000"/>
              </a:buClr>
              <a:buAutoNum type="circleNumDbPlain"/>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对</a:t>
            </a:r>
            <a:r>
              <a:rPr lang="zh-CN" altLang="en-US"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反向扫描中</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只有</a:t>
            </a:r>
            <a:r>
              <a:rPr lang="en-US" altLang="zh-CN" sz="1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&lt;T</a:t>
            </a:r>
            <a:r>
              <a:rPr lang="en-US" altLang="zh-CN" sz="1800"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start&gt;</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而没有</a:t>
            </a:r>
            <a:r>
              <a:rPr lang="en-US" altLang="zh-CN" sz="1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&lt;T</a:t>
            </a:r>
            <a:r>
              <a:rPr lang="en-US" altLang="zh-CN" sz="1800"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commit&gt;</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的事务，执行</a:t>
            </a:r>
            <a:r>
              <a:rPr lang="zh-CN" altLang="en-US"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回卷操作</a:t>
            </a:r>
            <a:r>
              <a:rPr lang="en-US" altLang="zh-CN"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(Rollback </a:t>
            </a:r>
            <a:r>
              <a:rPr lang="en-US" altLang="zh-CN"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1800"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，做</a:t>
            </a:r>
            <a:r>
              <a:rPr lang="zh-CN" altLang="en-US"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撤销处理</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a:t>
            </a:r>
          </a:p>
          <a:p>
            <a:pPr marL="381000" indent="-381000" eaLnBrk="1" hangingPunct="1">
              <a:lnSpc>
                <a:spcPct val="130000"/>
              </a:lnSpc>
              <a:spcBef>
                <a:spcPct val="50000"/>
              </a:spcBef>
              <a:buClr>
                <a:srgbClr val="FF0000"/>
              </a:buClr>
              <a:buAutoNum type="circleNumDbPlain"/>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从</a:t>
            </a:r>
            <a:r>
              <a:rPr lang="en-US" altLang="zh-CN" sz="1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&lt;checkpoint&gt;</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开始</a:t>
            </a:r>
            <a:r>
              <a:rPr lang="zh-CN" altLang="en-US"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前向扫描</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日志记录，对有</a:t>
            </a:r>
            <a:r>
              <a:rPr lang="en-US" altLang="zh-CN" sz="1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&lt;T</a:t>
            </a:r>
            <a:r>
              <a:rPr lang="en-US" altLang="zh-CN" sz="1800"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commit&gt;</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的事务，执行</a:t>
            </a:r>
            <a:r>
              <a:rPr lang="en-US" altLang="zh-CN"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redo(T</a:t>
            </a:r>
            <a:r>
              <a:rPr lang="en-US" altLang="zh-CN" sz="1800"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操作，保证其</a:t>
            </a:r>
            <a:r>
              <a:rPr lang="zh-CN" altLang="en-US"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生效</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rPr>
              <a:t>；</a:t>
            </a:r>
          </a:p>
          <a:p>
            <a:pPr marL="381000" indent="-381000" eaLnBrk="1" hangingPunct="1">
              <a:lnSpc>
                <a:spcPct val="130000"/>
              </a:lnSpc>
              <a:spcBef>
                <a:spcPct val="50000"/>
              </a:spcBef>
            </a:pPr>
            <a:endParaRPr lang="zh-CN" altLang="en-US" sz="1800" b="1">
              <a:latin typeface="微软雅黑" panose="020B0503020204020204" pitchFamily="34" charset="-122"/>
              <a:ea typeface="微软雅黑" panose="020B0503020204020204" pitchFamily="34" charset="-122"/>
              <a:cs typeface="微软雅黑" panose="020B0503020204020204" pitchFamily="34" charset="-122"/>
            </a:endParaRPr>
          </a:p>
          <a:p>
            <a:pPr marL="381000" indent="-381000" eaLnBrk="1" hangingPunct="1">
              <a:lnSpc>
                <a:spcPct val="130000"/>
              </a:lnSpc>
              <a:spcBef>
                <a:spcPct val="50000"/>
              </a:spcBef>
              <a:buFont typeface="Wingdings" panose="05000000000000000000" pitchFamily="2" charset="2"/>
              <a:buChar char="l"/>
            </a:pPr>
            <a:r>
              <a:rPr lang="zh-CN" altLang="en-US"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没有检查点时，日志文件反向扫描要到</a:t>
            </a:r>
            <a:r>
              <a:rPr lang="zh-CN" altLang="en-US" sz="1800" b="1">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起始位置，反向扫描范围太大，不必要的</a:t>
            </a:r>
            <a:r>
              <a:rPr lang="en-US" altLang="zh-CN" sz="1800" b="1">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redo</a:t>
            </a:r>
            <a:r>
              <a:rPr lang="zh-CN" altLang="en-US" sz="1800" b="1">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过多</a:t>
            </a:r>
            <a:r>
              <a:rPr lang="zh-CN" altLang="en-US"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81000" indent="-381000" eaLnBrk="1" hangingPunct="1">
              <a:lnSpc>
                <a:spcPct val="130000"/>
              </a:lnSpc>
              <a:spcBef>
                <a:spcPct val="50000"/>
              </a:spcBef>
              <a:buFont typeface="Wingdings" panose="05000000000000000000" pitchFamily="2" charset="2"/>
              <a:buChar char="l"/>
            </a:pPr>
            <a:r>
              <a:rPr lang="zh-CN" altLang="en-US"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检查点加快了故障恢复过程，缩短了恢复时间；</a:t>
            </a:r>
            <a:endParaRPr lang="en-US" altLang="zh-CN" sz="1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81000" indent="-381000" eaLnBrk="1" hangingPunct="1">
              <a:lnSpc>
                <a:spcPct val="130000"/>
              </a:lnSpc>
              <a:spcBef>
                <a:spcPct val="50000"/>
              </a:spcBef>
              <a:buFont typeface="Wingdings" panose="05000000000000000000" pitchFamily="2" charset="2"/>
              <a:buChar char="l"/>
            </a:pPr>
            <a:r>
              <a:rPr lang="zh-CN" altLang="en-US" sz="18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检查点之前的已</a:t>
            </a:r>
            <a:r>
              <a:rPr lang="en-US" altLang="zh-CN" sz="18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commit</a:t>
            </a:r>
            <a:r>
              <a:rPr lang="zh-CN" altLang="en-US" sz="18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事务的日志可以清楚，节约日志空间</a:t>
            </a:r>
            <a:endParaRPr lang="en-US" altLang="zh-CN" sz="1800" b="1">
              <a:solidFill>
                <a:schemeClr val="bg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424305" y="304800"/>
            <a:ext cx="7414895" cy="914400"/>
          </a:xfrm>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多版本并发控制协议</a:t>
            </a:r>
          </a:p>
        </p:txBody>
      </p:sp>
      <p:sp>
        <p:nvSpPr>
          <p:cNvPr id="17411" name="Rectangle 3"/>
          <p:cNvSpPr>
            <a:spLocks noGrp="1"/>
          </p:cNvSpPr>
          <p:nvPr>
            <p:ph idx="1"/>
          </p:nvPr>
        </p:nvSpPr>
        <p:spPr>
          <a:xfrm>
            <a:off x="35560" y="1772920"/>
            <a:ext cx="9046845" cy="4041775"/>
          </a:xfrm>
          <a:ln w="28575">
            <a:noFill/>
            <a:miter/>
          </a:ln>
        </p:spPr>
        <p:txBody>
          <a:bodyPr vert="horz" wrap="square" lIns="91440" tIns="45720" rIns="91440" bIns="45720" anchor="t"/>
          <a:lstStyle/>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MVCC （ Multi</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version Concurrency Control）</a:t>
            </a: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是一个非锁的并发控制机制</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对于一项数据，</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记录</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多个</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版本的值；</a:t>
            </a: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对</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事务</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进行</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排序</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，以</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事务id或事务时间戳</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来</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标识</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事务的</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先后关系</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任何一个</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事务</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对</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数据项A</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更新</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时，都会</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生成</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一个</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数据项A</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新版本</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；以</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事务id</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来</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标识</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版本号</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0" indent="0" eaLnBrk="1" hangingPunct="1">
              <a:spcBef>
                <a:spcPct val="70000"/>
              </a:spcBef>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a:extLst>
              <a:ext uri="{FF2B5EF4-FFF2-40B4-BE49-F238E27FC236}">
                <a16:creationId xmlns:a16="http://schemas.microsoft.com/office/drawing/2014/main" id="{86ABB26B-83E1-44D5-8C0D-9C09D5CF9BBB}"/>
              </a:ext>
            </a:extLst>
          </p:cNvPr>
          <p:cNvSpPr txBox="1"/>
          <p:nvPr/>
        </p:nvSpPr>
        <p:spPr>
          <a:xfrm>
            <a:off x="827584" y="5560779"/>
            <a:ext cx="7056784" cy="507831"/>
          </a:xfrm>
          <a:prstGeom prst="rect">
            <a:avLst/>
          </a:prstGeom>
          <a:noFill/>
        </p:spPr>
        <p:txBody>
          <a:bodyPr wrap="square">
            <a:spAutoFit/>
          </a:bodyPr>
          <a:lstStyle/>
          <a:p>
            <a:r>
              <a:rPr lang="zh-CN" altLang="en-US" sz="1600"/>
              <a:t>理解并发（</a:t>
            </a:r>
            <a:r>
              <a:rPr lang="en-US" altLang="zh-CN" sz="1600"/>
              <a:t>concurrency</a:t>
            </a:r>
            <a:r>
              <a:rPr lang="zh-CN" altLang="en-US" sz="1600"/>
              <a:t>）和并行（</a:t>
            </a:r>
            <a:r>
              <a:rPr lang="en-US" altLang="zh-CN" sz="1600"/>
              <a:t>parallel</a:t>
            </a:r>
            <a:r>
              <a:rPr lang="zh-CN" altLang="en-US" sz="1600"/>
              <a:t>）的区别：</a:t>
            </a:r>
            <a:r>
              <a:rPr lang="zh-CN" altLang="en-US" sz="1100"/>
              <a:t>https://stackoverflow.com/questions/1050222/what-is-the-difference-between-concurrency-and-parallelism</a:t>
            </a:r>
            <a:endParaRPr lang="zh-CN" altLang="en-US" sz="1600"/>
          </a:p>
        </p:txBody>
      </p:sp>
    </p:spTree>
    <p:extLst>
      <p:ext uri="{BB962C8B-B14F-4D97-AF65-F5344CB8AC3E}">
        <p14:creationId xmlns:p14="http://schemas.microsoft.com/office/powerpoint/2010/main" val="2169361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检查点</a:t>
            </a:r>
            <a:r>
              <a:rPr lang="zh-CN" altLang="en-US" sz="4000">
                <a:solidFill>
                  <a:srgbClr val="FF0000"/>
                </a:solidFill>
                <a:latin typeface="微软雅黑" panose="020B0503020204020204" pitchFamily="34" charset="-122"/>
                <a:ea typeface="微软雅黑" panose="020B0503020204020204" pitchFamily="34" charset="-122"/>
              </a:rPr>
              <a:t>加快故障恢复</a:t>
            </a:r>
            <a:r>
              <a:rPr lang="zh-CN" altLang="en-US" sz="4000">
                <a:latin typeface="微软雅黑" panose="020B0503020204020204" pitchFamily="34" charset="-122"/>
                <a:ea typeface="微软雅黑" panose="020B0503020204020204" pitchFamily="34" charset="-122"/>
              </a:rPr>
              <a:t>的例子</a:t>
            </a:r>
            <a:endParaRPr lang="zh-CN" altLang="en-US" sz="4000">
              <a:ea typeface="黑体" panose="02010609060101010101" pitchFamily="49" charset="-122"/>
            </a:endParaRPr>
          </a:p>
        </p:txBody>
      </p:sp>
      <p:sp>
        <p:nvSpPr>
          <p:cNvPr id="28675" name="Rectangle 3"/>
          <p:cNvSpPr>
            <a:spLocks noGrp="1"/>
          </p:cNvSpPr>
          <p:nvPr>
            <p:ph type="body"/>
          </p:nvPr>
        </p:nvSpPr>
        <p:spPr>
          <a:xfrm>
            <a:off x="923925" y="5102225"/>
            <a:ext cx="7915275" cy="1755775"/>
          </a:xfrm>
          <a:ln w="28575">
            <a:solidFill>
              <a:srgbClr val="969696">
                <a:alpha val="100000"/>
              </a:srgbClr>
            </a:solidFill>
            <a:miter/>
          </a:ln>
        </p:spPr>
        <p:txBody>
          <a:bodyPr vert="horz" wrap="square" lIns="91440" tIns="45720" rIns="91440" bIns="45720" anchor="t"/>
          <a:lstStyle/>
          <a:p>
            <a:pPr eaLnBrk="1" hangingPunct="1">
              <a:lnSpc>
                <a:spcPct val="90000"/>
              </a:lnSpc>
              <a:buNone/>
            </a:pPr>
            <a:r>
              <a:rPr lang="zh-CN" altLang="en-US" sz="2400">
                <a:ea typeface="宋体" panose="02010600030101010101" pitchFamily="2" charset="-122"/>
              </a:rPr>
              <a:t>故障恢复时，</a:t>
            </a:r>
            <a:r>
              <a:rPr lang="zh-CN" altLang="en-US" sz="2400" b="1">
                <a:solidFill>
                  <a:srgbClr val="FF0000"/>
                </a:solidFill>
                <a:latin typeface="微软雅黑" panose="020B0503020204020204" pitchFamily="34" charset="-122"/>
                <a:ea typeface="微软雅黑" panose="020B0503020204020204" pitchFamily="34" charset="-122"/>
              </a:rPr>
              <a:t>反向扫描</a:t>
            </a:r>
            <a:r>
              <a:rPr lang="zh-CN" altLang="en-US" sz="2400" b="1">
                <a:solidFill>
                  <a:srgbClr val="0000FF"/>
                </a:solidFill>
                <a:latin typeface="微软雅黑" panose="020B0503020204020204" pitchFamily="34" charset="-122"/>
                <a:ea typeface="微软雅黑" panose="020B0503020204020204" pitchFamily="34" charset="-122"/>
              </a:rPr>
              <a:t>日志记录</a:t>
            </a:r>
            <a:r>
              <a:rPr lang="zh-CN" altLang="en-US" sz="2400">
                <a:ea typeface="宋体" panose="02010600030101010101" pitchFamily="2" charset="-122"/>
              </a:rPr>
              <a:t>至 </a:t>
            </a:r>
            <a:r>
              <a:rPr lang="en-US" altLang="zh-CN" sz="2400" b="1">
                <a:solidFill>
                  <a:srgbClr val="0000FF"/>
                </a:solidFill>
                <a:ea typeface="宋体" panose="02010600030101010101" pitchFamily="2" charset="-122"/>
              </a:rPr>
              <a:t>&lt;</a:t>
            </a:r>
            <a:r>
              <a:rPr lang="en-US" altLang="zh-CN" sz="2400" b="1">
                <a:solidFill>
                  <a:srgbClr val="0000FF"/>
                </a:solidFill>
                <a:latin typeface="Arial" panose="020B0604020202020204" pitchFamily="34" charset="0"/>
                <a:ea typeface="宋体" panose="02010600030101010101" pitchFamily="2" charset="-122"/>
              </a:rPr>
              <a:t>checkpoint &gt; </a:t>
            </a:r>
            <a:r>
              <a:rPr lang="zh-CN" altLang="en-US" sz="2400">
                <a:ea typeface="宋体" panose="02010600030101010101" pitchFamily="2" charset="-122"/>
              </a:rPr>
              <a:t>即可：</a:t>
            </a:r>
          </a:p>
          <a:p>
            <a:pPr eaLnBrk="1" hangingPunct="1">
              <a:lnSpc>
                <a:spcPct val="90000"/>
              </a:lnSpc>
              <a:buClr>
                <a:srgbClr val="FF0000"/>
              </a:buClr>
              <a:buFont typeface="Wingdings" panose="05000000000000000000" pitchFamily="2" charset="2"/>
              <a:buChar char="l"/>
            </a:pPr>
            <a:r>
              <a:rPr lang="en-US" altLang="zh-CN" sz="2200" i="1">
                <a:latin typeface="Arial" panose="020B0604020202020204" pitchFamily="34" charset="0"/>
                <a:ea typeface="宋体" panose="02010600030101010101" pitchFamily="2" charset="-122"/>
              </a:rPr>
              <a:t>T</a:t>
            </a:r>
            <a:r>
              <a:rPr lang="en-US" altLang="zh-CN" sz="2200" baseline="-25000">
                <a:latin typeface="Arial" panose="020B0604020202020204" pitchFamily="34" charset="0"/>
                <a:ea typeface="宋体" panose="02010600030101010101" pitchFamily="2" charset="-122"/>
              </a:rPr>
              <a:t>1</a:t>
            </a:r>
            <a:r>
              <a:rPr lang="en-US" altLang="zh-CN" sz="2200">
                <a:latin typeface="Arial" panose="020B0604020202020204" pitchFamily="34" charset="0"/>
                <a:ea typeface="宋体" panose="02010600030101010101" pitchFamily="2" charset="-122"/>
              </a:rPr>
              <a:t> </a:t>
            </a:r>
            <a:r>
              <a:rPr lang="zh-CN" altLang="en-US" sz="2200">
                <a:latin typeface="Arial" panose="020B0604020202020204" pitchFamily="34" charset="0"/>
              </a:rPr>
              <a:t>可以忽略；</a:t>
            </a:r>
          </a:p>
          <a:p>
            <a:pPr eaLnBrk="1" hangingPunct="1">
              <a:lnSpc>
                <a:spcPct val="90000"/>
              </a:lnSpc>
              <a:buClr>
                <a:srgbClr val="FF0000"/>
              </a:buClr>
              <a:buFont typeface="Wingdings" panose="05000000000000000000" pitchFamily="2" charset="2"/>
              <a:buChar char="l"/>
            </a:pPr>
            <a:r>
              <a:rPr lang="en-US" altLang="zh-CN" sz="2200" b="1">
                <a:solidFill>
                  <a:srgbClr val="FF0000"/>
                </a:solidFill>
                <a:latin typeface="Arial" panose="020B0604020202020204" pitchFamily="34" charset="0"/>
                <a:ea typeface="宋体" panose="02010600030101010101" pitchFamily="2" charset="-122"/>
              </a:rPr>
              <a:t>Rollback</a:t>
            </a:r>
            <a:r>
              <a:rPr lang="en-US" altLang="zh-CN" sz="2200">
                <a:latin typeface="Arial" panose="020B0604020202020204" pitchFamily="34" charset="0"/>
                <a:ea typeface="宋体" panose="02010600030101010101" pitchFamily="2" charset="-122"/>
              </a:rPr>
              <a:t>( </a:t>
            </a:r>
            <a:r>
              <a:rPr lang="en-US" altLang="zh-CN" sz="2200" i="1">
                <a:latin typeface="Arial" panose="020B0604020202020204" pitchFamily="34" charset="0"/>
                <a:ea typeface="宋体" panose="02010600030101010101" pitchFamily="2" charset="-122"/>
              </a:rPr>
              <a:t>T</a:t>
            </a:r>
            <a:r>
              <a:rPr lang="en-US" altLang="zh-CN" sz="2200" baseline="-25000">
                <a:latin typeface="Arial" panose="020B0604020202020204" pitchFamily="34" charset="0"/>
                <a:ea typeface="宋体" panose="02010600030101010101" pitchFamily="2" charset="-122"/>
              </a:rPr>
              <a:t>4</a:t>
            </a:r>
            <a:r>
              <a:rPr lang="en-US" altLang="zh-CN" sz="2200">
                <a:latin typeface="Arial" panose="020B0604020202020204" pitchFamily="34" charset="0"/>
                <a:ea typeface="宋体" panose="02010600030101010101" pitchFamily="2" charset="-122"/>
              </a:rPr>
              <a:t> );</a:t>
            </a:r>
          </a:p>
          <a:p>
            <a:pPr eaLnBrk="1" hangingPunct="1">
              <a:lnSpc>
                <a:spcPct val="90000"/>
              </a:lnSpc>
              <a:buClr>
                <a:srgbClr val="FF0000"/>
              </a:buClr>
              <a:buFont typeface="Wingdings" panose="05000000000000000000" pitchFamily="2" charset="2"/>
              <a:buChar char="l"/>
            </a:pPr>
            <a:r>
              <a:rPr lang="en-US" altLang="zh-CN" sz="2200" b="1">
                <a:solidFill>
                  <a:srgbClr val="FF0000"/>
                </a:solidFill>
                <a:latin typeface="Arial" panose="020B0604020202020204" pitchFamily="34" charset="0"/>
                <a:ea typeface="宋体" panose="02010600030101010101" pitchFamily="2" charset="-122"/>
              </a:rPr>
              <a:t>redo</a:t>
            </a:r>
            <a:r>
              <a:rPr lang="en-US" altLang="zh-CN" sz="2200">
                <a:latin typeface="Arial" panose="020B0604020202020204" pitchFamily="34" charset="0"/>
                <a:ea typeface="宋体" panose="02010600030101010101" pitchFamily="2" charset="-122"/>
              </a:rPr>
              <a:t> </a:t>
            </a:r>
            <a:r>
              <a:rPr lang="en-US" altLang="zh-CN" sz="2200" i="1">
                <a:latin typeface="Arial" panose="020B0604020202020204" pitchFamily="34" charset="0"/>
                <a:ea typeface="宋体" panose="02010600030101010101" pitchFamily="2" charset="-122"/>
              </a:rPr>
              <a:t>T</a:t>
            </a:r>
            <a:r>
              <a:rPr lang="en-US" altLang="zh-CN" sz="2200" baseline="-25000">
                <a:latin typeface="Arial" panose="020B0604020202020204" pitchFamily="34" charset="0"/>
                <a:ea typeface="宋体" panose="02010600030101010101" pitchFamily="2" charset="-122"/>
              </a:rPr>
              <a:t>2</a:t>
            </a:r>
            <a:r>
              <a:rPr lang="en-US" altLang="zh-CN" sz="2200">
                <a:latin typeface="Arial" panose="020B0604020202020204" pitchFamily="34" charset="0"/>
                <a:ea typeface="宋体" panose="02010600030101010101" pitchFamily="2" charset="-122"/>
              </a:rPr>
              <a:t> and </a:t>
            </a:r>
            <a:r>
              <a:rPr lang="en-US" altLang="zh-CN" sz="2200" i="1">
                <a:latin typeface="Arial" panose="020B0604020202020204" pitchFamily="34" charset="0"/>
                <a:ea typeface="宋体" panose="02010600030101010101" pitchFamily="2" charset="-122"/>
              </a:rPr>
              <a:t>T</a:t>
            </a:r>
            <a:r>
              <a:rPr lang="en-US" altLang="zh-CN" sz="2200" baseline="-25000">
                <a:latin typeface="Arial" panose="020B0604020202020204" pitchFamily="34" charset="0"/>
                <a:ea typeface="宋体" panose="02010600030101010101" pitchFamily="2" charset="-122"/>
              </a:rPr>
              <a:t>3</a:t>
            </a:r>
            <a:r>
              <a:rPr lang="zh-CN" altLang="en-US" sz="2200">
                <a:latin typeface="Arial" panose="020B0604020202020204" pitchFamily="34" charset="0"/>
                <a:ea typeface="宋体" panose="02010600030101010101" pitchFamily="2" charset="-122"/>
              </a:rPr>
              <a:t>；</a:t>
            </a:r>
          </a:p>
        </p:txBody>
      </p:sp>
      <p:grpSp>
        <p:nvGrpSpPr>
          <p:cNvPr id="2" name="组合 1"/>
          <p:cNvGrpSpPr/>
          <p:nvPr/>
        </p:nvGrpSpPr>
        <p:grpSpPr>
          <a:xfrm>
            <a:off x="1600200" y="1557655"/>
            <a:ext cx="6853555" cy="3058795"/>
            <a:chOff x="2520" y="2453"/>
            <a:chExt cx="10584" cy="4817"/>
          </a:xfrm>
        </p:grpSpPr>
        <p:sp>
          <p:nvSpPr>
            <p:cNvPr id="28676" name="Line 4"/>
            <p:cNvSpPr/>
            <p:nvPr/>
          </p:nvSpPr>
          <p:spPr>
            <a:xfrm>
              <a:off x="2520" y="3065"/>
              <a:ext cx="8880" cy="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28677" name="Line 5"/>
            <p:cNvSpPr/>
            <p:nvPr/>
          </p:nvSpPr>
          <p:spPr>
            <a:xfrm>
              <a:off x="4560" y="3065"/>
              <a:ext cx="0" cy="348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78" name="Line 6"/>
            <p:cNvSpPr/>
            <p:nvPr/>
          </p:nvSpPr>
          <p:spPr>
            <a:xfrm>
              <a:off x="9240" y="3065"/>
              <a:ext cx="0" cy="348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79" name="Text Box 7"/>
            <p:cNvSpPr txBox="1"/>
            <p:nvPr/>
          </p:nvSpPr>
          <p:spPr>
            <a:xfrm>
              <a:off x="3458" y="2453"/>
              <a:ext cx="2665" cy="628"/>
            </a:xfrm>
            <a:prstGeom prst="rect">
              <a:avLst/>
            </a:prstGeom>
            <a:noFill/>
            <a:ln w="9525">
              <a:noFill/>
            </a:ln>
          </p:spPr>
          <p:txBody>
            <a:bodyPr wrap="square">
              <a:spAutoFit/>
            </a:bodyPr>
            <a:lstStyle/>
            <a:p>
              <a:pPr eaLnBrk="0" hangingPunct="0"/>
              <a:r>
                <a:rPr lang="zh-CN" altLang="en-US" sz="2000" b="0" i="1">
                  <a:latin typeface="Helvetica" pitchFamily="34" charset="0"/>
                </a:rPr>
                <a:t>检查点时刻</a:t>
              </a:r>
              <a:r>
                <a:rPr lang="en-US" altLang="zh-CN" sz="2000" b="0" i="1">
                  <a:latin typeface="Helvetica" pitchFamily="34" charset="0"/>
                </a:rPr>
                <a:t>T</a:t>
              </a:r>
              <a:r>
                <a:rPr lang="en-US" altLang="zh-CN" sz="2000" b="0" i="1" baseline="-25000">
                  <a:latin typeface="Helvetica" pitchFamily="34" charset="0"/>
                </a:rPr>
                <a:t>c</a:t>
              </a:r>
              <a:endParaRPr lang="en-US" altLang="zh-CN" sz="2000" b="0" i="1">
                <a:latin typeface="Helvetica" pitchFamily="34" charset="0"/>
              </a:endParaRPr>
            </a:p>
          </p:txBody>
        </p:sp>
        <p:sp>
          <p:nvSpPr>
            <p:cNvPr id="28680" name="Text Box 8"/>
            <p:cNvSpPr txBox="1"/>
            <p:nvPr/>
          </p:nvSpPr>
          <p:spPr>
            <a:xfrm>
              <a:off x="7768" y="2453"/>
              <a:ext cx="3007" cy="628"/>
            </a:xfrm>
            <a:prstGeom prst="rect">
              <a:avLst/>
            </a:prstGeom>
            <a:noFill/>
            <a:ln w="9525">
              <a:noFill/>
            </a:ln>
          </p:spPr>
          <p:txBody>
            <a:bodyPr wrap="square">
              <a:spAutoFit/>
            </a:bodyPr>
            <a:lstStyle/>
            <a:p>
              <a:pPr eaLnBrk="0" hangingPunct="0"/>
              <a:r>
                <a:rPr lang="zh-CN" altLang="en-US" sz="2000" b="0" i="1">
                  <a:latin typeface="Helvetica" pitchFamily="34" charset="0"/>
                </a:rPr>
                <a:t>故障发生时刻</a:t>
              </a:r>
              <a:r>
                <a:rPr lang="en-US" altLang="zh-CN" sz="2000" b="0" i="1">
                  <a:latin typeface="Helvetica" pitchFamily="34" charset="0"/>
                </a:rPr>
                <a:t>T</a:t>
              </a:r>
              <a:r>
                <a:rPr lang="en-US" altLang="zh-CN" sz="2000" b="0" baseline="-25000">
                  <a:latin typeface="Helvetica" pitchFamily="34" charset="0"/>
                </a:rPr>
                <a:t>f</a:t>
              </a:r>
              <a:endParaRPr lang="en-US" altLang="zh-CN" sz="2000" b="0" i="1">
                <a:latin typeface="Helvetica" pitchFamily="34" charset="0"/>
              </a:endParaRPr>
            </a:p>
          </p:txBody>
        </p:sp>
        <p:sp>
          <p:nvSpPr>
            <p:cNvPr id="28681" name="Line 9"/>
            <p:cNvSpPr/>
            <p:nvPr/>
          </p:nvSpPr>
          <p:spPr>
            <a:xfrm>
              <a:off x="2640" y="3665"/>
              <a:ext cx="0" cy="24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2" name="Line 10"/>
            <p:cNvSpPr/>
            <p:nvPr/>
          </p:nvSpPr>
          <p:spPr>
            <a:xfrm>
              <a:off x="2640" y="3785"/>
              <a:ext cx="1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3" name="Line 11"/>
            <p:cNvSpPr/>
            <p:nvPr/>
          </p:nvSpPr>
          <p:spPr>
            <a:xfrm>
              <a:off x="3840" y="3665"/>
              <a:ext cx="0" cy="24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4" name="Line 12"/>
            <p:cNvSpPr/>
            <p:nvPr/>
          </p:nvSpPr>
          <p:spPr>
            <a:xfrm>
              <a:off x="4320" y="4265"/>
              <a:ext cx="0" cy="24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5" name="Line 13"/>
            <p:cNvSpPr/>
            <p:nvPr/>
          </p:nvSpPr>
          <p:spPr>
            <a:xfrm>
              <a:off x="4320" y="4385"/>
              <a:ext cx="1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6" name="Line 14"/>
            <p:cNvSpPr/>
            <p:nvPr/>
          </p:nvSpPr>
          <p:spPr>
            <a:xfrm>
              <a:off x="5520" y="4265"/>
              <a:ext cx="0" cy="24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7" name="Line 15"/>
            <p:cNvSpPr/>
            <p:nvPr/>
          </p:nvSpPr>
          <p:spPr>
            <a:xfrm>
              <a:off x="6240" y="4865"/>
              <a:ext cx="0" cy="24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8" name="Line 16"/>
            <p:cNvSpPr/>
            <p:nvPr/>
          </p:nvSpPr>
          <p:spPr>
            <a:xfrm>
              <a:off x="6240" y="4985"/>
              <a:ext cx="1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9" name="Line 17"/>
            <p:cNvSpPr/>
            <p:nvPr/>
          </p:nvSpPr>
          <p:spPr>
            <a:xfrm>
              <a:off x="7440" y="4865"/>
              <a:ext cx="0" cy="24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90" name="Line 18"/>
            <p:cNvSpPr/>
            <p:nvPr/>
          </p:nvSpPr>
          <p:spPr>
            <a:xfrm>
              <a:off x="8040" y="5585"/>
              <a:ext cx="0" cy="24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91" name="Line 19"/>
            <p:cNvSpPr/>
            <p:nvPr/>
          </p:nvSpPr>
          <p:spPr>
            <a:xfrm>
              <a:off x="8040" y="5705"/>
              <a:ext cx="1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92" name="Line 20"/>
            <p:cNvSpPr/>
            <p:nvPr/>
          </p:nvSpPr>
          <p:spPr>
            <a:xfrm>
              <a:off x="9240" y="5585"/>
              <a:ext cx="0" cy="24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93" name="Text Box 21"/>
            <p:cNvSpPr txBox="1"/>
            <p:nvPr/>
          </p:nvSpPr>
          <p:spPr>
            <a:xfrm>
              <a:off x="3095" y="3203"/>
              <a:ext cx="680" cy="628"/>
            </a:xfrm>
            <a:prstGeom prst="rect">
              <a:avLst/>
            </a:prstGeom>
            <a:noFill/>
            <a:ln w="9525">
              <a:noFill/>
            </a:ln>
          </p:spPr>
          <p:txBody>
            <a:bodyPr wrap="square">
              <a:spAutoFit/>
            </a:bodyPr>
            <a:lstStyle/>
            <a:p>
              <a:pPr eaLnBrk="0" hangingPunct="0"/>
              <a:r>
                <a:rPr lang="en-US" altLang="zh-CN" sz="2000" b="0" i="1">
                  <a:latin typeface="Helvetica" pitchFamily="34" charset="0"/>
                </a:rPr>
                <a:t>T</a:t>
              </a:r>
              <a:r>
                <a:rPr lang="en-US" altLang="zh-CN" sz="2000" b="0" baseline="-25000">
                  <a:latin typeface="Helvetica" pitchFamily="34" charset="0"/>
                </a:rPr>
                <a:t>1</a:t>
              </a:r>
              <a:endParaRPr lang="en-US" altLang="zh-CN" sz="2000" b="0" i="1">
                <a:latin typeface="Helvetica" pitchFamily="34" charset="0"/>
              </a:endParaRPr>
            </a:p>
          </p:txBody>
        </p:sp>
        <p:sp>
          <p:nvSpPr>
            <p:cNvPr id="28694" name="Text Box 22"/>
            <p:cNvSpPr txBox="1"/>
            <p:nvPr/>
          </p:nvSpPr>
          <p:spPr>
            <a:xfrm>
              <a:off x="4565" y="3775"/>
              <a:ext cx="680" cy="628"/>
            </a:xfrm>
            <a:prstGeom prst="rect">
              <a:avLst/>
            </a:prstGeom>
            <a:noFill/>
            <a:ln w="9525">
              <a:noFill/>
            </a:ln>
          </p:spPr>
          <p:txBody>
            <a:bodyPr wrap="square">
              <a:spAutoFit/>
            </a:bodyPr>
            <a:lstStyle/>
            <a:p>
              <a:pPr eaLnBrk="0" hangingPunct="0"/>
              <a:r>
                <a:rPr lang="en-US" altLang="zh-CN" sz="2000" b="0" i="1">
                  <a:latin typeface="Helvetica" pitchFamily="34" charset="0"/>
                </a:rPr>
                <a:t>T</a:t>
              </a:r>
              <a:r>
                <a:rPr lang="en-US" altLang="zh-CN" sz="2000" b="0" baseline="-25000">
                  <a:latin typeface="Helvetica" pitchFamily="34" charset="0"/>
                </a:rPr>
                <a:t>2</a:t>
              </a:r>
              <a:endParaRPr lang="en-US" altLang="zh-CN" sz="2000" b="0" i="1">
                <a:latin typeface="Helvetica" pitchFamily="34" charset="0"/>
              </a:endParaRPr>
            </a:p>
          </p:txBody>
        </p:sp>
        <p:sp>
          <p:nvSpPr>
            <p:cNvPr id="28695" name="Text Box 23"/>
            <p:cNvSpPr txBox="1"/>
            <p:nvPr/>
          </p:nvSpPr>
          <p:spPr>
            <a:xfrm>
              <a:off x="6485" y="4375"/>
              <a:ext cx="680" cy="628"/>
            </a:xfrm>
            <a:prstGeom prst="rect">
              <a:avLst/>
            </a:prstGeom>
            <a:noFill/>
            <a:ln w="9525">
              <a:noFill/>
            </a:ln>
          </p:spPr>
          <p:txBody>
            <a:bodyPr wrap="square">
              <a:spAutoFit/>
            </a:bodyPr>
            <a:lstStyle/>
            <a:p>
              <a:pPr eaLnBrk="0" hangingPunct="0"/>
              <a:r>
                <a:rPr lang="en-US" altLang="zh-CN" sz="2000" b="0" i="1">
                  <a:latin typeface="Helvetica" pitchFamily="34" charset="0"/>
                </a:rPr>
                <a:t>T</a:t>
              </a:r>
              <a:r>
                <a:rPr lang="en-US" altLang="zh-CN" sz="2000" b="0" baseline="-25000">
                  <a:latin typeface="Helvetica" pitchFamily="34" charset="0"/>
                </a:rPr>
                <a:t>3</a:t>
              </a:r>
              <a:endParaRPr lang="en-US" altLang="zh-CN" sz="2000" b="0" i="1">
                <a:latin typeface="Helvetica" pitchFamily="34" charset="0"/>
              </a:endParaRPr>
            </a:p>
          </p:txBody>
        </p:sp>
        <p:sp>
          <p:nvSpPr>
            <p:cNvPr id="28696" name="Text Box 24"/>
            <p:cNvSpPr txBox="1"/>
            <p:nvPr/>
          </p:nvSpPr>
          <p:spPr>
            <a:xfrm>
              <a:off x="8405" y="5095"/>
              <a:ext cx="680" cy="628"/>
            </a:xfrm>
            <a:prstGeom prst="rect">
              <a:avLst/>
            </a:prstGeom>
            <a:noFill/>
            <a:ln w="9525">
              <a:noFill/>
            </a:ln>
          </p:spPr>
          <p:txBody>
            <a:bodyPr wrap="square">
              <a:spAutoFit/>
            </a:bodyPr>
            <a:lstStyle/>
            <a:p>
              <a:pPr eaLnBrk="0" hangingPunct="0"/>
              <a:r>
                <a:rPr lang="en-US" altLang="zh-CN" sz="2000" b="0" i="1">
                  <a:latin typeface="Helvetica" pitchFamily="34" charset="0"/>
                </a:rPr>
                <a:t>T</a:t>
              </a:r>
              <a:r>
                <a:rPr lang="en-US" altLang="zh-CN" sz="2000" b="0" baseline="-25000">
                  <a:latin typeface="Helvetica" pitchFamily="34" charset="0"/>
                </a:rPr>
                <a:t>4</a:t>
              </a:r>
              <a:endParaRPr lang="en-US" altLang="zh-CN" sz="2000" b="0" i="1">
                <a:latin typeface="Helvetica" pitchFamily="34" charset="0"/>
              </a:endParaRPr>
            </a:p>
          </p:txBody>
        </p:sp>
        <p:sp>
          <p:nvSpPr>
            <p:cNvPr id="28697" name="Text Box 25"/>
            <p:cNvSpPr txBox="1"/>
            <p:nvPr/>
          </p:nvSpPr>
          <p:spPr>
            <a:xfrm>
              <a:off x="3419" y="6545"/>
              <a:ext cx="2821" cy="725"/>
            </a:xfrm>
            <a:prstGeom prst="rect">
              <a:avLst/>
            </a:prstGeom>
            <a:noFill/>
            <a:ln w="9525">
              <a:noFill/>
            </a:ln>
          </p:spPr>
          <p:txBody>
            <a:bodyPr wrap="square">
              <a:spAutoFit/>
            </a:bodyPr>
            <a:lstStyle/>
            <a:p>
              <a:pPr eaLnBrk="0" hangingPunct="0"/>
              <a:r>
                <a:rPr lang="en-US" altLang="zh-CN">
                  <a:solidFill>
                    <a:srgbClr val="0000FF"/>
                  </a:solidFill>
                  <a:latin typeface="Arial" panose="020B0604020202020204" pitchFamily="34" charset="0"/>
                  <a:cs typeface="Arial" panose="020B0604020202020204" pitchFamily="34" charset="0"/>
                </a:rPr>
                <a:t>checkpoint</a:t>
              </a:r>
            </a:p>
          </p:txBody>
        </p:sp>
        <p:sp>
          <p:nvSpPr>
            <p:cNvPr id="28698" name="Text Box 26"/>
            <p:cNvSpPr txBox="1"/>
            <p:nvPr/>
          </p:nvSpPr>
          <p:spPr>
            <a:xfrm>
              <a:off x="8400" y="6495"/>
              <a:ext cx="2208" cy="725"/>
            </a:xfrm>
            <a:prstGeom prst="rect">
              <a:avLst/>
            </a:prstGeom>
            <a:noFill/>
            <a:ln w="9525">
              <a:noFill/>
            </a:ln>
          </p:spPr>
          <p:txBody>
            <a:bodyPr wrap="square">
              <a:spAutoFit/>
            </a:bodyPr>
            <a:lstStyle/>
            <a:p>
              <a:pPr eaLnBrk="0" hangingPunct="0"/>
              <a:r>
                <a:rPr lang="zh-CN" altLang="en-US">
                  <a:solidFill>
                    <a:srgbClr val="FF0000"/>
                  </a:solidFill>
                  <a:latin typeface="微软雅黑" panose="020B0503020204020204" pitchFamily="34" charset="-122"/>
                  <a:ea typeface="微软雅黑" panose="020B0503020204020204" pitchFamily="34" charset="-122"/>
                </a:rPr>
                <a:t>故障发生</a:t>
              </a:r>
            </a:p>
          </p:txBody>
        </p:sp>
        <p:sp>
          <p:nvSpPr>
            <p:cNvPr id="28699" name="Text Box 27"/>
            <p:cNvSpPr txBox="1"/>
            <p:nvPr/>
          </p:nvSpPr>
          <p:spPr>
            <a:xfrm>
              <a:off x="11850" y="2678"/>
              <a:ext cx="1254" cy="628"/>
            </a:xfrm>
            <a:prstGeom prst="rect">
              <a:avLst/>
            </a:prstGeom>
            <a:noFill/>
            <a:ln w="9525">
              <a:noFill/>
            </a:ln>
          </p:spPr>
          <p:txBody>
            <a:bodyPr wrap="square">
              <a:spAutoFit/>
            </a:bodyPr>
            <a:lstStyle/>
            <a:p>
              <a:pPr eaLnBrk="0" hangingPunct="0"/>
              <a:r>
                <a:rPr lang="zh-CN" altLang="en-US" sz="2000" i="1">
                  <a:latin typeface="微软雅黑" panose="020B0503020204020204" pitchFamily="34" charset="-122"/>
                  <a:ea typeface="微软雅黑" panose="020B0503020204020204" pitchFamily="34" charset="-122"/>
                  <a:cs typeface="微软雅黑" panose="020B0503020204020204" pitchFamily="34" charset="-122"/>
                </a:rPr>
                <a:t>时间</a:t>
              </a:r>
              <a:r>
                <a:rPr lang="en-US" altLang="zh-CN" sz="2000" i="1">
                  <a:latin typeface="微软雅黑" panose="020B0503020204020204" pitchFamily="34" charset="-122"/>
                  <a:ea typeface="微软雅黑" panose="020B0503020204020204" pitchFamily="34" charset="-122"/>
                  <a:cs typeface="微软雅黑" panose="020B0503020204020204" pitchFamily="34" charset="-122"/>
                </a:rPr>
                <a:t>t</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ctr"/>
          <a:lstStyle/>
          <a:p>
            <a:pPr algn="ctr" eaLnBrk="1" hangingPunct="1"/>
            <a:r>
              <a:rPr lang="zh-CN" altLang="en-US" sz="3200">
                <a:latin typeface="微软雅黑" panose="020B0503020204020204" pitchFamily="34" charset="-122"/>
                <a:ea typeface="微软雅黑" panose="020B0503020204020204" pitchFamily="34" charset="-122"/>
              </a:rPr>
              <a:t>备份(Dump)操作－</a:t>
            </a:r>
            <a:r>
              <a:rPr lang="zh-CN" altLang="en-US" sz="3200">
                <a:solidFill>
                  <a:srgbClr val="FF0000"/>
                </a:solidFill>
                <a:latin typeface="微软雅黑" panose="020B0503020204020204" pitchFamily="34" charset="-122"/>
                <a:ea typeface="微软雅黑" panose="020B0503020204020204" pitchFamily="34" charset="-122"/>
              </a:rPr>
              <a:t>应对</a:t>
            </a:r>
            <a:r>
              <a:rPr lang="zh-CN" altLang="en-US" sz="3200">
                <a:latin typeface="微软雅黑" panose="020B0503020204020204" pitchFamily="34" charset="-122"/>
                <a:ea typeface="微软雅黑" panose="020B0503020204020204" pitchFamily="34" charset="-122"/>
              </a:rPr>
              <a:t>数据库磁盘故障</a:t>
            </a:r>
          </a:p>
        </p:txBody>
      </p:sp>
      <p:sp>
        <p:nvSpPr>
          <p:cNvPr id="29699" name="Rectangle 3"/>
          <p:cNvSpPr>
            <a:spLocks noGrp="1"/>
          </p:cNvSpPr>
          <p:nvPr>
            <p:ph type="body"/>
          </p:nvPr>
        </p:nvSpPr>
        <p:spPr>
          <a:xfrm>
            <a:off x="107950" y="1600200"/>
            <a:ext cx="8893175" cy="5029200"/>
          </a:xfrm>
        </p:spPr>
        <p:txBody>
          <a:bodyPr vert="horz" wrap="square" lIns="91440" tIns="45720" rIns="91440" bIns="45720" anchor="t"/>
          <a:lstStyle/>
          <a:p>
            <a:pPr marL="609600" indent="-609600" eaLnBrk="1" hangingPunct="1">
              <a:lnSpc>
                <a:spcPct val="90000"/>
              </a:lnSpc>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周期性地执行</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备份</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(dump)</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操作，对磁盘数据库进行磁盘备份</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p>
          <a:p>
            <a:pPr marL="990600" lvl="1" indent="-533400" eaLnBrk="1" hangingPunct="1">
              <a:lnSpc>
                <a:spcPct val="130000"/>
              </a:lnSpc>
              <a:spcBef>
                <a:spcPct val="60000"/>
              </a:spcBef>
              <a:buClr>
                <a:srgbClr val="FF0000"/>
              </a:buClr>
              <a:buFont typeface="Wingdings" panose="05000000000000000000" pitchFamily="2" charset="2"/>
              <a:buAutoNum type="circleNumDbPlain"/>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不再接收</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客户事务请求，让当前所有</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活动事务</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执行完毕</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p>
          <a:p>
            <a:pPr marL="990600" lvl="1" indent="-533400" eaLnBrk="1" hangingPunct="1">
              <a:lnSpc>
                <a:spcPct val="130000"/>
              </a:lnSpc>
              <a:spcBef>
                <a:spcPct val="60000"/>
              </a:spcBef>
              <a:buClr>
                <a:srgbClr val="FF0000"/>
              </a:buClr>
              <a:buAutoNum type="circleNumDbPlain"/>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输出</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日志缓冲区中的</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日志记录</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到日志磁盘中</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p>
          <a:p>
            <a:pPr marL="990600" lvl="1" indent="-533400" eaLnBrk="1" hangingPunct="1">
              <a:lnSpc>
                <a:spcPct val="130000"/>
              </a:lnSpc>
              <a:spcBef>
                <a:spcPct val="60000"/>
              </a:spcBef>
              <a:buClr>
                <a:srgbClr val="FF0000"/>
              </a:buClr>
              <a:buAutoNum type="circleNumDbPlain"/>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输出</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数据库缓冲区中的</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缓冲数据</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到数据库磁盘中</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p>
          <a:p>
            <a:pPr marL="990600" lvl="1" indent="-533400" eaLnBrk="1" hangingPunct="1">
              <a:lnSpc>
                <a:spcPct val="130000"/>
              </a:lnSpc>
              <a:spcBef>
                <a:spcPct val="60000"/>
              </a:spcBef>
              <a:buClr>
                <a:srgbClr val="FF0000"/>
              </a:buClr>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把数据库磁盘中的数据库文件</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拷贝</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到另一个磁盘上；</a:t>
            </a:r>
          </a:p>
          <a:p>
            <a:pPr marL="990600" lvl="1" indent="-533400" eaLnBrk="1" hangingPunct="1">
              <a:lnSpc>
                <a:spcPct val="130000"/>
              </a:lnSpc>
              <a:spcBef>
                <a:spcPct val="60000"/>
              </a:spcBef>
              <a:buClr>
                <a:srgbClr val="FF0000"/>
              </a:buClr>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往日志磁盘中写入一条 </a:t>
            </a:r>
            <a:r>
              <a:rPr lang="en-US" altLang="zh-CN" sz="24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&lt;dump&gt;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日志记录</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p>
          <a:p>
            <a:pPr marL="990600" lvl="1" indent="-533400" eaLnBrk="1" hangingPunct="1">
              <a:lnSpc>
                <a:spcPct val="130000"/>
              </a:lnSpc>
              <a:spcBef>
                <a:spcPct val="60000"/>
              </a:spcBef>
              <a:buClr>
                <a:srgbClr val="FF0000"/>
              </a:buClr>
              <a:buFont typeface="Wingdings" panose="05000000000000000000" pitchFamily="2" charset="2"/>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接收客户事物请求，恢复正常处理；</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1440" tIns="45720" rIns="91440" bIns="45720" anchor="ctr"/>
          <a:lstStyle/>
          <a:p>
            <a:pPr algn="ctr" eaLnBrk="1" hangingPunct="1"/>
            <a:r>
              <a:rPr lang="zh-CN" altLang="en-US" sz="4000">
                <a:latin typeface="微软雅黑" panose="020B0503020204020204" pitchFamily="34" charset="-122"/>
                <a:ea typeface="微软雅黑" panose="020B0503020204020204" pitchFamily="34" charset="-122"/>
              </a:rPr>
              <a:t>数据库磁盘故障的恢复方法</a:t>
            </a:r>
          </a:p>
        </p:txBody>
      </p:sp>
      <p:sp>
        <p:nvSpPr>
          <p:cNvPr id="30723" name="Rectangle 3"/>
          <p:cNvSpPr>
            <a:spLocks noGrp="1"/>
          </p:cNvSpPr>
          <p:nvPr>
            <p:ph type="body"/>
          </p:nvPr>
        </p:nvSpPr>
        <p:spPr>
          <a:xfrm>
            <a:off x="539750" y="1628775"/>
            <a:ext cx="8237538" cy="5040313"/>
          </a:xfrm>
        </p:spPr>
        <p:txBody>
          <a:bodyPr vert="horz" wrap="square" lIns="91440" tIns="45720" rIns="91440" bIns="45720" anchor="t"/>
          <a:lstStyle/>
          <a:p>
            <a:pPr marL="609600" indent="-609600" eaLnBrk="1" hangingPunct="1">
              <a:lnSpc>
                <a:spcPct val="130000"/>
              </a:lnSpc>
              <a:spcBef>
                <a:spcPct val="50000"/>
              </a:spcBef>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特征：数据库数据全部丢失；</a:t>
            </a:r>
          </a:p>
          <a:p>
            <a:pPr marL="609600" indent="-609600" eaLnBrk="1" hangingPunct="1">
              <a:lnSpc>
                <a:spcPct val="130000"/>
              </a:lnSpc>
              <a:spcBef>
                <a:spcPct val="50000"/>
              </a:spcBef>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恢复方法：</a:t>
            </a:r>
          </a:p>
          <a:p>
            <a:pPr marL="609600" indent="-609600" eaLnBrk="1" hangingPunct="1">
              <a:lnSpc>
                <a:spcPct val="130000"/>
              </a:lnSpc>
              <a:spcBef>
                <a:spcPct val="50000"/>
              </a:spcBef>
              <a:buClr>
                <a:srgbClr val="FF0000"/>
              </a:buClr>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用最近备份的数据库磁盘</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替换掉</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失效的数据库磁盘；</a:t>
            </a:r>
          </a:p>
          <a:p>
            <a:pPr marL="609600" indent="-609600" eaLnBrk="1" hangingPunct="1">
              <a:lnSpc>
                <a:spcPct val="130000"/>
              </a:lnSpc>
              <a:spcBef>
                <a:spcPct val="50000"/>
              </a:spcBef>
              <a:buClr>
                <a:srgbClr val="FF0000"/>
              </a:buClr>
              <a:buAutoNum type="circleNumDbPlain"/>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重启</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数据库管理系统；</a:t>
            </a:r>
          </a:p>
          <a:p>
            <a:pPr marL="609600" indent="-609600" eaLnBrk="1" hangingPunct="1">
              <a:lnSpc>
                <a:spcPct val="130000"/>
              </a:lnSpc>
              <a:spcBef>
                <a:spcPct val="50000"/>
              </a:spcBef>
              <a:buClr>
                <a:srgbClr val="FF0000"/>
              </a:buClr>
              <a:buAutoNum type="circleNumDbPlain"/>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读</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日志文件</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，从文件末尾</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反向扫描</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直至</a:t>
            </a:r>
            <a:r>
              <a:rPr lang="en-US" altLang="zh-CN" sz="24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&lt;dump&gt;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记录；</a:t>
            </a:r>
          </a:p>
          <a:p>
            <a:pPr marL="609600" indent="-609600" eaLnBrk="1" hangingPunct="1">
              <a:lnSpc>
                <a:spcPct val="130000"/>
              </a:lnSpc>
              <a:spcBef>
                <a:spcPct val="50000"/>
              </a:spcBef>
              <a:buClr>
                <a:srgbClr val="FF0000"/>
              </a:buClr>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再顺向扫描日志记录，对有</a:t>
            </a:r>
            <a:r>
              <a:rPr lang="en-US" altLang="zh-CN" sz="24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&lt;T</a:t>
            </a:r>
            <a:r>
              <a:rPr lang="en-US" altLang="zh-CN" sz="2400" baseline="-2500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commit&gt;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记录的事务做</a:t>
            </a:r>
            <a:r>
              <a:rPr lang="en-US" altLang="zh-CN"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redo(T</a:t>
            </a:r>
            <a:r>
              <a:rPr lang="en-US" altLang="zh-CN" sz="24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操作；</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数据库磁盘故障</a:t>
            </a:r>
            <a:r>
              <a:rPr lang="zh-CN" altLang="en-US" sz="4000">
                <a:latin typeface="微软雅黑" panose="020B0503020204020204" pitchFamily="34" charset="-122"/>
                <a:ea typeface="微软雅黑" panose="020B0503020204020204" pitchFamily="34" charset="-122"/>
                <a:sym typeface="+mn-ea"/>
              </a:rPr>
              <a:t>的</a:t>
            </a:r>
            <a:r>
              <a:rPr lang="zh-CN" altLang="en-US" sz="4000">
                <a:latin typeface="微软雅黑" panose="020B0503020204020204" pitchFamily="34" charset="-122"/>
                <a:ea typeface="微软雅黑" panose="020B0503020204020204" pitchFamily="34" charset="-122"/>
              </a:rPr>
              <a:t>恢复</a:t>
            </a:r>
            <a:endParaRPr lang="zh-CN" altLang="en-US" sz="4000">
              <a:ea typeface="黑体" panose="02010609060101010101" pitchFamily="49" charset="-122"/>
            </a:endParaRPr>
          </a:p>
        </p:txBody>
      </p:sp>
      <p:sp>
        <p:nvSpPr>
          <p:cNvPr id="28675" name="Rectangle 3"/>
          <p:cNvSpPr>
            <a:spLocks noGrp="1"/>
          </p:cNvSpPr>
          <p:nvPr>
            <p:ph type="body"/>
          </p:nvPr>
        </p:nvSpPr>
        <p:spPr>
          <a:xfrm>
            <a:off x="1198245" y="5102225"/>
            <a:ext cx="7640955" cy="1755775"/>
          </a:xfrm>
          <a:ln w="28575">
            <a:solidFill>
              <a:srgbClr val="969696">
                <a:alpha val="100000"/>
              </a:srgbClr>
            </a:solidFill>
            <a:miter/>
          </a:ln>
        </p:spPr>
        <p:txBody>
          <a:bodyPr vert="horz" wrap="square" lIns="91440" tIns="45720" rIns="91440" bIns="45720" anchor="t"/>
          <a:lstStyle/>
          <a:p>
            <a:pPr eaLnBrk="1" hangingPunct="1">
              <a:lnSpc>
                <a:spcPct val="90000"/>
              </a:lnSpc>
              <a:buNone/>
            </a:pPr>
            <a:r>
              <a:rPr lang="zh-CN" altLang="en-US" sz="2400">
                <a:ea typeface="宋体" panose="02010600030101010101" pitchFamily="2" charset="-122"/>
              </a:rPr>
              <a:t>故障恢复时，备份替换后，</a:t>
            </a:r>
            <a:r>
              <a:rPr lang="zh-CN" altLang="en-US" sz="2400" b="1">
                <a:solidFill>
                  <a:srgbClr val="FF0000"/>
                </a:solidFill>
                <a:latin typeface="微软雅黑" panose="020B0503020204020204" pitchFamily="34" charset="-122"/>
                <a:ea typeface="微软雅黑" panose="020B0503020204020204" pitchFamily="34" charset="-122"/>
              </a:rPr>
              <a:t>反向扫描</a:t>
            </a:r>
            <a:r>
              <a:rPr lang="zh-CN" altLang="en-US" sz="2400" b="1">
                <a:solidFill>
                  <a:srgbClr val="0000FF"/>
                </a:solidFill>
                <a:latin typeface="微软雅黑" panose="020B0503020204020204" pitchFamily="34" charset="-122"/>
                <a:ea typeface="微软雅黑" panose="020B0503020204020204" pitchFamily="34" charset="-122"/>
              </a:rPr>
              <a:t>日志记录 </a:t>
            </a:r>
            <a:r>
              <a:rPr lang="zh-CN" altLang="en-US" sz="2400">
                <a:ea typeface="宋体" panose="02010600030101010101" pitchFamily="2" charset="-122"/>
              </a:rPr>
              <a:t>至 </a:t>
            </a:r>
            <a:r>
              <a:rPr lang="en-US" altLang="zh-CN" sz="2400" b="1">
                <a:solidFill>
                  <a:srgbClr val="0000FF"/>
                </a:solidFill>
                <a:latin typeface="Arial" panose="020B0604020202020204" pitchFamily="34" charset="0"/>
                <a:ea typeface="宋体" panose="02010600030101010101" pitchFamily="2" charset="-122"/>
                <a:cs typeface="Arial" panose="020B0604020202020204" pitchFamily="34" charset="0"/>
              </a:rPr>
              <a:t>&lt;dump&gt; </a:t>
            </a:r>
            <a:r>
              <a:rPr lang="zh-CN" altLang="en-US" sz="2400">
                <a:ea typeface="宋体" panose="02010600030101010101" pitchFamily="2" charset="-122"/>
              </a:rPr>
              <a:t>：</a:t>
            </a:r>
          </a:p>
          <a:p>
            <a:pPr eaLnBrk="1" hangingPunct="1">
              <a:lnSpc>
                <a:spcPct val="90000"/>
              </a:lnSpc>
              <a:buClr>
                <a:srgbClr val="FF0000"/>
              </a:buClr>
              <a:buFont typeface="Wingdings" panose="05000000000000000000" pitchFamily="2" charset="2"/>
              <a:buChar char="l"/>
            </a:pPr>
            <a:r>
              <a:rPr lang="en-US" altLang="zh-CN" sz="2200" i="1">
                <a:latin typeface="Arial" panose="020B0604020202020204" pitchFamily="34" charset="0"/>
                <a:ea typeface="宋体" panose="02010600030101010101" pitchFamily="2" charset="-122"/>
              </a:rPr>
              <a:t>T</a:t>
            </a:r>
            <a:r>
              <a:rPr lang="en-US" altLang="zh-CN" sz="2200" baseline="-25000">
                <a:latin typeface="Arial" panose="020B0604020202020204" pitchFamily="34" charset="0"/>
                <a:ea typeface="宋体" panose="02010600030101010101" pitchFamily="2" charset="-122"/>
              </a:rPr>
              <a:t>1</a:t>
            </a:r>
            <a:r>
              <a:rPr lang="en-US" altLang="zh-CN" sz="2200">
                <a:latin typeface="Arial" panose="020B0604020202020204" pitchFamily="34" charset="0"/>
                <a:ea typeface="宋体" panose="02010600030101010101" pitchFamily="2" charset="-122"/>
              </a:rPr>
              <a:t> </a:t>
            </a:r>
            <a:r>
              <a:rPr lang="zh-CN" altLang="en-US" sz="2200">
                <a:latin typeface="Arial" panose="020B0604020202020204" pitchFamily="34" charset="0"/>
              </a:rPr>
              <a:t>可以忽略；</a:t>
            </a:r>
          </a:p>
          <a:p>
            <a:pPr eaLnBrk="1" hangingPunct="1">
              <a:lnSpc>
                <a:spcPct val="90000"/>
              </a:lnSpc>
              <a:buClr>
                <a:srgbClr val="FF0000"/>
              </a:buClr>
              <a:buFont typeface="Wingdings" panose="05000000000000000000" pitchFamily="2" charset="2"/>
              <a:buChar char="l"/>
            </a:pPr>
            <a:r>
              <a:rPr lang="en-US" altLang="zh-CN" sz="2200" strike="sngStrike">
                <a:latin typeface="Arial" panose="020B0604020202020204" pitchFamily="34" charset="0"/>
                <a:ea typeface="宋体" panose="02010600030101010101" pitchFamily="2" charset="-122"/>
              </a:rPr>
              <a:t>Rollback( </a:t>
            </a:r>
            <a:r>
              <a:rPr lang="en-US" altLang="zh-CN" sz="2200" i="1" strike="sngStrike">
                <a:latin typeface="Arial" panose="020B0604020202020204" pitchFamily="34" charset="0"/>
                <a:ea typeface="宋体" panose="02010600030101010101" pitchFamily="2" charset="-122"/>
              </a:rPr>
              <a:t>T</a:t>
            </a:r>
            <a:r>
              <a:rPr lang="en-US" altLang="zh-CN" sz="2200" strike="sngStrike" baseline="-25000">
                <a:latin typeface="Arial" panose="020B0604020202020204" pitchFamily="34" charset="0"/>
                <a:ea typeface="宋体" panose="02010600030101010101" pitchFamily="2" charset="-122"/>
              </a:rPr>
              <a:t>4</a:t>
            </a:r>
            <a:r>
              <a:rPr lang="en-US" altLang="zh-CN" sz="2200" strike="sngStrike">
                <a:latin typeface="Arial" panose="020B0604020202020204" pitchFamily="34" charset="0"/>
                <a:ea typeface="宋体" panose="02010600030101010101" pitchFamily="2" charset="-122"/>
              </a:rPr>
              <a:t> );</a:t>
            </a:r>
          </a:p>
          <a:p>
            <a:pPr eaLnBrk="1" hangingPunct="1">
              <a:lnSpc>
                <a:spcPct val="90000"/>
              </a:lnSpc>
              <a:buClr>
                <a:srgbClr val="FF0000"/>
              </a:buClr>
              <a:buFont typeface="Wingdings" panose="05000000000000000000" pitchFamily="2" charset="2"/>
              <a:buChar char="l"/>
            </a:pPr>
            <a:r>
              <a:rPr lang="en-US" altLang="zh-CN" sz="2200">
                <a:latin typeface="Arial" panose="020B0604020202020204" pitchFamily="34" charset="0"/>
                <a:ea typeface="宋体" panose="02010600030101010101" pitchFamily="2" charset="-122"/>
              </a:rPr>
              <a:t>redo </a:t>
            </a:r>
            <a:r>
              <a:rPr lang="en-US" altLang="zh-CN" sz="2200" i="1">
                <a:latin typeface="Arial" panose="020B0604020202020204" pitchFamily="34" charset="0"/>
                <a:ea typeface="宋体" panose="02010600030101010101" pitchFamily="2" charset="-122"/>
              </a:rPr>
              <a:t>T</a:t>
            </a:r>
            <a:r>
              <a:rPr lang="en-US" altLang="zh-CN" sz="2200" baseline="-25000">
                <a:latin typeface="Arial" panose="020B0604020202020204" pitchFamily="34" charset="0"/>
                <a:ea typeface="宋体" panose="02010600030101010101" pitchFamily="2" charset="-122"/>
              </a:rPr>
              <a:t>2</a:t>
            </a:r>
            <a:r>
              <a:rPr lang="en-US" altLang="zh-CN" sz="2200">
                <a:latin typeface="Arial" panose="020B0604020202020204" pitchFamily="34" charset="0"/>
                <a:ea typeface="宋体" panose="02010600030101010101" pitchFamily="2" charset="-122"/>
              </a:rPr>
              <a:t> and </a:t>
            </a:r>
            <a:r>
              <a:rPr lang="en-US" altLang="zh-CN" sz="2200" i="1">
                <a:latin typeface="Arial" panose="020B0604020202020204" pitchFamily="34" charset="0"/>
                <a:ea typeface="宋体" panose="02010600030101010101" pitchFamily="2" charset="-122"/>
              </a:rPr>
              <a:t>T</a:t>
            </a:r>
            <a:r>
              <a:rPr lang="en-US" altLang="zh-CN" sz="2200" baseline="-25000">
                <a:latin typeface="Arial" panose="020B0604020202020204" pitchFamily="34" charset="0"/>
                <a:ea typeface="宋体" panose="02010600030101010101" pitchFamily="2" charset="-122"/>
              </a:rPr>
              <a:t>3</a:t>
            </a:r>
            <a:r>
              <a:rPr lang="zh-CN" altLang="en-US" sz="2200">
                <a:latin typeface="Arial" panose="020B0604020202020204" pitchFamily="34" charset="0"/>
                <a:ea typeface="宋体" panose="02010600030101010101" pitchFamily="2" charset="-122"/>
              </a:rPr>
              <a:t>；</a:t>
            </a:r>
          </a:p>
        </p:txBody>
      </p:sp>
      <p:sp>
        <p:nvSpPr>
          <p:cNvPr id="28676" name="Line 4"/>
          <p:cNvSpPr/>
          <p:nvPr/>
        </p:nvSpPr>
        <p:spPr>
          <a:xfrm>
            <a:off x="1600200" y="1946275"/>
            <a:ext cx="5749925" cy="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28677" name="Line 5"/>
          <p:cNvSpPr/>
          <p:nvPr/>
        </p:nvSpPr>
        <p:spPr>
          <a:xfrm>
            <a:off x="2921000" y="1946275"/>
            <a:ext cx="0" cy="2209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78" name="Line 6"/>
          <p:cNvSpPr/>
          <p:nvPr/>
        </p:nvSpPr>
        <p:spPr>
          <a:xfrm>
            <a:off x="5951855" y="1946275"/>
            <a:ext cx="0" cy="2209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79" name="Text Box 7"/>
          <p:cNvSpPr txBox="1"/>
          <p:nvPr/>
        </p:nvSpPr>
        <p:spPr>
          <a:xfrm>
            <a:off x="2207895" y="1557655"/>
            <a:ext cx="1725930" cy="398780"/>
          </a:xfrm>
          <a:prstGeom prst="rect">
            <a:avLst/>
          </a:prstGeom>
          <a:noFill/>
          <a:ln w="9525">
            <a:noFill/>
          </a:ln>
        </p:spPr>
        <p:txBody>
          <a:bodyPr wrap="square">
            <a:spAutoFit/>
          </a:bodyPr>
          <a:lstStyle/>
          <a:p>
            <a:pPr eaLnBrk="0" hangingPunct="0"/>
            <a:r>
              <a:rPr lang="zh-CN" altLang="en-US" sz="2000" b="0" i="1">
                <a:latin typeface="Helvetica" pitchFamily="34" charset="0"/>
              </a:rPr>
              <a:t>检查点时刻</a:t>
            </a:r>
            <a:r>
              <a:rPr lang="en-US" altLang="zh-CN" sz="2000" b="0" i="1">
                <a:latin typeface="Helvetica" pitchFamily="34" charset="0"/>
              </a:rPr>
              <a:t>T</a:t>
            </a:r>
            <a:r>
              <a:rPr lang="en-US" altLang="zh-CN" sz="2000" b="0" i="1" baseline="-25000">
                <a:latin typeface="Helvetica" pitchFamily="34" charset="0"/>
              </a:rPr>
              <a:t>c</a:t>
            </a:r>
            <a:endParaRPr lang="en-US" altLang="zh-CN" sz="2000" b="0" i="1">
              <a:latin typeface="Helvetica" pitchFamily="34" charset="0"/>
            </a:endParaRPr>
          </a:p>
        </p:txBody>
      </p:sp>
      <p:sp>
        <p:nvSpPr>
          <p:cNvPr id="28680" name="Text Box 8"/>
          <p:cNvSpPr txBox="1"/>
          <p:nvPr/>
        </p:nvSpPr>
        <p:spPr>
          <a:xfrm>
            <a:off x="4998720" y="1557655"/>
            <a:ext cx="1946910" cy="398780"/>
          </a:xfrm>
          <a:prstGeom prst="rect">
            <a:avLst/>
          </a:prstGeom>
          <a:noFill/>
          <a:ln w="9525">
            <a:noFill/>
          </a:ln>
        </p:spPr>
        <p:txBody>
          <a:bodyPr wrap="square">
            <a:spAutoFit/>
          </a:bodyPr>
          <a:lstStyle/>
          <a:p>
            <a:pPr eaLnBrk="0" hangingPunct="0"/>
            <a:r>
              <a:rPr lang="zh-CN" altLang="en-US" sz="2000" b="0" i="1">
                <a:latin typeface="Helvetica" pitchFamily="34" charset="0"/>
              </a:rPr>
              <a:t>故障发生时刻</a:t>
            </a:r>
            <a:r>
              <a:rPr lang="en-US" altLang="zh-CN" sz="2000" b="0" i="1">
                <a:latin typeface="Helvetica" pitchFamily="34" charset="0"/>
              </a:rPr>
              <a:t>T</a:t>
            </a:r>
            <a:r>
              <a:rPr lang="en-US" altLang="zh-CN" sz="2000" b="0" baseline="-25000">
                <a:latin typeface="Helvetica" pitchFamily="34" charset="0"/>
              </a:rPr>
              <a:t>f</a:t>
            </a:r>
            <a:endParaRPr lang="en-US" altLang="zh-CN" sz="2000" b="0" i="1">
              <a:latin typeface="Helvetica" pitchFamily="34" charset="0"/>
            </a:endParaRPr>
          </a:p>
        </p:txBody>
      </p:sp>
      <p:sp>
        <p:nvSpPr>
          <p:cNvPr id="28681" name="Line 9"/>
          <p:cNvSpPr/>
          <p:nvPr/>
        </p:nvSpPr>
        <p:spPr>
          <a:xfrm>
            <a:off x="1677670" y="2327275"/>
            <a:ext cx="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2" name="Line 10"/>
          <p:cNvSpPr/>
          <p:nvPr/>
        </p:nvSpPr>
        <p:spPr>
          <a:xfrm>
            <a:off x="1677670" y="2403475"/>
            <a:ext cx="777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3" name="Line 11"/>
          <p:cNvSpPr/>
          <p:nvPr/>
        </p:nvSpPr>
        <p:spPr>
          <a:xfrm>
            <a:off x="2454910" y="2327275"/>
            <a:ext cx="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4" name="Line 12"/>
          <p:cNvSpPr/>
          <p:nvPr/>
        </p:nvSpPr>
        <p:spPr>
          <a:xfrm>
            <a:off x="2981325" y="2708275"/>
            <a:ext cx="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5" name="Line 13"/>
          <p:cNvSpPr/>
          <p:nvPr/>
        </p:nvSpPr>
        <p:spPr>
          <a:xfrm>
            <a:off x="2981325" y="2784475"/>
            <a:ext cx="777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6" name="Line 14"/>
          <p:cNvSpPr/>
          <p:nvPr/>
        </p:nvSpPr>
        <p:spPr>
          <a:xfrm>
            <a:off x="3757930" y="2708275"/>
            <a:ext cx="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7" name="Line 15"/>
          <p:cNvSpPr/>
          <p:nvPr/>
        </p:nvSpPr>
        <p:spPr>
          <a:xfrm>
            <a:off x="4008755" y="3089275"/>
            <a:ext cx="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8" name="Line 16"/>
          <p:cNvSpPr/>
          <p:nvPr/>
        </p:nvSpPr>
        <p:spPr>
          <a:xfrm>
            <a:off x="4008755" y="3165475"/>
            <a:ext cx="777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9" name="Line 17"/>
          <p:cNvSpPr/>
          <p:nvPr/>
        </p:nvSpPr>
        <p:spPr>
          <a:xfrm>
            <a:off x="4785995" y="3089275"/>
            <a:ext cx="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90" name="Line 18"/>
          <p:cNvSpPr/>
          <p:nvPr/>
        </p:nvSpPr>
        <p:spPr>
          <a:xfrm>
            <a:off x="5174615" y="3546475"/>
            <a:ext cx="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91" name="Line 19"/>
          <p:cNvSpPr/>
          <p:nvPr/>
        </p:nvSpPr>
        <p:spPr>
          <a:xfrm>
            <a:off x="5174615" y="3622675"/>
            <a:ext cx="7772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92" name="Line 20"/>
          <p:cNvSpPr/>
          <p:nvPr/>
        </p:nvSpPr>
        <p:spPr>
          <a:xfrm>
            <a:off x="5951855" y="3546475"/>
            <a:ext cx="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93" name="Text Box 21"/>
          <p:cNvSpPr txBox="1"/>
          <p:nvPr/>
        </p:nvSpPr>
        <p:spPr>
          <a:xfrm>
            <a:off x="1972310" y="2033905"/>
            <a:ext cx="440055" cy="398780"/>
          </a:xfrm>
          <a:prstGeom prst="rect">
            <a:avLst/>
          </a:prstGeom>
          <a:noFill/>
          <a:ln w="9525">
            <a:noFill/>
          </a:ln>
        </p:spPr>
        <p:txBody>
          <a:bodyPr wrap="square">
            <a:spAutoFit/>
          </a:bodyPr>
          <a:lstStyle/>
          <a:p>
            <a:pPr eaLnBrk="0" hangingPunct="0"/>
            <a:r>
              <a:rPr lang="en-US" altLang="zh-CN" sz="2000" b="0" i="1">
                <a:latin typeface="Helvetica" pitchFamily="34" charset="0"/>
              </a:rPr>
              <a:t>T</a:t>
            </a:r>
            <a:r>
              <a:rPr lang="en-US" altLang="zh-CN" sz="2000" b="0" baseline="-25000">
                <a:latin typeface="Helvetica" pitchFamily="34" charset="0"/>
              </a:rPr>
              <a:t>1</a:t>
            </a:r>
            <a:endParaRPr lang="en-US" altLang="zh-CN" sz="2000" b="0" i="1">
              <a:latin typeface="Helvetica" pitchFamily="34" charset="0"/>
            </a:endParaRPr>
          </a:p>
        </p:txBody>
      </p:sp>
      <p:sp>
        <p:nvSpPr>
          <p:cNvPr id="28694" name="Text Box 22"/>
          <p:cNvSpPr txBox="1"/>
          <p:nvPr/>
        </p:nvSpPr>
        <p:spPr>
          <a:xfrm>
            <a:off x="3139440" y="2397125"/>
            <a:ext cx="440055" cy="398780"/>
          </a:xfrm>
          <a:prstGeom prst="rect">
            <a:avLst/>
          </a:prstGeom>
          <a:noFill/>
          <a:ln w="9525">
            <a:noFill/>
          </a:ln>
        </p:spPr>
        <p:txBody>
          <a:bodyPr wrap="square">
            <a:spAutoFit/>
          </a:bodyPr>
          <a:lstStyle/>
          <a:p>
            <a:pPr eaLnBrk="0" hangingPunct="0"/>
            <a:r>
              <a:rPr lang="en-US" altLang="zh-CN" sz="2000" b="0" i="1">
                <a:latin typeface="Helvetica" pitchFamily="34" charset="0"/>
              </a:rPr>
              <a:t>T</a:t>
            </a:r>
            <a:r>
              <a:rPr lang="en-US" altLang="zh-CN" sz="2000" b="0" baseline="-25000">
                <a:latin typeface="Helvetica" pitchFamily="34" charset="0"/>
              </a:rPr>
              <a:t>2</a:t>
            </a:r>
            <a:endParaRPr lang="en-US" altLang="zh-CN" sz="2000" b="0" i="1">
              <a:latin typeface="Helvetica" pitchFamily="34" charset="0"/>
            </a:endParaRPr>
          </a:p>
        </p:txBody>
      </p:sp>
      <p:sp>
        <p:nvSpPr>
          <p:cNvPr id="28695" name="Text Box 23"/>
          <p:cNvSpPr txBox="1"/>
          <p:nvPr/>
        </p:nvSpPr>
        <p:spPr>
          <a:xfrm>
            <a:off x="4167505" y="2778125"/>
            <a:ext cx="440055" cy="398780"/>
          </a:xfrm>
          <a:prstGeom prst="rect">
            <a:avLst/>
          </a:prstGeom>
          <a:noFill/>
          <a:ln w="9525">
            <a:noFill/>
          </a:ln>
        </p:spPr>
        <p:txBody>
          <a:bodyPr wrap="square">
            <a:spAutoFit/>
          </a:bodyPr>
          <a:lstStyle/>
          <a:p>
            <a:pPr eaLnBrk="0" hangingPunct="0"/>
            <a:r>
              <a:rPr lang="en-US" altLang="zh-CN" sz="2000" b="0" i="1">
                <a:latin typeface="Helvetica" pitchFamily="34" charset="0"/>
              </a:rPr>
              <a:t>T</a:t>
            </a:r>
            <a:r>
              <a:rPr lang="en-US" altLang="zh-CN" sz="2000" b="0" baseline="-25000">
                <a:latin typeface="Helvetica" pitchFamily="34" charset="0"/>
              </a:rPr>
              <a:t>3</a:t>
            </a:r>
            <a:endParaRPr lang="en-US" altLang="zh-CN" sz="2000" b="0" i="1">
              <a:latin typeface="Helvetica" pitchFamily="34" charset="0"/>
            </a:endParaRPr>
          </a:p>
        </p:txBody>
      </p:sp>
      <p:sp>
        <p:nvSpPr>
          <p:cNvPr id="28696" name="Text Box 24"/>
          <p:cNvSpPr txBox="1"/>
          <p:nvPr/>
        </p:nvSpPr>
        <p:spPr>
          <a:xfrm>
            <a:off x="5410835" y="3235325"/>
            <a:ext cx="440055" cy="398780"/>
          </a:xfrm>
          <a:prstGeom prst="rect">
            <a:avLst/>
          </a:prstGeom>
          <a:noFill/>
          <a:ln w="9525">
            <a:noFill/>
          </a:ln>
        </p:spPr>
        <p:txBody>
          <a:bodyPr wrap="square">
            <a:spAutoFit/>
          </a:bodyPr>
          <a:lstStyle/>
          <a:p>
            <a:pPr eaLnBrk="0" hangingPunct="0"/>
            <a:r>
              <a:rPr lang="en-US" altLang="zh-CN" sz="2000" b="0" i="1">
                <a:latin typeface="Helvetica" pitchFamily="34" charset="0"/>
              </a:rPr>
              <a:t>T</a:t>
            </a:r>
            <a:r>
              <a:rPr lang="en-US" altLang="zh-CN" sz="2000" b="0" baseline="-25000">
                <a:latin typeface="Helvetica" pitchFamily="34" charset="0"/>
              </a:rPr>
              <a:t>4</a:t>
            </a:r>
            <a:endParaRPr lang="en-US" altLang="zh-CN" sz="2000" b="0" i="1">
              <a:latin typeface="Helvetica" pitchFamily="34" charset="0"/>
            </a:endParaRPr>
          </a:p>
        </p:txBody>
      </p:sp>
      <p:sp>
        <p:nvSpPr>
          <p:cNvPr id="28697" name="Text Box 25"/>
          <p:cNvSpPr txBox="1"/>
          <p:nvPr/>
        </p:nvSpPr>
        <p:spPr>
          <a:xfrm>
            <a:off x="2182495" y="4156075"/>
            <a:ext cx="1826895" cy="460375"/>
          </a:xfrm>
          <a:prstGeom prst="rect">
            <a:avLst/>
          </a:prstGeom>
          <a:noFill/>
          <a:ln w="9525">
            <a:noFill/>
          </a:ln>
        </p:spPr>
        <p:txBody>
          <a:bodyPr wrap="square">
            <a:spAutoFit/>
          </a:bodyPr>
          <a:lstStyle/>
          <a:p>
            <a:pPr eaLnBrk="0" hangingPunct="0"/>
            <a:r>
              <a:rPr lang="en-US" altLang="zh-CN">
                <a:solidFill>
                  <a:srgbClr val="0000FF"/>
                </a:solidFill>
                <a:latin typeface="Arial" panose="020B0604020202020204" pitchFamily="34" charset="0"/>
                <a:cs typeface="Arial" panose="020B0604020202020204" pitchFamily="34" charset="0"/>
              </a:rPr>
              <a:t> &lt;dump&gt;</a:t>
            </a:r>
            <a:endParaRPr lang="zh-CN" altLang="en-US">
              <a:solidFill>
                <a:srgbClr val="0000FF"/>
              </a:solidFill>
              <a:latin typeface="Arial" panose="020B0604020202020204" pitchFamily="34" charset="0"/>
              <a:cs typeface="Arial" panose="020B0604020202020204" pitchFamily="34" charset="0"/>
            </a:endParaRPr>
          </a:p>
        </p:txBody>
      </p:sp>
      <p:sp>
        <p:nvSpPr>
          <p:cNvPr id="28698" name="Text Box 26"/>
          <p:cNvSpPr txBox="1"/>
          <p:nvPr/>
        </p:nvSpPr>
        <p:spPr>
          <a:xfrm>
            <a:off x="5407660" y="4124325"/>
            <a:ext cx="1430020" cy="460375"/>
          </a:xfrm>
          <a:prstGeom prst="rect">
            <a:avLst/>
          </a:prstGeom>
          <a:noFill/>
          <a:ln w="9525">
            <a:noFill/>
          </a:ln>
        </p:spPr>
        <p:txBody>
          <a:bodyPr wrap="square">
            <a:spAutoFit/>
          </a:bodyPr>
          <a:lstStyle/>
          <a:p>
            <a:pPr eaLnBrk="0" hangingPunct="0"/>
            <a:r>
              <a:rPr lang="zh-CN" altLang="en-US">
                <a:solidFill>
                  <a:srgbClr val="FF0000"/>
                </a:solidFill>
                <a:latin typeface="微软雅黑" panose="020B0503020204020204" pitchFamily="34" charset="-122"/>
                <a:ea typeface="微软雅黑" panose="020B0503020204020204" pitchFamily="34" charset="-122"/>
              </a:rPr>
              <a:t>故障发生</a:t>
            </a:r>
          </a:p>
        </p:txBody>
      </p:sp>
      <p:sp>
        <p:nvSpPr>
          <p:cNvPr id="28699" name="Text Box 27"/>
          <p:cNvSpPr txBox="1"/>
          <p:nvPr/>
        </p:nvSpPr>
        <p:spPr>
          <a:xfrm>
            <a:off x="7641590" y="1700530"/>
            <a:ext cx="812165" cy="398780"/>
          </a:xfrm>
          <a:prstGeom prst="rect">
            <a:avLst/>
          </a:prstGeom>
          <a:noFill/>
          <a:ln w="9525">
            <a:noFill/>
          </a:ln>
        </p:spPr>
        <p:txBody>
          <a:bodyPr wrap="square">
            <a:spAutoFit/>
          </a:bodyPr>
          <a:lstStyle/>
          <a:p>
            <a:pPr eaLnBrk="0" hangingPunct="0"/>
            <a:r>
              <a:rPr lang="zh-CN" altLang="en-US" sz="2000" i="1">
                <a:latin typeface="微软雅黑" panose="020B0503020204020204" pitchFamily="34" charset="-122"/>
                <a:ea typeface="微软雅黑" panose="020B0503020204020204" pitchFamily="34" charset="-122"/>
                <a:cs typeface="微软雅黑" panose="020B0503020204020204" pitchFamily="34" charset="-122"/>
              </a:rPr>
              <a:t>时间</a:t>
            </a:r>
            <a:r>
              <a:rPr lang="en-US" altLang="zh-CN" sz="2000" i="1">
                <a:latin typeface="微软雅黑" panose="020B0503020204020204" pitchFamily="34" charset="-122"/>
                <a:ea typeface="微软雅黑" panose="020B0503020204020204" pitchFamily="34" charset="-122"/>
                <a:cs typeface="微软雅黑" panose="020B0503020204020204" pitchFamily="34" charset="-122"/>
              </a:rPr>
              <a:t>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日志磁盘故障的恢复方法</a:t>
            </a:r>
            <a:endParaRPr lang="zh-CN" altLang="en-US" sz="4000">
              <a:ea typeface="黑体" panose="02010609060101010101" pitchFamily="49" charset="-122"/>
            </a:endParaRPr>
          </a:p>
        </p:txBody>
      </p:sp>
      <p:sp>
        <p:nvSpPr>
          <p:cNvPr id="31747" name="Rectangle 3"/>
          <p:cNvSpPr>
            <a:spLocks noGrp="1"/>
          </p:cNvSpPr>
          <p:nvPr>
            <p:ph type="body"/>
          </p:nvPr>
        </p:nvSpPr>
        <p:spPr>
          <a:xfrm>
            <a:off x="250825" y="1557338"/>
            <a:ext cx="8763000" cy="5040312"/>
          </a:xfrm>
        </p:spPr>
        <p:txBody>
          <a:bodyPr vert="horz" wrap="square" lIns="91440" tIns="45720" rIns="91440" bIns="45720" anchor="t"/>
          <a:lstStyle/>
          <a:p>
            <a:pPr marL="457200" indent="-457200" eaLnBrk="1" hangingPunct="1">
              <a:lnSpc>
                <a:spcPct val="130000"/>
              </a:lnSpc>
              <a:spcBef>
                <a:spcPct val="50000"/>
              </a:spcBef>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日志本来就是</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冗余的</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，只要数据库不发生故障，日志就没用场；</a:t>
            </a:r>
          </a:p>
          <a:p>
            <a:pPr marL="457200" indent="-457200" eaLnBrk="1" hangingPunct="1">
              <a:lnSpc>
                <a:spcPct val="130000"/>
              </a:lnSpc>
              <a:spcBef>
                <a:spcPct val="50000"/>
              </a:spcBef>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恢复方法：</a:t>
            </a:r>
          </a:p>
          <a:p>
            <a:pPr marL="457200" indent="-457200" eaLnBrk="1" hangingPunct="1">
              <a:lnSpc>
                <a:spcPct val="130000"/>
              </a:lnSpc>
              <a:spcBef>
                <a:spcPct val="25000"/>
              </a:spcBef>
              <a:buClr>
                <a:srgbClr val="FF0000"/>
              </a:buClr>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不再接收客户事务请求，让当前的所有活动事务执行完毕；</a:t>
            </a:r>
          </a:p>
          <a:p>
            <a:pPr marL="457200" indent="-457200" eaLnBrk="1" hangingPunct="1">
              <a:lnSpc>
                <a:spcPct val="130000"/>
              </a:lnSpc>
              <a:spcBef>
                <a:spcPct val="25000"/>
              </a:spcBef>
              <a:buClr>
                <a:srgbClr val="FF0000"/>
              </a:buClr>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输出数据库缓冲区中的缓冲数据到数据库磁盘中</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p>
          <a:p>
            <a:pPr marL="457200" indent="-457200" eaLnBrk="1" hangingPunct="1">
              <a:lnSpc>
                <a:spcPct val="130000"/>
              </a:lnSpc>
              <a:spcBef>
                <a:spcPct val="25000"/>
              </a:spcBef>
              <a:buClr>
                <a:srgbClr val="FF0000"/>
              </a:buClr>
              <a:buAutoNum type="circleNumDbPlain"/>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执行</a:t>
            </a:r>
            <a:r>
              <a:rPr lang="zh-CN" altLang="en-US"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备份</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(Dump)</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操作，把磁盘中的数据库文件拷贝到另一个磁盘上；</a:t>
            </a:r>
          </a:p>
          <a:p>
            <a:pPr marL="457200" indent="-457200" eaLnBrk="1" hangingPunct="1">
              <a:lnSpc>
                <a:spcPct val="130000"/>
              </a:lnSpc>
              <a:spcBef>
                <a:spcPct val="25000"/>
              </a:spcBef>
              <a:buClr>
                <a:srgbClr val="FF0000"/>
              </a:buClr>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用一个好的磁盘更换日志磁盘；</a:t>
            </a:r>
          </a:p>
          <a:p>
            <a:pPr marL="457200" indent="-457200" eaLnBrk="1" hangingPunct="1">
              <a:lnSpc>
                <a:spcPct val="130000"/>
              </a:lnSpc>
              <a:spcBef>
                <a:spcPct val="25000"/>
              </a:spcBef>
              <a:buClr>
                <a:srgbClr val="FF0000"/>
              </a:buClr>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恢复正常处理；（</a:t>
            </a:r>
            <a:r>
              <a:rPr lang="zh-CN" altLang="en-US" sz="24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相当于日志又从</a:t>
            </a:r>
            <a:r>
              <a:rPr lang="en-US" altLang="zh-CN" sz="24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开始累积</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日志磁盘故障的恢复方法</a:t>
            </a:r>
            <a:endParaRPr lang="zh-CN" altLang="en-US" sz="4000">
              <a:ea typeface="黑体" panose="02010609060101010101" pitchFamily="49" charset="-122"/>
            </a:endParaRPr>
          </a:p>
        </p:txBody>
      </p:sp>
      <p:sp>
        <p:nvSpPr>
          <p:cNvPr id="32771" name="Rectangle 3"/>
          <p:cNvSpPr>
            <a:spLocks noGrp="1"/>
          </p:cNvSpPr>
          <p:nvPr>
            <p:ph type="body"/>
          </p:nvPr>
        </p:nvSpPr>
        <p:spPr>
          <a:xfrm>
            <a:off x="152400" y="1597025"/>
            <a:ext cx="3279775" cy="506413"/>
          </a:xfrm>
        </p:spPr>
        <p:txBody>
          <a:bodyPr vert="horz" wrap="square" lIns="91440" tIns="45720" rIns="91440" bIns="45720" anchor="t"/>
          <a:lstStyle/>
          <a:p>
            <a:pPr eaLnBrk="1" hangingPunct="1">
              <a:lnSpc>
                <a:spcPct val="90000"/>
              </a:lnSpc>
            </a:pPr>
            <a:endParaRPr lang="zh-CN" altLang="zh-CN" sz="2800" b="1">
              <a:solidFill>
                <a:schemeClr val="tx2"/>
              </a:solidFill>
              <a:ea typeface="宋体" panose="02010600030101010101" pitchFamily="2" charset="-122"/>
            </a:endParaRPr>
          </a:p>
        </p:txBody>
      </p:sp>
      <p:sp>
        <p:nvSpPr>
          <p:cNvPr id="32772" name="AutoShape 6"/>
          <p:cNvSpPr/>
          <p:nvPr/>
        </p:nvSpPr>
        <p:spPr>
          <a:xfrm>
            <a:off x="990600" y="4467225"/>
            <a:ext cx="1498600" cy="922338"/>
          </a:xfrm>
          <a:prstGeom prst="can">
            <a:avLst>
              <a:gd name="adj" fmla="val 25000"/>
            </a:avLst>
          </a:prstGeom>
          <a:solidFill>
            <a:srgbClr val="CC99FF"/>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a:latin typeface="Arial-BoldMT" charset="0"/>
              </a:rPr>
              <a:t>Database</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32773" name="Text Box 7"/>
          <p:cNvSpPr txBox="1"/>
          <p:nvPr/>
        </p:nvSpPr>
        <p:spPr>
          <a:xfrm>
            <a:off x="3227388" y="4613275"/>
            <a:ext cx="1265237" cy="711200"/>
          </a:xfrm>
          <a:prstGeom prst="rect">
            <a:avLst/>
          </a:prstGeom>
          <a:solidFill>
            <a:srgbClr val="CC99FF"/>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Database</a:t>
            </a:r>
          </a:p>
          <a:p>
            <a:pPr algn="ctr" eaLnBrk="0" hangingPunct="0"/>
            <a:r>
              <a:rPr lang="en-US" altLang="zh-CN" sz="2000">
                <a:latin typeface="Times New Roman" panose="02020603050405020304" pitchFamily="18" charset="0"/>
              </a:rPr>
              <a:t>Buffer</a:t>
            </a:r>
          </a:p>
        </p:txBody>
      </p:sp>
      <p:sp>
        <p:nvSpPr>
          <p:cNvPr id="32774" name="Line 8"/>
          <p:cNvSpPr/>
          <p:nvPr/>
        </p:nvSpPr>
        <p:spPr>
          <a:xfrm>
            <a:off x="2514600" y="5018088"/>
            <a:ext cx="719138"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2775" name="Line 9"/>
          <p:cNvSpPr/>
          <p:nvPr/>
        </p:nvSpPr>
        <p:spPr>
          <a:xfrm flipH="1">
            <a:off x="2514600" y="4865688"/>
            <a:ext cx="719138"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2776" name="Text Box 10"/>
          <p:cNvSpPr txBox="1"/>
          <p:nvPr/>
        </p:nvSpPr>
        <p:spPr>
          <a:xfrm>
            <a:off x="3305175" y="2979738"/>
            <a:ext cx="1673225" cy="701675"/>
          </a:xfrm>
          <a:prstGeom prst="rect">
            <a:avLst/>
          </a:prstGeom>
          <a:solidFill>
            <a:srgbClr val="FFCC99"/>
          </a:solidFill>
          <a:ln w="9525">
            <a:noFill/>
          </a:ln>
        </p:spPr>
        <p:txBody>
          <a:bodyPr>
            <a:spAutoFit/>
          </a:bodyPr>
          <a:lstStyle/>
          <a:p>
            <a:pPr algn="ctr" eaLnBrk="0" hangingPunct="0"/>
            <a:r>
              <a:rPr lang="en-US" altLang="zh-CN" sz="2000">
                <a:latin typeface="Times New Roman" panose="02020603050405020304" pitchFamily="18" charset="0"/>
              </a:rPr>
              <a:t>Private</a:t>
            </a:r>
          </a:p>
          <a:p>
            <a:pPr algn="ctr" eaLnBrk="0" hangingPunct="0"/>
            <a:r>
              <a:rPr lang="en-US" altLang="zh-CN" sz="2000">
                <a:latin typeface="Times New Roman" panose="02020603050405020304" pitchFamily="18" charset="0"/>
              </a:rPr>
              <a:t>Buffer</a:t>
            </a:r>
          </a:p>
        </p:txBody>
      </p:sp>
      <p:sp>
        <p:nvSpPr>
          <p:cNvPr id="32777" name="Line 11"/>
          <p:cNvSpPr/>
          <p:nvPr/>
        </p:nvSpPr>
        <p:spPr>
          <a:xfrm flipV="1">
            <a:off x="3900488" y="3681413"/>
            <a:ext cx="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2778" name="Line 12"/>
          <p:cNvSpPr/>
          <p:nvPr/>
        </p:nvSpPr>
        <p:spPr>
          <a:xfrm flipH="1">
            <a:off x="4281488" y="3681413"/>
            <a:ext cx="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2779" name="Rectangle 13"/>
          <p:cNvSpPr/>
          <p:nvPr/>
        </p:nvSpPr>
        <p:spPr>
          <a:xfrm>
            <a:off x="3074988" y="2538413"/>
            <a:ext cx="2895600" cy="3048000"/>
          </a:xfrm>
          <a:prstGeom prst="rect">
            <a:avLst/>
          </a:prstGeom>
          <a:noFill/>
          <a:ln w="19050" cap="flat" cmpd="sng">
            <a:solidFill>
              <a:schemeClr val="tx1"/>
            </a:solidFill>
            <a:prstDash val="solid"/>
            <a:miter/>
            <a:headEnd type="none" w="med" len="med"/>
            <a:tailEnd type="none" w="med" len="med"/>
          </a:ln>
        </p:spPr>
        <p:txBody>
          <a:bodyPr wrap="none" anchor="ctr"/>
          <a:lstStyle/>
          <a:p>
            <a:endParaRPr lang="zh-CN" altLang="en-US">
              <a:latin typeface="Times New Roman" panose="02020603050405020304" pitchFamily="18" charset="0"/>
            </a:endParaRPr>
          </a:p>
        </p:txBody>
      </p:sp>
      <p:sp>
        <p:nvSpPr>
          <p:cNvPr id="32780" name="Text Box 14"/>
          <p:cNvSpPr txBox="1"/>
          <p:nvPr/>
        </p:nvSpPr>
        <p:spPr>
          <a:xfrm>
            <a:off x="3516313" y="5551488"/>
            <a:ext cx="1266825" cy="457200"/>
          </a:xfrm>
          <a:prstGeom prst="rect">
            <a:avLst/>
          </a:prstGeom>
          <a:noFill/>
          <a:ln w="9525">
            <a:noFill/>
          </a:ln>
        </p:spPr>
        <p:txBody>
          <a:bodyPr wrap="none">
            <a:spAutoFit/>
          </a:bodyPr>
          <a:lstStyle/>
          <a:p>
            <a:r>
              <a:rPr lang="en-US" altLang="zh-CN">
                <a:latin typeface="Times New Roman" panose="02020603050405020304" pitchFamily="18" charset="0"/>
              </a:rPr>
              <a:t>memory</a:t>
            </a:r>
          </a:p>
        </p:txBody>
      </p:sp>
      <p:sp>
        <p:nvSpPr>
          <p:cNvPr id="32781" name="Text Box 15"/>
          <p:cNvSpPr txBox="1"/>
          <p:nvPr/>
        </p:nvSpPr>
        <p:spPr>
          <a:xfrm>
            <a:off x="4078288" y="3910013"/>
            <a:ext cx="944562" cy="457200"/>
          </a:xfrm>
          <a:prstGeom prst="rect">
            <a:avLst/>
          </a:prstGeom>
          <a:noFill/>
          <a:ln w="9525">
            <a:noFill/>
          </a:ln>
        </p:spPr>
        <p:txBody>
          <a:bodyPr wrap="none">
            <a:spAutoFit/>
          </a:bodyPr>
          <a:lstStyle/>
          <a:p>
            <a:r>
              <a:rPr lang="en-US" altLang="zh-CN">
                <a:latin typeface="Times New Roman" panose="02020603050405020304" pitchFamily="18" charset="0"/>
              </a:rPr>
              <a:t>Write</a:t>
            </a:r>
          </a:p>
        </p:txBody>
      </p:sp>
      <p:sp>
        <p:nvSpPr>
          <p:cNvPr id="32782" name="Text Box 16"/>
          <p:cNvSpPr txBox="1"/>
          <p:nvPr/>
        </p:nvSpPr>
        <p:spPr>
          <a:xfrm>
            <a:off x="3062288" y="3897313"/>
            <a:ext cx="862012" cy="457200"/>
          </a:xfrm>
          <a:prstGeom prst="rect">
            <a:avLst/>
          </a:prstGeom>
          <a:noFill/>
          <a:ln w="9525">
            <a:noFill/>
          </a:ln>
        </p:spPr>
        <p:txBody>
          <a:bodyPr wrap="none">
            <a:spAutoFit/>
          </a:bodyPr>
          <a:lstStyle/>
          <a:p>
            <a:r>
              <a:rPr lang="en-US" altLang="zh-CN">
                <a:latin typeface="Times New Roman" panose="02020603050405020304" pitchFamily="18" charset="0"/>
              </a:rPr>
              <a:t>Read</a:t>
            </a:r>
          </a:p>
        </p:txBody>
      </p:sp>
      <p:sp>
        <p:nvSpPr>
          <p:cNvPr id="32783" name="Oval 17"/>
          <p:cNvSpPr/>
          <p:nvPr/>
        </p:nvSpPr>
        <p:spPr>
          <a:xfrm>
            <a:off x="3379788" y="1700213"/>
            <a:ext cx="1371600" cy="762000"/>
          </a:xfrm>
          <a:prstGeom prst="ellipse">
            <a:avLst/>
          </a:prstGeom>
          <a:solidFill>
            <a:srgbClr val="00FFFF"/>
          </a:solidFill>
          <a:ln w="9525" cap="flat" cmpd="sng">
            <a:solidFill>
              <a:schemeClr val="tx1"/>
            </a:solidFill>
            <a:prstDash val="solid"/>
            <a:headEnd type="none" w="med" len="med"/>
            <a:tailEnd type="none" w="med" len="med"/>
          </a:ln>
        </p:spPr>
        <p:txBody>
          <a:bodyPr wrap="none" anchor="ctr"/>
          <a:lstStyle/>
          <a:p>
            <a:pPr algn="ctr"/>
            <a:r>
              <a:rPr lang="en-US" altLang="zh-CN">
                <a:latin typeface="Arial Black" panose="020B0A04020102020204" pitchFamily="34" charset="0"/>
              </a:rPr>
              <a:t>CPU</a:t>
            </a:r>
          </a:p>
        </p:txBody>
      </p:sp>
      <p:sp>
        <p:nvSpPr>
          <p:cNvPr id="32784" name="Line 18"/>
          <p:cNvSpPr/>
          <p:nvPr/>
        </p:nvSpPr>
        <p:spPr>
          <a:xfrm flipV="1">
            <a:off x="3913188" y="2462213"/>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2785" name="Line 19"/>
          <p:cNvSpPr/>
          <p:nvPr/>
        </p:nvSpPr>
        <p:spPr>
          <a:xfrm flipH="1">
            <a:off x="4217988" y="2462213"/>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2786" name="AutoShape 20"/>
          <p:cNvSpPr/>
          <p:nvPr/>
        </p:nvSpPr>
        <p:spPr>
          <a:xfrm>
            <a:off x="6503988" y="4519613"/>
            <a:ext cx="1498600" cy="922337"/>
          </a:xfrm>
          <a:prstGeom prst="can">
            <a:avLst>
              <a:gd name="adj" fmla="val 25000"/>
            </a:avLst>
          </a:prstGeom>
          <a:solidFill>
            <a:srgbClr val="CCFFCC"/>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a:latin typeface="Arial-BoldMT" charset="0"/>
              </a:rPr>
              <a:t>Log</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32787" name="Text Box 21"/>
          <p:cNvSpPr txBox="1"/>
          <p:nvPr/>
        </p:nvSpPr>
        <p:spPr>
          <a:xfrm>
            <a:off x="4705350" y="4589463"/>
            <a:ext cx="1265238" cy="711200"/>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Log</a:t>
            </a:r>
          </a:p>
          <a:p>
            <a:pPr algn="ctr" eaLnBrk="0" hangingPunct="0"/>
            <a:r>
              <a:rPr lang="en-US" altLang="zh-CN" sz="2000">
                <a:latin typeface="Times New Roman" panose="02020603050405020304" pitchFamily="18" charset="0"/>
              </a:rPr>
              <a:t>Buffer</a:t>
            </a:r>
          </a:p>
        </p:txBody>
      </p:sp>
      <p:sp>
        <p:nvSpPr>
          <p:cNvPr id="32788" name="Line 22"/>
          <p:cNvSpPr/>
          <p:nvPr/>
        </p:nvSpPr>
        <p:spPr>
          <a:xfrm>
            <a:off x="5970588" y="4976813"/>
            <a:ext cx="533400" cy="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2789" name="Line 23"/>
          <p:cNvSpPr/>
          <p:nvPr/>
        </p:nvSpPr>
        <p:spPr>
          <a:xfrm>
            <a:off x="4294188" y="3681413"/>
            <a:ext cx="99060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2790" name="AutoShape 24"/>
          <p:cNvSpPr/>
          <p:nvPr/>
        </p:nvSpPr>
        <p:spPr>
          <a:xfrm>
            <a:off x="1066800" y="5551488"/>
            <a:ext cx="1498600" cy="922337"/>
          </a:xfrm>
          <a:prstGeom prst="can">
            <a:avLst>
              <a:gd name="adj" fmla="val 25000"/>
            </a:avLst>
          </a:prstGeom>
          <a:solidFill>
            <a:srgbClr val="99CCFF"/>
          </a:solidFill>
          <a:ln w="38100" cap="flat" cmpd="sng">
            <a:solidFill>
              <a:srgbClr val="FF0000"/>
            </a:solidFill>
            <a:prstDash val="solid"/>
            <a:headEnd type="none" w="med" len="med"/>
            <a:tailEnd type="none" w="med" len="med"/>
          </a:ln>
        </p:spPr>
        <p:txBody>
          <a:bodyPr wrap="none" anchor="ctr"/>
          <a:lstStyle/>
          <a:p>
            <a:pPr algn="ctr" eaLnBrk="0" hangingPunct="0"/>
            <a:r>
              <a:rPr lang="en-US" altLang="zh-CN">
                <a:solidFill>
                  <a:srgbClr val="FF0000"/>
                </a:solidFill>
                <a:latin typeface="Arial-BoldMT" charset="0"/>
              </a:rPr>
              <a:t>Archival</a:t>
            </a:r>
          </a:p>
          <a:p>
            <a:pPr algn="ctr" eaLnBrk="0" hangingPunct="0"/>
            <a:r>
              <a:rPr lang="en-US" altLang="zh-CN">
                <a:solidFill>
                  <a:srgbClr val="FF0000"/>
                </a:solidFill>
                <a:latin typeface="Arial-BoldMT" charset="0"/>
              </a:rPr>
              <a:t>Disk</a:t>
            </a:r>
            <a:endParaRPr lang="en-US" altLang="zh-CN" b="0">
              <a:solidFill>
                <a:srgbClr val="FF0000"/>
              </a:solidFill>
              <a:latin typeface="Times New Roman" panose="02020603050405020304" pitchFamily="18" charset="0"/>
            </a:endParaRPr>
          </a:p>
        </p:txBody>
      </p:sp>
      <p:sp>
        <p:nvSpPr>
          <p:cNvPr id="32791" name="Freeform 25"/>
          <p:cNvSpPr/>
          <p:nvPr/>
        </p:nvSpPr>
        <p:spPr>
          <a:xfrm>
            <a:off x="2514600" y="5170488"/>
            <a:ext cx="876300" cy="660400"/>
          </a:xfrm>
          <a:custGeom>
            <a:avLst/>
            <a:gdLst>
              <a:gd name="txL" fmla="*/ 0 w 552"/>
              <a:gd name="txT" fmla="*/ 0 h 416"/>
              <a:gd name="txR" fmla="*/ 552 w 552"/>
              <a:gd name="txB" fmla="*/ 416 h 416"/>
            </a:gdLst>
            <a:ahLst/>
            <a:cxnLst>
              <a:cxn ang="0">
                <a:pos x="0" y="80645001"/>
              </a:cxn>
              <a:cxn ang="0">
                <a:pos x="1209674862" y="80645001"/>
              </a:cxn>
              <a:cxn ang="0">
                <a:pos x="1088707415" y="564515033"/>
              </a:cxn>
              <a:cxn ang="0">
                <a:pos x="120967496" y="1048385089"/>
              </a:cxn>
            </a:cxnLst>
            <a:rect l="txL" t="txT" r="txR" b="txB"/>
            <a:pathLst>
              <a:path w="552" h="416">
                <a:moveTo>
                  <a:pt x="0" y="32"/>
                </a:moveTo>
                <a:cubicBezTo>
                  <a:pt x="204" y="16"/>
                  <a:pt x="408" y="0"/>
                  <a:pt x="480" y="32"/>
                </a:cubicBezTo>
                <a:cubicBezTo>
                  <a:pt x="552" y="64"/>
                  <a:pt x="504" y="160"/>
                  <a:pt x="432" y="224"/>
                </a:cubicBezTo>
                <a:cubicBezTo>
                  <a:pt x="360" y="288"/>
                  <a:pt x="204" y="352"/>
                  <a:pt x="48" y="416"/>
                </a:cubicBezTo>
              </a:path>
            </a:pathLst>
          </a:custGeom>
          <a:noFill/>
          <a:ln w="38100" cap="flat" cmpd="sng">
            <a:solidFill>
              <a:srgbClr val="FF0000"/>
            </a:solidFill>
            <a:prstDash val="solid"/>
            <a:round/>
            <a:headEnd type="none" w="med" len="med"/>
            <a:tailEnd type="triangle" w="med" len="lg"/>
          </a:ln>
        </p:spPr>
        <p:txBody>
          <a:bodyPr/>
          <a:lstStyle/>
          <a:p>
            <a:endParaRPr lang="zh-CN" altLang="en-US">
              <a:latin typeface="Times New Roman" panose="02020603050405020304" pitchFamily="18" charset="0"/>
            </a:endParaRPr>
          </a:p>
        </p:txBody>
      </p:sp>
      <p:sp>
        <p:nvSpPr>
          <p:cNvPr id="32792" name="AutoShape 26"/>
          <p:cNvSpPr/>
          <p:nvPr/>
        </p:nvSpPr>
        <p:spPr>
          <a:xfrm>
            <a:off x="6516688" y="3141663"/>
            <a:ext cx="1498600" cy="922337"/>
          </a:xfrm>
          <a:prstGeom prst="can">
            <a:avLst>
              <a:gd name="adj" fmla="val 25000"/>
            </a:avLst>
          </a:prstGeom>
          <a:solidFill>
            <a:srgbClr val="CCFFCC"/>
          </a:solidFill>
          <a:ln w="25400" cap="flat" cmpd="sng">
            <a:solidFill>
              <a:srgbClr val="FF0000"/>
            </a:solidFill>
            <a:prstDash val="solid"/>
            <a:headEnd type="none" w="med" len="med"/>
            <a:tailEnd type="none" w="med" len="med"/>
          </a:ln>
        </p:spPr>
        <p:txBody>
          <a:bodyPr wrap="none" lIns="0" rIns="0" anchor="ctr"/>
          <a:lstStyle/>
          <a:p>
            <a:pPr algn="ctr" eaLnBrk="0" hangingPunct="0"/>
            <a:r>
              <a:rPr lang="zh-CN" altLang="en-US">
                <a:solidFill>
                  <a:srgbClr val="FF0000"/>
                </a:solidFill>
                <a:latin typeface="Arial-BoldMT" charset="0"/>
              </a:rPr>
              <a:t>新</a:t>
            </a:r>
            <a:r>
              <a:rPr lang="en-US" altLang="zh-CN">
                <a:latin typeface="Arial-BoldMT" charset="0"/>
              </a:rPr>
              <a:t>LogDisk</a:t>
            </a:r>
            <a:endParaRPr lang="en-US" altLang="zh-CN" b="0">
              <a:latin typeface="Times New Roman" panose="02020603050405020304" pitchFamily="18" charset="0"/>
            </a:endParaRPr>
          </a:p>
        </p:txBody>
      </p:sp>
      <p:sp>
        <p:nvSpPr>
          <p:cNvPr id="32793" name="AutoShape 27"/>
          <p:cNvSpPr/>
          <p:nvPr/>
        </p:nvSpPr>
        <p:spPr>
          <a:xfrm>
            <a:off x="7019925" y="4076700"/>
            <a:ext cx="431800" cy="576263"/>
          </a:xfrm>
          <a:prstGeom prst="downArrow">
            <a:avLst>
              <a:gd name="adj1" fmla="val 50000"/>
              <a:gd name="adj2" fmla="val 33363"/>
            </a:avLst>
          </a:prstGeom>
          <a:solidFill>
            <a:srgbClr val="FF0000"/>
          </a:solidFill>
          <a:ln w="9525" cap="flat" cmpd="sng">
            <a:solidFill>
              <a:schemeClr val="tx1"/>
            </a:solidFill>
            <a:prstDash val="solid"/>
            <a:miter/>
            <a:headEnd type="none" w="med" len="med"/>
            <a:tailEnd type="none" w="med" len="med"/>
          </a:ln>
        </p:spPr>
        <p:txBody>
          <a:bodyPr vert="eaVert" wrap="none" anchor="ctr"/>
          <a:lstStyle/>
          <a:p>
            <a:endParaRPr lang="zh-CN" altLang="en-US">
              <a:latin typeface="Times New Roman" panose="02020603050405020304" pitchFamily="18" charset="0"/>
            </a:endParaRPr>
          </a:p>
        </p:txBody>
      </p:sp>
      <p:sp>
        <p:nvSpPr>
          <p:cNvPr id="32794" name="Line 28"/>
          <p:cNvSpPr/>
          <p:nvPr/>
        </p:nvSpPr>
        <p:spPr>
          <a:xfrm>
            <a:off x="8027988" y="4581525"/>
            <a:ext cx="431800" cy="863600"/>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
        <p:nvSpPr>
          <p:cNvPr id="32795" name="Line 29"/>
          <p:cNvSpPr/>
          <p:nvPr/>
        </p:nvSpPr>
        <p:spPr>
          <a:xfrm flipH="1">
            <a:off x="7986713" y="4610100"/>
            <a:ext cx="503237" cy="720725"/>
          </a:xfrm>
          <a:prstGeom prst="line">
            <a:avLst/>
          </a:prstGeom>
          <a:ln w="57150" cap="flat" cmpd="sng">
            <a:solidFill>
              <a:srgbClr val="FF0000"/>
            </a:solidFill>
            <a:prstDash val="solid"/>
            <a:headEnd type="none" w="med" len="med"/>
            <a:tailEnd type="none" w="med" len="med"/>
          </a:ln>
        </p:spPr>
        <p:txBody>
          <a:bodyPr/>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120775" y="457200"/>
            <a:ext cx="7772400" cy="533400"/>
          </a:xfrm>
        </p:spPr>
        <p:txBody>
          <a:bodyPr vert="horz" wrap="square" lIns="91440" tIns="45720" rIns="91440" bIns="45720" anchor="ctr"/>
          <a:lstStyle/>
          <a:p>
            <a:pPr algn="ctr" eaLnBrk="1" hangingPunct="1"/>
            <a:r>
              <a:rPr lang="zh-CN" altLang="en-US" sz="4000">
                <a:latin typeface="微软雅黑" panose="020B0503020204020204" pitchFamily="34" charset="-122"/>
                <a:ea typeface="微软雅黑" panose="020B0503020204020204" pitchFamily="34" charset="-122"/>
              </a:rPr>
              <a:t>日志磁盘和数据库磁盘同时故障</a:t>
            </a:r>
          </a:p>
        </p:txBody>
      </p:sp>
      <p:sp>
        <p:nvSpPr>
          <p:cNvPr id="33795" name="Rectangle 3"/>
          <p:cNvSpPr>
            <a:spLocks noGrp="1"/>
          </p:cNvSpPr>
          <p:nvPr>
            <p:ph type="body"/>
          </p:nvPr>
        </p:nvSpPr>
        <p:spPr>
          <a:xfrm>
            <a:off x="161925" y="1930400"/>
            <a:ext cx="8694738" cy="4378325"/>
          </a:xfrm>
        </p:spPr>
        <p:txBody>
          <a:bodyPr vert="horz" wrap="square" lIns="91440" tIns="45720" rIns="91440" bIns="45720" anchor="t"/>
          <a:lstStyle/>
          <a:p>
            <a:pPr eaLnBrk="1" hangingPunct="1">
              <a:lnSpc>
                <a:spcPct val="8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无法完全恢复，只能恢复到备份时</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8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80000"/>
              </a:lnSpc>
            </a:pP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3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这是一个</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小概率事件</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假定一个磁盘故障的概率为</a:t>
            </a:r>
            <a:r>
              <a:rPr lang="en-US" altLang="zh-CN" sz="2800" i="1">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那么两个磁盘同时故障的概率为</a:t>
            </a:r>
            <a:r>
              <a:rPr lang="en-US" altLang="zh-CN" sz="2800" i="1">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2800" baseline="30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30000"/>
              </a:lnSpc>
              <a:spcBef>
                <a:spcPct val="75000"/>
              </a:spcBef>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例如，磁盘的正常工作时间可达</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年，即故障概率为</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10</a:t>
            </a:r>
            <a:r>
              <a:rPr lang="en-US" altLang="zh-CN" sz="2200" baseline="300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级，</a:t>
            </a:r>
            <a:r>
              <a:rPr lang="zh-CN" altLang="en-US" sz="2200" i="1">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200" i="1">
                <a:latin typeface="微软雅黑" panose="020B0503020204020204" pitchFamily="34" charset="-122"/>
                <a:ea typeface="微软雅黑" panose="020B0503020204020204" pitchFamily="34" charset="-122"/>
                <a:cs typeface="微软雅黑" panose="020B0503020204020204" pitchFamily="34" charset="-122"/>
              </a:rPr>
              <a:t>p</a:t>
            </a:r>
            <a:r>
              <a:rPr lang="en-US" altLang="zh-CN" sz="2200" baseline="30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10</a:t>
            </a:r>
            <a:r>
              <a:rPr lang="en-US" altLang="zh-CN" sz="2200" baseline="3000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级，即</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200</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年左右。也就是说，</a:t>
            </a:r>
            <a:r>
              <a:rPr lang="zh-CN" altLang="en-US" sz="2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可靠性从</a:t>
            </a:r>
            <a:r>
              <a:rPr lang="en-US" altLang="zh-CN" sz="2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年提高到了</a:t>
            </a:r>
            <a:r>
              <a:rPr lang="en-US" altLang="zh-CN" sz="2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200</a:t>
            </a:r>
            <a:r>
              <a:rPr lang="zh-CN" altLang="en-US" sz="2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年</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。抗洪能力从</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年一遇到</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200</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年一遇的防洪大堤修建也就是这个道理。</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828800" y="228600"/>
            <a:ext cx="6400800" cy="914400"/>
          </a:xfrm>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容灾－远程备份</a:t>
            </a:r>
            <a:endParaRPr lang="zh-CN" altLang="en-US" sz="4000">
              <a:ea typeface="黑体" panose="02010609060101010101" pitchFamily="49" charset="-122"/>
            </a:endParaRPr>
          </a:p>
        </p:txBody>
      </p:sp>
      <p:sp>
        <p:nvSpPr>
          <p:cNvPr id="34819" name="Rectangle 3"/>
          <p:cNvSpPr>
            <a:spLocks noGrp="1"/>
          </p:cNvSpPr>
          <p:nvPr>
            <p:ph type="body"/>
          </p:nvPr>
        </p:nvSpPr>
        <p:spPr>
          <a:xfrm>
            <a:off x="6629400" y="1371600"/>
            <a:ext cx="2057400" cy="506413"/>
          </a:xfrm>
        </p:spPr>
        <p:txBody>
          <a:bodyPr vert="horz" wrap="square" lIns="91440" tIns="45720" rIns="91440" bIns="45720" anchor="t"/>
          <a:lstStyle/>
          <a:p>
            <a:pPr eaLnBrk="1" hangingPunct="1">
              <a:buNone/>
            </a:pPr>
            <a:r>
              <a:rPr lang="en-US" altLang="zh-CN" sz="2400" b="1">
                <a:solidFill>
                  <a:schemeClr val="tx2"/>
                </a:solidFill>
                <a:latin typeface="Times New Roman" panose="02020603050405020304" pitchFamily="18" charset="0"/>
                <a:ea typeface="宋体" panose="02010600030101010101" pitchFamily="2" charset="-122"/>
              </a:rPr>
              <a:t>Backup host</a:t>
            </a:r>
          </a:p>
        </p:txBody>
      </p:sp>
      <p:grpSp>
        <p:nvGrpSpPr>
          <p:cNvPr id="34820" name="Group 46"/>
          <p:cNvGrpSpPr/>
          <p:nvPr/>
        </p:nvGrpSpPr>
        <p:grpSpPr>
          <a:xfrm>
            <a:off x="304800" y="1925638"/>
            <a:ext cx="2908300" cy="4752975"/>
            <a:chOff x="192" y="1213"/>
            <a:chExt cx="1832" cy="2994"/>
          </a:xfrm>
        </p:grpSpPr>
        <p:sp>
          <p:nvSpPr>
            <p:cNvPr id="34837" name="AutoShape 4"/>
            <p:cNvSpPr/>
            <p:nvPr/>
          </p:nvSpPr>
          <p:spPr>
            <a:xfrm>
              <a:off x="199" y="3626"/>
              <a:ext cx="848" cy="581"/>
            </a:xfrm>
            <a:prstGeom prst="can">
              <a:avLst>
                <a:gd name="adj" fmla="val 25000"/>
              </a:avLst>
            </a:prstGeom>
            <a:solidFill>
              <a:srgbClr val="CC99FF"/>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a:latin typeface="Arial-BoldMT" charset="0"/>
                </a:rPr>
                <a:t>Database</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34838" name="Text Box 5"/>
            <p:cNvSpPr txBox="1"/>
            <p:nvPr/>
          </p:nvSpPr>
          <p:spPr>
            <a:xfrm>
              <a:off x="296" y="2939"/>
              <a:ext cx="797" cy="448"/>
            </a:xfrm>
            <a:prstGeom prst="rect">
              <a:avLst/>
            </a:prstGeom>
            <a:solidFill>
              <a:srgbClr val="CC99FF"/>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Database</a:t>
              </a:r>
            </a:p>
            <a:p>
              <a:pPr algn="ctr" eaLnBrk="0" hangingPunct="0"/>
              <a:r>
                <a:rPr lang="en-US" altLang="zh-CN" sz="2000">
                  <a:latin typeface="Times New Roman" panose="02020603050405020304" pitchFamily="18" charset="0"/>
                </a:rPr>
                <a:t>Buffer</a:t>
              </a:r>
            </a:p>
          </p:txBody>
        </p:sp>
        <p:sp>
          <p:nvSpPr>
            <p:cNvPr id="34839" name="Line 6"/>
            <p:cNvSpPr/>
            <p:nvPr/>
          </p:nvSpPr>
          <p:spPr>
            <a:xfrm>
              <a:off x="759" y="3386"/>
              <a:ext cx="0" cy="336"/>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40" name="Line 7"/>
            <p:cNvSpPr/>
            <p:nvPr/>
          </p:nvSpPr>
          <p:spPr>
            <a:xfrm flipH="1" flipV="1">
              <a:off x="567" y="3386"/>
              <a:ext cx="0" cy="288"/>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41" name="Text Box 8"/>
            <p:cNvSpPr txBox="1"/>
            <p:nvPr/>
          </p:nvSpPr>
          <p:spPr>
            <a:xfrm>
              <a:off x="345" y="1910"/>
              <a:ext cx="1054" cy="442"/>
            </a:xfrm>
            <a:prstGeom prst="rect">
              <a:avLst/>
            </a:prstGeom>
            <a:solidFill>
              <a:srgbClr val="FFCC99"/>
            </a:solidFill>
            <a:ln w="9525">
              <a:noFill/>
            </a:ln>
          </p:spPr>
          <p:txBody>
            <a:bodyPr>
              <a:spAutoFit/>
            </a:bodyPr>
            <a:lstStyle/>
            <a:p>
              <a:pPr algn="ctr" eaLnBrk="0" hangingPunct="0"/>
              <a:r>
                <a:rPr lang="en-US" altLang="zh-CN" sz="2000">
                  <a:latin typeface="Times New Roman" panose="02020603050405020304" pitchFamily="18" charset="0"/>
                </a:rPr>
                <a:t>Private</a:t>
              </a:r>
            </a:p>
            <a:p>
              <a:pPr algn="ctr" eaLnBrk="0" hangingPunct="0"/>
              <a:r>
                <a:rPr lang="en-US" altLang="zh-CN" sz="2000">
                  <a:latin typeface="Times New Roman" panose="02020603050405020304" pitchFamily="18" charset="0"/>
                </a:rPr>
                <a:t>Buffer</a:t>
              </a:r>
            </a:p>
          </p:txBody>
        </p:sp>
        <p:sp>
          <p:nvSpPr>
            <p:cNvPr id="34842" name="Line 9"/>
            <p:cNvSpPr/>
            <p:nvPr/>
          </p:nvSpPr>
          <p:spPr>
            <a:xfrm flipV="1">
              <a:off x="720" y="2352"/>
              <a:ext cx="0" cy="576"/>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43" name="Line 10"/>
            <p:cNvSpPr/>
            <p:nvPr/>
          </p:nvSpPr>
          <p:spPr>
            <a:xfrm flipH="1">
              <a:off x="960" y="2352"/>
              <a:ext cx="0" cy="576"/>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44" name="Rectangle 11"/>
            <p:cNvSpPr/>
            <p:nvPr/>
          </p:nvSpPr>
          <p:spPr>
            <a:xfrm>
              <a:off x="200" y="1850"/>
              <a:ext cx="1824" cy="1702"/>
            </a:xfrm>
            <a:prstGeom prst="rect">
              <a:avLst/>
            </a:prstGeom>
            <a:noFill/>
            <a:ln w="19050" cap="flat" cmpd="sng">
              <a:solidFill>
                <a:schemeClr val="tx1"/>
              </a:solidFill>
              <a:prstDash val="solid"/>
              <a:miter/>
              <a:headEnd type="none" w="med" len="med"/>
              <a:tailEnd type="none" w="med" len="med"/>
            </a:ln>
          </p:spPr>
          <p:txBody>
            <a:bodyPr wrap="none" anchor="ctr"/>
            <a:lstStyle/>
            <a:p>
              <a:endParaRPr lang="zh-CN" altLang="en-US">
                <a:latin typeface="Times New Roman" panose="02020603050405020304" pitchFamily="18" charset="0"/>
              </a:endParaRPr>
            </a:p>
          </p:txBody>
        </p:sp>
        <p:sp>
          <p:nvSpPr>
            <p:cNvPr id="34845" name="Text Box 13"/>
            <p:cNvSpPr txBox="1"/>
            <p:nvPr/>
          </p:nvSpPr>
          <p:spPr>
            <a:xfrm>
              <a:off x="832" y="2496"/>
              <a:ext cx="595" cy="288"/>
            </a:xfrm>
            <a:prstGeom prst="rect">
              <a:avLst/>
            </a:prstGeom>
            <a:noFill/>
            <a:ln w="9525">
              <a:noFill/>
            </a:ln>
          </p:spPr>
          <p:txBody>
            <a:bodyPr wrap="none">
              <a:spAutoFit/>
            </a:bodyPr>
            <a:lstStyle/>
            <a:p>
              <a:r>
                <a:rPr lang="en-US" altLang="zh-CN">
                  <a:latin typeface="Times New Roman" panose="02020603050405020304" pitchFamily="18" charset="0"/>
                </a:rPr>
                <a:t>Write</a:t>
              </a:r>
            </a:p>
          </p:txBody>
        </p:sp>
        <p:sp>
          <p:nvSpPr>
            <p:cNvPr id="34846" name="Text Box 14"/>
            <p:cNvSpPr txBox="1"/>
            <p:nvPr/>
          </p:nvSpPr>
          <p:spPr>
            <a:xfrm>
              <a:off x="192" y="2488"/>
              <a:ext cx="543" cy="288"/>
            </a:xfrm>
            <a:prstGeom prst="rect">
              <a:avLst/>
            </a:prstGeom>
            <a:noFill/>
            <a:ln w="9525">
              <a:noFill/>
            </a:ln>
          </p:spPr>
          <p:txBody>
            <a:bodyPr wrap="none">
              <a:spAutoFit/>
            </a:bodyPr>
            <a:lstStyle/>
            <a:p>
              <a:r>
                <a:rPr lang="en-US" altLang="zh-CN">
                  <a:latin typeface="Times New Roman" panose="02020603050405020304" pitchFamily="18" charset="0"/>
                </a:rPr>
                <a:t>Read</a:t>
              </a:r>
            </a:p>
          </p:txBody>
        </p:sp>
        <p:sp>
          <p:nvSpPr>
            <p:cNvPr id="34847" name="Oval 15"/>
            <p:cNvSpPr/>
            <p:nvPr/>
          </p:nvSpPr>
          <p:spPr>
            <a:xfrm>
              <a:off x="392" y="1213"/>
              <a:ext cx="864" cy="480"/>
            </a:xfrm>
            <a:prstGeom prst="ellipse">
              <a:avLst/>
            </a:prstGeom>
            <a:solidFill>
              <a:srgbClr val="00FFFF"/>
            </a:solidFill>
            <a:ln w="9525" cap="flat" cmpd="sng">
              <a:solidFill>
                <a:schemeClr val="tx1"/>
              </a:solidFill>
              <a:prstDash val="solid"/>
              <a:headEnd type="none" w="med" len="med"/>
              <a:tailEnd type="none" w="med" len="med"/>
            </a:ln>
          </p:spPr>
          <p:txBody>
            <a:bodyPr wrap="none" anchor="ctr"/>
            <a:lstStyle/>
            <a:p>
              <a:pPr algn="ctr"/>
              <a:r>
                <a:rPr lang="en-US" altLang="zh-CN">
                  <a:latin typeface="Arial Black" panose="020B0A04020102020204" pitchFamily="34" charset="0"/>
                </a:rPr>
                <a:t>CPU</a:t>
              </a:r>
            </a:p>
          </p:txBody>
        </p:sp>
        <p:sp>
          <p:nvSpPr>
            <p:cNvPr id="34848" name="Line 16"/>
            <p:cNvSpPr/>
            <p:nvPr/>
          </p:nvSpPr>
          <p:spPr>
            <a:xfrm flipV="1">
              <a:off x="728" y="1693"/>
              <a:ext cx="0" cy="227"/>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49" name="Line 17"/>
            <p:cNvSpPr/>
            <p:nvPr/>
          </p:nvSpPr>
          <p:spPr>
            <a:xfrm flipH="1">
              <a:off x="920" y="1693"/>
              <a:ext cx="0" cy="227"/>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50" name="AutoShape 18"/>
            <p:cNvSpPr/>
            <p:nvPr/>
          </p:nvSpPr>
          <p:spPr>
            <a:xfrm>
              <a:off x="1239" y="3626"/>
              <a:ext cx="720" cy="581"/>
            </a:xfrm>
            <a:prstGeom prst="can">
              <a:avLst>
                <a:gd name="adj" fmla="val 25000"/>
              </a:avLst>
            </a:prstGeom>
            <a:solidFill>
              <a:srgbClr val="CCFFCC"/>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a:latin typeface="Arial-BoldMT" charset="0"/>
                </a:rPr>
                <a:t>Log</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34851" name="Text Box 19"/>
            <p:cNvSpPr txBox="1"/>
            <p:nvPr/>
          </p:nvSpPr>
          <p:spPr>
            <a:xfrm>
              <a:off x="1227" y="2924"/>
              <a:ext cx="797" cy="448"/>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Log</a:t>
              </a:r>
            </a:p>
            <a:p>
              <a:pPr algn="ctr" eaLnBrk="0" hangingPunct="0"/>
              <a:r>
                <a:rPr lang="en-US" altLang="zh-CN" sz="2000">
                  <a:latin typeface="Times New Roman" panose="02020603050405020304" pitchFamily="18" charset="0"/>
                </a:rPr>
                <a:t>Buffer</a:t>
              </a:r>
            </a:p>
          </p:txBody>
        </p:sp>
        <p:sp>
          <p:nvSpPr>
            <p:cNvPr id="34852" name="Line 20"/>
            <p:cNvSpPr/>
            <p:nvPr/>
          </p:nvSpPr>
          <p:spPr>
            <a:xfrm>
              <a:off x="1575" y="3386"/>
              <a:ext cx="0" cy="336"/>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53" name="Line 21"/>
            <p:cNvSpPr/>
            <p:nvPr/>
          </p:nvSpPr>
          <p:spPr>
            <a:xfrm>
              <a:off x="968" y="2352"/>
              <a:ext cx="624" cy="576"/>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grpSp>
      <p:sp>
        <p:nvSpPr>
          <p:cNvPr id="34821" name="AutoShape 24"/>
          <p:cNvSpPr/>
          <p:nvPr/>
        </p:nvSpPr>
        <p:spPr>
          <a:xfrm>
            <a:off x="7531100" y="5680075"/>
            <a:ext cx="1346200" cy="922338"/>
          </a:xfrm>
          <a:prstGeom prst="can">
            <a:avLst>
              <a:gd name="adj" fmla="val 25000"/>
            </a:avLst>
          </a:prstGeom>
          <a:solidFill>
            <a:srgbClr val="CC99FF"/>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a:latin typeface="Arial-BoldMT" charset="0"/>
              </a:rPr>
              <a:t>Database</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34822" name="Text Box 25"/>
          <p:cNvSpPr txBox="1"/>
          <p:nvPr/>
        </p:nvSpPr>
        <p:spPr>
          <a:xfrm>
            <a:off x="7573963" y="4589463"/>
            <a:ext cx="1265237" cy="711200"/>
          </a:xfrm>
          <a:prstGeom prst="rect">
            <a:avLst/>
          </a:prstGeom>
          <a:solidFill>
            <a:srgbClr val="CC99FF"/>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Database</a:t>
            </a:r>
          </a:p>
          <a:p>
            <a:pPr algn="ctr" eaLnBrk="0" hangingPunct="0"/>
            <a:r>
              <a:rPr lang="en-US" altLang="zh-CN" sz="2000">
                <a:latin typeface="Times New Roman" panose="02020603050405020304" pitchFamily="18" charset="0"/>
              </a:rPr>
              <a:t>Buffer</a:t>
            </a:r>
          </a:p>
        </p:txBody>
      </p:sp>
      <p:sp>
        <p:nvSpPr>
          <p:cNvPr id="34823" name="Line 26"/>
          <p:cNvSpPr/>
          <p:nvPr/>
        </p:nvSpPr>
        <p:spPr>
          <a:xfrm>
            <a:off x="8308975" y="5299075"/>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24" name="Line 27"/>
          <p:cNvSpPr/>
          <p:nvPr/>
        </p:nvSpPr>
        <p:spPr>
          <a:xfrm flipH="1" flipV="1">
            <a:off x="8004175" y="5299075"/>
            <a:ext cx="0" cy="4572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25" name="Rectangle 31"/>
          <p:cNvSpPr/>
          <p:nvPr/>
        </p:nvSpPr>
        <p:spPr>
          <a:xfrm>
            <a:off x="6096000" y="2860675"/>
            <a:ext cx="2895600" cy="2701925"/>
          </a:xfrm>
          <a:prstGeom prst="rect">
            <a:avLst/>
          </a:prstGeom>
          <a:noFill/>
          <a:ln w="19050" cap="flat" cmpd="sng">
            <a:solidFill>
              <a:schemeClr val="tx1"/>
            </a:solidFill>
            <a:prstDash val="solid"/>
            <a:miter/>
            <a:headEnd type="none" w="med" len="med"/>
            <a:tailEnd type="none" w="med" len="med"/>
          </a:ln>
        </p:spPr>
        <p:txBody>
          <a:bodyPr wrap="none" anchor="ctr"/>
          <a:lstStyle/>
          <a:p>
            <a:endParaRPr lang="zh-CN" altLang="en-US">
              <a:latin typeface="Times New Roman" panose="02020603050405020304" pitchFamily="18" charset="0"/>
            </a:endParaRPr>
          </a:p>
        </p:txBody>
      </p:sp>
      <p:sp>
        <p:nvSpPr>
          <p:cNvPr id="34826" name="Oval 34"/>
          <p:cNvSpPr/>
          <p:nvPr/>
        </p:nvSpPr>
        <p:spPr>
          <a:xfrm>
            <a:off x="6858000" y="1849438"/>
            <a:ext cx="1371600" cy="762000"/>
          </a:xfrm>
          <a:prstGeom prst="ellipse">
            <a:avLst/>
          </a:prstGeom>
          <a:solidFill>
            <a:srgbClr val="00FFFF"/>
          </a:solidFill>
          <a:ln w="9525" cap="flat" cmpd="sng">
            <a:solidFill>
              <a:schemeClr val="tx1"/>
            </a:solidFill>
            <a:prstDash val="solid"/>
            <a:headEnd type="none" w="med" len="med"/>
            <a:tailEnd type="none" w="med" len="med"/>
          </a:ln>
        </p:spPr>
        <p:txBody>
          <a:bodyPr wrap="none" anchor="ctr"/>
          <a:lstStyle/>
          <a:p>
            <a:pPr algn="ctr"/>
            <a:r>
              <a:rPr lang="en-US" altLang="zh-CN">
                <a:latin typeface="Arial Black" panose="020B0A04020102020204" pitchFamily="34" charset="0"/>
              </a:rPr>
              <a:t>CPU</a:t>
            </a:r>
          </a:p>
        </p:txBody>
      </p:sp>
      <p:sp>
        <p:nvSpPr>
          <p:cNvPr id="34827" name="Line 35"/>
          <p:cNvSpPr/>
          <p:nvPr/>
        </p:nvSpPr>
        <p:spPr>
          <a:xfrm flipV="1">
            <a:off x="7391400" y="2611438"/>
            <a:ext cx="0" cy="360362"/>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28" name="Line 36"/>
          <p:cNvSpPr/>
          <p:nvPr/>
        </p:nvSpPr>
        <p:spPr>
          <a:xfrm flipH="1">
            <a:off x="7696200" y="2611438"/>
            <a:ext cx="0" cy="360362"/>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29" name="AutoShape 37"/>
          <p:cNvSpPr/>
          <p:nvPr/>
        </p:nvSpPr>
        <p:spPr>
          <a:xfrm>
            <a:off x="6172200" y="5715000"/>
            <a:ext cx="1143000" cy="922338"/>
          </a:xfrm>
          <a:prstGeom prst="can">
            <a:avLst>
              <a:gd name="adj" fmla="val 25000"/>
            </a:avLst>
          </a:prstGeom>
          <a:solidFill>
            <a:srgbClr val="CCFFCC"/>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a:latin typeface="Arial-BoldMT" charset="0"/>
              </a:rPr>
              <a:t>Log</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34830" name="Text Box 38"/>
          <p:cNvSpPr txBox="1"/>
          <p:nvPr/>
        </p:nvSpPr>
        <p:spPr>
          <a:xfrm>
            <a:off x="6153150" y="4600575"/>
            <a:ext cx="1265238" cy="711200"/>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Log</a:t>
            </a:r>
          </a:p>
          <a:p>
            <a:pPr algn="ctr" eaLnBrk="0" hangingPunct="0"/>
            <a:r>
              <a:rPr lang="en-US" altLang="zh-CN" sz="2000">
                <a:latin typeface="Times New Roman" panose="02020603050405020304" pitchFamily="18" charset="0"/>
              </a:rPr>
              <a:t>Buffer</a:t>
            </a:r>
          </a:p>
        </p:txBody>
      </p:sp>
      <p:sp>
        <p:nvSpPr>
          <p:cNvPr id="34831" name="Line 39"/>
          <p:cNvSpPr/>
          <p:nvPr/>
        </p:nvSpPr>
        <p:spPr>
          <a:xfrm>
            <a:off x="6705600" y="5334000"/>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4832" name="AutoShape 41"/>
          <p:cNvSpPr/>
          <p:nvPr/>
        </p:nvSpPr>
        <p:spPr>
          <a:xfrm>
            <a:off x="3924300" y="4038600"/>
            <a:ext cx="1295400" cy="990600"/>
          </a:xfrm>
          <a:prstGeom prst="cloudCallout">
            <a:avLst>
              <a:gd name="adj1" fmla="val -45588"/>
              <a:gd name="adj2" fmla="val 23880"/>
            </a:avLst>
          </a:prstGeom>
          <a:solidFill>
            <a:schemeClr val="accent1"/>
          </a:solidFill>
          <a:ln w="9525" cap="flat" cmpd="sng">
            <a:solidFill>
              <a:schemeClr val="tx1"/>
            </a:solidFill>
            <a:prstDash val="solid"/>
            <a:headEnd type="none" w="med" len="med"/>
            <a:tailEnd type="none" w="med" len="med"/>
          </a:ln>
        </p:spPr>
        <p:txBody>
          <a:bodyPr/>
          <a:lstStyle/>
          <a:p>
            <a:pPr algn="ctr"/>
            <a:r>
              <a:rPr lang="zh-CN" altLang="en-US">
                <a:latin typeface="Times New Roman" panose="02020603050405020304" pitchFamily="18" charset="0"/>
              </a:rPr>
              <a:t>网络</a:t>
            </a:r>
          </a:p>
        </p:txBody>
      </p:sp>
      <p:sp>
        <p:nvSpPr>
          <p:cNvPr id="34833" name="Freeform 42"/>
          <p:cNvSpPr/>
          <p:nvPr/>
        </p:nvSpPr>
        <p:spPr>
          <a:xfrm>
            <a:off x="3200400" y="4953000"/>
            <a:ext cx="1143000" cy="304800"/>
          </a:xfrm>
          <a:custGeom>
            <a:avLst/>
            <a:gdLst>
              <a:gd name="txL" fmla="*/ 0 w 1152"/>
              <a:gd name="txT" fmla="*/ 0 h 368"/>
              <a:gd name="txR" fmla="*/ 1152 w 1152"/>
              <a:gd name="txB" fmla="*/ 368 h 368"/>
            </a:gdLst>
            <a:ahLst/>
            <a:cxnLst>
              <a:cxn ang="0">
                <a:pos x="0" y="230501714"/>
              </a:cxn>
              <a:cxn ang="0">
                <a:pos x="425276311" y="230501714"/>
              </a:cxn>
              <a:cxn ang="0">
                <a:pos x="850552622" y="98786667"/>
              </a:cxn>
              <a:cxn ang="0">
                <a:pos x="1134070328" y="0"/>
              </a:cxn>
            </a:cxnLst>
            <a:rect l="txL" t="txT" r="txR" b="txB"/>
            <a:pathLst>
              <a:path w="1152" h="368">
                <a:moveTo>
                  <a:pt x="0" y="336"/>
                </a:moveTo>
                <a:cubicBezTo>
                  <a:pt x="144" y="352"/>
                  <a:pt x="288" y="368"/>
                  <a:pt x="432" y="336"/>
                </a:cubicBezTo>
                <a:cubicBezTo>
                  <a:pt x="576" y="304"/>
                  <a:pt x="744" y="200"/>
                  <a:pt x="864" y="144"/>
                </a:cubicBezTo>
                <a:cubicBezTo>
                  <a:pt x="984" y="88"/>
                  <a:pt x="1104" y="24"/>
                  <a:pt x="1152" y="0"/>
                </a:cubicBezTo>
              </a:path>
            </a:pathLst>
          </a:custGeom>
          <a:noFill/>
          <a:ln w="25400" cap="flat" cmpd="sng">
            <a:solidFill>
              <a:schemeClr val="tx1"/>
            </a:solidFill>
            <a:prstDash val="solid"/>
            <a:round/>
            <a:headEnd type="none" w="med" len="med"/>
            <a:tailEnd type="none" w="med" len="med"/>
          </a:ln>
        </p:spPr>
        <p:txBody>
          <a:bodyPr/>
          <a:lstStyle/>
          <a:p>
            <a:endParaRPr lang="zh-CN" altLang="en-US">
              <a:latin typeface="Times New Roman" panose="02020603050405020304" pitchFamily="18" charset="0"/>
            </a:endParaRPr>
          </a:p>
        </p:txBody>
      </p:sp>
      <p:sp>
        <p:nvSpPr>
          <p:cNvPr id="34834" name="Freeform 43"/>
          <p:cNvSpPr/>
          <p:nvPr/>
        </p:nvSpPr>
        <p:spPr>
          <a:xfrm>
            <a:off x="5181600" y="4267200"/>
            <a:ext cx="990600" cy="762000"/>
          </a:xfrm>
          <a:custGeom>
            <a:avLst/>
            <a:gdLst>
              <a:gd name="txL" fmla="*/ 0 w 624"/>
              <a:gd name="txT" fmla="*/ 0 h 480"/>
              <a:gd name="txR" fmla="*/ 624 w 624"/>
              <a:gd name="txB" fmla="*/ 480 h 480"/>
            </a:gdLst>
            <a:ahLst/>
            <a:cxnLst>
              <a:cxn ang="0">
                <a:pos x="0" y="0"/>
              </a:cxn>
              <a:cxn ang="0">
                <a:pos x="604837462" y="241935038"/>
              </a:cxn>
              <a:cxn ang="0">
                <a:pos x="846772566" y="967740151"/>
              </a:cxn>
              <a:cxn ang="0">
                <a:pos x="1572577282" y="1209675089"/>
              </a:cxn>
            </a:cxnLst>
            <a:rect l="txL" t="txT" r="txR" b="txB"/>
            <a:pathLst>
              <a:path w="624" h="480">
                <a:moveTo>
                  <a:pt x="0" y="0"/>
                </a:moveTo>
                <a:cubicBezTo>
                  <a:pt x="92" y="16"/>
                  <a:pt x="184" y="32"/>
                  <a:pt x="240" y="96"/>
                </a:cubicBezTo>
                <a:cubicBezTo>
                  <a:pt x="296" y="160"/>
                  <a:pt x="272" y="320"/>
                  <a:pt x="336" y="384"/>
                </a:cubicBezTo>
                <a:cubicBezTo>
                  <a:pt x="400" y="448"/>
                  <a:pt x="576" y="464"/>
                  <a:pt x="624" y="480"/>
                </a:cubicBezTo>
              </a:path>
            </a:pathLst>
          </a:custGeom>
          <a:noFill/>
          <a:ln w="25400" cap="flat" cmpd="sng">
            <a:solidFill>
              <a:schemeClr val="tx1"/>
            </a:solidFill>
            <a:prstDash val="solid"/>
            <a:round/>
            <a:headEnd type="none" w="med" len="med"/>
            <a:tailEnd type="triangle" w="med" len="lg"/>
          </a:ln>
        </p:spPr>
        <p:txBody>
          <a:bodyPr/>
          <a:lstStyle/>
          <a:p>
            <a:endParaRPr lang="zh-CN" altLang="en-US">
              <a:latin typeface="Times New Roman" panose="02020603050405020304" pitchFamily="18" charset="0"/>
            </a:endParaRPr>
          </a:p>
        </p:txBody>
      </p:sp>
      <p:sp>
        <p:nvSpPr>
          <p:cNvPr id="34835" name="Text Box 44"/>
          <p:cNvSpPr txBox="1"/>
          <p:nvPr/>
        </p:nvSpPr>
        <p:spPr>
          <a:xfrm>
            <a:off x="457200" y="1371600"/>
            <a:ext cx="1901825" cy="457200"/>
          </a:xfrm>
          <a:prstGeom prst="rect">
            <a:avLst/>
          </a:prstGeom>
          <a:noFill/>
          <a:ln w="9525">
            <a:noFill/>
          </a:ln>
        </p:spPr>
        <p:txBody>
          <a:bodyPr wrap="none">
            <a:spAutoFit/>
          </a:bodyPr>
          <a:lstStyle/>
          <a:p>
            <a:r>
              <a:rPr lang="en-US" altLang="zh-CN">
                <a:latin typeface="Times New Roman" panose="02020603050405020304" pitchFamily="18" charset="0"/>
              </a:rPr>
              <a:t>Primary host</a:t>
            </a:r>
          </a:p>
        </p:txBody>
      </p:sp>
      <p:sp>
        <p:nvSpPr>
          <p:cNvPr id="34836" name="Freeform 45"/>
          <p:cNvSpPr/>
          <p:nvPr/>
        </p:nvSpPr>
        <p:spPr>
          <a:xfrm>
            <a:off x="6781800" y="4140200"/>
            <a:ext cx="1371600" cy="431800"/>
          </a:xfrm>
          <a:custGeom>
            <a:avLst/>
            <a:gdLst>
              <a:gd name="txL" fmla="*/ 0 w 864"/>
              <a:gd name="txT" fmla="*/ 0 h 272"/>
              <a:gd name="txR" fmla="*/ 864 w 864"/>
              <a:gd name="txB" fmla="*/ 272 h 272"/>
            </a:gdLst>
            <a:ahLst/>
            <a:cxnLst>
              <a:cxn ang="0">
                <a:pos x="0" y="685482391"/>
              </a:cxn>
              <a:cxn ang="0">
                <a:pos x="241935031" y="201612459"/>
              </a:cxn>
              <a:cxn ang="0">
                <a:pos x="1209675055" y="80644989"/>
              </a:cxn>
              <a:cxn ang="0">
                <a:pos x="2147483647" y="685482391"/>
              </a:cxn>
            </a:cxnLst>
            <a:rect l="txL" t="txT" r="txR" b="txB"/>
            <a:pathLst>
              <a:path w="864" h="272">
                <a:moveTo>
                  <a:pt x="0" y="272"/>
                </a:moveTo>
                <a:cubicBezTo>
                  <a:pt x="8" y="196"/>
                  <a:pt x="16" y="120"/>
                  <a:pt x="96" y="80"/>
                </a:cubicBezTo>
                <a:cubicBezTo>
                  <a:pt x="176" y="40"/>
                  <a:pt x="352" y="0"/>
                  <a:pt x="480" y="32"/>
                </a:cubicBezTo>
                <a:cubicBezTo>
                  <a:pt x="608" y="64"/>
                  <a:pt x="736" y="168"/>
                  <a:pt x="864" y="272"/>
                </a:cubicBezTo>
              </a:path>
            </a:pathLst>
          </a:custGeom>
          <a:noFill/>
          <a:ln w="25400" cap="flat" cmpd="sng">
            <a:solidFill>
              <a:schemeClr val="tx1"/>
            </a:solidFill>
            <a:prstDash val="solid"/>
            <a:round/>
            <a:headEnd type="none" w="med" len="med"/>
            <a:tailEnd type="triangle" w="med" len="lg"/>
          </a:ln>
        </p:spPr>
        <p:txBody>
          <a:bodyPr/>
          <a:lstStyle/>
          <a:p>
            <a:endParaRPr lang="zh-CN" altLang="en-US">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1676400" y="304800"/>
            <a:ext cx="6858000" cy="609600"/>
          </a:xfrm>
        </p:spPr>
        <p:txBody>
          <a:bodyPr vert="horz" wrap="square" lIns="91440" tIns="45720" rIns="91440" bIns="45720" anchor="ctr"/>
          <a:lstStyle/>
          <a:p>
            <a:pPr eaLnBrk="1" hangingPunct="1"/>
            <a:r>
              <a:rPr lang="zh-CN" altLang="en-US" sz="4000">
                <a:latin typeface="微软雅黑" panose="020B0503020204020204" pitchFamily="34" charset="-122"/>
                <a:ea typeface="微软雅黑" panose="020B0503020204020204" pitchFamily="34" charset="-122"/>
              </a:rPr>
              <a:t>性能与可靠性的折中平衡</a:t>
            </a:r>
            <a:endParaRPr lang="zh-CN" altLang="en-US" sz="4000">
              <a:ea typeface="黑体" panose="02010609060101010101" pitchFamily="49" charset="-122"/>
            </a:endParaRPr>
          </a:p>
        </p:txBody>
      </p:sp>
      <p:sp>
        <p:nvSpPr>
          <p:cNvPr id="35843" name="Rectangle 3"/>
          <p:cNvSpPr>
            <a:spLocks noGrp="1"/>
          </p:cNvSpPr>
          <p:nvPr>
            <p:ph type="body"/>
          </p:nvPr>
        </p:nvSpPr>
        <p:spPr>
          <a:xfrm>
            <a:off x="250825" y="1412875"/>
            <a:ext cx="8642350" cy="5256213"/>
          </a:xfrm>
        </p:spPr>
        <p:txBody>
          <a:bodyPr vert="horz" wrap="square" lIns="91440" tIns="45720" rIns="91440" bIns="45720" anchor="t"/>
          <a:lstStyle/>
          <a:p>
            <a:pPr eaLnBrk="1" hangingPunct="1">
              <a:lnSpc>
                <a:spcPct val="140000"/>
              </a:lnSpc>
              <a:spcBef>
                <a:spcPct val="70000"/>
              </a:spcBef>
              <a:buClr>
                <a:srgbClr val="CC3300"/>
              </a:buClr>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要完全保证事物的四个属性，应该是</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primary</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机在收到</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backup</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机对 </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&lt;T</a:t>
            </a:r>
            <a:r>
              <a:rPr lang="en-US" altLang="zh-CN" sz="2400" b="1" baseline="-2500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commit &gt;</a:t>
            </a:r>
            <a:r>
              <a:rPr lang="en-US" altLang="zh-CN" sz="24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日志记录的接受响应时，才能提交给客户；</a:t>
            </a:r>
          </a:p>
          <a:p>
            <a:pPr eaLnBrk="1" hangingPunct="1">
              <a:lnSpc>
                <a:spcPct val="140000"/>
              </a:lnSpc>
              <a:spcBef>
                <a:spcPct val="70000"/>
              </a:spcBef>
              <a:buClr>
                <a:srgbClr val="CC3300"/>
              </a:buClr>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这样提交就要等待，性能就会受到很大影响。于是，把约束放宽到本机</a:t>
            </a:r>
            <a:r>
              <a:rPr lang="zh-CN" altLang="en-US" sz="24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把</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&lt;T</a:t>
            </a:r>
            <a:r>
              <a:rPr lang="en-US" altLang="zh-CN" sz="2400" b="1" baseline="-2500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commit&gt;</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写入</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本机的日志磁盘时，即可提交事务：</a:t>
            </a:r>
            <a:r>
              <a:rPr lang="en-US" altLang="zh-CN"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one-safe</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lnSpc>
                <a:spcPct val="140000"/>
              </a:lnSpc>
              <a:spcBef>
                <a:spcPct val="70000"/>
              </a:spcBef>
              <a:buClr>
                <a:srgbClr val="CC3300"/>
              </a:buClr>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这样，当发生灾难时，有可能个别或者少数提交的事物不能得到恢复，但能接受，因为灾难很少见。既然发生了，丢失一点交易，客户也能谅解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1676400" y="304800"/>
            <a:ext cx="6553200" cy="685800"/>
          </a:xfrm>
        </p:spPr>
        <p:txBody>
          <a:bodyPr vert="horz" wrap="square" lIns="91440" tIns="45720" rIns="91440" bIns="45720" anchor="ctr"/>
          <a:lstStyle/>
          <a:p>
            <a:pPr algn="ctr" eaLnBrk="1" hangingPunct="1"/>
            <a:r>
              <a:rPr lang="zh-CN" altLang="en-US" sz="4000">
                <a:latin typeface="微软雅黑" panose="020B0503020204020204" pitchFamily="34" charset="-122"/>
                <a:ea typeface="微软雅黑" panose="020B0503020204020204" pitchFamily="34" charset="-122"/>
              </a:rPr>
              <a:t>故障恢复总结</a:t>
            </a:r>
          </a:p>
        </p:txBody>
      </p:sp>
      <p:sp>
        <p:nvSpPr>
          <p:cNvPr id="36867" name="Rectangle 3"/>
          <p:cNvSpPr>
            <a:spLocks noGrp="1"/>
          </p:cNvSpPr>
          <p:nvPr>
            <p:ph type="body"/>
          </p:nvPr>
        </p:nvSpPr>
        <p:spPr>
          <a:xfrm>
            <a:off x="539750" y="2209800"/>
            <a:ext cx="3095625" cy="3019425"/>
          </a:xfrm>
          <a:ln w="28575">
            <a:solidFill>
              <a:srgbClr val="969696">
                <a:alpha val="100000"/>
              </a:srgbClr>
            </a:solidFill>
            <a:miter/>
          </a:ln>
        </p:spPr>
        <p:txBody>
          <a:bodyPr vert="horz" wrap="square" lIns="91440" tIns="45720" rIns="91440" bIns="45720" anchor="t"/>
          <a:lstStyle/>
          <a:p>
            <a:pPr eaLnBrk="1" hangingPunct="1">
              <a:spcBef>
                <a:spcPct val="60000"/>
              </a:spcBef>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事务故障</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回滚；</a:t>
            </a:r>
          </a:p>
          <a:p>
            <a:pPr eaLnBrk="1" hangingPunct="1">
              <a:spcBef>
                <a:spcPct val="60000"/>
              </a:spcBef>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系统崩溃故障</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spcBef>
                <a:spcPct val="60000"/>
              </a:spcBef>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数据库磁盘故障</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spcBef>
                <a:spcPct val="60000"/>
              </a:spcBef>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日志磁盘故障</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p>
          <a:p>
            <a:pPr eaLnBrk="1" hangingPunct="1">
              <a:spcBef>
                <a:spcPct val="60000"/>
              </a:spcBef>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灾难故障；</a:t>
            </a:r>
          </a:p>
        </p:txBody>
      </p:sp>
      <p:sp>
        <p:nvSpPr>
          <p:cNvPr id="36868" name="Text Box 34"/>
          <p:cNvSpPr txBox="1"/>
          <p:nvPr/>
        </p:nvSpPr>
        <p:spPr>
          <a:xfrm>
            <a:off x="5507038" y="2727325"/>
            <a:ext cx="1673225" cy="701675"/>
          </a:xfrm>
          <a:prstGeom prst="rect">
            <a:avLst/>
          </a:prstGeom>
          <a:solidFill>
            <a:srgbClr val="FFCC99"/>
          </a:solidFill>
          <a:ln w="9525">
            <a:noFill/>
          </a:ln>
        </p:spPr>
        <p:txBody>
          <a:bodyPr>
            <a:spAutoFit/>
          </a:bodyPr>
          <a:lstStyle/>
          <a:p>
            <a:pPr algn="ctr" eaLnBrk="0" hangingPunct="0"/>
            <a:r>
              <a:rPr lang="en-US" altLang="zh-CN" sz="2000">
                <a:latin typeface="Times New Roman" panose="02020603050405020304" pitchFamily="18" charset="0"/>
              </a:rPr>
              <a:t>Private</a:t>
            </a:r>
          </a:p>
          <a:p>
            <a:pPr algn="ctr" eaLnBrk="0" hangingPunct="0"/>
            <a:r>
              <a:rPr lang="en-US" altLang="zh-CN" sz="2000">
                <a:latin typeface="Times New Roman" panose="02020603050405020304" pitchFamily="18" charset="0"/>
              </a:rPr>
              <a:t>Buffer</a:t>
            </a:r>
          </a:p>
        </p:txBody>
      </p:sp>
      <p:sp>
        <p:nvSpPr>
          <p:cNvPr id="36869" name="Line 35"/>
          <p:cNvSpPr/>
          <p:nvPr/>
        </p:nvSpPr>
        <p:spPr>
          <a:xfrm flipV="1">
            <a:off x="6102350" y="3429000"/>
            <a:ext cx="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6870" name="Line 36"/>
          <p:cNvSpPr/>
          <p:nvPr/>
        </p:nvSpPr>
        <p:spPr>
          <a:xfrm flipH="1">
            <a:off x="6483350" y="3429000"/>
            <a:ext cx="0" cy="914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6871" name="Rectangle 37"/>
          <p:cNvSpPr/>
          <p:nvPr/>
        </p:nvSpPr>
        <p:spPr>
          <a:xfrm>
            <a:off x="5276850" y="2286000"/>
            <a:ext cx="2895600" cy="3048000"/>
          </a:xfrm>
          <a:prstGeom prst="rect">
            <a:avLst/>
          </a:prstGeom>
          <a:noFill/>
          <a:ln w="19050" cap="flat" cmpd="sng">
            <a:solidFill>
              <a:schemeClr val="tx1"/>
            </a:solidFill>
            <a:prstDash val="solid"/>
            <a:miter/>
            <a:headEnd type="none" w="med" len="med"/>
            <a:tailEnd type="none" w="med" len="med"/>
          </a:ln>
        </p:spPr>
        <p:txBody>
          <a:bodyPr wrap="none" anchor="ctr"/>
          <a:lstStyle/>
          <a:p>
            <a:endParaRPr lang="zh-CN" altLang="en-US">
              <a:latin typeface="Times New Roman" panose="02020603050405020304" pitchFamily="18" charset="0"/>
            </a:endParaRPr>
          </a:p>
        </p:txBody>
      </p:sp>
      <p:sp>
        <p:nvSpPr>
          <p:cNvPr id="36872" name="Text Box 39"/>
          <p:cNvSpPr txBox="1"/>
          <p:nvPr/>
        </p:nvSpPr>
        <p:spPr>
          <a:xfrm>
            <a:off x="6280150" y="3657600"/>
            <a:ext cx="944563" cy="457200"/>
          </a:xfrm>
          <a:prstGeom prst="rect">
            <a:avLst/>
          </a:prstGeom>
          <a:noFill/>
          <a:ln w="9525">
            <a:noFill/>
          </a:ln>
        </p:spPr>
        <p:txBody>
          <a:bodyPr wrap="none">
            <a:spAutoFit/>
          </a:bodyPr>
          <a:lstStyle/>
          <a:p>
            <a:r>
              <a:rPr lang="en-US" altLang="zh-CN">
                <a:latin typeface="Times New Roman" panose="02020603050405020304" pitchFamily="18" charset="0"/>
              </a:rPr>
              <a:t>Write</a:t>
            </a:r>
          </a:p>
        </p:txBody>
      </p:sp>
      <p:sp>
        <p:nvSpPr>
          <p:cNvPr id="36873" name="Text Box 40"/>
          <p:cNvSpPr txBox="1"/>
          <p:nvPr/>
        </p:nvSpPr>
        <p:spPr>
          <a:xfrm>
            <a:off x="5264150" y="3644900"/>
            <a:ext cx="862013" cy="457200"/>
          </a:xfrm>
          <a:prstGeom prst="rect">
            <a:avLst/>
          </a:prstGeom>
          <a:noFill/>
          <a:ln w="9525">
            <a:noFill/>
          </a:ln>
        </p:spPr>
        <p:txBody>
          <a:bodyPr wrap="none">
            <a:spAutoFit/>
          </a:bodyPr>
          <a:lstStyle/>
          <a:p>
            <a:r>
              <a:rPr lang="en-US" altLang="zh-CN">
                <a:latin typeface="Times New Roman" panose="02020603050405020304" pitchFamily="18" charset="0"/>
              </a:rPr>
              <a:t>Read</a:t>
            </a:r>
          </a:p>
        </p:txBody>
      </p:sp>
      <p:sp>
        <p:nvSpPr>
          <p:cNvPr id="36874" name="Oval 41"/>
          <p:cNvSpPr/>
          <p:nvPr/>
        </p:nvSpPr>
        <p:spPr>
          <a:xfrm>
            <a:off x="5581650" y="1447800"/>
            <a:ext cx="1371600" cy="762000"/>
          </a:xfrm>
          <a:prstGeom prst="ellipse">
            <a:avLst/>
          </a:prstGeom>
          <a:solidFill>
            <a:srgbClr val="00FFFF"/>
          </a:solidFill>
          <a:ln w="9525" cap="flat" cmpd="sng">
            <a:solidFill>
              <a:schemeClr val="tx1"/>
            </a:solidFill>
            <a:prstDash val="solid"/>
            <a:headEnd type="none" w="med" len="med"/>
            <a:tailEnd type="none" w="med" len="med"/>
          </a:ln>
        </p:spPr>
        <p:txBody>
          <a:bodyPr wrap="none" anchor="ctr"/>
          <a:lstStyle/>
          <a:p>
            <a:pPr algn="ctr"/>
            <a:r>
              <a:rPr lang="en-US" altLang="zh-CN">
                <a:latin typeface="Arial Black" panose="020B0A04020102020204" pitchFamily="34" charset="0"/>
              </a:rPr>
              <a:t>CPU</a:t>
            </a:r>
          </a:p>
        </p:txBody>
      </p:sp>
      <p:sp>
        <p:nvSpPr>
          <p:cNvPr id="36875" name="Line 42"/>
          <p:cNvSpPr/>
          <p:nvPr/>
        </p:nvSpPr>
        <p:spPr>
          <a:xfrm flipV="1">
            <a:off x="6115050" y="2209800"/>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6876" name="Line 43"/>
          <p:cNvSpPr/>
          <p:nvPr/>
        </p:nvSpPr>
        <p:spPr>
          <a:xfrm flipH="1">
            <a:off x="6419850" y="2209800"/>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6877" name="Line 47"/>
          <p:cNvSpPr/>
          <p:nvPr/>
        </p:nvSpPr>
        <p:spPr>
          <a:xfrm>
            <a:off x="6496050" y="3429000"/>
            <a:ext cx="990600" cy="914400"/>
          </a:xfrm>
          <a:prstGeom prst="line">
            <a:avLst/>
          </a:prstGeom>
          <a:ln w="28575" cap="flat" cmpd="sng">
            <a:solidFill>
              <a:srgbClr val="0000FF"/>
            </a:solidFill>
            <a:prstDash val="solid"/>
            <a:headEnd type="none" w="med" len="med"/>
            <a:tailEnd type="triangle" w="med" len="lg"/>
          </a:ln>
        </p:spPr>
        <p:txBody>
          <a:bodyPr/>
          <a:lstStyle/>
          <a:p>
            <a:endParaRPr lang="zh-CN" altLang="en-US"/>
          </a:p>
        </p:txBody>
      </p:sp>
      <p:sp>
        <p:nvSpPr>
          <p:cNvPr id="36878" name="AutoShape 48"/>
          <p:cNvSpPr/>
          <p:nvPr/>
        </p:nvSpPr>
        <p:spPr>
          <a:xfrm>
            <a:off x="3843338" y="5445125"/>
            <a:ext cx="1193800" cy="922338"/>
          </a:xfrm>
          <a:prstGeom prst="can">
            <a:avLst>
              <a:gd name="adj" fmla="val 25000"/>
            </a:avLst>
          </a:prstGeom>
          <a:solidFill>
            <a:srgbClr val="99CCFF"/>
          </a:solidFill>
          <a:ln w="31750" cap="flat" cmpd="sng">
            <a:solidFill>
              <a:srgbClr val="0000FF"/>
            </a:solidFill>
            <a:prstDash val="solid"/>
            <a:headEnd type="none" w="med" len="med"/>
            <a:tailEnd type="none" w="med" len="med"/>
          </a:ln>
        </p:spPr>
        <p:txBody>
          <a:bodyPr wrap="none" anchor="ctr"/>
          <a:lstStyle/>
          <a:p>
            <a:pPr algn="ctr" eaLnBrk="0" hangingPunct="0"/>
            <a:r>
              <a:rPr lang="en-US" altLang="zh-CN" sz="2000">
                <a:latin typeface="Arial-BoldMT" charset="0"/>
              </a:rPr>
              <a:t>Archival</a:t>
            </a:r>
          </a:p>
          <a:p>
            <a:pPr algn="ctr" eaLnBrk="0" hangingPunct="0"/>
            <a:r>
              <a:rPr lang="en-US" altLang="zh-CN" sz="2000">
                <a:latin typeface="Arial-BoldMT" charset="0"/>
              </a:rPr>
              <a:t>Disk</a:t>
            </a:r>
            <a:endParaRPr lang="en-US" altLang="zh-CN" sz="2000" b="0">
              <a:latin typeface="Times New Roman" panose="02020603050405020304" pitchFamily="18" charset="0"/>
            </a:endParaRPr>
          </a:p>
        </p:txBody>
      </p:sp>
      <p:sp>
        <p:nvSpPr>
          <p:cNvPr id="36879" name="AutoShape 50"/>
          <p:cNvSpPr/>
          <p:nvPr/>
        </p:nvSpPr>
        <p:spPr>
          <a:xfrm>
            <a:off x="5210175" y="5443538"/>
            <a:ext cx="1346200" cy="922337"/>
          </a:xfrm>
          <a:prstGeom prst="can">
            <a:avLst>
              <a:gd name="adj" fmla="val 25000"/>
            </a:avLst>
          </a:prstGeom>
          <a:solidFill>
            <a:srgbClr val="CC99FF"/>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a:latin typeface="Arial-BoldMT" charset="0"/>
              </a:rPr>
              <a:t>Database</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36880" name="Text Box 51"/>
          <p:cNvSpPr txBox="1"/>
          <p:nvPr/>
        </p:nvSpPr>
        <p:spPr>
          <a:xfrm>
            <a:off x="5364163" y="4352925"/>
            <a:ext cx="1265237" cy="711200"/>
          </a:xfrm>
          <a:prstGeom prst="rect">
            <a:avLst/>
          </a:prstGeom>
          <a:solidFill>
            <a:srgbClr val="CC99FF"/>
          </a:solidFill>
          <a:ln w="9525" cap="flat" cmpd="sng">
            <a:solidFill>
              <a:schemeClr val="tx1"/>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Database</a:t>
            </a:r>
          </a:p>
          <a:p>
            <a:pPr algn="ctr" eaLnBrk="0" hangingPunct="0"/>
            <a:r>
              <a:rPr lang="en-US" altLang="zh-CN" sz="2000">
                <a:latin typeface="Times New Roman" panose="02020603050405020304" pitchFamily="18" charset="0"/>
              </a:rPr>
              <a:t>Buffer</a:t>
            </a:r>
          </a:p>
        </p:txBody>
      </p:sp>
      <p:sp>
        <p:nvSpPr>
          <p:cNvPr id="36881" name="Line 52"/>
          <p:cNvSpPr/>
          <p:nvPr/>
        </p:nvSpPr>
        <p:spPr>
          <a:xfrm>
            <a:off x="6099175" y="5062538"/>
            <a:ext cx="0" cy="5334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6882" name="Line 53"/>
          <p:cNvSpPr/>
          <p:nvPr/>
        </p:nvSpPr>
        <p:spPr>
          <a:xfrm flipH="1" flipV="1">
            <a:off x="5794375" y="5062538"/>
            <a:ext cx="0" cy="457200"/>
          </a:xfrm>
          <a:prstGeom prst="line">
            <a:avLst/>
          </a:prstGeom>
          <a:ln w="28575" cap="flat" cmpd="sng">
            <a:solidFill>
              <a:schemeClr val="tx1"/>
            </a:solidFill>
            <a:prstDash val="solid"/>
            <a:headEnd type="none" w="med" len="med"/>
            <a:tailEnd type="triangle" w="med" len="lg"/>
          </a:ln>
        </p:spPr>
        <p:txBody>
          <a:bodyPr/>
          <a:lstStyle/>
          <a:p>
            <a:endParaRPr lang="zh-CN" altLang="en-US"/>
          </a:p>
        </p:txBody>
      </p:sp>
      <p:sp>
        <p:nvSpPr>
          <p:cNvPr id="36883" name="AutoShape 54"/>
          <p:cNvSpPr/>
          <p:nvPr/>
        </p:nvSpPr>
        <p:spPr>
          <a:xfrm>
            <a:off x="6861175" y="5443538"/>
            <a:ext cx="1143000" cy="922337"/>
          </a:xfrm>
          <a:prstGeom prst="can">
            <a:avLst>
              <a:gd name="adj" fmla="val 25000"/>
            </a:avLst>
          </a:prstGeom>
          <a:solidFill>
            <a:srgbClr val="CCFFCC"/>
          </a:solidFill>
          <a:ln w="31750" cap="flat" cmpd="sng">
            <a:solidFill>
              <a:srgbClr val="0000FF"/>
            </a:solidFill>
            <a:prstDash val="solid"/>
            <a:headEnd type="none" w="med" len="med"/>
            <a:tailEnd type="none" w="med" len="med"/>
          </a:ln>
        </p:spPr>
        <p:txBody>
          <a:bodyPr wrap="none" anchor="ctr"/>
          <a:lstStyle/>
          <a:p>
            <a:pPr algn="ctr" eaLnBrk="0" hangingPunct="0"/>
            <a:r>
              <a:rPr lang="en-US" altLang="zh-CN">
                <a:latin typeface="Arial-BoldMT" charset="0"/>
              </a:rPr>
              <a:t>Log</a:t>
            </a:r>
          </a:p>
          <a:p>
            <a:pPr algn="ctr" eaLnBrk="0" hangingPunct="0"/>
            <a:r>
              <a:rPr lang="en-US" altLang="zh-CN">
                <a:latin typeface="Arial-BoldMT" charset="0"/>
              </a:rPr>
              <a:t>Disk</a:t>
            </a:r>
            <a:endParaRPr lang="en-US" altLang="zh-CN" b="0">
              <a:latin typeface="Times New Roman" panose="02020603050405020304" pitchFamily="18" charset="0"/>
            </a:endParaRPr>
          </a:p>
        </p:txBody>
      </p:sp>
      <p:sp>
        <p:nvSpPr>
          <p:cNvPr id="36884" name="Text Box 55"/>
          <p:cNvSpPr txBox="1"/>
          <p:nvPr/>
        </p:nvSpPr>
        <p:spPr>
          <a:xfrm>
            <a:off x="6804025" y="4337050"/>
            <a:ext cx="1265238" cy="730250"/>
          </a:xfrm>
          <a:prstGeom prst="rect">
            <a:avLst/>
          </a:prstGeom>
          <a:solidFill>
            <a:srgbClr val="CCFFCC"/>
          </a:solidFill>
          <a:ln w="28575" cap="flat" cmpd="sng">
            <a:solidFill>
              <a:srgbClr val="0000FF"/>
            </a:solidFill>
            <a:prstDash val="solid"/>
            <a:miter/>
            <a:headEnd type="none" w="med" len="med"/>
            <a:tailEnd type="none" w="med" len="med"/>
          </a:ln>
        </p:spPr>
        <p:txBody>
          <a:bodyPr>
            <a:spAutoFit/>
          </a:bodyPr>
          <a:lstStyle/>
          <a:p>
            <a:pPr algn="ctr" eaLnBrk="0" hangingPunct="0"/>
            <a:r>
              <a:rPr lang="en-US" altLang="zh-CN" sz="2000">
                <a:latin typeface="Times New Roman" panose="02020603050405020304" pitchFamily="18" charset="0"/>
              </a:rPr>
              <a:t>Log</a:t>
            </a:r>
          </a:p>
          <a:p>
            <a:pPr algn="ctr" eaLnBrk="0" hangingPunct="0"/>
            <a:r>
              <a:rPr lang="en-US" altLang="zh-CN" sz="2000">
                <a:latin typeface="Times New Roman" panose="02020603050405020304" pitchFamily="18" charset="0"/>
              </a:rPr>
              <a:t>Buffer</a:t>
            </a:r>
          </a:p>
        </p:txBody>
      </p:sp>
      <p:sp>
        <p:nvSpPr>
          <p:cNvPr id="36885" name="Line 56"/>
          <p:cNvSpPr/>
          <p:nvPr/>
        </p:nvSpPr>
        <p:spPr>
          <a:xfrm>
            <a:off x="7394575" y="5062538"/>
            <a:ext cx="0" cy="533400"/>
          </a:xfrm>
          <a:prstGeom prst="line">
            <a:avLst/>
          </a:prstGeom>
          <a:ln w="28575" cap="flat" cmpd="sng">
            <a:solidFill>
              <a:srgbClr val="0000FF"/>
            </a:solidFill>
            <a:prstDash val="solid"/>
            <a:headEnd type="none" w="med" len="med"/>
            <a:tailEnd type="triangle" w="med" len="lg"/>
          </a:ln>
        </p:spPr>
        <p:txBody>
          <a:bodyPr/>
          <a:lstStyle/>
          <a:p>
            <a:endParaRPr lang="zh-CN" altLang="en-US"/>
          </a:p>
        </p:txBody>
      </p:sp>
      <p:sp>
        <p:nvSpPr>
          <p:cNvPr id="36886" name="Freeform 59"/>
          <p:cNvSpPr/>
          <p:nvPr/>
        </p:nvSpPr>
        <p:spPr>
          <a:xfrm>
            <a:off x="4284663" y="4797425"/>
            <a:ext cx="1295400" cy="936625"/>
          </a:xfrm>
          <a:custGeom>
            <a:avLst/>
            <a:gdLst>
              <a:gd name="txL" fmla="*/ 0 w 907"/>
              <a:gd name="txT" fmla="*/ 0 h 386"/>
              <a:gd name="txR" fmla="*/ 907 w 907"/>
              <a:gd name="txB" fmla="*/ 386 h 386"/>
            </a:gdLst>
            <a:ahLst/>
            <a:cxnLst>
              <a:cxn ang="0">
                <a:pos x="1850122774" y="2147483647"/>
              </a:cxn>
              <a:cxn ang="0">
                <a:pos x="1572705869" y="936168827"/>
              </a:cxn>
              <a:cxn ang="0">
                <a:pos x="1109665121" y="135419955"/>
              </a:cxn>
              <a:cxn ang="0">
                <a:pos x="646624551" y="135419955"/>
              </a:cxn>
              <a:cxn ang="0">
                <a:pos x="183584026" y="936168827"/>
              </a:cxn>
              <a:cxn ang="0">
                <a:pos x="0" y="2001870910"/>
              </a:cxn>
            </a:cxnLst>
            <a:rect l="txL" t="txT" r="txR" b="txB"/>
            <a:pathLst>
              <a:path w="907" h="386">
                <a:moveTo>
                  <a:pt x="907" y="386"/>
                </a:moveTo>
                <a:cubicBezTo>
                  <a:pt x="869" y="302"/>
                  <a:pt x="831" y="219"/>
                  <a:pt x="771" y="159"/>
                </a:cubicBezTo>
                <a:cubicBezTo>
                  <a:pt x="711" y="99"/>
                  <a:pt x="620" y="46"/>
                  <a:pt x="544" y="23"/>
                </a:cubicBezTo>
                <a:cubicBezTo>
                  <a:pt x="468" y="0"/>
                  <a:pt x="393" y="0"/>
                  <a:pt x="317" y="23"/>
                </a:cubicBezTo>
                <a:cubicBezTo>
                  <a:pt x="241" y="46"/>
                  <a:pt x="143" y="106"/>
                  <a:pt x="90" y="159"/>
                </a:cubicBezTo>
                <a:cubicBezTo>
                  <a:pt x="37" y="212"/>
                  <a:pt x="18" y="276"/>
                  <a:pt x="0" y="340"/>
                </a:cubicBezTo>
              </a:path>
            </a:pathLst>
          </a:custGeom>
          <a:noFill/>
          <a:ln w="38100" cap="flat" cmpd="sng">
            <a:solidFill>
              <a:srgbClr val="0000FF"/>
            </a:solidFill>
            <a:prstDash val="solid"/>
            <a:round/>
            <a:headEnd type="none" w="med" len="med"/>
            <a:tailEnd type="triangle" w="med" len="lg"/>
          </a:ln>
        </p:spPr>
        <p:txBody>
          <a:bodyPr/>
          <a:lstStyle/>
          <a:p>
            <a:endParaRPr lang="zh-CN" altLang="en-US">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424305" y="304800"/>
            <a:ext cx="7414895" cy="914400"/>
          </a:xfrm>
        </p:spPr>
        <p:txBody>
          <a:bodyPr vert="horz" wrap="square" lIns="91440" tIns="45720" rIns="91440" bIns="45720" anchor="ctr"/>
          <a:lstStyle/>
          <a:p>
            <a:pPr eaLnBrk="1" hangingPunct="1"/>
            <a:r>
              <a:rPr lang="en-US" altLang="zh-CN" sz="4000">
                <a:latin typeface="微软雅黑" panose="020B0503020204020204" pitchFamily="34" charset="-122"/>
                <a:ea typeface="微软雅黑" panose="020B0503020204020204" pitchFamily="34" charset="-122"/>
              </a:rPr>
              <a:t>MVCC</a:t>
            </a:r>
            <a:endParaRPr lang="zh-CN" altLang="en-US" sz="4000">
              <a:latin typeface="微软雅黑" panose="020B0503020204020204" pitchFamily="34" charset="-122"/>
              <a:ea typeface="微软雅黑" panose="020B0503020204020204" pitchFamily="34" charset="-122"/>
            </a:endParaRPr>
          </a:p>
        </p:txBody>
      </p:sp>
      <p:sp>
        <p:nvSpPr>
          <p:cNvPr id="17411" name="Rectangle 3"/>
          <p:cNvSpPr>
            <a:spLocks noGrp="1"/>
          </p:cNvSpPr>
          <p:nvPr>
            <p:ph idx="1"/>
          </p:nvPr>
        </p:nvSpPr>
        <p:spPr>
          <a:xfrm>
            <a:off x="151765" y="1556792"/>
            <a:ext cx="8840470" cy="3959860"/>
          </a:xfrm>
          <a:ln w="28575">
            <a:noFill/>
            <a:miter/>
          </a:ln>
        </p:spPr>
        <p:txBody>
          <a:bodyPr vert="horz" wrap="square" lIns="91440" tIns="45720" rIns="91440" bIns="45720" anchor="t"/>
          <a:lstStyle/>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做到即使有</a:t>
            </a:r>
            <a:r>
              <a:rPr lang="zh-CN" altLang="en-US" sz="20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读写冲突</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时，也能做到不加锁，也不会阻塞并发读：</a:t>
            </a: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事务</a:t>
            </a:r>
            <a:r>
              <a:rPr lang="en-US" altLang="zh-CN" sz="2000" i="1" err="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err="1">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读</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数据项A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时，要</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选择</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对应的版本号。</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原则</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只能</a:t>
            </a:r>
            <a:r>
              <a:rPr lang="zh-CN" altLang="en-US" sz="2000" b="1">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rPr>
              <a:t>读</a:t>
            </a:r>
            <a:r>
              <a:rPr lang="zh-CN" altLang="en-US" sz="2000" b="1">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排在</a:t>
            </a:r>
            <a:r>
              <a:rPr lang="en-US" altLang="zh-CN" sz="2000" i="1" err="1">
                <a:highlight>
                  <a:srgbClr val="FFFF00"/>
                </a:highlight>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err="1">
                <a:highlight>
                  <a:srgbClr val="FFFF00"/>
                </a:highlight>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000" i="1" baseline="-2500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000" b="1">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前面的事务</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或者</a:t>
            </a:r>
            <a:r>
              <a:rPr lang="zh-CN" altLang="en-US" sz="2000" b="1">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自己</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对</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数据项A</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的更新结果；</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bg2"/>
                </a:solidFill>
                <a:latin typeface="微软雅黑" panose="020B0503020204020204" pitchFamily="34" charset="-122"/>
                <a:ea typeface="微软雅黑" panose="020B0503020204020204" pitchFamily="34" charset="-122"/>
                <a:cs typeface="微软雅黑" panose="020B0503020204020204" pitchFamily="34" charset="-122"/>
              </a:rPr>
              <a:t>具体要看对应的隔离等级</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由于</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历史版本</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的存在</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，因此</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读不会被阻塞</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；（写操作只会创建新版本，读操作是访问旧版本）</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写操作只创建新版本，读操作则结合事务自身的时间戳和数据项的历史版本来判断需要访问的对应版本，隔离了读和写，不存在读写、写读冲突，并且还没用到锁</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需要考虑废弃数据版本的清理（永远不会再被读取的历史版本）</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1676400" y="304800"/>
            <a:ext cx="6553200" cy="685800"/>
          </a:xfrm>
        </p:spPr>
        <p:txBody>
          <a:bodyPr vert="horz" wrap="square" lIns="91440" tIns="45720" rIns="91440" bIns="45720" anchor="ctr"/>
          <a:lstStyle/>
          <a:p>
            <a:pPr algn="ctr" eaLnBrk="1" hangingPunct="1"/>
            <a:r>
              <a:rPr lang="zh-CN" altLang="en-US" sz="4000">
                <a:latin typeface="微软雅黑" panose="020B0503020204020204" pitchFamily="34" charset="-122"/>
                <a:ea typeface="微软雅黑" panose="020B0503020204020204" pitchFamily="34" charset="-122"/>
              </a:rPr>
              <a:t>日志方法容错的本质</a:t>
            </a:r>
          </a:p>
        </p:txBody>
      </p:sp>
      <p:sp>
        <p:nvSpPr>
          <p:cNvPr id="37891" name="Rectangle 3"/>
          <p:cNvSpPr>
            <a:spLocks noGrp="1"/>
          </p:cNvSpPr>
          <p:nvPr>
            <p:ph type="body"/>
          </p:nvPr>
        </p:nvSpPr>
        <p:spPr>
          <a:xfrm>
            <a:off x="146685" y="1484630"/>
            <a:ext cx="8997950" cy="5300345"/>
          </a:xfrm>
        </p:spPr>
        <p:txBody>
          <a:bodyPr vert="horz" wrap="square" lIns="91440" tIns="45720" rIns="91440" bIns="45720" anchor="t"/>
          <a:lstStyle/>
          <a:p>
            <a:pPr eaLnBrk="1" hangingPunct="1">
              <a:lnSpc>
                <a:spcPct val="120000"/>
              </a:lnSpc>
              <a:spcBef>
                <a:spcPct val="60000"/>
              </a:spcBef>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rPr>
              <a:t>数据库磁盘中，由于数据量巨大，数据库中的</a:t>
            </a:r>
            <a:r>
              <a:rPr lang="zh-CN" altLang="en-US" sz="2400" b="1">
                <a:solidFill>
                  <a:srgbClr val="FF0000"/>
                </a:solidFill>
                <a:latin typeface="微软雅黑" panose="020B0503020204020204" pitchFamily="34" charset="-122"/>
                <a:ea typeface="微软雅黑" panose="020B0503020204020204" pitchFamily="34" charset="-122"/>
              </a:rPr>
              <a:t>数据散布在整个盘面空间中，而且既要读，又要写</a:t>
            </a:r>
            <a:r>
              <a:rPr lang="zh-CN" altLang="en-US" sz="2400">
                <a:solidFill>
                  <a:srgbClr val="FF0000"/>
                </a:solidFill>
                <a:latin typeface="微软雅黑" panose="020B0503020204020204" pitchFamily="34" charset="-122"/>
                <a:ea typeface="微软雅黑" panose="020B0503020204020204" pitchFamily="34" charset="-122"/>
              </a:rPr>
              <a:t>。</a:t>
            </a:r>
            <a:r>
              <a:rPr lang="zh-CN" altLang="en-US" sz="2400" b="1">
                <a:solidFill>
                  <a:srgbClr val="FF0000"/>
                </a:solidFill>
                <a:latin typeface="微软雅黑" panose="020B0503020204020204" pitchFamily="34" charset="-122"/>
                <a:ea typeface="微软雅黑" panose="020B0503020204020204" pitchFamily="34" charset="-122"/>
              </a:rPr>
              <a:t>读写磁盘具有随机性</a:t>
            </a:r>
            <a:r>
              <a:rPr lang="zh-CN" altLang="en-US" sz="2400">
                <a:latin typeface="微软雅黑" panose="020B0503020204020204" pitchFamily="34" charset="-122"/>
                <a:ea typeface="微软雅黑" panose="020B0503020204020204" pitchFamily="34" charset="-122"/>
              </a:rPr>
              <a:t>。如果每次都把改动写回到磁盘，磁头就会在整个盘面上到处移动：一会到这里读，一会又到那里写。磁头移动是机械运动，因此性能会很低；</a:t>
            </a:r>
          </a:p>
          <a:p>
            <a:pPr eaLnBrk="1" hangingPunct="1">
              <a:lnSpc>
                <a:spcPct val="120000"/>
              </a:lnSpc>
              <a:spcBef>
                <a:spcPct val="60000"/>
              </a:spcBef>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rPr>
              <a:t>日志数据具有完全不同的特性。系统正常时，日志是</a:t>
            </a:r>
            <a:r>
              <a:rPr lang="zh-CN" altLang="en-US" sz="2400" b="1">
                <a:solidFill>
                  <a:srgbClr val="FF0000"/>
                </a:solidFill>
                <a:latin typeface="微软雅黑" panose="020B0503020204020204" pitchFamily="34" charset="-122"/>
                <a:ea typeface="微软雅黑" panose="020B0503020204020204" pitchFamily="34" charset="-122"/>
              </a:rPr>
              <a:t>只写不读</a:t>
            </a:r>
            <a:r>
              <a:rPr lang="zh-CN" altLang="en-US" sz="2400">
                <a:latin typeface="微软雅黑" panose="020B0503020204020204" pitchFamily="34" charset="-122"/>
                <a:ea typeface="微软雅黑" panose="020B0503020204020204" pitchFamily="34" charset="-122"/>
              </a:rPr>
              <a:t>，还是追加写（</a:t>
            </a:r>
            <a:r>
              <a:rPr lang="en-US" altLang="zh-CN" sz="2400">
                <a:latin typeface="微软雅黑" panose="020B0503020204020204" pitchFamily="34" charset="-122"/>
                <a:ea typeface="微软雅黑" panose="020B0503020204020204" pitchFamily="34" charset="-122"/>
              </a:rPr>
              <a:t>append</a:t>
            </a:r>
            <a:r>
              <a:rPr lang="zh-CN" altLang="en-US" sz="2400">
                <a:latin typeface="微软雅黑" panose="020B0503020204020204" pitchFamily="34" charset="-122"/>
                <a:ea typeface="微软雅黑" panose="020B0503020204020204" pitchFamily="34" charset="-122"/>
              </a:rPr>
              <a:t>），因此不存在磁头来回移动的问题；性能就会大大提高；另外，</a:t>
            </a:r>
            <a:r>
              <a:rPr lang="zh-CN" altLang="en-US" sz="2400" b="1">
                <a:solidFill>
                  <a:srgbClr val="FF0000"/>
                </a:solidFill>
                <a:latin typeface="微软雅黑" panose="020B0503020204020204" pitchFamily="34" charset="-122"/>
                <a:ea typeface="微软雅黑" panose="020B0503020204020204" pitchFamily="34" charset="-122"/>
              </a:rPr>
              <a:t>往磁盘写日志非常频繁</a:t>
            </a:r>
            <a:r>
              <a:rPr lang="zh-CN" altLang="en-US" sz="2400">
                <a:latin typeface="微软雅黑" panose="020B0503020204020204" pitchFamily="34" charset="-122"/>
                <a:ea typeface="微软雅黑" panose="020B0503020204020204" pitchFamily="34" charset="-122"/>
              </a:rPr>
              <a:t>。</a:t>
            </a:r>
          </a:p>
          <a:p>
            <a:pPr eaLnBrk="1" hangingPunct="1">
              <a:lnSpc>
                <a:spcPct val="120000"/>
              </a:lnSpc>
              <a:spcBef>
                <a:spcPct val="60000"/>
              </a:spcBef>
              <a:buClr>
                <a:srgbClr val="FF0000"/>
              </a:buClr>
              <a:buFont typeface="Wingdings" panose="05000000000000000000" pitchFamily="2" charset="2"/>
              <a:buChar char="l"/>
            </a:pPr>
            <a:r>
              <a:rPr lang="zh-CN" altLang="en-US" sz="2400">
                <a:latin typeface="微软雅黑" panose="020B0503020204020204" pitchFamily="34" charset="-122"/>
                <a:ea typeface="微软雅黑" panose="020B0503020204020204" pitchFamily="34" charset="-122"/>
              </a:rPr>
              <a:t>这一实质告诉我们，在安装数据库系统时，</a:t>
            </a:r>
            <a:r>
              <a:rPr lang="zh-CN" altLang="en-US" sz="2400" b="1">
                <a:solidFill>
                  <a:srgbClr val="0000FF"/>
                </a:solidFill>
                <a:latin typeface="微软雅黑" panose="020B0503020204020204" pitchFamily="34" charset="-122"/>
                <a:ea typeface="微软雅黑" panose="020B0503020204020204" pitchFamily="34" charset="-122"/>
              </a:rPr>
              <a:t>日志</a:t>
            </a:r>
            <a:r>
              <a:rPr lang="zh-CN" altLang="en-US" sz="2400" b="1">
                <a:solidFill>
                  <a:srgbClr val="FF0000"/>
                </a:solidFill>
                <a:latin typeface="微软雅黑" panose="020B0503020204020204" pitchFamily="34" charset="-122"/>
                <a:ea typeface="微软雅黑" panose="020B0503020204020204" pitchFamily="34" charset="-122"/>
              </a:rPr>
              <a:t>和</a:t>
            </a:r>
            <a:r>
              <a:rPr lang="zh-CN" altLang="en-US" sz="2400" b="1">
                <a:solidFill>
                  <a:srgbClr val="0000FF"/>
                </a:solidFill>
                <a:latin typeface="微软雅黑" panose="020B0503020204020204" pitchFamily="34" charset="-122"/>
                <a:ea typeface="微软雅黑" panose="020B0503020204020204" pitchFamily="34" charset="-122"/>
              </a:rPr>
              <a:t>数据库</a:t>
            </a:r>
            <a:r>
              <a:rPr lang="zh-CN" altLang="en-US" sz="2400" b="1">
                <a:solidFill>
                  <a:srgbClr val="FF0000"/>
                </a:solidFill>
                <a:latin typeface="微软雅黑" panose="020B0503020204020204" pitchFamily="34" charset="-122"/>
                <a:ea typeface="微软雅黑" panose="020B0503020204020204" pitchFamily="34" charset="-122"/>
              </a:rPr>
              <a:t>千万不能配置在一个物理磁盘上，一定要分开，否则性能将剧降；</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eaLnBrk="1" hangingPunct="1">
              <a:defRPr/>
            </a:pPr>
            <a:r>
              <a:rPr lang="zh-CN" altLang="en-US"/>
              <a:t>附：事务的原语操作</a:t>
            </a:r>
            <a:r>
              <a:rPr lang="zh-CN" altLang="en-US" sz="2400">
                <a:solidFill>
                  <a:schemeClr val="tx1">
                    <a:lumMod val="50000"/>
                    <a:lumOff val="50000"/>
                  </a:schemeClr>
                </a:solidFill>
              </a:rPr>
              <a:t>（又称 原子操作）</a:t>
            </a:r>
            <a:endParaRPr lang="zh-CN" altLang="en-US">
              <a:solidFill>
                <a:schemeClr val="tx1">
                  <a:lumMod val="50000"/>
                  <a:lumOff val="50000"/>
                </a:schemeClr>
              </a:solidFill>
            </a:endParaRPr>
          </a:p>
        </p:txBody>
      </p:sp>
      <p:sp>
        <p:nvSpPr>
          <p:cNvPr id="295939" name="Rectangle 3"/>
          <p:cNvSpPr>
            <a:spLocks noGrp="1" noChangeArrowheads="1"/>
          </p:cNvSpPr>
          <p:nvPr>
            <p:ph type="body" idx="1"/>
          </p:nvPr>
        </p:nvSpPr>
        <p:spPr>
          <a:xfrm>
            <a:off x="228600" y="1295400"/>
            <a:ext cx="8726488" cy="3285728"/>
          </a:xfrm>
        </p:spPr>
        <p:txBody>
          <a:bodyPr/>
          <a:lstStyle/>
          <a:p>
            <a:pPr eaLnBrk="1" hangingPunct="1">
              <a:defRPr/>
            </a:pPr>
            <a:r>
              <a:rPr lang="en-US" altLang="zh-CN" sz="2400"/>
              <a:t>input(X)</a:t>
            </a:r>
            <a:r>
              <a:rPr lang="zh-CN" altLang="en-US" sz="2400"/>
              <a:t>：将包含数据库元素</a:t>
            </a:r>
            <a:r>
              <a:rPr lang="en-US" altLang="zh-CN" sz="2400"/>
              <a:t>X</a:t>
            </a:r>
            <a:r>
              <a:rPr lang="zh-CN" altLang="en-US" sz="2400"/>
              <a:t>的磁盘块拷贝到内存缓冲区</a:t>
            </a:r>
          </a:p>
          <a:p>
            <a:pPr eaLnBrk="1" hangingPunct="1">
              <a:defRPr/>
            </a:pPr>
            <a:r>
              <a:rPr lang="en-US" altLang="zh-CN" sz="2400"/>
              <a:t>read(X, t)</a:t>
            </a:r>
            <a:r>
              <a:rPr lang="zh-CN" altLang="en-US" sz="2400"/>
              <a:t>：将数据库元素</a:t>
            </a:r>
            <a:r>
              <a:rPr lang="en-US" altLang="zh-CN" sz="2400"/>
              <a:t>X</a:t>
            </a:r>
            <a:r>
              <a:rPr lang="zh-CN" altLang="en-US" sz="2400"/>
              <a:t>拷贝到事务的局部变量</a:t>
            </a:r>
            <a:r>
              <a:rPr lang="en-US" altLang="zh-CN" sz="2400"/>
              <a:t>t</a:t>
            </a:r>
          </a:p>
          <a:p>
            <a:pPr eaLnBrk="1" hangingPunct="1">
              <a:defRPr/>
            </a:pPr>
            <a:r>
              <a:rPr lang="en-US" altLang="zh-CN" sz="2400"/>
              <a:t>write(X, t)</a:t>
            </a:r>
            <a:r>
              <a:rPr lang="zh-CN" altLang="en-US" sz="2400"/>
              <a:t>：将局部变量</a:t>
            </a:r>
            <a:r>
              <a:rPr lang="en-US" altLang="zh-CN" sz="2400"/>
              <a:t>t</a:t>
            </a:r>
            <a:r>
              <a:rPr lang="zh-CN" altLang="en-US" sz="2400"/>
              <a:t>的值拷贝到内存缓冲区中的数据库元素</a:t>
            </a:r>
            <a:r>
              <a:rPr lang="en-US" altLang="zh-CN" sz="2400"/>
              <a:t>X</a:t>
            </a:r>
          </a:p>
          <a:p>
            <a:pPr eaLnBrk="1" hangingPunct="1">
              <a:defRPr/>
            </a:pPr>
            <a:r>
              <a:rPr lang="en-US" altLang="zh-CN" sz="2400"/>
              <a:t>output(X)</a:t>
            </a:r>
            <a:r>
              <a:rPr lang="zh-CN" altLang="en-US" sz="2400"/>
              <a:t>：将包含</a:t>
            </a:r>
            <a:r>
              <a:rPr lang="en-US" altLang="zh-CN" sz="2400"/>
              <a:t>X</a:t>
            </a:r>
            <a:r>
              <a:rPr lang="zh-CN" altLang="en-US" sz="2400"/>
              <a:t>的缓冲区拷贝回磁盘</a:t>
            </a:r>
          </a:p>
          <a:p>
            <a:pPr eaLnBrk="1" hangingPunct="1">
              <a:defRPr/>
            </a:pPr>
            <a:r>
              <a:rPr lang="en-US" altLang="zh-CN" sz="2400"/>
              <a:t>read</a:t>
            </a:r>
            <a:r>
              <a:rPr lang="zh-CN" altLang="en-US" sz="2400"/>
              <a:t>和</a:t>
            </a:r>
            <a:r>
              <a:rPr lang="en-US" altLang="zh-CN" sz="2400"/>
              <a:t>write</a:t>
            </a:r>
            <a:r>
              <a:rPr lang="zh-CN" altLang="en-US" sz="2400"/>
              <a:t>由事务发出，</a:t>
            </a:r>
            <a:r>
              <a:rPr lang="en-US" altLang="zh-CN" sz="2400"/>
              <a:t>input</a:t>
            </a:r>
            <a:r>
              <a:rPr lang="zh-CN" altLang="en-US" sz="2400"/>
              <a:t>和</a:t>
            </a:r>
            <a:r>
              <a:rPr lang="en-US" altLang="zh-CN" sz="2400"/>
              <a:t>output</a:t>
            </a:r>
            <a:r>
              <a:rPr lang="zh-CN" altLang="en-US" sz="2400"/>
              <a:t>由缓冲区管理器（或日志管理器）发出</a:t>
            </a:r>
          </a:p>
        </p:txBody>
      </p:sp>
      <p:sp>
        <p:nvSpPr>
          <p:cNvPr id="5" name="文本框 4">
            <a:extLst>
              <a:ext uri="{FF2B5EF4-FFF2-40B4-BE49-F238E27FC236}">
                <a16:creationId xmlns:a16="http://schemas.microsoft.com/office/drawing/2014/main" id="{1E250EB1-902E-0A8C-1036-8A7234D311E9}"/>
              </a:ext>
            </a:extLst>
          </p:cNvPr>
          <p:cNvSpPr txBox="1"/>
          <p:nvPr/>
        </p:nvSpPr>
        <p:spPr>
          <a:xfrm>
            <a:off x="827584" y="4685437"/>
            <a:ext cx="7272808"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ahoma"/>
                <a:ea typeface="隶书"/>
                <a:cs typeface="+mn-cs"/>
              </a:rPr>
              <a:t>原语指的是一种不可分割的操作，也被称为原子操作。它是指一组在执行过程中不会被中断的指令，是操作系统或编程语言提供的基本操作，具有原子性和互斥性，可以用来实现各种并发控制算法。</a:t>
            </a:r>
            <a:endParaRPr kumimoji="0" lang="en-US" altLang="zh-CN" sz="1800" b="1" i="0" u="none" strike="noStrike" kern="1200" cap="none" spc="0" normalizeH="0" baseline="0" noProof="0">
              <a:ln>
                <a:noFill/>
              </a:ln>
              <a:solidFill>
                <a:srgbClr val="000000"/>
              </a:solidFill>
              <a:effectLst/>
              <a:uLnTx/>
              <a:uFillTx/>
              <a:latin typeface="Tahoma"/>
              <a:ea typeface="隶书"/>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a:ln>
                <a:noFill/>
              </a:ln>
              <a:solidFill>
                <a:srgbClr val="000000"/>
              </a:solidFill>
              <a:effectLst/>
              <a:uLnTx/>
              <a:uFillTx/>
              <a:latin typeface="Tahoma"/>
              <a:ea typeface="隶书"/>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ahoma"/>
                <a:ea typeface="隶书"/>
                <a:cs typeface="+mn-cs"/>
              </a:rPr>
              <a:t>原语的作用在于，当多个进程或线程同时访问同一共享资源时，原语可以保证资源的正确性和一致性。</a:t>
            </a:r>
          </a:p>
        </p:txBody>
      </p:sp>
    </p:spTree>
    <p:extLst>
      <p:ext uri="{BB962C8B-B14F-4D97-AF65-F5344CB8AC3E}">
        <p14:creationId xmlns:p14="http://schemas.microsoft.com/office/powerpoint/2010/main" val="37237517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defRPr/>
            </a:pPr>
            <a:r>
              <a:rPr lang="zh-CN" altLang="en-US"/>
              <a:t>附：事务的原语操作</a:t>
            </a:r>
          </a:p>
        </p:txBody>
      </p:sp>
      <p:sp>
        <p:nvSpPr>
          <p:cNvPr id="296963" name="Rectangle 3"/>
          <p:cNvSpPr>
            <a:spLocks noGrp="1" noChangeArrowheads="1"/>
          </p:cNvSpPr>
          <p:nvPr>
            <p:ph type="body" idx="1"/>
          </p:nvPr>
        </p:nvSpPr>
        <p:spPr/>
        <p:txBody>
          <a:bodyPr/>
          <a:lstStyle/>
          <a:p>
            <a:pPr eaLnBrk="1" hangingPunct="1">
              <a:defRPr/>
            </a:pPr>
            <a:r>
              <a:rPr lang="zh-CN" altLang="en-US"/>
              <a:t>事务</a:t>
            </a:r>
            <a:r>
              <a:rPr lang="en-US" altLang="zh-CN"/>
              <a:t>T</a:t>
            </a:r>
            <a:r>
              <a:rPr lang="zh-CN" altLang="en-US"/>
              <a:t>给数据项</a:t>
            </a:r>
            <a:r>
              <a:rPr lang="en-US" altLang="zh-CN"/>
              <a:t>A, B</a:t>
            </a:r>
            <a:r>
              <a:rPr lang="zh-CN" altLang="en-US"/>
              <a:t>乘以</a:t>
            </a:r>
            <a:r>
              <a:rPr lang="en-US" altLang="zh-CN"/>
              <a:t>2</a:t>
            </a:r>
            <a:r>
              <a:rPr lang="zh-CN" altLang="en-US"/>
              <a:t>，一致性要求</a:t>
            </a:r>
            <a:r>
              <a:rPr lang="en-US" altLang="zh-CN"/>
              <a:t>A=B</a:t>
            </a:r>
          </a:p>
        </p:txBody>
      </p:sp>
      <p:graphicFrame>
        <p:nvGraphicFramePr>
          <p:cNvPr id="297055" name="Group 95"/>
          <p:cNvGraphicFramePr>
            <a:graphicFrameLocks noGrp="1"/>
          </p:cNvGraphicFramePr>
          <p:nvPr/>
        </p:nvGraphicFramePr>
        <p:xfrm>
          <a:off x="684213" y="2060575"/>
          <a:ext cx="8135937" cy="4537077"/>
        </p:xfrm>
        <a:graphic>
          <a:graphicData uri="http://schemas.openxmlformats.org/drawingml/2006/table">
            <a:tbl>
              <a:tblPr/>
              <a:tblGrid>
                <a:gridCol w="2066925">
                  <a:extLst>
                    <a:ext uri="{9D8B030D-6E8A-4147-A177-3AD203B41FA5}">
                      <a16:colId xmlns:a16="http://schemas.microsoft.com/office/drawing/2014/main" val="20000"/>
                    </a:ext>
                  </a:extLst>
                </a:gridCol>
                <a:gridCol w="709612">
                  <a:extLst>
                    <a:ext uri="{9D8B030D-6E8A-4147-A177-3AD203B41FA5}">
                      <a16:colId xmlns:a16="http://schemas.microsoft.com/office/drawing/2014/main" val="20001"/>
                    </a:ext>
                  </a:extLst>
                </a:gridCol>
                <a:gridCol w="1341438">
                  <a:extLst>
                    <a:ext uri="{9D8B030D-6E8A-4147-A177-3AD203B41FA5}">
                      <a16:colId xmlns:a16="http://schemas.microsoft.com/office/drawing/2014/main" val="20002"/>
                    </a:ext>
                  </a:extLst>
                </a:gridCol>
                <a:gridCol w="1338262">
                  <a:extLst>
                    <a:ext uri="{9D8B030D-6E8A-4147-A177-3AD203B41FA5}">
                      <a16:colId xmlns:a16="http://schemas.microsoft.com/office/drawing/2014/main" val="20003"/>
                    </a:ext>
                  </a:extLst>
                </a:gridCol>
                <a:gridCol w="1341438">
                  <a:extLst>
                    <a:ext uri="{9D8B030D-6E8A-4147-A177-3AD203B41FA5}">
                      <a16:colId xmlns:a16="http://schemas.microsoft.com/office/drawing/2014/main" val="20004"/>
                    </a:ext>
                  </a:extLst>
                </a:gridCol>
                <a:gridCol w="1338262">
                  <a:extLst>
                    <a:ext uri="{9D8B030D-6E8A-4147-A177-3AD203B41FA5}">
                      <a16:colId xmlns:a16="http://schemas.microsoft.com/office/drawing/2014/main" val="20005"/>
                    </a:ext>
                  </a:extLst>
                </a:gridCol>
              </a:tblGrid>
              <a:tr h="5048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动作</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t</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内存</a:t>
                      </a: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内存</a:t>
                      </a: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磁盘</a:t>
                      </a: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A</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磁盘</a:t>
                      </a: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B</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read(A,t)</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8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t:=t*2</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write(A,t)</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endParaRP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8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read(B,t)</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23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t:=t*2</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48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write(B,t)</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3238">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output(A)</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8</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04825">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itchFamily="34" charset="0"/>
                          <a:ea typeface="隶书" pitchFamily="49" charset="-122"/>
                        </a:rPr>
                        <a:t>output(B)</a:t>
                      </a:r>
                    </a:p>
                  </a:txBody>
                  <a:tcPr marL="90000" marR="90000" marT="46800" marB="46800"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itchFamily="34" charset="0"/>
                          <a:ea typeface="隶书" pitchFamily="49" charset="-122"/>
                        </a:rPr>
                        <a:t>16</a:t>
                      </a:r>
                    </a:p>
                  </a:txBody>
                  <a:tcPr marL="90000" marR="90000" marT="46800" marB="46800"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356583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295400" y="304800"/>
            <a:ext cx="7772400" cy="914400"/>
          </a:xfrm>
        </p:spPr>
        <p:txBody>
          <a:bodyPr vert="horz" wrap="square" lIns="91440" tIns="45720" rIns="91440" bIns="45720" anchor="ctr"/>
          <a:lstStyle/>
          <a:p>
            <a:pPr eaLnBrk="1" hangingPunct="1"/>
            <a:r>
              <a:rPr lang="zh-CN" altLang="en-US">
                <a:latin typeface="微软雅黑" panose="020B0503020204020204" pitchFamily="34" charset="-122"/>
                <a:ea typeface="微软雅黑" panose="020B0503020204020204" pitchFamily="34" charset="-122"/>
              </a:rPr>
              <a:t>附：把日志缓冲区的内容输出到日志磁盘</a:t>
            </a:r>
            <a:endParaRPr lang="zh-CN" altLang="en-US">
              <a:ea typeface="黑体" panose="02010609060101010101" pitchFamily="49" charset="-122"/>
            </a:endParaRPr>
          </a:p>
        </p:txBody>
      </p:sp>
      <p:sp>
        <p:nvSpPr>
          <p:cNvPr id="21507" name="Rectangle 3"/>
          <p:cNvSpPr>
            <a:spLocks noGrp="1"/>
          </p:cNvSpPr>
          <p:nvPr>
            <p:ph type="body"/>
          </p:nvPr>
        </p:nvSpPr>
        <p:spPr>
          <a:xfrm>
            <a:off x="304800" y="1433195"/>
            <a:ext cx="8534400" cy="4876800"/>
          </a:xfrm>
        </p:spPr>
        <p:txBody>
          <a:bodyPr vert="horz" wrap="square" lIns="91440" tIns="45720" rIns="91440" bIns="45720" anchor="t"/>
          <a:lstStyle/>
          <a:p>
            <a:pPr eaLnBrk="1" hangingPunct="1">
              <a:lnSpc>
                <a:spcPct val="140000"/>
              </a:lnSpc>
              <a:spcBef>
                <a:spcPct val="60000"/>
              </a:spcBef>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有两种同步约束：</a:t>
            </a:r>
          </a:p>
          <a:p>
            <a:pPr eaLnBrk="1" hangingPunct="1">
              <a:lnSpc>
                <a:spcPct val="140000"/>
              </a:lnSpc>
              <a:spcBef>
                <a:spcPct val="60000"/>
              </a:spcBef>
              <a:buNone/>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）当数据库缓冲区中的某个内容要输出到数据库磁盘时，必须先把与其相关的日志缓冲区内容输出到日志磁盘</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WAL</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p>
          <a:p>
            <a:pPr lvl="1" eaLnBrk="1" hangingPunct="1">
              <a:lnSpc>
                <a:spcPct val="140000"/>
              </a:lnSpc>
              <a:spcBef>
                <a:spcPct val="60000"/>
              </a:spcBef>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数据库缓冲区中数据要输出到磁盘，是因为当要从磁盘中读数据到内存空间来进行处理时，必须先为其先腾出空间来；</a:t>
            </a:r>
          </a:p>
          <a:p>
            <a:pPr eaLnBrk="1" hangingPunct="1">
              <a:lnSpc>
                <a:spcPct val="140000"/>
              </a:lnSpc>
              <a:spcBef>
                <a:spcPct val="60000"/>
              </a:spcBef>
              <a:buNone/>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）当事务 </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2400" baseline="-25000">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完成，遇到</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&lt;T</a:t>
            </a:r>
            <a:r>
              <a:rPr lang="en-US" altLang="zh-CN" sz="24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commit&gt;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记录时</a:t>
            </a:r>
            <a:r>
              <a:rPr lang="zh-CN" altLang="en-US" sz="24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要把日志缓冲区的内容输出到日志磁盘，以便保证事物的四个属性；</a:t>
            </a:r>
          </a:p>
          <a:p>
            <a:pPr eaLnBrk="1" hangingPunct="1">
              <a:lnSpc>
                <a:spcPct val="140000"/>
              </a:lnSpc>
              <a:spcBef>
                <a:spcPct val="60000"/>
              </a:spcBef>
            </a:pPr>
            <a:endParaRPr lang="en-US" altLang="zh-CN" sz="240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6417586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zh-CN" altLang="en-US"/>
              <a:t>附：介质故障恢复</a:t>
            </a:r>
          </a:p>
        </p:txBody>
      </p:sp>
      <p:sp>
        <p:nvSpPr>
          <p:cNvPr id="192515" name="Rectangle 3"/>
          <p:cNvSpPr>
            <a:spLocks noGrp="1" noChangeArrowheads="1"/>
          </p:cNvSpPr>
          <p:nvPr>
            <p:ph type="body" idx="1"/>
          </p:nvPr>
        </p:nvSpPr>
        <p:spPr>
          <a:xfrm>
            <a:off x="228600" y="1295400"/>
            <a:ext cx="8726488" cy="3184525"/>
          </a:xfrm>
        </p:spPr>
        <p:txBody>
          <a:bodyPr/>
          <a:lstStyle/>
          <a:p>
            <a:pPr eaLnBrk="1" hangingPunct="1">
              <a:defRPr/>
            </a:pPr>
            <a:r>
              <a:rPr lang="zh-CN" altLang="en-US"/>
              <a:t>磁盘上数据文件和日志文件遭到破坏</a:t>
            </a:r>
          </a:p>
          <a:p>
            <a:pPr eaLnBrk="1" hangingPunct="1">
              <a:defRPr/>
            </a:pPr>
            <a:r>
              <a:rPr lang="zh-CN" altLang="en-US"/>
              <a:t>措施</a:t>
            </a:r>
          </a:p>
          <a:p>
            <a:pPr lvl="1" eaLnBrk="1" hangingPunct="1">
              <a:defRPr/>
            </a:pPr>
            <a:r>
              <a:rPr lang="zh-CN" altLang="en-US"/>
              <a:t>装入最新的数据库后备副本，使数据库恢复到最近一次转储时的一致性状态</a:t>
            </a:r>
          </a:p>
          <a:p>
            <a:pPr lvl="1" eaLnBrk="1" hangingPunct="1">
              <a:defRPr/>
            </a:pPr>
            <a:r>
              <a:rPr lang="zh-CN" altLang="en-US"/>
              <a:t>装入相应的日志文件副本，重做已完成的事务</a:t>
            </a:r>
          </a:p>
        </p:txBody>
      </p:sp>
      <p:sp>
        <p:nvSpPr>
          <p:cNvPr id="116740" name="Line 4"/>
          <p:cNvSpPr>
            <a:spLocks noChangeShapeType="1"/>
          </p:cNvSpPr>
          <p:nvPr/>
        </p:nvSpPr>
        <p:spPr bwMode="auto">
          <a:xfrm>
            <a:off x="2012950" y="4843463"/>
            <a:ext cx="5943600" cy="0"/>
          </a:xfrm>
          <a:prstGeom prst="line">
            <a:avLst/>
          </a:prstGeom>
          <a:noFill/>
          <a:ln w="28575">
            <a:solidFill>
              <a:schemeClr val="tx1"/>
            </a:solidFill>
            <a:round/>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6741" name="Line 5"/>
          <p:cNvSpPr>
            <a:spLocks noChangeShapeType="1"/>
          </p:cNvSpPr>
          <p:nvPr/>
        </p:nvSpPr>
        <p:spPr bwMode="auto">
          <a:xfrm>
            <a:off x="2317750" y="4522788"/>
            <a:ext cx="0" cy="304800"/>
          </a:xfrm>
          <a:prstGeom prst="line">
            <a:avLst/>
          </a:prstGeom>
          <a:noFill/>
          <a:ln w="28575">
            <a:solidFill>
              <a:schemeClr val="tx1"/>
            </a:solidFill>
            <a:round/>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6742" name="Line 6"/>
          <p:cNvSpPr>
            <a:spLocks noChangeShapeType="1"/>
          </p:cNvSpPr>
          <p:nvPr/>
        </p:nvSpPr>
        <p:spPr bwMode="auto">
          <a:xfrm>
            <a:off x="4451350" y="4522788"/>
            <a:ext cx="0" cy="304800"/>
          </a:xfrm>
          <a:prstGeom prst="line">
            <a:avLst/>
          </a:prstGeom>
          <a:noFill/>
          <a:ln w="28575">
            <a:solidFill>
              <a:schemeClr val="tx1"/>
            </a:solidFill>
            <a:round/>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6743" name="Line 7"/>
          <p:cNvSpPr>
            <a:spLocks noChangeShapeType="1"/>
          </p:cNvSpPr>
          <p:nvPr/>
        </p:nvSpPr>
        <p:spPr bwMode="auto">
          <a:xfrm>
            <a:off x="7423150" y="4522788"/>
            <a:ext cx="0" cy="304800"/>
          </a:xfrm>
          <a:prstGeom prst="line">
            <a:avLst/>
          </a:prstGeom>
          <a:noFill/>
          <a:ln w="28575">
            <a:solidFill>
              <a:schemeClr val="tx1"/>
            </a:solidFill>
            <a:round/>
            <a:headEnd/>
            <a:tailEnd type="arrow"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6744" name="Line 8"/>
          <p:cNvSpPr>
            <a:spLocks noChangeShapeType="1"/>
          </p:cNvSpPr>
          <p:nvPr/>
        </p:nvSpPr>
        <p:spPr bwMode="auto">
          <a:xfrm>
            <a:off x="2012950" y="6207125"/>
            <a:ext cx="2438400" cy="0"/>
          </a:xfrm>
          <a:prstGeom prst="line">
            <a:avLst/>
          </a:prstGeom>
          <a:noFill/>
          <a:ln w="28575">
            <a:solidFill>
              <a:schemeClr val="tx1"/>
            </a:solidFill>
            <a:round/>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6745" name="Line 9"/>
          <p:cNvSpPr>
            <a:spLocks noChangeShapeType="1"/>
          </p:cNvSpPr>
          <p:nvPr/>
        </p:nvSpPr>
        <p:spPr bwMode="auto">
          <a:xfrm>
            <a:off x="2317750" y="5902325"/>
            <a:ext cx="0" cy="304800"/>
          </a:xfrm>
          <a:prstGeom prst="line">
            <a:avLst/>
          </a:prstGeom>
          <a:noFill/>
          <a:ln w="28575">
            <a:solidFill>
              <a:schemeClr val="tx1"/>
            </a:solidFill>
            <a:round/>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6746" name="Line 10"/>
          <p:cNvSpPr>
            <a:spLocks noChangeShapeType="1"/>
          </p:cNvSpPr>
          <p:nvPr/>
        </p:nvSpPr>
        <p:spPr bwMode="auto">
          <a:xfrm>
            <a:off x="4451350" y="5902325"/>
            <a:ext cx="0" cy="304800"/>
          </a:xfrm>
          <a:prstGeom prst="line">
            <a:avLst/>
          </a:prstGeom>
          <a:noFill/>
          <a:ln w="28575">
            <a:solidFill>
              <a:schemeClr val="tx1"/>
            </a:solidFill>
            <a:round/>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6747" name="Line 11"/>
          <p:cNvSpPr>
            <a:spLocks noChangeShapeType="1"/>
          </p:cNvSpPr>
          <p:nvPr/>
        </p:nvSpPr>
        <p:spPr bwMode="auto">
          <a:xfrm>
            <a:off x="7727950" y="5902325"/>
            <a:ext cx="0" cy="304800"/>
          </a:xfrm>
          <a:prstGeom prst="line">
            <a:avLst/>
          </a:prstGeom>
          <a:noFill/>
          <a:ln w="28575">
            <a:solidFill>
              <a:schemeClr val="tx1"/>
            </a:solidFill>
            <a:round/>
            <a:headEnd/>
            <a:tailEnd type="arrow"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6748" name="Line 12"/>
          <p:cNvSpPr>
            <a:spLocks noChangeShapeType="1"/>
          </p:cNvSpPr>
          <p:nvPr/>
        </p:nvSpPr>
        <p:spPr bwMode="auto">
          <a:xfrm>
            <a:off x="4451350" y="6207125"/>
            <a:ext cx="3276600" cy="0"/>
          </a:xfrm>
          <a:prstGeom prst="line">
            <a:avLst/>
          </a:prstGeom>
          <a:noFill/>
          <a:ln w="28575">
            <a:solidFill>
              <a:schemeClr val="tx1"/>
            </a:solidFill>
            <a:prstDash val="sysDot"/>
            <a:round/>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6749" name="Text Box 13"/>
          <p:cNvSpPr txBox="1">
            <a:spLocks noChangeArrowheads="1"/>
          </p:cNvSpPr>
          <p:nvPr/>
        </p:nvSpPr>
        <p:spPr bwMode="auto">
          <a:xfrm>
            <a:off x="2012950" y="4781550"/>
            <a:ext cx="685800" cy="519113"/>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T</a:t>
            </a:r>
            <a:r>
              <a:rPr kumimoji="1" lang="en-US" altLang="zh-CN" sz="2800" b="0" i="1" u="none" strike="noStrike" kern="1200" cap="none" spc="0" normalizeH="0" baseline="-14000" noProof="0">
                <a:ln>
                  <a:noFill/>
                </a:ln>
                <a:solidFill>
                  <a:srgbClr val="000000"/>
                </a:solidFill>
                <a:effectLst/>
                <a:uLnTx/>
                <a:uFillTx/>
                <a:latin typeface="Times New Roman" pitchFamily="18" charset="0"/>
                <a:ea typeface="宋体" pitchFamily="2" charset="-122"/>
                <a:cs typeface="+mn-cs"/>
              </a:rPr>
              <a:t>a</a:t>
            </a:r>
          </a:p>
        </p:txBody>
      </p:sp>
      <p:sp>
        <p:nvSpPr>
          <p:cNvPr id="116750" name="Text Box 14"/>
          <p:cNvSpPr txBox="1">
            <a:spLocks noChangeArrowheads="1"/>
          </p:cNvSpPr>
          <p:nvPr/>
        </p:nvSpPr>
        <p:spPr bwMode="auto">
          <a:xfrm>
            <a:off x="4146550" y="4781550"/>
            <a:ext cx="685800" cy="519113"/>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T</a:t>
            </a:r>
            <a:r>
              <a:rPr kumimoji="1" lang="en-US" altLang="zh-CN" sz="2800" b="0" i="1" u="none" strike="noStrike" kern="1200" cap="none" spc="0" normalizeH="0" baseline="-14000" noProof="0">
                <a:ln>
                  <a:noFill/>
                </a:ln>
                <a:solidFill>
                  <a:srgbClr val="000000"/>
                </a:solidFill>
                <a:effectLst/>
                <a:uLnTx/>
                <a:uFillTx/>
                <a:latin typeface="Times New Roman" pitchFamily="18" charset="0"/>
                <a:ea typeface="宋体" pitchFamily="2" charset="-122"/>
                <a:cs typeface="+mn-cs"/>
              </a:rPr>
              <a:t>b</a:t>
            </a:r>
          </a:p>
        </p:txBody>
      </p:sp>
      <p:sp>
        <p:nvSpPr>
          <p:cNvPr id="116751" name="Text Box 15"/>
          <p:cNvSpPr txBox="1">
            <a:spLocks noChangeArrowheads="1"/>
          </p:cNvSpPr>
          <p:nvPr/>
        </p:nvSpPr>
        <p:spPr bwMode="auto">
          <a:xfrm>
            <a:off x="7118350" y="4781550"/>
            <a:ext cx="685800" cy="519113"/>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0" i="1"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T</a:t>
            </a:r>
            <a:r>
              <a:rPr kumimoji="1" lang="en-US" altLang="zh-CN" sz="2800" b="0" i="1" u="none" strike="noStrike" kern="1200" cap="none" spc="0" normalizeH="0" baseline="-14000" noProof="0">
                <a:ln>
                  <a:noFill/>
                </a:ln>
                <a:solidFill>
                  <a:srgbClr val="000000"/>
                </a:solidFill>
                <a:effectLst/>
                <a:uLnTx/>
                <a:uFillTx/>
                <a:latin typeface="Times New Roman" pitchFamily="18" charset="0"/>
                <a:ea typeface="宋体" pitchFamily="2" charset="-122"/>
                <a:cs typeface="+mn-cs"/>
              </a:rPr>
              <a:t>f</a:t>
            </a:r>
          </a:p>
        </p:txBody>
      </p:sp>
      <p:sp>
        <p:nvSpPr>
          <p:cNvPr id="116752" name="Text Box 16"/>
          <p:cNvSpPr txBox="1">
            <a:spLocks noChangeArrowheads="1"/>
          </p:cNvSpPr>
          <p:nvPr/>
        </p:nvSpPr>
        <p:spPr bwMode="auto">
          <a:xfrm>
            <a:off x="412750" y="4598988"/>
            <a:ext cx="1600200" cy="396875"/>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华文新魏" pitchFamily="2" charset="-122"/>
                <a:cs typeface="+mn-cs"/>
              </a:rPr>
              <a:t>正常运行</a:t>
            </a:r>
          </a:p>
        </p:txBody>
      </p:sp>
      <p:sp>
        <p:nvSpPr>
          <p:cNvPr id="116753" name="Text Box 17"/>
          <p:cNvSpPr txBox="1">
            <a:spLocks noChangeArrowheads="1"/>
          </p:cNvSpPr>
          <p:nvPr/>
        </p:nvSpPr>
        <p:spPr bwMode="auto">
          <a:xfrm>
            <a:off x="228600" y="5978525"/>
            <a:ext cx="1708150" cy="396875"/>
          </a:xfrm>
          <a:prstGeom prst="rect">
            <a:avLst/>
          </a:prstGeom>
          <a:noFill/>
          <a:ln w="9525">
            <a:noFill/>
            <a:miter lim="800000"/>
            <a:headEnd/>
            <a:tailEnd/>
          </a:ln>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华文新魏" pitchFamily="2" charset="-122"/>
                <a:cs typeface="+mn-cs"/>
              </a:rPr>
              <a:t>介质故障恢复</a:t>
            </a:r>
          </a:p>
        </p:txBody>
      </p:sp>
      <p:sp>
        <p:nvSpPr>
          <p:cNvPr id="116754" name="Line 18"/>
          <p:cNvSpPr>
            <a:spLocks noChangeShapeType="1"/>
          </p:cNvSpPr>
          <p:nvPr/>
        </p:nvSpPr>
        <p:spPr bwMode="auto">
          <a:xfrm>
            <a:off x="7727950" y="6207125"/>
            <a:ext cx="762000" cy="0"/>
          </a:xfrm>
          <a:prstGeom prst="line">
            <a:avLst/>
          </a:prstGeom>
          <a:noFill/>
          <a:ln w="28575">
            <a:solidFill>
              <a:schemeClr val="tx1"/>
            </a:solidFill>
            <a:round/>
            <a:headEnd/>
            <a:tailEnd type="arrow"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itchFamily="34" charset="0"/>
              <a:ea typeface="华文新魏" pitchFamily="2" charset="-122"/>
              <a:cs typeface="+mn-cs"/>
            </a:endParaRPr>
          </a:p>
        </p:txBody>
      </p:sp>
      <p:sp>
        <p:nvSpPr>
          <p:cNvPr id="116755" name="Text Box 19"/>
          <p:cNvSpPr txBox="1">
            <a:spLocks noChangeArrowheads="1"/>
          </p:cNvSpPr>
          <p:nvPr/>
        </p:nvSpPr>
        <p:spPr bwMode="auto">
          <a:xfrm>
            <a:off x="2946400" y="4370388"/>
            <a:ext cx="692150" cy="396875"/>
          </a:xfrm>
          <a:prstGeom prst="rect">
            <a:avLst/>
          </a:prstGeom>
          <a:noFill/>
          <a:ln w="9525">
            <a:noFill/>
            <a:miter lim="800000"/>
            <a:headEnd/>
            <a:tailEnd/>
          </a:ln>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华文新魏" pitchFamily="2" charset="-122"/>
                <a:cs typeface="+mn-cs"/>
              </a:rPr>
              <a:t>转储</a:t>
            </a:r>
          </a:p>
        </p:txBody>
      </p:sp>
      <p:sp>
        <p:nvSpPr>
          <p:cNvPr id="116756" name="Text Box 20"/>
          <p:cNvSpPr txBox="1">
            <a:spLocks noChangeArrowheads="1"/>
          </p:cNvSpPr>
          <p:nvPr/>
        </p:nvSpPr>
        <p:spPr bwMode="auto">
          <a:xfrm>
            <a:off x="4978400" y="4370388"/>
            <a:ext cx="1200150" cy="396875"/>
          </a:xfrm>
          <a:prstGeom prst="rect">
            <a:avLst/>
          </a:prstGeom>
          <a:noFill/>
          <a:ln w="9525">
            <a:noFill/>
            <a:miter lim="800000"/>
            <a:headEnd/>
            <a:tailEnd/>
          </a:ln>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华文新魏" pitchFamily="2" charset="-122"/>
                <a:cs typeface="+mn-cs"/>
              </a:rPr>
              <a:t>运行事务</a:t>
            </a:r>
          </a:p>
        </p:txBody>
      </p:sp>
      <p:sp>
        <p:nvSpPr>
          <p:cNvPr id="116757" name="Text Box 21"/>
          <p:cNvSpPr txBox="1">
            <a:spLocks noChangeArrowheads="1"/>
          </p:cNvSpPr>
          <p:nvPr/>
        </p:nvSpPr>
        <p:spPr bwMode="auto">
          <a:xfrm>
            <a:off x="6680200" y="4141788"/>
            <a:ext cx="1454150" cy="396875"/>
          </a:xfrm>
          <a:prstGeom prst="rect">
            <a:avLst/>
          </a:prstGeom>
          <a:noFill/>
          <a:ln w="9525">
            <a:noFill/>
            <a:miter lim="800000"/>
            <a:headEnd/>
            <a:tailEnd/>
          </a:ln>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华文新魏" pitchFamily="2" charset="-122"/>
                <a:cs typeface="+mn-cs"/>
              </a:rPr>
              <a:t>故障发生点</a:t>
            </a:r>
          </a:p>
        </p:txBody>
      </p:sp>
      <p:sp>
        <p:nvSpPr>
          <p:cNvPr id="116758" name="Text Box 22"/>
          <p:cNvSpPr txBox="1">
            <a:spLocks noChangeArrowheads="1"/>
          </p:cNvSpPr>
          <p:nvPr/>
        </p:nvSpPr>
        <p:spPr bwMode="auto">
          <a:xfrm>
            <a:off x="2514600" y="5749925"/>
            <a:ext cx="1708150" cy="396875"/>
          </a:xfrm>
          <a:prstGeom prst="rect">
            <a:avLst/>
          </a:prstGeom>
          <a:noFill/>
          <a:ln w="9525">
            <a:noFill/>
            <a:miter lim="800000"/>
            <a:headEnd/>
            <a:tailEnd/>
          </a:ln>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华文新魏" pitchFamily="2" charset="-122"/>
                <a:cs typeface="+mn-cs"/>
              </a:rPr>
              <a:t>重装后援副本</a:t>
            </a:r>
          </a:p>
        </p:txBody>
      </p:sp>
      <p:sp>
        <p:nvSpPr>
          <p:cNvPr id="116759" name="Text Box 23"/>
          <p:cNvSpPr txBox="1">
            <a:spLocks noChangeArrowheads="1"/>
          </p:cNvSpPr>
          <p:nvPr/>
        </p:nvSpPr>
        <p:spPr bwMode="auto">
          <a:xfrm>
            <a:off x="4705350" y="5749925"/>
            <a:ext cx="2724150" cy="396875"/>
          </a:xfrm>
          <a:prstGeom prst="rect">
            <a:avLst/>
          </a:prstGeom>
          <a:noFill/>
          <a:ln w="9525">
            <a:noFill/>
            <a:miter lim="800000"/>
            <a:headEnd/>
            <a:tailEnd/>
          </a:ln>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华文新魏" pitchFamily="2" charset="-122"/>
                <a:cs typeface="+mn-cs"/>
              </a:rPr>
              <a:t>利用日志文件恢复事务</a:t>
            </a:r>
          </a:p>
        </p:txBody>
      </p:sp>
      <p:sp>
        <p:nvSpPr>
          <p:cNvPr id="116760" name="Text Box 24"/>
          <p:cNvSpPr txBox="1">
            <a:spLocks noChangeArrowheads="1"/>
          </p:cNvSpPr>
          <p:nvPr/>
        </p:nvSpPr>
        <p:spPr bwMode="auto">
          <a:xfrm>
            <a:off x="7747000" y="5734050"/>
            <a:ext cx="1200150" cy="396875"/>
          </a:xfrm>
          <a:prstGeom prst="rect">
            <a:avLst/>
          </a:prstGeom>
          <a:noFill/>
          <a:ln w="9525">
            <a:noFill/>
            <a:miter lim="800000"/>
            <a:headEnd/>
            <a:tailEnd/>
          </a:ln>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华文新魏" pitchFamily="2" charset="-122"/>
                <a:cs typeface="+mn-cs"/>
              </a:rPr>
              <a:t>继续运行</a:t>
            </a:r>
          </a:p>
        </p:txBody>
      </p:sp>
    </p:spTree>
    <p:extLst>
      <p:ext uri="{BB962C8B-B14F-4D97-AF65-F5344CB8AC3E}">
        <p14:creationId xmlns:p14="http://schemas.microsoft.com/office/powerpoint/2010/main" val="383971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1424305" y="304800"/>
            <a:ext cx="7414895" cy="914400"/>
          </a:xfrm>
        </p:spPr>
        <p:txBody>
          <a:bodyPr vert="horz" wrap="square" lIns="91440" tIns="45720" rIns="91440" bIns="45720" anchor="ctr"/>
          <a:lstStyle/>
          <a:p>
            <a:pPr eaLnBrk="1" hangingPunct="1"/>
            <a:r>
              <a:rPr lang="en-US" altLang="zh-CN" sz="4000">
                <a:latin typeface="微软雅黑" panose="020B0503020204020204" pitchFamily="34" charset="-122"/>
                <a:ea typeface="微软雅黑" panose="020B0503020204020204" pitchFamily="34" charset="-122"/>
              </a:rPr>
              <a:t>MVCC</a:t>
            </a:r>
            <a:endParaRPr lang="zh-CN" altLang="en-US" sz="4000">
              <a:latin typeface="微软雅黑" panose="020B0503020204020204" pitchFamily="34" charset="-122"/>
              <a:ea typeface="微软雅黑" panose="020B0503020204020204" pitchFamily="34" charset="-122"/>
            </a:endParaRPr>
          </a:p>
        </p:txBody>
      </p:sp>
      <p:sp>
        <p:nvSpPr>
          <p:cNvPr id="17411" name="Rectangle 3"/>
          <p:cNvSpPr>
            <a:spLocks noGrp="1"/>
          </p:cNvSpPr>
          <p:nvPr>
            <p:ph idx="1"/>
          </p:nvPr>
        </p:nvSpPr>
        <p:spPr>
          <a:xfrm>
            <a:off x="241935" y="1908810"/>
            <a:ext cx="8840470" cy="3959860"/>
          </a:xfrm>
          <a:ln w="28575">
            <a:noFill/>
            <a:miter/>
          </a:ln>
        </p:spPr>
        <p:txBody>
          <a:bodyPr vert="horz" wrap="square" lIns="91440" tIns="45720" rIns="91440" bIns="45720" anchor="t"/>
          <a:lstStyle/>
          <a:p>
            <a:pPr eaLnBrk="1" hangingPunct="1">
              <a:lnSpc>
                <a:spcPct val="150000"/>
              </a:lnSpc>
              <a:spcBef>
                <a:spcPts val="40"/>
              </a:spcBef>
              <a:spcAft>
                <a:spcPts val="1500"/>
              </a:spcAft>
              <a:buClr>
                <a:srgbClr val="FF0000"/>
              </a:buClr>
              <a:buFont typeface="Wingdings" panose="05000000000000000000" charset="0"/>
              <a:buChar char="l"/>
            </a:pPr>
            <a:r>
              <a:rPr lang="zh-CN" altLang="en-US" sz="20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写</a:t>
            </a:r>
            <a:r>
              <a:rPr lang="en-US" altLang="zh-CN" sz="20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写冲突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依然存在；</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事务</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000">
                <a:latin typeface="Times New Roman" panose="02020603050405020304" pitchFamily="18" charset="0"/>
                <a:ea typeface="微软雅黑" panose="020B0503020204020204" pitchFamily="34" charset="-122"/>
                <a:cs typeface="Times New Roman" panose="02020603050405020304" pitchFamily="18" charset="0"/>
                <a:sym typeface="+mn-ea"/>
              </a:rPr>
              <a:t>在活跃状态，</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事务</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j</a:t>
            </a:r>
            <a:r>
              <a:rPr lang="zh-CN" altLang="en-US" sz="2000">
                <a:latin typeface="Times New Roman" panose="02020603050405020304" pitchFamily="18" charset="0"/>
                <a:ea typeface="微软雅黑" panose="020B0503020204020204" pitchFamily="34" charset="-122"/>
                <a:cs typeface="Times New Roman" panose="02020603050405020304" pitchFamily="18" charset="0"/>
                <a:sym typeface="+mn-ea"/>
              </a:rPr>
              <a:t>在排队状态。如果：</a:t>
            </a:r>
          </a:p>
          <a:p>
            <a:pPr marL="0" indent="0" eaLnBrk="1" hangingPunct="1">
              <a:lnSpc>
                <a:spcPct val="150000"/>
              </a:lnSpc>
              <a:spcBef>
                <a:spcPts val="40"/>
              </a:spcBef>
              <a:spcAft>
                <a:spcPts val="1500"/>
              </a:spcAft>
              <a:buClr>
                <a:srgbClr val="FF0000"/>
              </a:buClr>
              <a:buFont typeface="Wingdings" panose="05000000000000000000"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       Write(</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 </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Write(</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j</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charset="0"/>
              </a:rPr>
              <a:t> </a:t>
            </a: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Times New Roman" panose="02020603050405020304" pitchFamily="18" charset="0"/>
                <a:ea typeface="微软雅黑" panose="020B0503020204020204" pitchFamily="34" charset="-122"/>
                <a:cs typeface="Times New Roman" panose="02020603050405020304" pitchFamily="18" charset="0"/>
                <a:sym typeface="+mn-ea"/>
              </a:rPr>
              <a:t>那么就</a:t>
            </a:r>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不能启动</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事务</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i="1" baseline="-25000">
                <a:latin typeface="Times New Roman" panose="02020603050405020304" pitchFamily="18" charset="0"/>
                <a:ea typeface="微软雅黑" panose="020B0503020204020204" pitchFamily="34" charset="-122"/>
                <a:cs typeface="Times New Roman" panose="02020603050405020304" pitchFamily="18" charset="0"/>
                <a:sym typeface="+mn-ea"/>
              </a:rPr>
              <a:t>j</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执行</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多版本协议只是实现了无锁状态下，避免读写、写读冲突，写操作永远不再阻塞读操作，但不代表多版本就不会出现不一致问题</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50000"/>
              </a:lnSpc>
              <a:spcBef>
                <a:spcPts val="40"/>
              </a:spcBef>
              <a:spcAft>
                <a:spcPts val="1500"/>
              </a:spcAft>
              <a:buClr>
                <a:srgbClr val="FF0000"/>
              </a:buClr>
              <a:buFont typeface="Wingdings" panose="05000000000000000000" charset="0"/>
              <a:buChar char="l"/>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多版本并发控制可以同</a:t>
            </a:r>
            <a:r>
              <a:rPr lang="zh-CN" altLang="en-US" sz="16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两阶段锁协议</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或者</a:t>
            </a:r>
            <a:r>
              <a:rPr lang="zh-CN" altLang="en-US" sz="16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基于时间戳的协议</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sz="16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有效性检查协议</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等相结合，大幅降低冲突和锁开销。</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lang="en-US" altLang="zh-CN" sz="4000">
                <a:latin typeface="微软雅黑" panose="020B0503020204020204" pitchFamily="34" charset="-122"/>
                <a:ea typeface="微软雅黑" panose="020B0503020204020204" pitchFamily="34" charset="-122"/>
              </a:rPr>
              <a:t>MVCC</a:t>
            </a:r>
            <a:r>
              <a:rPr lang="zh-CN" altLang="en-US" sz="4000">
                <a:latin typeface="微软雅黑" panose="020B0503020204020204" pitchFamily="34" charset="-122"/>
                <a:ea typeface="微软雅黑" panose="020B0503020204020204" pitchFamily="34" charset="-122"/>
              </a:rPr>
              <a:t>中的数据结构</a:t>
            </a:r>
          </a:p>
        </p:txBody>
      </p:sp>
      <p:sp>
        <p:nvSpPr>
          <p:cNvPr id="17411" name="Rectangle 3"/>
          <p:cNvSpPr>
            <a:spLocks noGrp="1"/>
          </p:cNvSpPr>
          <p:nvPr>
            <p:ph idx="1"/>
          </p:nvPr>
        </p:nvSpPr>
        <p:spPr>
          <a:xfrm>
            <a:off x="124461" y="3801744"/>
            <a:ext cx="7183844" cy="2939623"/>
          </a:xfrm>
          <a:ln w="28575">
            <a:solidFill>
              <a:srgbClr val="969696">
                <a:alpha val="100000"/>
              </a:srgbClr>
            </a:solidFill>
            <a:miter/>
          </a:ln>
        </p:spPr>
        <p:txBody>
          <a:bodyPr vert="horz" wrap="square" lIns="91440" tIns="45720" rIns="91440" bIns="45720" anchor="t"/>
          <a:lstStyle/>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trx_id: 哪个事务生成的这个版本；</a:t>
            </a: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roll_ptr:</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回滚指针，指向前一个版本，即 Undo Log 信息。</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多个版本</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构成</a:t>
            </a:r>
            <a:r>
              <a:rPr lang="zh-CN" altLang="en-US" sz="20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链表</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50000"/>
              </a:lnSpc>
              <a:spcBef>
                <a:spcPts val="40"/>
              </a:spcBef>
              <a:spcAft>
                <a:spcPts val="1500"/>
              </a:spcAft>
              <a:buClr>
                <a:srgbClr val="FF0000"/>
              </a:buClr>
              <a:buFont typeface="Wingdings" panose="05000000000000000000" charset="0"/>
              <a:buChar char="l"/>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有些实现也会为</a:t>
            </a:r>
            <a:r>
              <a:rPr lang="zh-CN" altLang="en-US" sz="2000">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每个数据项的</a:t>
            </a:r>
            <a:r>
              <a:rPr lang="zh-CN" alt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每个版本</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加变量，如：最近读取这个数据项的事务的时间戳</a:t>
            </a:r>
          </a:p>
          <a:p>
            <a:pPr marL="0" indent="0" eaLnBrk="1" hangingPunct="1">
              <a:spcBef>
                <a:spcPct val="70000"/>
              </a:spcBef>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表格 1"/>
          <p:cNvGraphicFramePr/>
          <p:nvPr>
            <p:custDataLst>
              <p:tags r:id="rId1"/>
            </p:custDataLst>
          </p:nvPr>
        </p:nvGraphicFramePr>
        <p:xfrm>
          <a:off x="539750" y="1556385"/>
          <a:ext cx="8211820" cy="666750"/>
        </p:xfrm>
        <a:graphic>
          <a:graphicData uri="http://schemas.openxmlformats.org/drawingml/2006/table">
            <a:tbl>
              <a:tblPr firstRow="1" bandRow="1">
                <a:tableStyleId>{5C22544A-7EE6-4342-B048-85BDC9FD1C3A}</a:tableStyleId>
              </a:tblPr>
              <a:tblGrid>
                <a:gridCol w="1468120">
                  <a:extLst>
                    <a:ext uri="{9D8B030D-6E8A-4147-A177-3AD203B41FA5}">
                      <a16:colId xmlns:a16="http://schemas.microsoft.com/office/drawing/2014/main" val="20000"/>
                    </a:ext>
                  </a:extLst>
                </a:gridCol>
                <a:gridCol w="1521460">
                  <a:extLst>
                    <a:ext uri="{9D8B030D-6E8A-4147-A177-3AD203B41FA5}">
                      <a16:colId xmlns:a16="http://schemas.microsoft.com/office/drawing/2014/main" val="20001"/>
                    </a:ext>
                  </a:extLst>
                </a:gridCol>
                <a:gridCol w="1858010">
                  <a:extLst>
                    <a:ext uri="{9D8B030D-6E8A-4147-A177-3AD203B41FA5}">
                      <a16:colId xmlns:a16="http://schemas.microsoft.com/office/drawing/2014/main" val="20002"/>
                    </a:ext>
                  </a:extLst>
                </a:gridCol>
                <a:gridCol w="3364230">
                  <a:extLst>
                    <a:ext uri="{9D8B030D-6E8A-4147-A177-3AD203B41FA5}">
                      <a16:colId xmlns:a16="http://schemas.microsoft.com/office/drawing/2014/main" val="20003"/>
                    </a:ext>
                  </a:extLst>
                </a:gridCol>
              </a:tblGrid>
              <a:tr h="666750">
                <a:tc>
                  <a:txBody>
                    <a:bodyPr/>
                    <a:lstStyle/>
                    <a:p>
                      <a:pPr>
                        <a:buNone/>
                      </a:pPr>
                      <a:r>
                        <a:rPr lang="en-US" altLang="zh-CN" sz="2400">
                          <a:solidFill>
                            <a:schemeClr val="tx1"/>
                          </a:solidFill>
                          <a:latin typeface="Arial" panose="020B0604020202020204" pitchFamily="34" charset="0"/>
                          <a:cs typeface="Arial" panose="020B0604020202020204" pitchFamily="34" charset="0"/>
                        </a:rPr>
                        <a:t>row_id</a:t>
                      </a:r>
                    </a:p>
                  </a:txBody>
                  <a:tcPr marT="144145">
                    <a:solidFill>
                      <a:schemeClr val="accent6">
                        <a:lumMod val="20000"/>
                        <a:lumOff val="80000"/>
                      </a:schemeClr>
                    </a:solidFill>
                  </a:tcPr>
                </a:tc>
                <a:tc>
                  <a:txBody>
                    <a:bodyPr/>
                    <a:lstStyle/>
                    <a:p>
                      <a:pPr>
                        <a:buNone/>
                      </a:pPr>
                      <a:r>
                        <a:rPr lang="en-US" altLang="zh-CN" sz="2400">
                          <a:solidFill>
                            <a:schemeClr val="tx1"/>
                          </a:solidFill>
                          <a:latin typeface="Arial" panose="020B0604020202020204" pitchFamily="34" charset="0"/>
                          <a:cs typeface="Arial" panose="020B0604020202020204" pitchFamily="34" charset="0"/>
                        </a:rPr>
                        <a:t>trx_id</a:t>
                      </a:r>
                    </a:p>
                  </a:txBody>
                  <a:tcPr marT="144145">
                    <a:solidFill>
                      <a:schemeClr val="accent6">
                        <a:lumMod val="20000"/>
                        <a:lumOff val="80000"/>
                      </a:schemeClr>
                    </a:solidFill>
                  </a:tcPr>
                </a:tc>
                <a:tc>
                  <a:txBody>
                    <a:bodyPr/>
                    <a:lstStyle/>
                    <a:p>
                      <a:pPr>
                        <a:buNone/>
                      </a:pPr>
                      <a:r>
                        <a:rPr lang="en-US" altLang="zh-CN" sz="2400">
                          <a:solidFill>
                            <a:schemeClr val="tx1"/>
                          </a:solidFill>
                          <a:latin typeface="Arial" panose="020B0604020202020204" pitchFamily="34" charset="0"/>
                          <a:cs typeface="Arial" panose="020B0604020202020204" pitchFamily="34" charset="0"/>
                        </a:rPr>
                        <a:t>db_roll_ptr</a:t>
                      </a:r>
                    </a:p>
                  </a:txBody>
                  <a:tcPr marT="144145">
                    <a:solidFill>
                      <a:schemeClr val="accent6">
                        <a:lumMod val="20000"/>
                        <a:lumOff val="80000"/>
                      </a:schemeClr>
                    </a:solidFill>
                  </a:tcPr>
                </a:tc>
                <a:tc>
                  <a:txBody>
                    <a:bodyPr/>
                    <a:lstStyle/>
                    <a:p>
                      <a:pPr algn="ctr">
                        <a:buNone/>
                      </a:pPr>
                      <a:r>
                        <a:rPr lang="zh-CN" altLang="en-US" sz="2400">
                          <a:solidFill>
                            <a:schemeClr val="tx1"/>
                          </a:solidFill>
                          <a:latin typeface="Arial" panose="020B0604020202020204" pitchFamily="34" charset="0"/>
                          <a:cs typeface="Arial" panose="020B0604020202020204" pitchFamily="34" charset="0"/>
                        </a:rPr>
                        <a:t>行数据</a:t>
                      </a:r>
                    </a:p>
                  </a:txBody>
                  <a:tcPr marT="144145">
                    <a:solidFill>
                      <a:schemeClr val="accent1">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2"/>
            </p:custDataLst>
          </p:nvPr>
        </p:nvGraphicFramePr>
        <p:xfrm>
          <a:off x="539750" y="2742565"/>
          <a:ext cx="8211820" cy="666750"/>
        </p:xfrm>
        <a:graphic>
          <a:graphicData uri="http://schemas.openxmlformats.org/drawingml/2006/table">
            <a:tbl>
              <a:tblPr firstRow="1" bandRow="1">
                <a:tableStyleId>{5C22544A-7EE6-4342-B048-85BDC9FD1C3A}</a:tableStyleId>
              </a:tblPr>
              <a:tblGrid>
                <a:gridCol w="1468120">
                  <a:extLst>
                    <a:ext uri="{9D8B030D-6E8A-4147-A177-3AD203B41FA5}">
                      <a16:colId xmlns:a16="http://schemas.microsoft.com/office/drawing/2014/main" val="20000"/>
                    </a:ext>
                  </a:extLst>
                </a:gridCol>
                <a:gridCol w="1521460">
                  <a:extLst>
                    <a:ext uri="{9D8B030D-6E8A-4147-A177-3AD203B41FA5}">
                      <a16:colId xmlns:a16="http://schemas.microsoft.com/office/drawing/2014/main" val="20001"/>
                    </a:ext>
                  </a:extLst>
                </a:gridCol>
                <a:gridCol w="1858010">
                  <a:extLst>
                    <a:ext uri="{9D8B030D-6E8A-4147-A177-3AD203B41FA5}">
                      <a16:colId xmlns:a16="http://schemas.microsoft.com/office/drawing/2014/main" val="20002"/>
                    </a:ext>
                  </a:extLst>
                </a:gridCol>
                <a:gridCol w="3364230">
                  <a:extLst>
                    <a:ext uri="{9D8B030D-6E8A-4147-A177-3AD203B41FA5}">
                      <a16:colId xmlns:a16="http://schemas.microsoft.com/office/drawing/2014/main" val="20003"/>
                    </a:ext>
                  </a:extLst>
                </a:gridCol>
              </a:tblGrid>
              <a:tr h="666750">
                <a:tc>
                  <a:txBody>
                    <a:bodyPr/>
                    <a:lstStyle/>
                    <a:p>
                      <a:pPr>
                        <a:buNone/>
                      </a:pPr>
                      <a:r>
                        <a:rPr lang="en-US" altLang="zh-CN" sz="2400">
                          <a:solidFill>
                            <a:schemeClr val="tx1"/>
                          </a:solidFill>
                          <a:latin typeface="Arial" panose="020B0604020202020204" pitchFamily="34" charset="0"/>
                          <a:cs typeface="Arial" panose="020B0604020202020204" pitchFamily="34" charset="0"/>
                        </a:rPr>
                        <a:t>row_id</a:t>
                      </a:r>
                    </a:p>
                  </a:txBody>
                  <a:tcPr marT="144145">
                    <a:solidFill>
                      <a:schemeClr val="bg1">
                        <a:lumMod val="95000"/>
                      </a:schemeClr>
                    </a:solidFill>
                  </a:tcPr>
                </a:tc>
                <a:tc>
                  <a:txBody>
                    <a:bodyPr/>
                    <a:lstStyle/>
                    <a:p>
                      <a:pPr>
                        <a:buNone/>
                      </a:pPr>
                      <a:r>
                        <a:rPr lang="en-US" altLang="zh-CN" sz="2400">
                          <a:solidFill>
                            <a:schemeClr val="tx1"/>
                          </a:solidFill>
                          <a:latin typeface="Arial" panose="020B0604020202020204" pitchFamily="34" charset="0"/>
                          <a:cs typeface="Arial" panose="020B0604020202020204" pitchFamily="34" charset="0"/>
                        </a:rPr>
                        <a:t>trx_id</a:t>
                      </a:r>
                    </a:p>
                  </a:txBody>
                  <a:tcPr marT="144145">
                    <a:solidFill>
                      <a:schemeClr val="bg1">
                        <a:lumMod val="95000"/>
                      </a:schemeClr>
                    </a:solidFill>
                  </a:tcPr>
                </a:tc>
                <a:tc>
                  <a:txBody>
                    <a:bodyPr/>
                    <a:lstStyle/>
                    <a:p>
                      <a:pPr>
                        <a:buNone/>
                      </a:pPr>
                      <a:r>
                        <a:rPr lang="en-US" altLang="zh-CN" sz="2400">
                          <a:solidFill>
                            <a:schemeClr val="tx1"/>
                          </a:solidFill>
                          <a:latin typeface="Arial" panose="020B0604020202020204" pitchFamily="34" charset="0"/>
                          <a:cs typeface="Arial" panose="020B0604020202020204" pitchFamily="34" charset="0"/>
                        </a:rPr>
                        <a:t>db_roll_ptr</a:t>
                      </a:r>
                    </a:p>
                  </a:txBody>
                  <a:tcPr marT="144145">
                    <a:solidFill>
                      <a:schemeClr val="bg1">
                        <a:lumMod val="95000"/>
                      </a:schemeClr>
                    </a:solidFill>
                  </a:tcPr>
                </a:tc>
                <a:tc>
                  <a:txBody>
                    <a:bodyPr/>
                    <a:lstStyle/>
                    <a:p>
                      <a:pPr algn="ctr">
                        <a:buNone/>
                      </a:pPr>
                      <a:r>
                        <a:rPr lang="zh-CN" altLang="en-US" sz="2400">
                          <a:solidFill>
                            <a:schemeClr val="tx1"/>
                          </a:solidFill>
                          <a:latin typeface="Arial" panose="020B0604020202020204" pitchFamily="34" charset="0"/>
                          <a:cs typeface="Arial" panose="020B0604020202020204" pitchFamily="34" charset="0"/>
                        </a:rPr>
                        <a:t>行数据</a:t>
                      </a:r>
                    </a:p>
                  </a:txBody>
                  <a:tcPr marT="144145">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4" name="直接箭头连接符 3"/>
          <p:cNvCxnSpPr/>
          <p:nvPr/>
        </p:nvCxnSpPr>
        <p:spPr>
          <a:xfrm flipH="1">
            <a:off x="611505" y="2132965"/>
            <a:ext cx="3634740" cy="575945"/>
          </a:xfrm>
          <a:prstGeom prst="straightConnector1">
            <a:avLst/>
          </a:prstGeom>
          <a:solidFill>
            <a:schemeClr val="accent1"/>
          </a:solidFill>
          <a:ln w="22225" cap="flat" cmpd="sng" algn="ctr">
            <a:solidFill>
              <a:schemeClr val="tx1"/>
            </a:solidFill>
            <a:prstDash val="solid"/>
            <a:round/>
            <a:headEnd type="oval" w="lg" len="lg"/>
            <a:tailEnd type="arrow" w="med" len="med"/>
          </a:ln>
        </p:spPr>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51e3e692-455e-4215-9a50-36ab5780fc1c"/>
  <p:tag name="COMMONDATA" val="eyJoZGlkIjoiYzQ3MzAwZjMwZmRlYjYzY2MwNTYwZDAyOTkwNjcwMD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646*52"/>
  <p:tag name="TABLE_ENDDRAG_RECT" val="36*173*646*52"/>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646*52"/>
  <p:tag name="TABLE_ENDDRAG_RECT" val="36*173*646*52"/>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华文新魏"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华文新魏"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74</Slides>
  <Notes>27</Notes>
  <HiddenSlides>0</HiddenSlides>
  <ScaleCrop>false</ScaleCrop>
  <HeadingPairs>
    <vt:vector size="4" baseType="variant">
      <vt:variant>
        <vt:lpstr>Theme</vt:lpstr>
      </vt:variant>
      <vt:variant>
        <vt:i4>2</vt:i4>
      </vt:variant>
      <vt:variant>
        <vt:lpstr>Slide Titles</vt:lpstr>
      </vt:variant>
      <vt:variant>
        <vt:i4>74</vt:i4>
      </vt:variant>
    </vt:vector>
  </HeadingPairs>
  <TitlesOfParts>
    <vt:vector size="76" baseType="lpstr">
      <vt:lpstr>默认设计模板</vt:lpstr>
      <vt:lpstr>Blends</vt:lpstr>
      <vt:lpstr>05-事务（三） （多版本并发控制、故障恢复）</vt:lpstr>
      <vt:lpstr>提高数据处理性能的途径：多事务并发执行</vt:lpstr>
      <vt:lpstr>事务的并发执行：引入了一致性问题，即访问冲突问题</vt:lpstr>
      <vt:lpstr>PowerPoint Presentation</vt:lpstr>
      <vt:lpstr>多版本并发控制协议</vt:lpstr>
      <vt:lpstr>多版本并发控制协议</vt:lpstr>
      <vt:lpstr>MVCC</vt:lpstr>
      <vt:lpstr>MVCC</vt:lpstr>
      <vt:lpstr>MVCC中的数据结构</vt:lpstr>
      <vt:lpstr>概念铺垫</vt:lpstr>
      <vt:lpstr>要读一行数据时，读哪一个版本？</vt:lpstr>
      <vt:lpstr>对于排在事务Ti前面，但是启动执行时间又排在Ti后面的事务Tx</vt:lpstr>
      <vt:lpstr>在启动T9的时刻，其ReadView的值</vt:lpstr>
      <vt:lpstr>对于排在事务Ti后面的事务Tx</vt:lpstr>
      <vt:lpstr>事务Ti读一个数据项A时，从其最新版本开始，找到满足如下条件的版本</vt:lpstr>
      <vt:lpstr>PowerPoint Presentation</vt:lpstr>
      <vt:lpstr>PowerPoint Presentation</vt:lpstr>
      <vt:lpstr>不可重复读 vs 可重复读</vt:lpstr>
      <vt:lpstr>undo log和事务回滚</vt:lpstr>
      <vt:lpstr>undo log和事务回滚（cont.)</vt:lpstr>
      <vt:lpstr>undo log垃圾回收</vt:lpstr>
      <vt:lpstr>老版本数据的垃圾回收</vt:lpstr>
      <vt:lpstr>oldestId的跟踪</vt:lpstr>
      <vt:lpstr>老版本数据的垃圾回收</vt:lpstr>
      <vt:lpstr>数据库故障</vt:lpstr>
      <vt:lpstr>数据库故障</vt:lpstr>
      <vt:lpstr>数据库恢复</vt:lpstr>
      <vt:lpstr>备份</vt:lpstr>
      <vt:lpstr>备份策略</vt:lpstr>
      <vt:lpstr>备份策略</vt:lpstr>
      <vt:lpstr>备份策略</vt:lpstr>
      <vt:lpstr>恢复模型 </vt:lpstr>
      <vt:lpstr>恢复模型</vt:lpstr>
      <vt:lpstr>故障恢复</vt:lpstr>
      <vt:lpstr>第一种方法：分页方法</vt:lpstr>
      <vt:lpstr>分页方法的特征</vt:lpstr>
      <vt:lpstr>PowerPoint Presentation</vt:lpstr>
      <vt:lpstr>日志</vt:lpstr>
      <vt:lpstr>日志</vt:lpstr>
      <vt:lpstr>日志内容</vt:lpstr>
      <vt:lpstr>事务分类</vt:lpstr>
      <vt:lpstr>基本的恢复操作之一</vt:lpstr>
      <vt:lpstr>先写日志的原则（WAL）</vt:lpstr>
      <vt:lpstr>先写日志的原则（WAL）</vt:lpstr>
      <vt:lpstr>先写日志的原则（WAL）</vt:lpstr>
      <vt:lpstr>事务日志文件维护技术之一：延迟更新技术</vt:lpstr>
      <vt:lpstr>事务日志文件维护技术之二：立即更新技术</vt:lpstr>
      <vt:lpstr>基本的恢复操作之二</vt:lpstr>
      <vt:lpstr>事务故障恢复</vt:lpstr>
      <vt:lpstr>事务故障恢复</vt:lpstr>
      <vt:lpstr>事务故障恢复</vt:lpstr>
      <vt:lpstr>系统故障恢复</vt:lpstr>
      <vt:lpstr>系统故障恢复</vt:lpstr>
      <vt:lpstr>更直接的恢复方法</vt:lpstr>
      <vt:lpstr>PowerPoint Presentation</vt:lpstr>
      <vt:lpstr>检查点(Checkpoint)</vt:lpstr>
      <vt:lpstr>检查点</vt:lpstr>
      <vt:lpstr>检查点(Checkpoint)概念</vt:lpstr>
      <vt:lpstr>有检查点时的系统崩溃故障恢复</vt:lpstr>
      <vt:lpstr>检查点加快故障恢复的例子</vt:lpstr>
      <vt:lpstr>备份(Dump)操作－应对数据库磁盘故障</vt:lpstr>
      <vt:lpstr>数据库磁盘故障的恢复方法</vt:lpstr>
      <vt:lpstr>数据库磁盘故障的恢复</vt:lpstr>
      <vt:lpstr>日志磁盘故障的恢复方法</vt:lpstr>
      <vt:lpstr>日志磁盘故障的恢复方法</vt:lpstr>
      <vt:lpstr>日志磁盘和数据库磁盘同时故障</vt:lpstr>
      <vt:lpstr>容灾－远程备份</vt:lpstr>
      <vt:lpstr>性能与可靠性的折中平衡</vt:lpstr>
      <vt:lpstr>故障恢复总结</vt:lpstr>
      <vt:lpstr>日志方法容错的本质</vt:lpstr>
      <vt:lpstr>附：事务的原语操作（又称 原子操作）</vt:lpstr>
      <vt:lpstr>附：事务的原语操作</vt:lpstr>
      <vt:lpstr>附：把日志缓冲区的内容输出到日志磁盘</vt:lpstr>
      <vt:lpstr>附：介质故障恢复</vt:lpstr>
    </vt:vector>
  </TitlesOfParts>
  <Company>bds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yjm</dc:creator>
  <cp:revision>1</cp:revision>
  <dcterms:created xsi:type="dcterms:W3CDTF">2004-08-25T04:18:00Z</dcterms:created>
  <dcterms:modified xsi:type="dcterms:W3CDTF">2024-03-25T10:48:24Z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D47E51B34FB14D1E974EA794577186E1</vt:lpwstr>
  </property>
</Properties>
</file>