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Lst>
  <p:notesMasterIdLst>
    <p:notesMasterId r:id="rId73"/>
  </p:notesMasterIdLst>
  <p:sldIdLst>
    <p:sldId id="1492" r:id="rId3"/>
    <p:sldId id="510" r:id="rId4"/>
    <p:sldId id="257" r:id="rId5"/>
    <p:sldId id="284" r:id="rId6"/>
    <p:sldId id="258" r:id="rId7"/>
    <p:sldId id="477" r:id="rId8"/>
    <p:sldId id="393" r:id="rId9"/>
    <p:sldId id="394" r:id="rId10"/>
    <p:sldId id="298" r:id="rId11"/>
    <p:sldId id="356" r:id="rId12"/>
    <p:sldId id="1535" r:id="rId13"/>
    <p:sldId id="266" r:id="rId14"/>
    <p:sldId id="267" r:id="rId15"/>
    <p:sldId id="297" r:id="rId16"/>
    <p:sldId id="268" r:id="rId17"/>
    <p:sldId id="292" r:id="rId18"/>
    <p:sldId id="397" r:id="rId19"/>
    <p:sldId id="398" r:id="rId20"/>
    <p:sldId id="271" r:id="rId21"/>
    <p:sldId id="323" r:id="rId22"/>
    <p:sldId id="291" r:id="rId23"/>
    <p:sldId id="1537" r:id="rId24"/>
    <p:sldId id="296" r:id="rId25"/>
    <p:sldId id="333" r:id="rId26"/>
    <p:sldId id="1536" r:id="rId27"/>
    <p:sldId id="486" r:id="rId28"/>
    <p:sldId id="1538" r:id="rId29"/>
    <p:sldId id="499" r:id="rId30"/>
    <p:sldId id="1540" r:id="rId31"/>
    <p:sldId id="487" r:id="rId32"/>
    <p:sldId id="1534" r:id="rId33"/>
    <p:sldId id="498" r:id="rId34"/>
    <p:sldId id="464" r:id="rId35"/>
    <p:sldId id="489" r:id="rId36"/>
    <p:sldId id="500" r:id="rId37"/>
    <p:sldId id="501" r:id="rId38"/>
    <p:sldId id="502" r:id="rId39"/>
    <p:sldId id="1541" r:id="rId40"/>
    <p:sldId id="514" r:id="rId41"/>
    <p:sldId id="515" r:id="rId42"/>
    <p:sldId id="512" r:id="rId43"/>
    <p:sldId id="511" r:id="rId44"/>
    <p:sldId id="299" r:id="rId45"/>
    <p:sldId id="294" r:id="rId46"/>
    <p:sldId id="460" r:id="rId47"/>
    <p:sldId id="395" r:id="rId48"/>
    <p:sldId id="1532" r:id="rId49"/>
    <p:sldId id="377" r:id="rId50"/>
    <p:sldId id="378" r:id="rId51"/>
    <p:sldId id="379" r:id="rId52"/>
    <p:sldId id="380" r:id="rId53"/>
    <p:sldId id="381" r:id="rId54"/>
    <p:sldId id="382" r:id="rId55"/>
    <p:sldId id="383" r:id="rId56"/>
    <p:sldId id="384" r:id="rId57"/>
    <p:sldId id="506" r:id="rId58"/>
    <p:sldId id="1533" r:id="rId59"/>
    <p:sldId id="456" r:id="rId60"/>
    <p:sldId id="457" r:id="rId61"/>
    <p:sldId id="458" r:id="rId62"/>
    <p:sldId id="461" r:id="rId63"/>
    <p:sldId id="459" r:id="rId64"/>
    <p:sldId id="503" r:id="rId65"/>
    <p:sldId id="505" r:id="rId66"/>
    <p:sldId id="324" r:id="rId67"/>
    <p:sldId id="325" r:id="rId68"/>
    <p:sldId id="370" r:id="rId69"/>
    <p:sldId id="371" r:id="rId70"/>
    <p:sldId id="362" r:id="rId71"/>
    <p:sldId id="357" r:id="rId72"/>
  </p:sldIdLst>
  <p:sldSz cx="9144000" cy="6858000" type="screen4x3"/>
  <p:notesSz cx="7099300" cy="10234613"/>
  <p:custDataLst>
    <p:tags r:id="rId74"/>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2" userDrawn="1">
          <p15:clr>
            <a:srgbClr val="A4A3A4"/>
          </p15:clr>
        </p15:guide>
        <p15:guide id="2" pos="28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CC0066"/>
    <a:srgbClr val="CCECFF"/>
    <a:srgbClr val="FF66FF"/>
    <a:srgbClr val="9999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D2F613-1B71-F641-BF1D-76CCA181190A}" v="20" dt="2024-03-19T16:40:11.503"/>
    <p1510:client id="{E8D20EF5-F498-42D6-B693-D7FE4B8C443B}" v="181" dt="2024-03-20T05:58:28.454"/>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69"/>
    <p:restoredTop sz="96327"/>
  </p:normalViewPr>
  <p:slideViewPr>
    <p:cSldViewPr showGuides="1">
      <p:cViewPr varScale="1">
        <p:scale>
          <a:sx n="116" d="100"/>
          <a:sy n="116" d="100"/>
        </p:scale>
        <p:origin x="1920" y="91"/>
      </p:cViewPr>
      <p:guideLst>
        <p:guide orient="horz" pos="2172"/>
        <p:guide pos="2879"/>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gs" Target="tags/tag1.xml"/><Relationship Id="rId79" Type="http://schemas.microsoft.com/office/2016/11/relationships/changesInfo" Target="changesInfos/changesInfo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microsoft.com/office/2015/10/relationships/revisionInfo" Target="revisionInfo.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huan Li" userId="31ef2ba0f36c268c" providerId="LiveId" clId="{8ED2F613-1B71-F641-BF1D-76CCA181190A}"/>
    <pc:docChg chg="undo custSel addSld delSld modSld sldOrd">
      <pc:chgData name="Youhuan Li" userId="31ef2ba0f36c268c" providerId="LiveId" clId="{8ED2F613-1B71-F641-BF1D-76CCA181190A}" dt="2024-03-19T16:47:28.050" v="1152" actId="207"/>
      <pc:docMkLst>
        <pc:docMk/>
      </pc:docMkLst>
      <pc:sldChg chg="add del">
        <pc:chgData name="Youhuan Li" userId="31ef2ba0f36c268c" providerId="LiveId" clId="{8ED2F613-1B71-F641-BF1D-76CCA181190A}" dt="2024-03-19T15:47:03.858" v="44"/>
        <pc:sldMkLst>
          <pc:docMk/>
          <pc:sldMk cId="0" sldId="257"/>
        </pc:sldMkLst>
      </pc:sldChg>
      <pc:sldChg chg="add del">
        <pc:chgData name="Youhuan Li" userId="31ef2ba0f36c268c" providerId="LiveId" clId="{8ED2F613-1B71-F641-BF1D-76CCA181190A}" dt="2024-03-19T15:48:26.510" v="46" actId="2696"/>
        <pc:sldMkLst>
          <pc:docMk/>
          <pc:sldMk cId="32583990" sldId="258"/>
        </pc:sldMkLst>
      </pc:sldChg>
      <pc:sldChg chg="add">
        <pc:chgData name="Youhuan Li" userId="31ef2ba0f36c268c" providerId="LiveId" clId="{8ED2F613-1B71-F641-BF1D-76CCA181190A}" dt="2024-03-19T15:48:29.880" v="47"/>
        <pc:sldMkLst>
          <pc:docMk/>
          <pc:sldMk cId="32583990" sldId="258"/>
        </pc:sldMkLst>
      </pc:sldChg>
      <pc:sldChg chg="add del">
        <pc:chgData name="Youhuan Li" userId="31ef2ba0f36c268c" providerId="LiveId" clId="{8ED2F613-1B71-F641-BF1D-76CCA181190A}" dt="2024-03-19T16:06:17.598" v="191" actId="2696"/>
        <pc:sldMkLst>
          <pc:docMk/>
          <pc:sldMk cId="2711761238" sldId="266"/>
        </pc:sldMkLst>
      </pc:sldChg>
      <pc:sldChg chg="modSp add mod">
        <pc:chgData name="Youhuan Li" userId="31ef2ba0f36c268c" providerId="LiveId" clId="{8ED2F613-1B71-F641-BF1D-76CCA181190A}" dt="2024-03-19T16:11:50.628" v="252" actId="20577"/>
        <pc:sldMkLst>
          <pc:docMk/>
          <pc:sldMk cId="2711761238" sldId="266"/>
        </pc:sldMkLst>
        <pc:spChg chg="mod">
          <ac:chgData name="Youhuan Li" userId="31ef2ba0f36c268c" providerId="LiveId" clId="{8ED2F613-1B71-F641-BF1D-76CCA181190A}" dt="2024-03-19T16:11:50.628" v="252" actId="20577"/>
          <ac:spMkLst>
            <pc:docMk/>
            <pc:sldMk cId="2711761238" sldId="266"/>
            <ac:spMk id="14339" creationId="{00000000-0000-0000-0000-000000000000}"/>
          </ac:spMkLst>
        </pc:spChg>
      </pc:sldChg>
      <pc:sldChg chg="add del">
        <pc:chgData name="Youhuan Li" userId="31ef2ba0f36c268c" providerId="LiveId" clId="{8ED2F613-1B71-F641-BF1D-76CCA181190A}" dt="2024-03-19T16:06:17.598" v="191" actId="2696"/>
        <pc:sldMkLst>
          <pc:docMk/>
          <pc:sldMk cId="3694112600" sldId="267"/>
        </pc:sldMkLst>
      </pc:sldChg>
      <pc:sldChg chg="modSp add mod ord">
        <pc:chgData name="Youhuan Li" userId="31ef2ba0f36c268c" providerId="LiveId" clId="{8ED2F613-1B71-F641-BF1D-76CCA181190A}" dt="2024-03-19T16:14:05.295" v="295" actId="13926"/>
        <pc:sldMkLst>
          <pc:docMk/>
          <pc:sldMk cId="3694112600" sldId="267"/>
        </pc:sldMkLst>
        <pc:graphicFrameChg chg="modGraphic">
          <ac:chgData name="Youhuan Li" userId="31ef2ba0f36c268c" providerId="LiveId" clId="{8ED2F613-1B71-F641-BF1D-76CCA181190A}" dt="2024-03-19T16:14:05.295" v="295" actId="13926"/>
          <ac:graphicFrameMkLst>
            <pc:docMk/>
            <pc:sldMk cId="3694112600" sldId="267"/>
            <ac:graphicFrameMk id="99378" creationId="{00000000-0000-0000-0000-000000000000}"/>
          </ac:graphicFrameMkLst>
        </pc:graphicFrameChg>
      </pc:sldChg>
      <pc:sldChg chg="add del">
        <pc:chgData name="Youhuan Li" userId="31ef2ba0f36c268c" providerId="LiveId" clId="{8ED2F613-1B71-F641-BF1D-76CCA181190A}" dt="2024-03-19T16:06:17.598" v="191" actId="2696"/>
        <pc:sldMkLst>
          <pc:docMk/>
          <pc:sldMk cId="3320166387" sldId="268"/>
        </pc:sldMkLst>
      </pc:sldChg>
      <pc:sldChg chg="addSp modSp add mod">
        <pc:chgData name="Youhuan Li" userId="31ef2ba0f36c268c" providerId="LiveId" clId="{8ED2F613-1B71-F641-BF1D-76CCA181190A}" dt="2024-03-19T16:20:07.031" v="783" actId="13926"/>
        <pc:sldMkLst>
          <pc:docMk/>
          <pc:sldMk cId="3320166387" sldId="268"/>
        </pc:sldMkLst>
        <pc:spChg chg="add mod">
          <ac:chgData name="Youhuan Li" userId="31ef2ba0f36c268c" providerId="LiveId" clId="{8ED2F613-1B71-F641-BF1D-76CCA181190A}" dt="2024-03-19T16:20:07.031" v="783" actId="13926"/>
          <ac:spMkLst>
            <pc:docMk/>
            <pc:sldMk cId="3320166387" sldId="268"/>
            <ac:spMk id="2" creationId="{9175533C-EEAB-F383-983A-C3BECAE7834D}"/>
          </ac:spMkLst>
        </pc:spChg>
        <pc:graphicFrameChg chg="mod">
          <ac:chgData name="Youhuan Li" userId="31ef2ba0f36c268c" providerId="LiveId" clId="{8ED2F613-1B71-F641-BF1D-76CCA181190A}" dt="2024-03-19T16:15:59.680" v="529" actId="1076"/>
          <ac:graphicFrameMkLst>
            <pc:docMk/>
            <pc:sldMk cId="3320166387" sldId="268"/>
            <ac:graphicFrameMk id="97674" creationId="{00000000-0000-0000-0000-000000000000}"/>
          </ac:graphicFrameMkLst>
        </pc:graphicFrameChg>
      </pc:sldChg>
      <pc:sldChg chg="add">
        <pc:chgData name="Youhuan Li" userId="31ef2ba0f36c268c" providerId="LiveId" clId="{8ED2F613-1B71-F641-BF1D-76CCA181190A}" dt="2024-03-19T16:27:29.323" v="791"/>
        <pc:sldMkLst>
          <pc:docMk/>
          <pc:sldMk cId="423163108" sldId="271"/>
        </pc:sldMkLst>
      </pc:sldChg>
      <pc:sldChg chg="add del">
        <pc:chgData name="Youhuan Li" userId="31ef2ba0f36c268c" providerId="LiveId" clId="{8ED2F613-1B71-F641-BF1D-76CCA181190A}" dt="2024-03-19T16:27:20.712" v="790" actId="2696"/>
        <pc:sldMkLst>
          <pc:docMk/>
          <pc:sldMk cId="423163108" sldId="271"/>
        </pc:sldMkLst>
      </pc:sldChg>
      <pc:sldChg chg="add del">
        <pc:chgData name="Youhuan Li" userId="31ef2ba0f36c268c" providerId="LiveId" clId="{8ED2F613-1B71-F641-BF1D-76CCA181190A}" dt="2024-03-19T15:48:26.510" v="46" actId="2696"/>
        <pc:sldMkLst>
          <pc:docMk/>
          <pc:sldMk cId="107824947" sldId="284"/>
        </pc:sldMkLst>
      </pc:sldChg>
      <pc:sldChg chg="add">
        <pc:chgData name="Youhuan Li" userId="31ef2ba0f36c268c" providerId="LiveId" clId="{8ED2F613-1B71-F641-BF1D-76CCA181190A}" dt="2024-03-19T15:48:29.880" v="47"/>
        <pc:sldMkLst>
          <pc:docMk/>
          <pc:sldMk cId="107824947" sldId="284"/>
        </pc:sldMkLst>
      </pc:sldChg>
      <pc:sldChg chg="add">
        <pc:chgData name="Youhuan Li" userId="31ef2ba0f36c268c" providerId="LiveId" clId="{8ED2F613-1B71-F641-BF1D-76CCA181190A}" dt="2024-03-19T15:47:54.869" v="45"/>
        <pc:sldMkLst>
          <pc:docMk/>
          <pc:sldMk cId="0" sldId="291"/>
        </pc:sldMkLst>
      </pc:sldChg>
      <pc:sldChg chg="add">
        <pc:chgData name="Youhuan Li" userId="31ef2ba0f36c268c" providerId="LiveId" clId="{8ED2F613-1B71-F641-BF1D-76CCA181190A}" dt="2024-03-19T16:27:29.323" v="791"/>
        <pc:sldMkLst>
          <pc:docMk/>
          <pc:sldMk cId="540317289" sldId="292"/>
        </pc:sldMkLst>
      </pc:sldChg>
      <pc:sldChg chg="add del">
        <pc:chgData name="Youhuan Li" userId="31ef2ba0f36c268c" providerId="LiveId" clId="{8ED2F613-1B71-F641-BF1D-76CCA181190A}" dt="2024-03-19T16:27:20.712" v="790" actId="2696"/>
        <pc:sldMkLst>
          <pc:docMk/>
          <pc:sldMk cId="540317289" sldId="292"/>
        </pc:sldMkLst>
      </pc:sldChg>
      <pc:sldChg chg="add del">
        <pc:chgData name="Youhuan Li" userId="31ef2ba0f36c268c" providerId="LiveId" clId="{8ED2F613-1B71-F641-BF1D-76CCA181190A}" dt="2024-03-19T16:26:17.027" v="788" actId="2696"/>
        <pc:sldMkLst>
          <pc:docMk/>
          <pc:sldMk cId="0" sldId="293"/>
        </pc:sldMkLst>
      </pc:sldChg>
      <pc:sldChg chg="add del mod ord modShow">
        <pc:chgData name="Youhuan Li" userId="31ef2ba0f36c268c" providerId="LiveId" clId="{8ED2F613-1B71-F641-BF1D-76CCA181190A}" dt="2024-03-19T16:19:07.963" v="779" actId="2696"/>
        <pc:sldMkLst>
          <pc:docMk/>
          <pc:sldMk cId="1901536223" sldId="294"/>
        </pc:sldMkLst>
      </pc:sldChg>
      <pc:sldChg chg="add">
        <pc:chgData name="Youhuan Li" userId="31ef2ba0f36c268c" providerId="LiveId" clId="{8ED2F613-1B71-F641-BF1D-76CCA181190A}" dt="2024-03-19T16:19:25.965" v="781"/>
        <pc:sldMkLst>
          <pc:docMk/>
          <pc:sldMk cId="2321965052" sldId="294"/>
        </pc:sldMkLst>
      </pc:sldChg>
      <pc:sldChg chg="add del">
        <pc:chgData name="Youhuan Li" userId="31ef2ba0f36c268c" providerId="LiveId" clId="{8ED2F613-1B71-F641-BF1D-76CCA181190A}" dt="2024-03-19T16:06:17.598" v="191" actId="2696"/>
        <pc:sldMkLst>
          <pc:docMk/>
          <pc:sldMk cId="2321965052" sldId="294"/>
        </pc:sldMkLst>
      </pc:sldChg>
      <pc:sldChg chg="addSp delSp modSp add mod">
        <pc:chgData name="Youhuan Li" userId="31ef2ba0f36c268c" providerId="LiveId" clId="{8ED2F613-1B71-F641-BF1D-76CCA181190A}" dt="2024-03-19T16:39:31.434" v="903" actId="478"/>
        <pc:sldMkLst>
          <pc:docMk/>
          <pc:sldMk cId="0" sldId="296"/>
        </pc:sldMkLst>
        <pc:spChg chg="add del mod">
          <ac:chgData name="Youhuan Li" userId="31ef2ba0f36c268c" providerId="LiveId" clId="{8ED2F613-1B71-F641-BF1D-76CCA181190A}" dt="2024-03-19T16:39:31.434" v="903" actId="478"/>
          <ac:spMkLst>
            <pc:docMk/>
            <pc:sldMk cId="0" sldId="296"/>
            <ac:spMk id="3" creationId="{EB8EBE45-48B6-7C7F-A3D1-AA176B650EDE}"/>
          </ac:spMkLst>
        </pc:spChg>
        <pc:spChg chg="mod">
          <ac:chgData name="Youhuan Li" userId="31ef2ba0f36c268c" providerId="LiveId" clId="{8ED2F613-1B71-F641-BF1D-76CCA181190A}" dt="2024-03-19T16:35:11.312" v="872" actId="164"/>
          <ac:spMkLst>
            <pc:docMk/>
            <pc:sldMk cId="0" sldId="296"/>
            <ac:spMk id="6" creationId="{00000000-0000-0000-0000-000000000000}"/>
          </ac:spMkLst>
        </pc:spChg>
        <pc:spChg chg="mod">
          <ac:chgData name="Youhuan Li" userId="31ef2ba0f36c268c" providerId="LiveId" clId="{8ED2F613-1B71-F641-BF1D-76CCA181190A}" dt="2024-03-19T16:35:11.312" v="872" actId="164"/>
          <ac:spMkLst>
            <pc:docMk/>
            <pc:sldMk cId="0" sldId="296"/>
            <ac:spMk id="7" creationId="{00000000-0000-0000-0000-000000000000}"/>
          </ac:spMkLst>
        </pc:spChg>
        <pc:spChg chg="mod">
          <ac:chgData name="Youhuan Li" userId="31ef2ba0f36c268c" providerId="LiveId" clId="{8ED2F613-1B71-F641-BF1D-76CCA181190A}" dt="2024-03-19T16:35:11.312" v="872" actId="164"/>
          <ac:spMkLst>
            <pc:docMk/>
            <pc:sldMk cId="0" sldId="296"/>
            <ac:spMk id="8" creationId="{00000000-0000-0000-0000-000000000000}"/>
          </ac:spMkLst>
        </pc:spChg>
        <pc:spChg chg="mod">
          <ac:chgData name="Youhuan Li" userId="31ef2ba0f36c268c" providerId="LiveId" clId="{8ED2F613-1B71-F641-BF1D-76CCA181190A}" dt="2024-03-19T16:35:11.312" v="872" actId="164"/>
          <ac:spMkLst>
            <pc:docMk/>
            <pc:sldMk cId="0" sldId="296"/>
            <ac:spMk id="9" creationId="{00000000-0000-0000-0000-000000000000}"/>
          </ac:spMkLst>
        </pc:spChg>
        <pc:spChg chg="mod">
          <ac:chgData name="Youhuan Li" userId="31ef2ba0f36c268c" providerId="LiveId" clId="{8ED2F613-1B71-F641-BF1D-76CCA181190A}" dt="2024-03-19T16:35:11.312" v="872" actId="164"/>
          <ac:spMkLst>
            <pc:docMk/>
            <pc:sldMk cId="0" sldId="296"/>
            <ac:spMk id="10" creationId="{00000000-0000-0000-0000-000000000000}"/>
          </ac:spMkLst>
        </pc:spChg>
        <pc:spChg chg="mod">
          <ac:chgData name="Youhuan Li" userId="31ef2ba0f36c268c" providerId="LiveId" clId="{8ED2F613-1B71-F641-BF1D-76CCA181190A}" dt="2024-03-19T16:35:11.312" v="872" actId="164"/>
          <ac:spMkLst>
            <pc:docMk/>
            <pc:sldMk cId="0" sldId="296"/>
            <ac:spMk id="11" creationId="{00000000-0000-0000-0000-000000000000}"/>
          </ac:spMkLst>
        </pc:spChg>
        <pc:spChg chg="mod">
          <ac:chgData name="Youhuan Li" userId="31ef2ba0f36c268c" providerId="LiveId" clId="{8ED2F613-1B71-F641-BF1D-76CCA181190A}" dt="2024-03-19T16:35:11.312" v="872" actId="164"/>
          <ac:spMkLst>
            <pc:docMk/>
            <pc:sldMk cId="0" sldId="296"/>
            <ac:spMk id="12" creationId="{00000000-0000-0000-0000-000000000000}"/>
          </ac:spMkLst>
        </pc:spChg>
        <pc:spChg chg="mod">
          <ac:chgData name="Youhuan Li" userId="31ef2ba0f36c268c" providerId="LiveId" clId="{8ED2F613-1B71-F641-BF1D-76CCA181190A}" dt="2024-03-19T16:35:11.312" v="872" actId="164"/>
          <ac:spMkLst>
            <pc:docMk/>
            <pc:sldMk cId="0" sldId="296"/>
            <ac:spMk id="13" creationId="{00000000-0000-0000-0000-000000000000}"/>
          </ac:spMkLst>
        </pc:spChg>
        <pc:spChg chg="mod">
          <ac:chgData name="Youhuan Li" userId="31ef2ba0f36c268c" providerId="LiveId" clId="{8ED2F613-1B71-F641-BF1D-76CCA181190A}" dt="2024-03-19T16:35:11.312" v="872" actId="164"/>
          <ac:spMkLst>
            <pc:docMk/>
            <pc:sldMk cId="0" sldId="296"/>
            <ac:spMk id="14" creationId="{00000000-0000-0000-0000-000000000000}"/>
          </ac:spMkLst>
        </pc:spChg>
        <pc:spChg chg="mod">
          <ac:chgData name="Youhuan Li" userId="31ef2ba0f36c268c" providerId="LiveId" clId="{8ED2F613-1B71-F641-BF1D-76CCA181190A}" dt="2024-03-19T16:37:07.922" v="879"/>
          <ac:spMkLst>
            <pc:docMk/>
            <pc:sldMk cId="0" sldId="296"/>
            <ac:spMk id="1027" creationId="{00000000-0000-0000-0000-000000000000}"/>
          </ac:spMkLst>
        </pc:spChg>
        <pc:grpChg chg="add mod">
          <ac:chgData name="Youhuan Li" userId="31ef2ba0f36c268c" providerId="LiveId" clId="{8ED2F613-1B71-F641-BF1D-76CCA181190A}" dt="2024-03-19T16:35:20.809" v="874" actId="1076"/>
          <ac:grpSpMkLst>
            <pc:docMk/>
            <pc:sldMk cId="0" sldId="296"/>
            <ac:grpSpMk id="4" creationId="{54916D6E-777B-6A17-3642-84A1B3D749C4}"/>
          </ac:grpSpMkLst>
        </pc:grpChg>
        <pc:cxnChg chg="mod">
          <ac:chgData name="Youhuan Li" userId="31ef2ba0f36c268c" providerId="LiveId" clId="{8ED2F613-1B71-F641-BF1D-76CCA181190A}" dt="2024-03-19T16:35:11.312" v="872" actId="164"/>
          <ac:cxnSpMkLst>
            <pc:docMk/>
            <pc:sldMk cId="0" sldId="296"/>
            <ac:cxnSpMk id="5" creationId="{00000000-0000-0000-0000-000000000000}"/>
          </ac:cxnSpMkLst>
        </pc:cxnChg>
      </pc:sldChg>
      <pc:sldChg chg="addSp modSp add mod ord">
        <pc:chgData name="Youhuan Li" userId="31ef2ba0f36c268c" providerId="LiveId" clId="{8ED2F613-1B71-F641-BF1D-76CCA181190A}" dt="2024-03-19T16:16:26.891" v="551" actId="207"/>
        <pc:sldMkLst>
          <pc:docMk/>
          <pc:sldMk cId="4291114999" sldId="297"/>
        </pc:sldMkLst>
        <pc:spChg chg="add mod">
          <ac:chgData name="Youhuan Li" userId="31ef2ba0f36c268c" providerId="LiveId" clId="{8ED2F613-1B71-F641-BF1D-76CCA181190A}" dt="2024-03-19T16:16:26.891" v="551" actId="207"/>
          <ac:spMkLst>
            <pc:docMk/>
            <pc:sldMk cId="4291114999" sldId="297"/>
            <ac:spMk id="3" creationId="{E52599BF-B3A8-AC37-13D8-966CC87FC7C9}"/>
          </ac:spMkLst>
        </pc:spChg>
        <pc:spChg chg="mod">
          <ac:chgData name="Youhuan Li" userId="31ef2ba0f36c268c" providerId="LiveId" clId="{8ED2F613-1B71-F641-BF1D-76CCA181190A}" dt="2024-03-19T16:13:43.450" v="294" actId="20577"/>
          <ac:spMkLst>
            <pc:docMk/>
            <pc:sldMk cId="4291114999" sldId="297"/>
            <ac:spMk id="47106" creationId="{00000000-0000-0000-0000-000000000000}"/>
          </ac:spMkLst>
        </pc:spChg>
        <pc:spChg chg="mod">
          <ac:chgData name="Youhuan Li" userId="31ef2ba0f36c268c" providerId="LiveId" clId="{8ED2F613-1B71-F641-BF1D-76CCA181190A}" dt="2024-03-19T16:15:00.699" v="300" actId="14100"/>
          <ac:spMkLst>
            <pc:docMk/>
            <pc:sldMk cId="4291114999" sldId="297"/>
            <ac:spMk id="47107" creationId="{00000000-0000-0000-0000-000000000000}"/>
          </ac:spMkLst>
        </pc:spChg>
      </pc:sldChg>
      <pc:sldChg chg="add del">
        <pc:chgData name="Youhuan Li" userId="31ef2ba0f36c268c" providerId="LiveId" clId="{8ED2F613-1B71-F641-BF1D-76CCA181190A}" dt="2024-03-19T16:06:17.598" v="191" actId="2696"/>
        <pc:sldMkLst>
          <pc:docMk/>
          <pc:sldMk cId="4291114999" sldId="297"/>
        </pc:sldMkLst>
      </pc:sldChg>
      <pc:sldChg chg="add del">
        <pc:chgData name="Youhuan Li" userId="31ef2ba0f36c268c" providerId="LiveId" clId="{8ED2F613-1B71-F641-BF1D-76CCA181190A}" dt="2024-03-19T16:06:17.598" v="191" actId="2696"/>
        <pc:sldMkLst>
          <pc:docMk/>
          <pc:sldMk cId="3418581536" sldId="298"/>
        </pc:sldMkLst>
      </pc:sldChg>
      <pc:sldChg chg="modSp add mod">
        <pc:chgData name="Youhuan Li" userId="31ef2ba0f36c268c" providerId="LiveId" clId="{8ED2F613-1B71-F641-BF1D-76CCA181190A}" dt="2024-03-19T16:06:50.837" v="199" actId="14100"/>
        <pc:sldMkLst>
          <pc:docMk/>
          <pc:sldMk cId="3418581536" sldId="298"/>
        </pc:sldMkLst>
        <pc:spChg chg="mod">
          <ac:chgData name="Youhuan Li" userId="31ef2ba0f36c268c" providerId="LiveId" clId="{8ED2F613-1B71-F641-BF1D-76CCA181190A}" dt="2024-03-19T16:06:50.837" v="199" actId="14100"/>
          <ac:spMkLst>
            <pc:docMk/>
            <pc:sldMk cId="3418581536" sldId="298"/>
            <ac:spMk id="48131" creationId="{00000000-0000-0000-0000-000000000000}"/>
          </ac:spMkLst>
        </pc:spChg>
      </pc:sldChg>
      <pc:sldChg chg="add">
        <pc:chgData name="Youhuan Li" userId="31ef2ba0f36c268c" providerId="LiveId" clId="{8ED2F613-1B71-F641-BF1D-76CCA181190A}" dt="2024-03-19T16:19:25.965" v="781"/>
        <pc:sldMkLst>
          <pc:docMk/>
          <pc:sldMk cId="750022240" sldId="299"/>
        </pc:sldMkLst>
      </pc:sldChg>
      <pc:sldChg chg="add del">
        <pc:chgData name="Youhuan Li" userId="31ef2ba0f36c268c" providerId="LiveId" clId="{8ED2F613-1B71-F641-BF1D-76CCA181190A}" dt="2024-03-19T16:06:17.598" v="191" actId="2696"/>
        <pc:sldMkLst>
          <pc:docMk/>
          <pc:sldMk cId="750022240" sldId="299"/>
        </pc:sldMkLst>
      </pc:sldChg>
      <pc:sldChg chg="add del mod ord modShow">
        <pc:chgData name="Youhuan Li" userId="31ef2ba0f36c268c" providerId="LiveId" clId="{8ED2F613-1B71-F641-BF1D-76CCA181190A}" dt="2024-03-19T16:19:07.963" v="779" actId="2696"/>
        <pc:sldMkLst>
          <pc:docMk/>
          <pc:sldMk cId="1263020928" sldId="299"/>
        </pc:sldMkLst>
      </pc:sldChg>
      <pc:sldChg chg="add del">
        <pc:chgData name="Youhuan Li" userId="31ef2ba0f36c268c" providerId="LiveId" clId="{8ED2F613-1B71-F641-BF1D-76CCA181190A}" dt="2024-03-19T16:27:20.712" v="790" actId="2696"/>
        <pc:sldMkLst>
          <pc:docMk/>
          <pc:sldMk cId="3801161786" sldId="323"/>
        </pc:sldMkLst>
      </pc:sldChg>
      <pc:sldChg chg="add">
        <pc:chgData name="Youhuan Li" userId="31ef2ba0f36c268c" providerId="LiveId" clId="{8ED2F613-1B71-F641-BF1D-76CCA181190A}" dt="2024-03-19T16:27:29.323" v="791"/>
        <pc:sldMkLst>
          <pc:docMk/>
          <pc:sldMk cId="3801161786" sldId="323"/>
        </pc:sldMkLst>
      </pc:sldChg>
      <pc:sldChg chg="add del">
        <pc:chgData name="Youhuan Li" userId="31ef2ba0f36c268c" providerId="LiveId" clId="{8ED2F613-1B71-F641-BF1D-76CCA181190A}" dt="2024-03-19T16:21:29.600" v="784" actId="2696"/>
        <pc:sldMkLst>
          <pc:docMk/>
          <pc:sldMk cId="4081014551" sldId="324"/>
        </pc:sldMkLst>
      </pc:sldChg>
      <pc:sldChg chg="add">
        <pc:chgData name="Youhuan Li" userId="31ef2ba0f36c268c" providerId="LiveId" clId="{8ED2F613-1B71-F641-BF1D-76CCA181190A}" dt="2024-03-19T16:21:33.454" v="785"/>
        <pc:sldMkLst>
          <pc:docMk/>
          <pc:sldMk cId="4081014551" sldId="324"/>
        </pc:sldMkLst>
      </pc:sldChg>
      <pc:sldChg chg="add del">
        <pc:chgData name="Youhuan Li" userId="31ef2ba0f36c268c" providerId="LiveId" clId="{8ED2F613-1B71-F641-BF1D-76CCA181190A}" dt="2024-03-19T16:21:29.600" v="784" actId="2696"/>
        <pc:sldMkLst>
          <pc:docMk/>
          <pc:sldMk cId="4131423103" sldId="325"/>
        </pc:sldMkLst>
      </pc:sldChg>
      <pc:sldChg chg="add">
        <pc:chgData name="Youhuan Li" userId="31ef2ba0f36c268c" providerId="LiveId" clId="{8ED2F613-1B71-F641-BF1D-76CCA181190A}" dt="2024-03-19T16:21:33.454" v="785"/>
        <pc:sldMkLst>
          <pc:docMk/>
          <pc:sldMk cId="4131423103" sldId="325"/>
        </pc:sldMkLst>
      </pc:sldChg>
      <pc:sldChg chg="add">
        <pc:chgData name="Youhuan Li" userId="31ef2ba0f36c268c" providerId="LiveId" clId="{8ED2F613-1B71-F641-BF1D-76CCA181190A}" dt="2024-03-19T15:47:54.869" v="45"/>
        <pc:sldMkLst>
          <pc:docMk/>
          <pc:sldMk cId="0" sldId="333"/>
        </pc:sldMkLst>
      </pc:sldChg>
      <pc:sldChg chg="add del">
        <pc:chgData name="Youhuan Li" userId="31ef2ba0f36c268c" providerId="LiveId" clId="{8ED2F613-1B71-F641-BF1D-76CCA181190A}" dt="2024-03-19T12:31:12.345" v="3" actId="2696"/>
        <pc:sldMkLst>
          <pc:docMk/>
          <pc:sldMk cId="0" sldId="351"/>
        </pc:sldMkLst>
      </pc:sldChg>
      <pc:sldChg chg="add del">
        <pc:chgData name="Youhuan Li" userId="31ef2ba0f36c268c" providerId="LiveId" clId="{8ED2F613-1B71-F641-BF1D-76CCA181190A}" dt="2024-03-19T12:31:12.345" v="3" actId="2696"/>
        <pc:sldMkLst>
          <pc:docMk/>
          <pc:sldMk cId="0" sldId="355"/>
        </pc:sldMkLst>
      </pc:sldChg>
      <pc:sldChg chg="add del">
        <pc:chgData name="Youhuan Li" userId="31ef2ba0f36c268c" providerId="LiveId" clId="{8ED2F613-1B71-F641-BF1D-76CCA181190A}" dt="2024-03-19T16:06:17.598" v="191" actId="2696"/>
        <pc:sldMkLst>
          <pc:docMk/>
          <pc:sldMk cId="249279172" sldId="356"/>
        </pc:sldMkLst>
      </pc:sldChg>
      <pc:sldChg chg="add">
        <pc:chgData name="Youhuan Li" userId="31ef2ba0f36c268c" providerId="LiveId" clId="{8ED2F613-1B71-F641-BF1D-76CCA181190A}" dt="2024-03-19T16:06:22.619" v="192"/>
        <pc:sldMkLst>
          <pc:docMk/>
          <pc:sldMk cId="249279172" sldId="356"/>
        </pc:sldMkLst>
      </pc:sldChg>
      <pc:sldChg chg="add">
        <pc:chgData name="Youhuan Li" userId="31ef2ba0f36c268c" providerId="LiveId" clId="{8ED2F613-1B71-F641-BF1D-76CCA181190A}" dt="2024-03-19T16:21:33.454" v="785"/>
        <pc:sldMkLst>
          <pc:docMk/>
          <pc:sldMk cId="3011237925" sldId="357"/>
        </pc:sldMkLst>
      </pc:sldChg>
      <pc:sldChg chg="add del">
        <pc:chgData name="Youhuan Li" userId="31ef2ba0f36c268c" providerId="LiveId" clId="{8ED2F613-1B71-F641-BF1D-76CCA181190A}" dt="2024-03-19T16:21:29.600" v="784" actId="2696"/>
        <pc:sldMkLst>
          <pc:docMk/>
          <pc:sldMk cId="3011237925" sldId="357"/>
        </pc:sldMkLst>
      </pc:sldChg>
      <pc:sldChg chg="add del">
        <pc:chgData name="Youhuan Li" userId="31ef2ba0f36c268c" providerId="LiveId" clId="{8ED2F613-1B71-F641-BF1D-76CCA181190A}" dt="2024-03-19T16:21:29.600" v="784" actId="2696"/>
        <pc:sldMkLst>
          <pc:docMk/>
          <pc:sldMk cId="3643577860" sldId="362"/>
        </pc:sldMkLst>
      </pc:sldChg>
      <pc:sldChg chg="add">
        <pc:chgData name="Youhuan Li" userId="31ef2ba0f36c268c" providerId="LiveId" clId="{8ED2F613-1B71-F641-BF1D-76CCA181190A}" dt="2024-03-19T16:21:33.454" v="785"/>
        <pc:sldMkLst>
          <pc:docMk/>
          <pc:sldMk cId="3643577860" sldId="362"/>
        </pc:sldMkLst>
      </pc:sldChg>
      <pc:sldChg chg="add">
        <pc:chgData name="Youhuan Li" userId="31ef2ba0f36c268c" providerId="LiveId" clId="{8ED2F613-1B71-F641-BF1D-76CCA181190A}" dt="2024-03-19T16:21:33.454" v="785"/>
        <pc:sldMkLst>
          <pc:docMk/>
          <pc:sldMk cId="4164650985" sldId="370"/>
        </pc:sldMkLst>
      </pc:sldChg>
      <pc:sldChg chg="add del">
        <pc:chgData name="Youhuan Li" userId="31ef2ba0f36c268c" providerId="LiveId" clId="{8ED2F613-1B71-F641-BF1D-76CCA181190A}" dt="2024-03-19T16:21:29.600" v="784" actId="2696"/>
        <pc:sldMkLst>
          <pc:docMk/>
          <pc:sldMk cId="4164650985" sldId="370"/>
        </pc:sldMkLst>
      </pc:sldChg>
      <pc:sldChg chg="add">
        <pc:chgData name="Youhuan Li" userId="31ef2ba0f36c268c" providerId="LiveId" clId="{8ED2F613-1B71-F641-BF1D-76CCA181190A}" dt="2024-03-19T16:21:33.454" v="785"/>
        <pc:sldMkLst>
          <pc:docMk/>
          <pc:sldMk cId="3756637292" sldId="371"/>
        </pc:sldMkLst>
      </pc:sldChg>
      <pc:sldChg chg="add del">
        <pc:chgData name="Youhuan Li" userId="31ef2ba0f36c268c" providerId="LiveId" clId="{8ED2F613-1B71-F641-BF1D-76CCA181190A}" dt="2024-03-19T16:21:29.600" v="784" actId="2696"/>
        <pc:sldMkLst>
          <pc:docMk/>
          <pc:sldMk cId="3756637292" sldId="371"/>
        </pc:sldMkLst>
      </pc:sldChg>
      <pc:sldChg chg="add del">
        <pc:chgData name="Youhuan Li" userId="31ef2ba0f36c268c" providerId="LiveId" clId="{8ED2F613-1B71-F641-BF1D-76CCA181190A}" dt="2024-03-19T12:31:12.345" v="3" actId="2696"/>
        <pc:sldMkLst>
          <pc:docMk/>
          <pc:sldMk cId="0" sldId="376"/>
        </pc:sldMkLst>
      </pc:sldChg>
      <pc:sldChg chg="add">
        <pc:chgData name="Youhuan Li" userId="31ef2ba0f36c268c" providerId="LiveId" clId="{8ED2F613-1B71-F641-BF1D-76CCA181190A}" dt="2024-03-19T16:21:33.454" v="785"/>
        <pc:sldMkLst>
          <pc:docMk/>
          <pc:sldMk cId="2719596908" sldId="377"/>
        </pc:sldMkLst>
      </pc:sldChg>
      <pc:sldChg chg="add del">
        <pc:chgData name="Youhuan Li" userId="31ef2ba0f36c268c" providerId="LiveId" clId="{8ED2F613-1B71-F641-BF1D-76CCA181190A}" dt="2024-03-19T16:21:29.600" v="784" actId="2696"/>
        <pc:sldMkLst>
          <pc:docMk/>
          <pc:sldMk cId="2719596908" sldId="377"/>
        </pc:sldMkLst>
      </pc:sldChg>
      <pc:sldChg chg="add del">
        <pc:chgData name="Youhuan Li" userId="31ef2ba0f36c268c" providerId="LiveId" clId="{8ED2F613-1B71-F641-BF1D-76CCA181190A}" dt="2024-03-19T16:21:29.600" v="784" actId="2696"/>
        <pc:sldMkLst>
          <pc:docMk/>
          <pc:sldMk cId="3533512289" sldId="378"/>
        </pc:sldMkLst>
      </pc:sldChg>
      <pc:sldChg chg="add">
        <pc:chgData name="Youhuan Li" userId="31ef2ba0f36c268c" providerId="LiveId" clId="{8ED2F613-1B71-F641-BF1D-76CCA181190A}" dt="2024-03-19T16:21:33.454" v="785"/>
        <pc:sldMkLst>
          <pc:docMk/>
          <pc:sldMk cId="3533512289" sldId="378"/>
        </pc:sldMkLst>
      </pc:sldChg>
      <pc:sldChg chg="add">
        <pc:chgData name="Youhuan Li" userId="31ef2ba0f36c268c" providerId="LiveId" clId="{8ED2F613-1B71-F641-BF1D-76CCA181190A}" dt="2024-03-19T16:21:33.454" v="785"/>
        <pc:sldMkLst>
          <pc:docMk/>
          <pc:sldMk cId="2867700742" sldId="379"/>
        </pc:sldMkLst>
      </pc:sldChg>
      <pc:sldChg chg="add del">
        <pc:chgData name="Youhuan Li" userId="31ef2ba0f36c268c" providerId="LiveId" clId="{8ED2F613-1B71-F641-BF1D-76CCA181190A}" dt="2024-03-19T16:21:29.600" v="784" actId="2696"/>
        <pc:sldMkLst>
          <pc:docMk/>
          <pc:sldMk cId="2867700742" sldId="379"/>
        </pc:sldMkLst>
      </pc:sldChg>
      <pc:sldChg chg="add del setBg">
        <pc:chgData name="Youhuan Li" userId="31ef2ba0f36c268c" providerId="LiveId" clId="{8ED2F613-1B71-F641-BF1D-76CCA181190A}" dt="2024-03-19T16:21:29.600" v="784" actId="2696"/>
        <pc:sldMkLst>
          <pc:docMk/>
          <pc:sldMk cId="271083203" sldId="380"/>
        </pc:sldMkLst>
      </pc:sldChg>
      <pc:sldChg chg="add">
        <pc:chgData name="Youhuan Li" userId="31ef2ba0f36c268c" providerId="LiveId" clId="{8ED2F613-1B71-F641-BF1D-76CCA181190A}" dt="2024-03-19T16:21:33.454" v="785"/>
        <pc:sldMkLst>
          <pc:docMk/>
          <pc:sldMk cId="271083203" sldId="380"/>
        </pc:sldMkLst>
      </pc:sldChg>
      <pc:sldChg chg="add">
        <pc:chgData name="Youhuan Li" userId="31ef2ba0f36c268c" providerId="LiveId" clId="{8ED2F613-1B71-F641-BF1D-76CCA181190A}" dt="2024-03-19T16:21:33.454" v="785"/>
        <pc:sldMkLst>
          <pc:docMk/>
          <pc:sldMk cId="805773027" sldId="381"/>
        </pc:sldMkLst>
      </pc:sldChg>
      <pc:sldChg chg="add del">
        <pc:chgData name="Youhuan Li" userId="31ef2ba0f36c268c" providerId="LiveId" clId="{8ED2F613-1B71-F641-BF1D-76CCA181190A}" dt="2024-03-19T16:21:29.600" v="784" actId="2696"/>
        <pc:sldMkLst>
          <pc:docMk/>
          <pc:sldMk cId="805773027" sldId="381"/>
        </pc:sldMkLst>
      </pc:sldChg>
      <pc:sldChg chg="add">
        <pc:chgData name="Youhuan Li" userId="31ef2ba0f36c268c" providerId="LiveId" clId="{8ED2F613-1B71-F641-BF1D-76CCA181190A}" dt="2024-03-19T16:21:33.454" v="785"/>
        <pc:sldMkLst>
          <pc:docMk/>
          <pc:sldMk cId="2932114141" sldId="382"/>
        </pc:sldMkLst>
      </pc:sldChg>
      <pc:sldChg chg="add del">
        <pc:chgData name="Youhuan Li" userId="31ef2ba0f36c268c" providerId="LiveId" clId="{8ED2F613-1B71-F641-BF1D-76CCA181190A}" dt="2024-03-19T16:21:29.600" v="784" actId="2696"/>
        <pc:sldMkLst>
          <pc:docMk/>
          <pc:sldMk cId="2932114141" sldId="382"/>
        </pc:sldMkLst>
      </pc:sldChg>
      <pc:sldChg chg="add del">
        <pc:chgData name="Youhuan Li" userId="31ef2ba0f36c268c" providerId="LiveId" clId="{8ED2F613-1B71-F641-BF1D-76CCA181190A}" dt="2024-03-19T16:21:29.600" v="784" actId="2696"/>
        <pc:sldMkLst>
          <pc:docMk/>
          <pc:sldMk cId="2824143275" sldId="383"/>
        </pc:sldMkLst>
      </pc:sldChg>
      <pc:sldChg chg="add">
        <pc:chgData name="Youhuan Li" userId="31ef2ba0f36c268c" providerId="LiveId" clId="{8ED2F613-1B71-F641-BF1D-76CCA181190A}" dt="2024-03-19T16:21:33.454" v="785"/>
        <pc:sldMkLst>
          <pc:docMk/>
          <pc:sldMk cId="2824143275" sldId="383"/>
        </pc:sldMkLst>
      </pc:sldChg>
      <pc:sldChg chg="add del">
        <pc:chgData name="Youhuan Li" userId="31ef2ba0f36c268c" providerId="LiveId" clId="{8ED2F613-1B71-F641-BF1D-76CCA181190A}" dt="2024-03-19T16:21:29.600" v="784" actId="2696"/>
        <pc:sldMkLst>
          <pc:docMk/>
          <pc:sldMk cId="2802308847" sldId="384"/>
        </pc:sldMkLst>
      </pc:sldChg>
      <pc:sldChg chg="add">
        <pc:chgData name="Youhuan Li" userId="31ef2ba0f36c268c" providerId="LiveId" clId="{8ED2F613-1B71-F641-BF1D-76CCA181190A}" dt="2024-03-19T16:21:33.454" v="785"/>
        <pc:sldMkLst>
          <pc:docMk/>
          <pc:sldMk cId="2802308847" sldId="384"/>
        </pc:sldMkLst>
      </pc:sldChg>
      <pc:sldChg chg="add del">
        <pc:chgData name="Youhuan Li" userId="31ef2ba0f36c268c" providerId="LiveId" clId="{8ED2F613-1B71-F641-BF1D-76CCA181190A}" dt="2024-03-19T16:26:59.906" v="789" actId="2696"/>
        <pc:sldMkLst>
          <pc:docMk/>
          <pc:sldMk cId="0" sldId="388"/>
        </pc:sldMkLst>
      </pc:sldChg>
      <pc:sldChg chg="add del">
        <pc:chgData name="Youhuan Li" userId="31ef2ba0f36c268c" providerId="LiveId" clId="{8ED2F613-1B71-F641-BF1D-76CCA181190A}" dt="2024-03-19T16:26:59.906" v="789" actId="2696"/>
        <pc:sldMkLst>
          <pc:docMk/>
          <pc:sldMk cId="0" sldId="389"/>
        </pc:sldMkLst>
      </pc:sldChg>
      <pc:sldChg chg="add del">
        <pc:chgData name="Youhuan Li" userId="31ef2ba0f36c268c" providerId="LiveId" clId="{8ED2F613-1B71-F641-BF1D-76CCA181190A}" dt="2024-03-19T16:26:59.906" v="789" actId="2696"/>
        <pc:sldMkLst>
          <pc:docMk/>
          <pc:sldMk cId="0" sldId="392"/>
        </pc:sldMkLst>
      </pc:sldChg>
      <pc:sldChg chg="addSp delSp modSp add mod">
        <pc:chgData name="Youhuan Li" userId="31ef2ba0f36c268c" providerId="LiveId" clId="{8ED2F613-1B71-F641-BF1D-76CCA181190A}" dt="2024-03-19T15:58:28.623" v="190" actId="1076"/>
        <pc:sldMkLst>
          <pc:docMk/>
          <pc:sldMk cId="2724767016" sldId="393"/>
        </pc:sldMkLst>
        <pc:spChg chg="add mod">
          <ac:chgData name="Youhuan Li" userId="31ef2ba0f36c268c" providerId="LiveId" clId="{8ED2F613-1B71-F641-BF1D-76CCA181190A}" dt="2024-03-19T15:58:28.623" v="190" actId="1076"/>
          <ac:spMkLst>
            <pc:docMk/>
            <pc:sldMk cId="2724767016" sldId="393"/>
            <ac:spMk id="3" creationId="{4F930B8B-6BDC-DEEC-C9FB-BEB49674EF71}"/>
          </ac:spMkLst>
        </pc:spChg>
        <pc:spChg chg="add del mod">
          <ac:chgData name="Youhuan Li" userId="31ef2ba0f36c268c" providerId="LiveId" clId="{8ED2F613-1B71-F641-BF1D-76CCA181190A}" dt="2024-03-19T15:55:12.471" v="72"/>
          <ac:spMkLst>
            <pc:docMk/>
            <pc:sldMk cId="2724767016" sldId="393"/>
            <ac:spMk id="5" creationId="{57212BE1-FDF3-6E0B-E316-1F80D692F434}"/>
          </ac:spMkLst>
        </pc:spChg>
        <pc:spChg chg="add mod">
          <ac:chgData name="Youhuan Li" userId="31ef2ba0f36c268c" providerId="LiveId" clId="{8ED2F613-1B71-F641-BF1D-76CCA181190A}" dt="2024-03-19T15:58:28.623" v="190" actId="1076"/>
          <ac:spMkLst>
            <pc:docMk/>
            <pc:sldMk cId="2724767016" sldId="393"/>
            <ac:spMk id="7" creationId="{A08896A9-8B27-BCAD-E716-0C2EF2207795}"/>
          </ac:spMkLst>
        </pc:spChg>
        <pc:spChg chg="mod">
          <ac:chgData name="Youhuan Li" userId="31ef2ba0f36c268c" providerId="LiveId" clId="{8ED2F613-1B71-F641-BF1D-76CCA181190A}" dt="2024-03-19T15:58:28.623" v="190" actId="1076"/>
          <ac:spMkLst>
            <pc:docMk/>
            <pc:sldMk cId="2724767016" sldId="393"/>
            <ac:spMk id="35844" creationId="{00000000-0000-0000-0000-000000000000}"/>
          </ac:spMkLst>
        </pc:spChg>
        <pc:spChg chg="mod">
          <ac:chgData name="Youhuan Li" userId="31ef2ba0f36c268c" providerId="LiveId" clId="{8ED2F613-1B71-F641-BF1D-76CCA181190A}" dt="2024-03-19T15:58:28.623" v="190" actId="1076"/>
          <ac:spMkLst>
            <pc:docMk/>
            <pc:sldMk cId="2724767016" sldId="393"/>
            <ac:spMk id="35845" creationId="{00000000-0000-0000-0000-000000000000}"/>
          </ac:spMkLst>
        </pc:spChg>
        <pc:spChg chg="mod">
          <ac:chgData name="Youhuan Li" userId="31ef2ba0f36c268c" providerId="LiveId" clId="{8ED2F613-1B71-F641-BF1D-76CCA181190A}" dt="2024-03-19T15:58:28.623" v="190" actId="1076"/>
          <ac:spMkLst>
            <pc:docMk/>
            <pc:sldMk cId="2724767016" sldId="393"/>
            <ac:spMk id="166915" creationId="{00000000-0000-0000-0000-000000000000}"/>
          </ac:spMkLst>
        </pc:spChg>
      </pc:sldChg>
      <pc:sldChg chg="add del">
        <pc:chgData name="Youhuan Li" userId="31ef2ba0f36c268c" providerId="LiveId" clId="{8ED2F613-1B71-F641-BF1D-76CCA181190A}" dt="2024-03-19T15:49:26.586" v="51" actId="2696"/>
        <pc:sldMkLst>
          <pc:docMk/>
          <pc:sldMk cId="2724767016" sldId="393"/>
        </pc:sldMkLst>
      </pc:sldChg>
      <pc:sldChg chg="add">
        <pc:chgData name="Youhuan Li" userId="31ef2ba0f36c268c" providerId="LiveId" clId="{8ED2F613-1B71-F641-BF1D-76CCA181190A}" dt="2024-03-19T15:49:31.453" v="52"/>
        <pc:sldMkLst>
          <pc:docMk/>
          <pc:sldMk cId="4110908414" sldId="394"/>
        </pc:sldMkLst>
      </pc:sldChg>
      <pc:sldChg chg="add del">
        <pc:chgData name="Youhuan Li" userId="31ef2ba0f36c268c" providerId="LiveId" clId="{8ED2F613-1B71-F641-BF1D-76CCA181190A}" dt="2024-03-19T15:49:26.586" v="51" actId="2696"/>
        <pc:sldMkLst>
          <pc:docMk/>
          <pc:sldMk cId="4110908414" sldId="394"/>
        </pc:sldMkLst>
      </pc:sldChg>
      <pc:sldChg chg="add del">
        <pc:chgData name="Youhuan Li" userId="31ef2ba0f36c268c" providerId="LiveId" clId="{8ED2F613-1B71-F641-BF1D-76CCA181190A}" dt="2024-03-19T16:21:29.600" v="784" actId="2696"/>
        <pc:sldMkLst>
          <pc:docMk/>
          <pc:sldMk cId="2407623508" sldId="395"/>
        </pc:sldMkLst>
      </pc:sldChg>
      <pc:sldChg chg="add">
        <pc:chgData name="Youhuan Li" userId="31ef2ba0f36c268c" providerId="LiveId" clId="{8ED2F613-1B71-F641-BF1D-76CCA181190A}" dt="2024-03-19T16:21:33.454" v="785"/>
        <pc:sldMkLst>
          <pc:docMk/>
          <pc:sldMk cId="2407623508" sldId="395"/>
        </pc:sldMkLst>
      </pc:sldChg>
      <pc:sldChg chg="add del">
        <pc:chgData name="Youhuan Li" userId="31ef2ba0f36c268c" providerId="LiveId" clId="{8ED2F613-1B71-F641-BF1D-76CCA181190A}" dt="2024-03-19T16:27:20.712" v="790" actId="2696"/>
        <pc:sldMkLst>
          <pc:docMk/>
          <pc:sldMk cId="2227076390" sldId="397"/>
        </pc:sldMkLst>
      </pc:sldChg>
      <pc:sldChg chg="add">
        <pc:chgData name="Youhuan Li" userId="31ef2ba0f36c268c" providerId="LiveId" clId="{8ED2F613-1B71-F641-BF1D-76CCA181190A}" dt="2024-03-19T16:27:29.323" v="791"/>
        <pc:sldMkLst>
          <pc:docMk/>
          <pc:sldMk cId="2227076390" sldId="397"/>
        </pc:sldMkLst>
      </pc:sldChg>
      <pc:sldChg chg="add">
        <pc:chgData name="Youhuan Li" userId="31ef2ba0f36c268c" providerId="LiveId" clId="{8ED2F613-1B71-F641-BF1D-76CCA181190A}" dt="2024-03-19T16:27:29.323" v="791"/>
        <pc:sldMkLst>
          <pc:docMk/>
          <pc:sldMk cId="1906597480" sldId="398"/>
        </pc:sldMkLst>
      </pc:sldChg>
      <pc:sldChg chg="add del">
        <pc:chgData name="Youhuan Li" userId="31ef2ba0f36c268c" providerId="LiveId" clId="{8ED2F613-1B71-F641-BF1D-76CCA181190A}" dt="2024-03-19T16:27:20.712" v="790" actId="2696"/>
        <pc:sldMkLst>
          <pc:docMk/>
          <pc:sldMk cId="1906597480" sldId="398"/>
        </pc:sldMkLst>
      </pc:sldChg>
      <pc:sldChg chg="add del">
        <pc:chgData name="Youhuan Li" userId="31ef2ba0f36c268c" providerId="LiveId" clId="{8ED2F613-1B71-F641-BF1D-76CCA181190A}" dt="2024-03-19T16:26:59.906" v="789" actId="2696"/>
        <pc:sldMkLst>
          <pc:docMk/>
          <pc:sldMk cId="0" sldId="399"/>
        </pc:sldMkLst>
      </pc:sldChg>
      <pc:sldChg chg="add del">
        <pc:chgData name="Youhuan Li" userId="31ef2ba0f36c268c" providerId="LiveId" clId="{8ED2F613-1B71-F641-BF1D-76CCA181190A}" dt="2024-03-19T16:26:59.906" v="789" actId="2696"/>
        <pc:sldMkLst>
          <pc:docMk/>
          <pc:sldMk cId="0" sldId="400"/>
        </pc:sldMkLst>
      </pc:sldChg>
      <pc:sldChg chg="add del">
        <pc:chgData name="Youhuan Li" userId="31ef2ba0f36c268c" providerId="LiveId" clId="{8ED2F613-1B71-F641-BF1D-76CCA181190A}" dt="2024-03-19T16:26:59.906" v="789" actId="2696"/>
        <pc:sldMkLst>
          <pc:docMk/>
          <pc:sldMk cId="0" sldId="401"/>
        </pc:sldMkLst>
      </pc:sldChg>
      <pc:sldChg chg="add del">
        <pc:chgData name="Youhuan Li" userId="31ef2ba0f36c268c" providerId="LiveId" clId="{8ED2F613-1B71-F641-BF1D-76CCA181190A}" dt="2024-03-19T12:31:12.345" v="3" actId="2696"/>
        <pc:sldMkLst>
          <pc:docMk/>
          <pc:sldMk cId="0" sldId="449"/>
        </pc:sldMkLst>
      </pc:sldChg>
      <pc:sldChg chg="add del">
        <pc:chgData name="Youhuan Li" userId="31ef2ba0f36c268c" providerId="LiveId" clId="{8ED2F613-1B71-F641-BF1D-76CCA181190A}" dt="2024-03-19T12:31:12.345" v="3" actId="2696"/>
        <pc:sldMkLst>
          <pc:docMk/>
          <pc:sldMk cId="0" sldId="450"/>
        </pc:sldMkLst>
      </pc:sldChg>
      <pc:sldChg chg="add del">
        <pc:chgData name="Youhuan Li" userId="31ef2ba0f36c268c" providerId="LiveId" clId="{8ED2F613-1B71-F641-BF1D-76CCA181190A}" dt="2024-03-19T12:31:12.345" v="3" actId="2696"/>
        <pc:sldMkLst>
          <pc:docMk/>
          <pc:sldMk cId="0" sldId="451"/>
        </pc:sldMkLst>
      </pc:sldChg>
      <pc:sldChg chg="del">
        <pc:chgData name="Youhuan Li" userId="31ef2ba0f36c268c" providerId="LiveId" clId="{8ED2F613-1B71-F641-BF1D-76CCA181190A}" dt="2024-03-19T16:19:23.139" v="780" actId="2696"/>
        <pc:sldMkLst>
          <pc:docMk/>
          <pc:sldMk cId="0" sldId="455"/>
        </pc:sldMkLst>
      </pc:sldChg>
      <pc:sldChg chg="add">
        <pc:chgData name="Youhuan Li" userId="31ef2ba0f36c268c" providerId="LiveId" clId="{8ED2F613-1B71-F641-BF1D-76CCA181190A}" dt="2024-03-19T16:21:33.454" v="785"/>
        <pc:sldMkLst>
          <pc:docMk/>
          <pc:sldMk cId="3068529965" sldId="456"/>
        </pc:sldMkLst>
      </pc:sldChg>
      <pc:sldChg chg="add del">
        <pc:chgData name="Youhuan Li" userId="31ef2ba0f36c268c" providerId="LiveId" clId="{8ED2F613-1B71-F641-BF1D-76CCA181190A}" dt="2024-03-19T16:21:29.600" v="784" actId="2696"/>
        <pc:sldMkLst>
          <pc:docMk/>
          <pc:sldMk cId="3068529965" sldId="456"/>
        </pc:sldMkLst>
      </pc:sldChg>
      <pc:sldChg chg="add">
        <pc:chgData name="Youhuan Li" userId="31ef2ba0f36c268c" providerId="LiveId" clId="{8ED2F613-1B71-F641-BF1D-76CCA181190A}" dt="2024-03-19T16:21:33.454" v="785"/>
        <pc:sldMkLst>
          <pc:docMk/>
          <pc:sldMk cId="3035293351" sldId="457"/>
        </pc:sldMkLst>
      </pc:sldChg>
      <pc:sldChg chg="add del">
        <pc:chgData name="Youhuan Li" userId="31ef2ba0f36c268c" providerId="LiveId" clId="{8ED2F613-1B71-F641-BF1D-76CCA181190A}" dt="2024-03-19T16:21:29.600" v="784" actId="2696"/>
        <pc:sldMkLst>
          <pc:docMk/>
          <pc:sldMk cId="3035293351" sldId="457"/>
        </pc:sldMkLst>
      </pc:sldChg>
      <pc:sldChg chg="add">
        <pc:chgData name="Youhuan Li" userId="31ef2ba0f36c268c" providerId="LiveId" clId="{8ED2F613-1B71-F641-BF1D-76CCA181190A}" dt="2024-03-19T16:21:33.454" v="785"/>
        <pc:sldMkLst>
          <pc:docMk/>
          <pc:sldMk cId="1164721180" sldId="458"/>
        </pc:sldMkLst>
      </pc:sldChg>
      <pc:sldChg chg="add del">
        <pc:chgData name="Youhuan Li" userId="31ef2ba0f36c268c" providerId="LiveId" clId="{8ED2F613-1B71-F641-BF1D-76CCA181190A}" dt="2024-03-19T16:21:29.600" v="784" actId="2696"/>
        <pc:sldMkLst>
          <pc:docMk/>
          <pc:sldMk cId="1164721180" sldId="458"/>
        </pc:sldMkLst>
      </pc:sldChg>
      <pc:sldChg chg="add">
        <pc:chgData name="Youhuan Li" userId="31ef2ba0f36c268c" providerId="LiveId" clId="{8ED2F613-1B71-F641-BF1D-76CCA181190A}" dt="2024-03-19T16:21:33.454" v="785"/>
        <pc:sldMkLst>
          <pc:docMk/>
          <pc:sldMk cId="4269223869" sldId="459"/>
        </pc:sldMkLst>
      </pc:sldChg>
      <pc:sldChg chg="add del">
        <pc:chgData name="Youhuan Li" userId="31ef2ba0f36c268c" providerId="LiveId" clId="{8ED2F613-1B71-F641-BF1D-76CCA181190A}" dt="2024-03-19T16:21:29.600" v="784" actId="2696"/>
        <pc:sldMkLst>
          <pc:docMk/>
          <pc:sldMk cId="4269223869" sldId="459"/>
        </pc:sldMkLst>
      </pc:sldChg>
      <pc:sldChg chg="add">
        <pc:chgData name="Youhuan Li" userId="31ef2ba0f36c268c" providerId="LiveId" clId="{8ED2F613-1B71-F641-BF1D-76CCA181190A}" dt="2024-03-19T16:21:33.454" v="785"/>
        <pc:sldMkLst>
          <pc:docMk/>
          <pc:sldMk cId="2933796050" sldId="460"/>
        </pc:sldMkLst>
      </pc:sldChg>
      <pc:sldChg chg="add del setBg modNotes">
        <pc:chgData name="Youhuan Li" userId="31ef2ba0f36c268c" providerId="LiveId" clId="{8ED2F613-1B71-F641-BF1D-76CCA181190A}" dt="2024-03-19T16:21:29.600" v="784" actId="2696"/>
        <pc:sldMkLst>
          <pc:docMk/>
          <pc:sldMk cId="2933796050" sldId="460"/>
        </pc:sldMkLst>
      </pc:sldChg>
      <pc:sldChg chg="add">
        <pc:chgData name="Youhuan Li" userId="31ef2ba0f36c268c" providerId="LiveId" clId="{8ED2F613-1B71-F641-BF1D-76CCA181190A}" dt="2024-03-19T16:21:33.454" v="785"/>
        <pc:sldMkLst>
          <pc:docMk/>
          <pc:sldMk cId="883445907" sldId="461"/>
        </pc:sldMkLst>
      </pc:sldChg>
      <pc:sldChg chg="add del">
        <pc:chgData name="Youhuan Li" userId="31ef2ba0f36c268c" providerId="LiveId" clId="{8ED2F613-1B71-F641-BF1D-76CCA181190A}" dt="2024-03-19T16:21:29.600" v="784" actId="2696"/>
        <pc:sldMkLst>
          <pc:docMk/>
          <pc:sldMk cId="883445907" sldId="461"/>
        </pc:sldMkLst>
      </pc:sldChg>
      <pc:sldChg chg="add del setBg modNotes">
        <pc:chgData name="Youhuan Li" userId="31ef2ba0f36c268c" providerId="LiveId" clId="{8ED2F613-1B71-F641-BF1D-76CCA181190A}" dt="2024-03-19T16:24:39.639" v="787" actId="2696"/>
        <pc:sldMkLst>
          <pc:docMk/>
          <pc:sldMk cId="0" sldId="462"/>
        </pc:sldMkLst>
      </pc:sldChg>
      <pc:sldChg chg="add del setBg modNotes">
        <pc:chgData name="Youhuan Li" userId="31ef2ba0f36c268c" providerId="LiveId" clId="{8ED2F613-1B71-F641-BF1D-76CCA181190A}" dt="2024-03-19T16:24:33.294" v="786" actId="2696"/>
        <pc:sldMkLst>
          <pc:docMk/>
          <pc:sldMk cId="0" sldId="463"/>
        </pc:sldMkLst>
      </pc:sldChg>
      <pc:sldChg chg="add">
        <pc:chgData name="Youhuan Li" userId="31ef2ba0f36c268c" providerId="LiveId" clId="{8ED2F613-1B71-F641-BF1D-76CCA181190A}" dt="2024-03-19T15:47:54.869" v="45"/>
        <pc:sldMkLst>
          <pc:docMk/>
          <pc:sldMk cId="0" sldId="464"/>
        </pc:sldMkLst>
      </pc:sldChg>
      <pc:sldChg chg="del">
        <pc:chgData name="Youhuan Li" userId="31ef2ba0f36c268c" providerId="LiveId" clId="{8ED2F613-1B71-F641-BF1D-76CCA181190A}" dt="2024-03-19T16:19:23.139" v="780" actId="2696"/>
        <pc:sldMkLst>
          <pc:docMk/>
          <pc:sldMk cId="0" sldId="465"/>
        </pc:sldMkLst>
      </pc:sldChg>
      <pc:sldChg chg="del">
        <pc:chgData name="Youhuan Li" userId="31ef2ba0f36c268c" providerId="LiveId" clId="{8ED2F613-1B71-F641-BF1D-76CCA181190A}" dt="2024-03-19T16:19:23.139" v="780" actId="2696"/>
        <pc:sldMkLst>
          <pc:docMk/>
          <pc:sldMk cId="0" sldId="466"/>
        </pc:sldMkLst>
      </pc:sldChg>
      <pc:sldChg chg="del">
        <pc:chgData name="Youhuan Li" userId="31ef2ba0f36c268c" providerId="LiveId" clId="{8ED2F613-1B71-F641-BF1D-76CCA181190A}" dt="2024-03-19T16:19:23.139" v="780" actId="2696"/>
        <pc:sldMkLst>
          <pc:docMk/>
          <pc:sldMk cId="0" sldId="472"/>
        </pc:sldMkLst>
      </pc:sldChg>
      <pc:sldChg chg="del">
        <pc:chgData name="Youhuan Li" userId="31ef2ba0f36c268c" providerId="LiveId" clId="{8ED2F613-1B71-F641-BF1D-76CCA181190A}" dt="2024-03-19T16:19:23.139" v="780" actId="2696"/>
        <pc:sldMkLst>
          <pc:docMk/>
          <pc:sldMk cId="0" sldId="474"/>
        </pc:sldMkLst>
      </pc:sldChg>
      <pc:sldChg chg="del">
        <pc:chgData name="Youhuan Li" userId="31ef2ba0f36c268c" providerId="LiveId" clId="{8ED2F613-1B71-F641-BF1D-76CCA181190A}" dt="2024-03-19T16:19:23.139" v="780" actId="2696"/>
        <pc:sldMkLst>
          <pc:docMk/>
          <pc:sldMk cId="0" sldId="475"/>
        </pc:sldMkLst>
      </pc:sldChg>
      <pc:sldChg chg="del">
        <pc:chgData name="Youhuan Li" userId="31ef2ba0f36c268c" providerId="LiveId" clId="{8ED2F613-1B71-F641-BF1D-76CCA181190A}" dt="2024-03-19T16:19:23.139" v="780" actId="2696"/>
        <pc:sldMkLst>
          <pc:docMk/>
          <pc:sldMk cId="0" sldId="476"/>
        </pc:sldMkLst>
      </pc:sldChg>
      <pc:sldChg chg="add del">
        <pc:chgData name="Youhuan Li" userId="31ef2ba0f36c268c" providerId="LiveId" clId="{8ED2F613-1B71-F641-BF1D-76CCA181190A}" dt="2024-03-19T15:48:35.769" v="48" actId="2696"/>
        <pc:sldMkLst>
          <pc:docMk/>
          <pc:sldMk cId="1020869244" sldId="477"/>
        </pc:sldMkLst>
      </pc:sldChg>
      <pc:sldChg chg="add">
        <pc:chgData name="Youhuan Li" userId="31ef2ba0f36c268c" providerId="LiveId" clId="{8ED2F613-1B71-F641-BF1D-76CCA181190A}" dt="2024-03-19T15:48:38.495" v="49"/>
        <pc:sldMkLst>
          <pc:docMk/>
          <pc:sldMk cId="1020869244" sldId="477"/>
        </pc:sldMkLst>
      </pc:sldChg>
      <pc:sldChg chg="add">
        <pc:chgData name="Youhuan Li" userId="31ef2ba0f36c268c" providerId="LiveId" clId="{8ED2F613-1B71-F641-BF1D-76CCA181190A}" dt="2024-03-19T15:47:54.869" v="45"/>
        <pc:sldMkLst>
          <pc:docMk/>
          <pc:sldMk cId="0" sldId="486"/>
        </pc:sldMkLst>
      </pc:sldChg>
      <pc:sldChg chg="add">
        <pc:chgData name="Youhuan Li" userId="31ef2ba0f36c268c" providerId="LiveId" clId="{8ED2F613-1B71-F641-BF1D-76CCA181190A}" dt="2024-03-19T15:47:54.869" v="45"/>
        <pc:sldMkLst>
          <pc:docMk/>
          <pc:sldMk cId="0" sldId="487"/>
        </pc:sldMkLst>
      </pc:sldChg>
      <pc:sldChg chg="add">
        <pc:chgData name="Youhuan Li" userId="31ef2ba0f36c268c" providerId="LiveId" clId="{8ED2F613-1B71-F641-BF1D-76CCA181190A}" dt="2024-03-19T15:47:54.869" v="45"/>
        <pc:sldMkLst>
          <pc:docMk/>
          <pc:sldMk cId="0" sldId="489"/>
        </pc:sldMkLst>
      </pc:sldChg>
      <pc:sldChg chg="del">
        <pc:chgData name="Youhuan Li" userId="31ef2ba0f36c268c" providerId="LiveId" clId="{8ED2F613-1B71-F641-BF1D-76CCA181190A}" dt="2024-03-19T16:19:23.139" v="780" actId="2696"/>
        <pc:sldMkLst>
          <pc:docMk/>
          <pc:sldMk cId="0" sldId="491"/>
        </pc:sldMkLst>
      </pc:sldChg>
      <pc:sldChg chg="del">
        <pc:chgData name="Youhuan Li" userId="31ef2ba0f36c268c" providerId="LiveId" clId="{8ED2F613-1B71-F641-BF1D-76CCA181190A}" dt="2024-03-19T16:19:23.139" v="780" actId="2696"/>
        <pc:sldMkLst>
          <pc:docMk/>
          <pc:sldMk cId="0" sldId="492"/>
        </pc:sldMkLst>
      </pc:sldChg>
      <pc:sldChg chg="del">
        <pc:chgData name="Youhuan Li" userId="31ef2ba0f36c268c" providerId="LiveId" clId="{8ED2F613-1B71-F641-BF1D-76CCA181190A}" dt="2024-03-19T16:19:23.139" v="780" actId="2696"/>
        <pc:sldMkLst>
          <pc:docMk/>
          <pc:sldMk cId="0" sldId="496"/>
        </pc:sldMkLst>
      </pc:sldChg>
      <pc:sldChg chg="del">
        <pc:chgData name="Youhuan Li" userId="31ef2ba0f36c268c" providerId="LiveId" clId="{8ED2F613-1B71-F641-BF1D-76CCA181190A}" dt="2024-03-19T16:19:23.139" v="780" actId="2696"/>
        <pc:sldMkLst>
          <pc:docMk/>
          <pc:sldMk cId="0" sldId="497"/>
        </pc:sldMkLst>
      </pc:sldChg>
      <pc:sldChg chg="add">
        <pc:chgData name="Youhuan Li" userId="31ef2ba0f36c268c" providerId="LiveId" clId="{8ED2F613-1B71-F641-BF1D-76CCA181190A}" dt="2024-03-19T15:47:54.869" v="45"/>
        <pc:sldMkLst>
          <pc:docMk/>
          <pc:sldMk cId="0" sldId="498"/>
        </pc:sldMkLst>
      </pc:sldChg>
      <pc:sldChg chg="add">
        <pc:chgData name="Youhuan Li" userId="31ef2ba0f36c268c" providerId="LiveId" clId="{8ED2F613-1B71-F641-BF1D-76CCA181190A}" dt="2024-03-19T15:47:54.869" v="45"/>
        <pc:sldMkLst>
          <pc:docMk/>
          <pc:sldMk cId="0" sldId="499"/>
        </pc:sldMkLst>
      </pc:sldChg>
      <pc:sldChg chg="add">
        <pc:chgData name="Youhuan Li" userId="31ef2ba0f36c268c" providerId="LiveId" clId="{8ED2F613-1B71-F641-BF1D-76CCA181190A}" dt="2024-03-19T15:47:54.869" v="45"/>
        <pc:sldMkLst>
          <pc:docMk/>
          <pc:sldMk cId="0" sldId="500"/>
        </pc:sldMkLst>
      </pc:sldChg>
      <pc:sldChg chg="add">
        <pc:chgData name="Youhuan Li" userId="31ef2ba0f36c268c" providerId="LiveId" clId="{8ED2F613-1B71-F641-BF1D-76CCA181190A}" dt="2024-03-19T15:47:54.869" v="45"/>
        <pc:sldMkLst>
          <pc:docMk/>
          <pc:sldMk cId="0" sldId="501"/>
        </pc:sldMkLst>
      </pc:sldChg>
      <pc:sldChg chg="add">
        <pc:chgData name="Youhuan Li" userId="31ef2ba0f36c268c" providerId="LiveId" clId="{8ED2F613-1B71-F641-BF1D-76CCA181190A}" dt="2024-03-19T15:47:54.869" v="45"/>
        <pc:sldMkLst>
          <pc:docMk/>
          <pc:sldMk cId="0" sldId="502"/>
        </pc:sldMkLst>
      </pc:sldChg>
      <pc:sldChg chg="add del">
        <pc:chgData name="Youhuan Li" userId="31ef2ba0f36c268c" providerId="LiveId" clId="{8ED2F613-1B71-F641-BF1D-76CCA181190A}" dt="2024-03-19T16:21:29.600" v="784" actId="2696"/>
        <pc:sldMkLst>
          <pc:docMk/>
          <pc:sldMk cId="1970514315" sldId="503"/>
        </pc:sldMkLst>
      </pc:sldChg>
      <pc:sldChg chg="add">
        <pc:chgData name="Youhuan Li" userId="31ef2ba0f36c268c" providerId="LiveId" clId="{8ED2F613-1B71-F641-BF1D-76CCA181190A}" dt="2024-03-19T16:21:33.454" v="785"/>
        <pc:sldMkLst>
          <pc:docMk/>
          <pc:sldMk cId="1970514315" sldId="503"/>
        </pc:sldMkLst>
      </pc:sldChg>
      <pc:sldChg chg="add del">
        <pc:chgData name="Youhuan Li" userId="31ef2ba0f36c268c" providerId="LiveId" clId="{8ED2F613-1B71-F641-BF1D-76CCA181190A}" dt="2024-03-19T16:21:29.600" v="784" actId="2696"/>
        <pc:sldMkLst>
          <pc:docMk/>
          <pc:sldMk cId="1035876631" sldId="505"/>
        </pc:sldMkLst>
      </pc:sldChg>
      <pc:sldChg chg="add">
        <pc:chgData name="Youhuan Li" userId="31ef2ba0f36c268c" providerId="LiveId" clId="{8ED2F613-1B71-F641-BF1D-76CCA181190A}" dt="2024-03-19T16:21:33.454" v="785"/>
        <pc:sldMkLst>
          <pc:docMk/>
          <pc:sldMk cId="1035876631" sldId="505"/>
        </pc:sldMkLst>
      </pc:sldChg>
      <pc:sldChg chg="add">
        <pc:chgData name="Youhuan Li" userId="31ef2ba0f36c268c" providerId="LiveId" clId="{8ED2F613-1B71-F641-BF1D-76CCA181190A}" dt="2024-03-19T16:21:33.454" v="785"/>
        <pc:sldMkLst>
          <pc:docMk/>
          <pc:sldMk cId="956179097" sldId="506"/>
        </pc:sldMkLst>
      </pc:sldChg>
      <pc:sldChg chg="add del modNotes">
        <pc:chgData name="Youhuan Li" userId="31ef2ba0f36c268c" providerId="LiveId" clId="{8ED2F613-1B71-F641-BF1D-76CCA181190A}" dt="2024-03-19T16:21:29.600" v="784" actId="2696"/>
        <pc:sldMkLst>
          <pc:docMk/>
          <pc:sldMk cId="956179097" sldId="506"/>
        </pc:sldMkLst>
      </pc:sldChg>
      <pc:sldChg chg="modSp add mod modTransition setBg modNotes">
        <pc:chgData name="Youhuan Li" userId="31ef2ba0f36c268c" providerId="LiveId" clId="{8ED2F613-1B71-F641-BF1D-76CCA181190A}" dt="2024-03-19T12:34:11.536" v="41" actId="207"/>
        <pc:sldMkLst>
          <pc:docMk/>
          <pc:sldMk cId="0" sldId="510"/>
        </pc:sldMkLst>
        <pc:spChg chg="mod">
          <ac:chgData name="Youhuan Li" userId="31ef2ba0f36c268c" providerId="LiveId" clId="{8ED2F613-1B71-F641-BF1D-76CCA181190A}" dt="2024-03-19T12:34:11.536" v="41" actId="207"/>
          <ac:spMkLst>
            <pc:docMk/>
            <pc:sldMk cId="0" sldId="510"/>
            <ac:spMk id="4" creationId="{00000000-0000-0000-0000-000000000000}"/>
          </ac:spMkLst>
        </pc:spChg>
      </pc:sldChg>
      <pc:sldChg chg="add del mod modShow">
        <pc:chgData name="Youhuan Li" userId="31ef2ba0f36c268c" providerId="LiveId" clId="{8ED2F613-1B71-F641-BF1D-76CCA181190A}" dt="2024-03-19T16:19:07.963" v="779" actId="2696"/>
        <pc:sldMkLst>
          <pc:docMk/>
          <pc:sldMk cId="2863934157" sldId="511"/>
        </pc:sldMkLst>
      </pc:sldChg>
      <pc:sldChg chg="add">
        <pc:chgData name="Youhuan Li" userId="31ef2ba0f36c268c" providerId="LiveId" clId="{8ED2F613-1B71-F641-BF1D-76CCA181190A}" dt="2024-03-19T16:19:25.965" v="781"/>
        <pc:sldMkLst>
          <pc:docMk/>
          <pc:sldMk cId="2863934157" sldId="511"/>
        </pc:sldMkLst>
      </pc:sldChg>
      <pc:sldChg chg="modSp add del mod">
        <pc:chgData name="Youhuan Li" userId="31ef2ba0f36c268c" providerId="LiveId" clId="{8ED2F613-1B71-F641-BF1D-76CCA181190A}" dt="2024-03-19T16:39:46.054" v="904" actId="2696"/>
        <pc:sldMkLst>
          <pc:docMk/>
          <pc:sldMk cId="765092667" sldId="512"/>
        </pc:sldMkLst>
        <pc:spChg chg="mod">
          <ac:chgData name="Youhuan Li" userId="31ef2ba0f36c268c" providerId="LiveId" clId="{8ED2F613-1B71-F641-BF1D-76CCA181190A}" dt="2024-03-19T16:39:20.321" v="902" actId="20577"/>
          <ac:spMkLst>
            <pc:docMk/>
            <pc:sldMk cId="765092667" sldId="512"/>
            <ac:spMk id="2" creationId="{00000000-0000-0000-0000-000000000000}"/>
          </ac:spMkLst>
        </pc:spChg>
      </pc:sldChg>
      <pc:sldChg chg="add">
        <pc:chgData name="Youhuan Li" userId="31ef2ba0f36c268c" providerId="LiveId" clId="{8ED2F613-1B71-F641-BF1D-76CCA181190A}" dt="2024-03-19T16:40:11.503" v="905"/>
        <pc:sldMkLst>
          <pc:docMk/>
          <pc:sldMk cId="765092667" sldId="512"/>
        </pc:sldMkLst>
      </pc:sldChg>
      <pc:sldChg chg="add del">
        <pc:chgData name="Youhuan Li" userId="31ef2ba0f36c268c" providerId="LiveId" clId="{8ED2F613-1B71-F641-BF1D-76CCA181190A}" dt="2024-03-19T16:26:59.906" v="789" actId="2696"/>
        <pc:sldMkLst>
          <pc:docMk/>
          <pc:sldMk cId="0" sldId="513"/>
        </pc:sldMkLst>
      </pc:sldChg>
      <pc:sldChg chg="add">
        <pc:chgData name="Youhuan Li" userId="31ef2ba0f36c268c" providerId="LiveId" clId="{8ED2F613-1B71-F641-BF1D-76CCA181190A}" dt="2024-03-19T15:47:54.869" v="45"/>
        <pc:sldMkLst>
          <pc:docMk/>
          <pc:sldMk cId="0" sldId="514"/>
        </pc:sldMkLst>
      </pc:sldChg>
      <pc:sldChg chg="add">
        <pc:chgData name="Youhuan Li" userId="31ef2ba0f36c268c" providerId="LiveId" clId="{8ED2F613-1B71-F641-BF1D-76CCA181190A}" dt="2024-03-19T15:47:54.869" v="45"/>
        <pc:sldMkLst>
          <pc:docMk/>
          <pc:sldMk cId="0" sldId="515"/>
        </pc:sldMkLst>
      </pc:sldChg>
      <pc:sldChg chg="add">
        <pc:chgData name="Youhuan Li" userId="31ef2ba0f36c268c" providerId="LiveId" clId="{8ED2F613-1B71-F641-BF1D-76CCA181190A}" dt="2024-03-19T15:47:54.869" v="45"/>
        <pc:sldMkLst>
          <pc:docMk/>
          <pc:sldMk cId="0" sldId="518"/>
        </pc:sldMkLst>
      </pc:sldChg>
      <pc:sldChg chg="del">
        <pc:chgData name="Youhuan Li" userId="31ef2ba0f36c268c" providerId="LiveId" clId="{8ED2F613-1B71-F641-BF1D-76CCA181190A}" dt="2024-03-19T16:19:23.139" v="780" actId="2696"/>
        <pc:sldMkLst>
          <pc:docMk/>
          <pc:sldMk cId="0" sldId="530"/>
        </pc:sldMkLst>
      </pc:sldChg>
      <pc:sldChg chg="del">
        <pc:chgData name="Youhuan Li" userId="31ef2ba0f36c268c" providerId="LiveId" clId="{8ED2F613-1B71-F641-BF1D-76CCA181190A}" dt="2024-03-19T16:19:23.139" v="780" actId="2696"/>
        <pc:sldMkLst>
          <pc:docMk/>
          <pc:sldMk cId="0" sldId="534"/>
        </pc:sldMkLst>
      </pc:sldChg>
      <pc:sldChg chg="del">
        <pc:chgData name="Youhuan Li" userId="31ef2ba0f36c268c" providerId="LiveId" clId="{8ED2F613-1B71-F641-BF1D-76CCA181190A}" dt="2024-03-19T16:19:23.139" v="780" actId="2696"/>
        <pc:sldMkLst>
          <pc:docMk/>
          <pc:sldMk cId="0" sldId="535"/>
        </pc:sldMkLst>
      </pc:sldChg>
      <pc:sldChg chg="del">
        <pc:chgData name="Youhuan Li" userId="31ef2ba0f36c268c" providerId="LiveId" clId="{8ED2F613-1B71-F641-BF1D-76CCA181190A}" dt="2024-03-19T16:19:23.139" v="780" actId="2696"/>
        <pc:sldMkLst>
          <pc:docMk/>
          <pc:sldMk cId="0" sldId="536"/>
        </pc:sldMkLst>
      </pc:sldChg>
      <pc:sldChg chg="del">
        <pc:chgData name="Youhuan Li" userId="31ef2ba0f36c268c" providerId="LiveId" clId="{8ED2F613-1B71-F641-BF1D-76CCA181190A}" dt="2024-03-19T16:19:23.139" v="780" actId="2696"/>
        <pc:sldMkLst>
          <pc:docMk/>
          <pc:sldMk cId="0" sldId="537"/>
        </pc:sldMkLst>
      </pc:sldChg>
      <pc:sldChg chg="del">
        <pc:chgData name="Youhuan Li" userId="31ef2ba0f36c268c" providerId="LiveId" clId="{8ED2F613-1B71-F641-BF1D-76CCA181190A}" dt="2024-03-19T16:19:23.139" v="780" actId="2696"/>
        <pc:sldMkLst>
          <pc:docMk/>
          <pc:sldMk cId="0" sldId="538"/>
        </pc:sldMkLst>
      </pc:sldChg>
      <pc:sldChg chg="del">
        <pc:chgData name="Youhuan Li" userId="31ef2ba0f36c268c" providerId="LiveId" clId="{8ED2F613-1B71-F641-BF1D-76CCA181190A}" dt="2024-03-19T16:19:23.139" v="780" actId="2696"/>
        <pc:sldMkLst>
          <pc:docMk/>
          <pc:sldMk cId="0" sldId="539"/>
        </pc:sldMkLst>
      </pc:sldChg>
      <pc:sldChg chg="del">
        <pc:chgData name="Youhuan Li" userId="31ef2ba0f36c268c" providerId="LiveId" clId="{8ED2F613-1B71-F641-BF1D-76CCA181190A}" dt="2024-03-19T16:19:23.139" v="780" actId="2696"/>
        <pc:sldMkLst>
          <pc:docMk/>
          <pc:sldMk cId="0" sldId="540"/>
        </pc:sldMkLst>
      </pc:sldChg>
      <pc:sldChg chg="del">
        <pc:chgData name="Youhuan Li" userId="31ef2ba0f36c268c" providerId="LiveId" clId="{8ED2F613-1B71-F641-BF1D-76CCA181190A}" dt="2024-03-19T16:19:23.139" v="780" actId="2696"/>
        <pc:sldMkLst>
          <pc:docMk/>
          <pc:sldMk cId="0" sldId="541"/>
        </pc:sldMkLst>
      </pc:sldChg>
      <pc:sldChg chg="del">
        <pc:chgData name="Youhuan Li" userId="31ef2ba0f36c268c" providerId="LiveId" clId="{8ED2F613-1B71-F641-BF1D-76CCA181190A}" dt="2024-03-19T16:19:23.139" v="780" actId="2696"/>
        <pc:sldMkLst>
          <pc:docMk/>
          <pc:sldMk cId="0" sldId="542"/>
        </pc:sldMkLst>
      </pc:sldChg>
      <pc:sldChg chg="add del">
        <pc:chgData name="Youhuan Li" userId="31ef2ba0f36c268c" providerId="LiveId" clId="{8ED2F613-1B71-F641-BF1D-76CCA181190A}" dt="2024-03-19T12:31:12.345" v="3" actId="2696"/>
        <pc:sldMkLst>
          <pc:docMk/>
          <pc:sldMk cId="0" sldId="561"/>
        </pc:sldMkLst>
      </pc:sldChg>
      <pc:sldChg chg="del">
        <pc:chgData name="Youhuan Li" userId="31ef2ba0f36c268c" providerId="LiveId" clId="{8ED2F613-1B71-F641-BF1D-76CCA181190A}" dt="2024-03-19T16:19:23.139" v="780" actId="2696"/>
        <pc:sldMkLst>
          <pc:docMk/>
          <pc:sldMk cId="0" sldId="605"/>
        </pc:sldMkLst>
      </pc:sldChg>
      <pc:sldChg chg="modSp add del mod">
        <pc:chgData name="Youhuan Li" userId="31ef2ba0f36c268c" providerId="LiveId" clId="{8ED2F613-1B71-F641-BF1D-76CCA181190A}" dt="2024-03-19T12:32:08.944" v="39" actId="20577"/>
        <pc:sldMkLst>
          <pc:docMk/>
          <pc:sldMk cId="0" sldId="1492"/>
        </pc:sldMkLst>
        <pc:spChg chg="mod">
          <ac:chgData name="Youhuan Li" userId="31ef2ba0f36c268c" providerId="LiveId" clId="{8ED2F613-1B71-F641-BF1D-76CCA181190A}" dt="2024-03-19T12:32:08.944" v="39" actId="20577"/>
          <ac:spMkLst>
            <pc:docMk/>
            <pc:sldMk cId="0" sldId="1492"/>
            <ac:spMk id="2051" creationId="{00000000-0000-0000-0000-000000000000}"/>
          </ac:spMkLst>
        </pc:spChg>
        <pc:spChg chg="mod">
          <ac:chgData name="Youhuan Li" userId="31ef2ba0f36c268c" providerId="LiveId" clId="{8ED2F613-1B71-F641-BF1D-76CCA181190A}" dt="2024-03-19T12:32:02.128" v="34" actId="20577"/>
          <ac:spMkLst>
            <pc:docMk/>
            <pc:sldMk cId="0" sldId="1492"/>
            <ac:spMk id="3073" creationId="{00000000-0000-0000-0000-000000000000}"/>
          </ac:spMkLst>
        </pc:spChg>
      </pc:sldChg>
      <pc:sldChg chg="del">
        <pc:chgData name="Youhuan Li" userId="31ef2ba0f36c268c" providerId="LiveId" clId="{8ED2F613-1B71-F641-BF1D-76CCA181190A}" dt="2024-03-19T16:19:23.139" v="780" actId="2696"/>
        <pc:sldMkLst>
          <pc:docMk/>
          <pc:sldMk cId="0" sldId="1522"/>
        </pc:sldMkLst>
      </pc:sldChg>
      <pc:sldChg chg="del">
        <pc:chgData name="Youhuan Li" userId="31ef2ba0f36c268c" providerId="LiveId" clId="{8ED2F613-1B71-F641-BF1D-76CCA181190A}" dt="2024-03-19T16:19:23.139" v="780" actId="2696"/>
        <pc:sldMkLst>
          <pc:docMk/>
          <pc:sldMk cId="0" sldId="1531"/>
        </pc:sldMkLst>
      </pc:sldChg>
      <pc:sldChg chg="add del">
        <pc:chgData name="Youhuan Li" userId="31ef2ba0f36c268c" providerId="LiveId" clId="{8ED2F613-1B71-F641-BF1D-76CCA181190A}" dt="2024-03-19T16:21:29.600" v="784" actId="2696"/>
        <pc:sldMkLst>
          <pc:docMk/>
          <pc:sldMk cId="1369364328" sldId="1532"/>
        </pc:sldMkLst>
      </pc:sldChg>
      <pc:sldChg chg="add">
        <pc:chgData name="Youhuan Li" userId="31ef2ba0f36c268c" providerId="LiveId" clId="{8ED2F613-1B71-F641-BF1D-76CCA181190A}" dt="2024-03-19T16:21:33.454" v="785"/>
        <pc:sldMkLst>
          <pc:docMk/>
          <pc:sldMk cId="1369364328" sldId="1532"/>
        </pc:sldMkLst>
      </pc:sldChg>
      <pc:sldChg chg="add del">
        <pc:chgData name="Youhuan Li" userId="31ef2ba0f36c268c" providerId="LiveId" clId="{8ED2F613-1B71-F641-BF1D-76CCA181190A}" dt="2024-03-19T16:21:29.600" v="784" actId="2696"/>
        <pc:sldMkLst>
          <pc:docMk/>
          <pc:sldMk cId="1772946207" sldId="1533"/>
        </pc:sldMkLst>
      </pc:sldChg>
      <pc:sldChg chg="add">
        <pc:chgData name="Youhuan Li" userId="31ef2ba0f36c268c" providerId="LiveId" clId="{8ED2F613-1B71-F641-BF1D-76CCA181190A}" dt="2024-03-19T16:21:33.454" v="785"/>
        <pc:sldMkLst>
          <pc:docMk/>
          <pc:sldMk cId="1772946207" sldId="1533"/>
        </pc:sldMkLst>
      </pc:sldChg>
      <pc:sldChg chg="add">
        <pc:chgData name="Youhuan Li" userId="31ef2ba0f36c268c" providerId="LiveId" clId="{8ED2F613-1B71-F641-BF1D-76CCA181190A}" dt="2024-03-19T15:47:54.869" v="45"/>
        <pc:sldMkLst>
          <pc:docMk/>
          <pc:sldMk cId="0" sldId="1534"/>
        </pc:sldMkLst>
      </pc:sldChg>
      <pc:sldChg chg="addSp delSp modSp add mod delAnim">
        <pc:chgData name="Youhuan Li" userId="31ef2ba0f36c268c" providerId="LiveId" clId="{8ED2F613-1B71-F641-BF1D-76CCA181190A}" dt="2024-03-19T16:10:50.554" v="251" actId="2085"/>
        <pc:sldMkLst>
          <pc:docMk/>
          <pc:sldMk cId="4071933531" sldId="1535"/>
        </pc:sldMkLst>
        <pc:spChg chg="add mod">
          <ac:chgData name="Youhuan Li" userId="31ef2ba0f36c268c" providerId="LiveId" clId="{8ED2F613-1B71-F641-BF1D-76CCA181190A}" dt="2024-03-19T16:09:23.880" v="229" actId="14100"/>
          <ac:spMkLst>
            <pc:docMk/>
            <pc:sldMk cId="4071933531" sldId="1535"/>
            <ac:spMk id="5" creationId="{4BEE6EA7-2130-4263-30E6-8679545B9586}"/>
          </ac:spMkLst>
        </pc:spChg>
        <pc:spChg chg="add mod">
          <ac:chgData name="Youhuan Li" userId="31ef2ba0f36c268c" providerId="LiveId" clId="{8ED2F613-1B71-F641-BF1D-76CCA181190A}" dt="2024-03-19T16:10:27.436" v="246" actId="1076"/>
          <ac:spMkLst>
            <pc:docMk/>
            <pc:sldMk cId="4071933531" sldId="1535"/>
            <ac:spMk id="8" creationId="{A4603D56-96B3-57B9-E99C-0696C8B23926}"/>
          </ac:spMkLst>
        </pc:spChg>
        <pc:spChg chg="del">
          <ac:chgData name="Youhuan Li" userId="31ef2ba0f36c268c" providerId="LiveId" clId="{8ED2F613-1B71-F641-BF1D-76CCA181190A}" dt="2024-03-19T16:07:07.337" v="201" actId="478"/>
          <ac:spMkLst>
            <pc:docMk/>
            <pc:sldMk cId="4071933531" sldId="1535"/>
            <ac:spMk id="1029" creationId="{00000000-0000-0000-0000-000000000000}"/>
          </ac:spMkLst>
        </pc:spChg>
        <pc:spChg chg="del">
          <ac:chgData name="Youhuan Li" userId="31ef2ba0f36c268c" providerId="LiveId" clId="{8ED2F613-1B71-F641-BF1D-76CCA181190A}" dt="2024-03-19T16:07:07.337" v="201" actId="478"/>
          <ac:spMkLst>
            <pc:docMk/>
            <pc:sldMk cId="4071933531" sldId="1535"/>
            <ac:spMk id="1030" creationId="{00000000-0000-0000-0000-000000000000}"/>
          </ac:spMkLst>
        </pc:spChg>
        <pc:spChg chg="del">
          <ac:chgData name="Youhuan Li" userId="31ef2ba0f36c268c" providerId="LiveId" clId="{8ED2F613-1B71-F641-BF1D-76CCA181190A}" dt="2024-03-19T16:07:07.337" v="201" actId="478"/>
          <ac:spMkLst>
            <pc:docMk/>
            <pc:sldMk cId="4071933531" sldId="1535"/>
            <ac:spMk id="1031" creationId="{00000000-0000-0000-0000-000000000000}"/>
          </ac:spMkLst>
        </pc:spChg>
        <pc:grpChg chg="del">
          <ac:chgData name="Youhuan Li" userId="31ef2ba0f36c268c" providerId="LiveId" clId="{8ED2F613-1B71-F641-BF1D-76CCA181190A}" dt="2024-03-19T16:07:07.337" v="201" actId="478"/>
          <ac:grpSpMkLst>
            <pc:docMk/>
            <pc:sldMk cId="4071933531" sldId="1535"/>
            <ac:grpSpMk id="2" creationId="{00000000-0000-0000-0000-000000000000}"/>
          </ac:grpSpMkLst>
        </pc:grpChg>
        <pc:graphicFrameChg chg="del">
          <ac:chgData name="Youhuan Li" userId="31ef2ba0f36c268c" providerId="LiveId" clId="{8ED2F613-1B71-F641-BF1D-76CCA181190A}" dt="2024-03-19T16:07:07.337" v="201" actId="478"/>
          <ac:graphicFrameMkLst>
            <pc:docMk/>
            <pc:sldMk cId="4071933531" sldId="1535"/>
            <ac:graphicFrameMk id="1026" creationId="{00000000-0000-0000-0000-000000000000}"/>
          </ac:graphicFrameMkLst>
        </pc:graphicFrameChg>
        <pc:picChg chg="add mod">
          <ac:chgData name="Youhuan Li" userId="31ef2ba0f36c268c" providerId="LiveId" clId="{8ED2F613-1B71-F641-BF1D-76CCA181190A}" dt="2024-03-19T16:10:21.752" v="244" actId="1076"/>
          <ac:picMkLst>
            <pc:docMk/>
            <pc:sldMk cId="4071933531" sldId="1535"/>
            <ac:picMk id="3" creationId="{7ADB27F1-E6FD-04BD-6D20-F81CDBD7FEC3}"/>
          </ac:picMkLst>
        </pc:picChg>
        <pc:picChg chg="add mod">
          <ac:chgData name="Youhuan Li" userId="31ef2ba0f36c268c" providerId="LiveId" clId="{8ED2F613-1B71-F641-BF1D-76CCA181190A}" dt="2024-03-19T16:10:50.554" v="251" actId="2085"/>
          <ac:picMkLst>
            <pc:docMk/>
            <pc:sldMk cId="4071933531" sldId="1535"/>
            <ac:picMk id="6" creationId="{8C231D77-E69A-7F7B-6D63-015047EDCEA7}"/>
          </ac:picMkLst>
        </pc:picChg>
      </pc:sldChg>
      <pc:sldChg chg="addSp delSp modSp add mod">
        <pc:chgData name="Youhuan Li" userId="31ef2ba0f36c268c" providerId="LiveId" clId="{8ED2F613-1B71-F641-BF1D-76CCA181190A}" dt="2024-03-19T16:47:28.050" v="1152" actId="207"/>
        <pc:sldMkLst>
          <pc:docMk/>
          <pc:sldMk cId="3339565238" sldId="1536"/>
        </pc:sldMkLst>
        <pc:spChg chg="add mod">
          <ac:chgData name="Youhuan Li" userId="31ef2ba0f36c268c" providerId="LiveId" clId="{8ED2F613-1B71-F641-BF1D-76CCA181190A}" dt="2024-03-19T16:47:28.050" v="1152" actId="207"/>
          <ac:spMkLst>
            <pc:docMk/>
            <pc:sldMk cId="3339565238" sldId="1536"/>
            <ac:spMk id="3" creationId="{7A4DD2D8-E706-83CC-F915-7EBA8613379B}"/>
          </ac:spMkLst>
        </pc:spChg>
        <pc:spChg chg="add del mod">
          <ac:chgData name="Youhuan Li" userId="31ef2ba0f36c268c" providerId="LiveId" clId="{8ED2F613-1B71-F641-BF1D-76CCA181190A}" dt="2024-03-19T16:46:04.005" v="1127" actId="478"/>
          <ac:spMkLst>
            <pc:docMk/>
            <pc:sldMk cId="3339565238" sldId="1536"/>
            <ac:spMk id="5" creationId="{5B71C66F-700B-CDE0-422D-26FE0C57597D}"/>
          </ac:spMkLst>
        </pc:spChg>
        <pc:spChg chg="add del">
          <ac:chgData name="Youhuan Li" userId="31ef2ba0f36c268c" providerId="LiveId" clId="{8ED2F613-1B71-F641-BF1D-76CCA181190A}" dt="2024-03-19T16:46:01.378" v="1126" actId="22"/>
          <ac:spMkLst>
            <pc:docMk/>
            <pc:sldMk cId="3339565238" sldId="1536"/>
            <ac:spMk id="7" creationId="{80465E2C-724C-BF7F-0E01-758FA0DDF25D}"/>
          </ac:spMkLst>
        </pc:spChg>
        <pc:spChg chg="add mod">
          <ac:chgData name="Youhuan Li" userId="31ef2ba0f36c268c" providerId="LiveId" clId="{8ED2F613-1B71-F641-BF1D-76CCA181190A}" dt="2024-03-19T16:47:12.167" v="1148" actId="113"/>
          <ac:spMkLst>
            <pc:docMk/>
            <pc:sldMk cId="3339565238" sldId="1536"/>
            <ac:spMk id="9" creationId="{D3B7256D-3932-B740-3A9A-B695BAB28D2A}"/>
          </ac:spMkLst>
        </pc:spChg>
        <pc:spChg chg="add mod">
          <ac:chgData name="Youhuan Li" userId="31ef2ba0f36c268c" providerId="LiveId" clId="{8ED2F613-1B71-F641-BF1D-76CCA181190A}" dt="2024-03-19T16:47:16.555" v="1150" actId="113"/>
          <ac:spMkLst>
            <pc:docMk/>
            <pc:sldMk cId="3339565238" sldId="1536"/>
            <ac:spMk id="11" creationId="{CFB3E299-5EE4-E8EF-C5EA-4CFD405776B1}"/>
          </ac:spMkLst>
        </pc:spChg>
        <pc:spChg chg="add mod">
          <ac:chgData name="Youhuan Li" userId="31ef2ba0f36c268c" providerId="LiveId" clId="{8ED2F613-1B71-F641-BF1D-76CCA181190A}" dt="2024-03-19T16:46:58.608" v="1144" actId="14100"/>
          <ac:spMkLst>
            <pc:docMk/>
            <pc:sldMk cId="3339565238" sldId="1536"/>
            <ac:spMk id="13" creationId="{0260084A-447F-FED5-BBD9-776558557394}"/>
          </ac:spMkLst>
        </pc:spChg>
        <pc:spChg chg="del">
          <ac:chgData name="Youhuan Li" userId="31ef2ba0f36c268c" providerId="LiveId" clId="{8ED2F613-1B71-F641-BF1D-76CCA181190A}" dt="2024-03-19T16:41:46.220" v="907" actId="478"/>
          <ac:spMkLst>
            <pc:docMk/>
            <pc:sldMk cId="3339565238" sldId="1536"/>
            <ac:spMk id="34849" creationId="{00000000-0000-0000-0000-000000000000}"/>
          </ac:spMkLst>
        </pc:spChg>
        <pc:spChg chg="del">
          <ac:chgData name="Youhuan Li" userId="31ef2ba0f36c268c" providerId="LiveId" clId="{8ED2F613-1B71-F641-BF1D-76CCA181190A}" dt="2024-03-19T16:41:46.220" v="907" actId="478"/>
          <ac:spMkLst>
            <pc:docMk/>
            <pc:sldMk cId="3339565238" sldId="1536"/>
            <ac:spMk id="34850" creationId="{00000000-0000-0000-0000-000000000000}"/>
          </ac:spMkLst>
        </pc:spChg>
        <pc:spChg chg="mod">
          <ac:chgData name="Youhuan Li" userId="31ef2ba0f36c268c" providerId="LiveId" clId="{8ED2F613-1B71-F641-BF1D-76CCA181190A}" dt="2024-03-19T16:41:54.805" v="938" actId="20577"/>
          <ac:spMkLst>
            <pc:docMk/>
            <pc:sldMk cId="3339565238" sldId="1536"/>
            <ac:spMk id="84994" creationId="{00000000-0000-0000-0000-000000000000}"/>
          </ac:spMkLst>
        </pc:spChg>
        <pc:spChg chg="del mod">
          <ac:chgData name="Youhuan Li" userId="31ef2ba0f36c268c" providerId="LiveId" clId="{8ED2F613-1B71-F641-BF1D-76CCA181190A}" dt="2024-03-19T16:45:59.705" v="1124" actId="478"/>
          <ac:spMkLst>
            <pc:docMk/>
            <pc:sldMk cId="3339565238" sldId="1536"/>
            <ac:spMk id="84995" creationId="{00000000-0000-0000-0000-000000000000}"/>
          </ac:spMkLst>
        </pc:spChg>
        <pc:graphicFrameChg chg="del">
          <ac:chgData name="Youhuan Li" userId="31ef2ba0f36c268c" providerId="LiveId" clId="{8ED2F613-1B71-F641-BF1D-76CCA181190A}" dt="2024-03-19T16:41:46.220" v="907" actId="478"/>
          <ac:graphicFrameMkLst>
            <pc:docMk/>
            <pc:sldMk cId="3339565238" sldId="1536"/>
            <ac:graphicFrameMk id="85131" creationId="{00000000-0000-0000-0000-000000000000}"/>
          </ac:graphicFrameMkLst>
        </pc:graphicFrameChg>
      </pc:sldChg>
    </pc:docChg>
  </pc:docChgLst>
  <pc:docChgLst>
    <pc:chgData name="Li Youhuan" userId="31ef2ba0f36c268c" providerId="LiveId" clId="{E8D20EF5-F498-42D6-B693-D7FE4B8C443B}"/>
    <pc:docChg chg="undo redo custSel addSld delSld modSld">
      <pc:chgData name="Li Youhuan" userId="31ef2ba0f36c268c" providerId="LiveId" clId="{E8D20EF5-F498-42D6-B693-D7FE4B8C443B}" dt="2024-03-20T05:59:57.716" v="731"/>
      <pc:docMkLst>
        <pc:docMk/>
      </pc:docMkLst>
      <pc:sldChg chg="modSp mod">
        <pc:chgData name="Li Youhuan" userId="31ef2ba0f36c268c" providerId="LiveId" clId="{E8D20EF5-F498-42D6-B693-D7FE4B8C443B}" dt="2024-03-20T05:22:21.839" v="340"/>
        <pc:sldMkLst>
          <pc:docMk/>
          <pc:sldMk cId="0" sldId="291"/>
        </pc:sldMkLst>
        <pc:spChg chg="mod">
          <ac:chgData name="Li Youhuan" userId="31ef2ba0f36c268c" providerId="LiveId" clId="{E8D20EF5-F498-42D6-B693-D7FE4B8C443B}" dt="2024-03-20T05:19:49.552" v="263"/>
          <ac:spMkLst>
            <pc:docMk/>
            <pc:sldMk cId="0" sldId="291"/>
            <ac:spMk id="40962" creationId="{00000000-0000-0000-0000-000000000000}"/>
          </ac:spMkLst>
        </pc:spChg>
        <pc:spChg chg="mod">
          <ac:chgData name="Li Youhuan" userId="31ef2ba0f36c268c" providerId="LiveId" clId="{E8D20EF5-F498-42D6-B693-D7FE4B8C443B}" dt="2024-03-20T05:22:21.839" v="340"/>
          <ac:spMkLst>
            <pc:docMk/>
            <pc:sldMk cId="0" sldId="291"/>
            <ac:spMk id="40963" creationId="{00000000-0000-0000-0000-000000000000}"/>
          </ac:spMkLst>
        </pc:spChg>
      </pc:sldChg>
      <pc:sldChg chg="modSp mod modShow">
        <pc:chgData name="Li Youhuan" userId="31ef2ba0f36c268c" providerId="LiveId" clId="{E8D20EF5-F498-42D6-B693-D7FE4B8C443B}" dt="2024-03-20T05:58:53.934" v="708"/>
        <pc:sldMkLst>
          <pc:docMk/>
          <pc:sldMk cId="2321965052" sldId="294"/>
        </pc:sldMkLst>
        <pc:spChg chg="mod">
          <ac:chgData name="Li Youhuan" userId="31ef2ba0f36c268c" providerId="LiveId" clId="{E8D20EF5-F498-42D6-B693-D7FE4B8C443B}" dt="2024-03-20T05:58:53.934" v="708"/>
          <ac:spMkLst>
            <pc:docMk/>
            <pc:sldMk cId="2321965052" sldId="294"/>
            <ac:spMk id="45058" creationId="{00000000-0000-0000-0000-000000000000}"/>
          </ac:spMkLst>
        </pc:spChg>
      </pc:sldChg>
      <pc:sldChg chg="modSp mod modShow">
        <pc:chgData name="Li Youhuan" userId="31ef2ba0f36c268c" providerId="LiveId" clId="{E8D20EF5-F498-42D6-B693-D7FE4B8C443B}" dt="2024-03-20T05:58:48.602" v="706"/>
        <pc:sldMkLst>
          <pc:docMk/>
          <pc:sldMk cId="750022240" sldId="299"/>
        </pc:sldMkLst>
        <pc:spChg chg="mod">
          <ac:chgData name="Li Youhuan" userId="31ef2ba0f36c268c" providerId="LiveId" clId="{E8D20EF5-F498-42D6-B693-D7FE4B8C443B}" dt="2024-03-20T05:58:48.602" v="706"/>
          <ac:spMkLst>
            <pc:docMk/>
            <pc:sldMk cId="750022240" sldId="299"/>
            <ac:spMk id="49154" creationId="{00000000-0000-0000-0000-000000000000}"/>
          </ac:spMkLst>
        </pc:spChg>
      </pc:sldChg>
      <pc:sldChg chg="modSp mod">
        <pc:chgData name="Li Youhuan" userId="31ef2ba0f36c268c" providerId="LiveId" clId="{E8D20EF5-F498-42D6-B693-D7FE4B8C443B}" dt="2024-03-20T05:59:44.867" v="726"/>
        <pc:sldMkLst>
          <pc:docMk/>
          <pc:sldMk cId="4081014551" sldId="324"/>
        </pc:sldMkLst>
        <pc:spChg chg="mod">
          <ac:chgData name="Li Youhuan" userId="31ef2ba0f36c268c" providerId="LiveId" clId="{E8D20EF5-F498-42D6-B693-D7FE4B8C443B}" dt="2024-03-20T05:59:44.867" v="726"/>
          <ac:spMkLst>
            <pc:docMk/>
            <pc:sldMk cId="4081014551" sldId="324"/>
            <ac:spMk id="75778" creationId="{00000000-0000-0000-0000-000000000000}"/>
          </ac:spMkLst>
        </pc:spChg>
      </pc:sldChg>
      <pc:sldChg chg="modSp mod">
        <pc:chgData name="Li Youhuan" userId="31ef2ba0f36c268c" providerId="LiveId" clId="{E8D20EF5-F498-42D6-B693-D7FE4B8C443B}" dt="2024-03-20T05:59:47.372" v="727"/>
        <pc:sldMkLst>
          <pc:docMk/>
          <pc:sldMk cId="4131423103" sldId="325"/>
        </pc:sldMkLst>
        <pc:spChg chg="mod">
          <ac:chgData name="Li Youhuan" userId="31ef2ba0f36c268c" providerId="LiveId" clId="{E8D20EF5-F498-42D6-B693-D7FE4B8C443B}" dt="2024-03-20T05:59:47.372" v="727"/>
          <ac:spMkLst>
            <pc:docMk/>
            <pc:sldMk cId="4131423103" sldId="325"/>
            <ac:spMk id="76802" creationId="{00000000-0000-0000-0000-000000000000}"/>
          </ac:spMkLst>
        </pc:spChg>
      </pc:sldChg>
      <pc:sldChg chg="modSp mod">
        <pc:chgData name="Li Youhuan" userId="31ef2ba0f36c268c" providerId="LiveId" clId="{E8D20EF5-F498-42D6-B693-D7FE4B8C443B}" dt="2024-03-20T05:59:57.716" v="731"/>
        <pc:sldMkLst>
          <pc:docMk/>
          <pc:sldMk cId="3011237925" sldId="357"/>
        </pc:sldMkLst>
        <pc:spChg chg="mod">
          <ac:chgData name="Li Youhuan" userId="31ef2ba0f36c268c" providerId="LiveId" clId="{E8D20EF5-F498-42D6-B693-D7FE4B8C443B}" dt="2024-03-20T05:59:57.716" v="731"/>
          <ac:spMkLst>
            <pc:docMk/>
            <pc:sldMk cId="3011237925" sldId="357"/>
            <ac:spMk id="128002" creationId="{00000000-0000-0000-0000-000000000000}"/>
          </ac:spMkLst>
        </pc:spChg>
      </pc:sldChg>
      <pc:sldChg chg="modSp mod">
        <pc:chgData name="Li Youhuan" userId="31ef2ba0f36c268c" providerId="LiveId" clId="{E8D20EF5-F498-42D6-B693-D7FE4B8C443B}" dt="2024-03-20T05:59:55.150" v="730"/>
        <pc:sldMkLst>
          <pc:docMk/>
          <pc:sldMk cId="3643577860" sldId="362"/>
        </pc:sldMkLst>
        <pc:spChg chg="mod">
          <ac:chgData name="Li Youhuan" userId="31ef2ba0f36c268c" providerId="LiveId" clId="{E8D20EF5-F498-42D6-B693-D7FE4B8C443B}" dt="2024-03-20T05:59:55.150" v="730"/>
          <ac:spMkLst>
            <pc:docMk/>
            <pc:sldMk cId="3643577860" sldId="362"/>
            <ac:spMk id="135170" creationId="{00000000-0000-0000-0000-000000000000}"/>
          </ac:spMkLst>
        </pc:spChg>
      </pc:sldChg>
      <pc:sldChg chg="modSp mod">
        <pc:chgData name="Li Youhuan" userId="31ef2ba0f36c268c" providerId="LiveId" clId="{E8D20EF5-F498-42D6-B693-D7FE4B8C443B}" dt="2024-03-20T05:59:49.831" v="728"/>
        <pc:sldMkLst>
          <pc:docMk/>
          <pc:sldMk cId="4164650985" sldId="370"/>
        </pc:sldMkLst>
        <pc:spChg chg="mod">
          <ac:chgData name="Li Youhuan" userId="31ef2ba0f36c268c" providerId="LiveId" clId="{E8D20EF5-F498-42D6-B693-D7FE4B8C443B}" dt="2024-03-20T05:59:49.831" v="728"/>
          <ac:spMkLst>
            <pc:docMk/>
            <pc:sldMk cId="4164650985" sldId="370"/>
            <ac:spMk id="143362" creationId="{00000000-0000-0000-0000-000000000000}"/>
          </ac:spMkLst>
        </pc:spChg>
      </pc:sldChg>
      <pc:sldChg chg="modSp mod">
        <pc:chgData name="Li Youhuan" userId="31ef2ba0f36c268c" providerId="LiveId" clId="{E8D20EF5-F498-42D6-B693-D7FE4B8C443B}" dt="2024-03-20T05:59:52.586" v="729"/>
        <pc:sldMkLst>
          <pc:docMk/>
          <pc:sldMk cId="3756637292" sldId="371"/>
        </pc:sldMkLst>
        <pc:spChg chg="mod">
          <ac:chgData name="Li Youhuan" userId="31ef2ba0f36c268c" providerId="LiveId" clId="{E8D20EF5-F498-42D6-B693-D7FE4B8C443B}" dt="2024-03-20T05:59:52.586" v="729"/>
          <ac:spMkLst>
            <pc:docMk/>
            <pc:sldMk cId="3756637292" sldId="371"/>
            <ac:spMk id="144386" creationId="{00000000-0000-0000-0000-000000000000}"/>
          </ac:spMkLst>
        </pc:spChg>
      </pc:sldChg>
      <pc:sldChg chg="modSp mod">
        <pc:chgData name="Li Youhuan" userId="31ef2ba0f36c268c" providerId="LiveId" clId="{E8D20EF5-F498-42D6-B693-D7FE4B8C443B}" dt="2024-03-20T05:59:03.069" v="711"/>
        <pc:sldMkLst>
          <pc:docMk/>
          <pc:sldMk cId="2719596908" sldId="377"/>
        </pc:sldMkLst>
        <pc:spChg chg="mod">
          <ac:chgData name="Li Youhuan" userId="31ef2ba0f36c268c" providerId="LiveId" clId="{E8D20EF5-F498-42D6-B693-D7FE4B8C443B}" dt="2024-03-20T05:59:03.069" v="711"/>
          <ac:spMkLst>
            <pc:docMk/>
            <pc:sldMk cId="2719596908" sldId="377"/>
            <ac:spMk id="150530" creationId="{00000000-0000-0000-0000-000000000000}"/>
          </ac:spMkLst>
        </pc:spChg>
      </pc:sldChg>
      <pc:sldChg chg="modSp mod">
        <pc:chgData name="Li Youhuan" userId="31ef2ba0f36c268c" providerId="LiveId" clId="{E8D20EF5-F498-42D6-B693-D7FE4B8C443B}" dt="2024-03-20T05:59:07.727" v="712"/>
        <pc:sldMkLst>
          <pc:docMk/>
          <pc:sldMk cId="3533512289" sldId="378"/>
        </pc:sldMkLst>
        <pc:spChg chg="mod">
          <ac:chgData name="Li Youhuan" userId="31ef2ba0f36c268c" providerId="LiveId" clId="{E8D20EF5-F498-42D6-B693-D7FE4B8C443B}" dt="2024-03-20T05:59:07.727" v="712"/>
          <ac:spMkLst>
            <pc:docMk/>
            <pc:sldMk cId="3533512289" sldId="378"/>
            <ac:spMk id="151554" creationId="{00000000-0000-0000-0000-000000000000}"/>
          </ac:spMkLst>
        </pc:spChg>
      </pc:sldChg>
      <pc:sldChg chg="modSp mod">
        <pc:chgData name="Li Youhuan" userId="31ef2ba0f36c268c" providerId="LiveId" clId="{E8D20EF5-F498-42D6-B693-D7FE4B8C443B}" dt="2024-03-20T05:59:10.179" v="713"/>
        <pc:sldMkLst>
          <pc:docMk/>
          <pc:sldMk cId="2867700742" sldId="379"/>
        </pc:sldMkLst>
        <pc:spChg chg="mod">
          <ac:chgData name="Li Youhuan" userId="31ef2ba0f36c268c" providerId="LiveId" clId="{E8D20EF5-F498-42D6-B693-D7FE4B8C443B}" dt="2024-03-20T05:59:10.179" v="713"/>
          <ac:spMkLst>
            <pc:docMk/>
            <pc:sldMk cId="2867700742" sldId="379"/>
            <ac:spMk id="152578" creationId="{00000000-0000-0000-0000-000000000000}"/>
          </ac:spMkLst>
        </pc:spChg>
      </pc:sldChg>
      <pc:sldChg chg="modSp mod">
        <pc:chgData name="Li Youhuan" userId="31ef2ba0f36c268c" providerId="LiveId" clId="{E8D20EF5-F498-42D6-B693-D7FE4B8C443B}" dt="2024-03-20T05:59:13.231" v="714"/>
        <pc:sldMkLst>
          <pc:docMk/>
          <pc:sldMk cId="805773027" sldId="381"/>
        </pc:sldMkLst>
        <pc:spChg chg="mod">
          <ac:chgData name="Li Youhuan" userId="31ef2ba0f36c268c" providerId="LiveId" clId="{E8D20EF5-F498-42D6-B693-D7FE4B8C443B}" dt="2024-03-20T05:59:13.231" v="714"/>
          <ac:spMkLst>
            <pc:docMk/>
            <pc:sldMk cId="805773027" sldId="381"/>
            <ac:spMk id="154626" creationId="{00000000-0000-0000-0000-000000000000}"/>
          </ac:spMkLst>
        </pc:spChg>
      </pc:sldChg>
      <pc:sldChg chg="modSp mod">
        <pc:chgData name="Li Youhuan" userId="31ef2ba0f36c268c" providerId="LiveId" clId="{E8D20EF5-F498-42D6-B693-D7FE4B8C443B}" dt="2024-03-20T05:59:15.856" v="715"/>
        <pc:sldMkLst>
          <pc:docMk/>
          <pc:sldMk cId="2932114141" sldId="382"/>
        </pc:sldMkLst>
        <pc:spChg chg="mod">
          <ac:chgData name="Li Youhuan" userId="31ef2ba0f36c268c" providerId="LiveId" clId="{E8D20EF5-F498-42D6-B693-D7FE4B8C443B}" dt="2024-03-20T05:59:15.856" v="715"/>
          <ac:spMkLst>
            <pc:docMk/>
            <pc:sldMk cId="2932114141" sldId="382"/>
            <ac:spMk id="155650" creationId="{00000000-0000-0000-0000-000000000000}"/>
          </ac:spMkLst>
        </pc:spChg>
      </pc:sldChg>
      <pc:sldChg chg="modSp mod">
        <pc:chgData name="Li Youhuan" userId="31ef2ba0f36c268c" providerId="LiveId" clId="{E8D20EF5-F498-42D6-B693-D7FE4B8C443B}" dt="2024-03-20T05:59:18.025" v="716"/>
        <pc:sldMkLst>
          <pc:docMk/>
          <pc:sldMk cId="2824143275" sldId="383"/>
        </pc:sldMkLst>
        <pc:spChg chg="mod">
          <ac:chgData name="Li Youhuan" userId="31ef2ba0f36c268c" providerId="LiveId" clId="{E8D20EF5-F498-42D6-B693-D7FE4B8C443B}" dt="2024-03-20T05:59:18.025" v="716"/>
          <ac:spMkLst>
            <pc:docMk/>
            <pc:sldMk cId="2824143275" sldId="383"/>
            <ac:spMk id="156674" creationId="{00000000-0000-0000-0000-000000000000}"/>
          </ac:spMkLst>
        </pc:spChg>
      </pc:sldChg>
      <pc:sldChg chg="modSp mod">
        <pc:chgData name="Li Youhuan" userId="31ef2ba0f36c268c" providerId="LiveId" clId="{E8D20EF5-F498-42D6-B693-D7FE4B8C443B}" dt="2024-03-20T05:59:20.214" v="717"/>
        <pc:sldMkLst>
          <pc:docMk/>
          <pc:sldMk cId="2802308847" sldId="384"/>
        </pc:sldMkLst>
        <pc:spChg chg="mod">
          <ac:chgData name="Li Youhuan" userId="31ef2ba0f36c268c" providerId="LiveId" clId="{E8D20EF5-F498-42D6-B693-D7FE4B8C443B}" dt="2024-03-20T05:59:20.214" v="717"/>
          <ac:spMkLst>
            <pc:docMk/>
            <pc:sldMk cId="2802308847" sldId="384"/>
            <ac:spMk id="157698" creationId="{00000000-0000-0000-0000-000000000000}"/>
          </ac:spMkLst>
        </pc:spChg>
      </pc:sldChg>
      <pc:sldChg chg="modSp mod">
        <pc:chgData name="Li Youhuan" userId="31ef2ba0f36c268c" providerId="LiveId" clId="{E8D20EF5-F498-42D6-B693-D7FE4B8C443B}" dt="2024-03-20T05:58:57.917" v="709"/>
        <pc:sldMkLst>
          <pc:docMk/>
          <pc:sldMk cId="2407623508" sldId="395"/>
        </pc:sldMkLst>
        <pc:spChg chg="mod">
          <ac:chgData name="Li Youhuan" userId="31ef2ba0f36c268c" providerId="LiveId" clId="{E8D20EF5-F498-42D6-B693-D7FE4B8C443B}" dt="2024-03-20T05:58:57.917" v="709"/>
          <ac:spMkLst>
            <pc:docMk/>
            <pc:sldMk cId="2407623508" sldId="395"/>
            <ac:spMk id="168962" creationId="{00000000-0000-0000-0000-000000000000}"/>
          </ac:spMkLst>
        </pc:spChg>
      </pc:sldChg>
      <pc:sldChg chg="modSp mod">
        <pc:chgData name="Li Youhuan" userId="31ef2ba0f36c268c" providerId="LiveId" clId="{E8D20EF5-F498-42D6-B693-D7FE4B8C443B}" dt="2024-03-20T05:59:24.960" v="719"/>
        <pc:sldMkLst>
          <pc:docMk/>
          <pc:sldMk cId="3068529965" sldId="456"/>
        </pc:sldMkLst>
        <pc:spChg chg="mod">
          <ac:chgData name="Li Youhuan" userId="31ef2ba0f36c268c" providerId="LiveId" clId="{E8D20EF5-F498-42D6-B693-D7FE4B8C443B}" dt="2024-03-20T05:59:24.960" v="719"/>
          <ac:spMkLst>
            <pc:docMk/>
            <pc:sldMk cId="3068529965" sldId="456"/>
            <ac:spMk id="232450" creationId="{00000000-0000-0000-0000-000000000000}"/>
          </ac:spMkLst>
        </pc:spChg>
      </pc:sldChg>
      <pc:sldChg chg="modSp mod">
        <pc:chgData name="Li Youhuan" userId="31ef2ba0f36c268c" providerId="LiveId" clId="{E8D20EF5-F498-42D6-B693-D7FE4B8C443B}" dt="2024-03-20T05:59:27.324" v="720"/>
        <pc:sldMkLst>
          <pc:docMk/>
          <pc:sldMk cId="3035293351" sldId="457"/>
        </pc:sldMkLst>
        <pc:spChg chg="mod">
          <ac:chgData name="Li Youhuan" userId="31ef2ba0f36c268c" providerId="LiveId" clId="{E8D20EF5-F498-42D6-B693-D7FE4B8C443B}" dt="2024-03-20T05:59:27.324" v="720"/>
          <ac:spMkLst>
            <pc:docMk/>
            <pc:sldMk cId="3035293351" sldId="457"/>
            <ac:spMk id="233474" creationId="{00000000-0000-0000-0000-000000000000}"/>
          </ac:spMkLst>
        </pc:spChg>
      </pc:sldChg>
      <pc:sldChg chg="modSp mod">
        <pc:chgData name="Li Youhuan" userId="31ef2ba0f36c268c" providerId="LiveId" clId="{E8D20EF5-F498-42D6-B693-D7FE4B8C443B}" dt="2024-03-20T05:59:29.484" v="721"/>
        <pc:sldMkLst>
          <pc:docMk/>
          <pc:sldMk cId="1164721180" sldId="458"/>
        </pc:sldMkLst>
        <pc:spChg chg="mod">
          <ac:chgData name="Li Youhuan" userId="31ef2ba0f36c268c" providerId="LiveId" clId="{E8D20EF5-F498-42D6-B693-D7FE4B8C443B}" dt="2024-03-20T05:59:29.484" v="721"/>
          <ac:spMkLst>
            <pc:docMk/>
            <pc:sldMk cId="1164721180" sldId="458"/>
            <ac:spMk id="234498" creationId="{00000000-0000-0000-0000-000000000000}"/>
          </ac:spMkLst>
        </pc:spChg>
      </pc:sldChg>
      <pc:sldChg chg="modSp mod">
        <pc:chgData name="Li Youhuan" userId="31ef2ba0f36c268c" providerId="LiveId" clId="{E8D20EF5-F498-42D6-B693-D7FE4B8C443B}" dt="2024-03-20T05:59:35.088" v="723"/>
        <pc:sldMkLst>
          <pc:docMk/>
          <pc:sldMk cId="4269223869" sldId="459"/>
        </pc:sldMkLst>
        <pc:spChg chg="mod">
          <ac:chgData name="Li Youhuan" userId="31ef2ba0f36c268c" providerId="LiveId" clId="{E8D20EF5-F498-42D6-B693-D7FE4B8C443B}" dt="2024-03-20T05:59:35.088" v="723"/>
          <ac:spMkLst>
            <pc:docMk/>
            <pc:sldMk cId="4269223869" sldId="459"/>
            <ac:spMk id="235522" creationId="{00000000-0000-0000-0000-000000000000}"/>
          </ac:spMkLst>
        </pc:spChg>
      </pc:sldChg>
      <pc:sldChg chg="modSp mod">
        <pc:chgData name="Li Youhuan" userId="31ef2ba0f36c268c" providerId="LiveId" clId="{E8D20EF5-F498-42D6-B693-D7FE4B8C443B}" dt="2024-03-20T05:59:32.733" v="722"/>
        <pc:sldMkLst>
          <pc:docMk/>
          <pc:sldMk cId="883445907" sldId="461"/>
        </pc:sldMkLst>
        <pc:spChg chg="mod">
          <ac:chgData name="Li Youhuan" userId="31ef2ba0f36c268c" providerId="LiveId" clId="{E8D20EF5-F498-42D6-B693-D7FE4B8C443B}" dt="2024-03-20T05:59:32.733" v="722"/>
          <ac:spMkLst>
            <pc:docMk/>
            <pc:sldMk cId="883445907" sldId="461"/>
            <ac:spMk id="240642" creationId="{00000000-0000-0000-0000-000000000000}"/>
          </ac:spMkLst>
        </pc:spChg>
      </pc:sldChg>
      <pc:sldChg chg="modSp mod">
        <pc:chgData name="Li Youhuan" userId="31ef2ba0f36c268c" providerId="LiveId" clId="{E8D20EF5-F498-42D6-B693-D7FE4B8C443B}" dt="2024-03-20T05:42:24.808" v="511" actId="13926"/>
        <pc:sldMkLst>
          <pc:docMk/>
          <pc:sldMk cId="0" sldId="464"/>
        </pc:sldMkLst>
        <pc:spChg chg="mod">
          <ac:chgData name="Li Youhuan" userId="31ef2ba0f36c268c" providerId="LiveId" clId="{E8D20EF5-F498-42D6-B693-D7FE4B8C443B}" dt="2024-03-20T05:42:24.808" v="511" actId="13926"/>
          <ac:spMkLst>
            <pc:docMk/>
            <pc:sldMk cId="0" sldId="464"/>
            <ac:spMk id="252931" creationId="{00000000-0000-0000-0000-000000000000}"/>
          </ac:spMkLst>
        </pc:spChg>
      </pc:sldChg>
      <pc:sldChg chg="addSp modSp mod">
        <pc:chgData name="Li Youhuan" userId="31ef2ba0f36c268c" providerId="LiveId" clId="{E8D20EF5-F498-42D6-B693-D7FE4B8C443B}" dt="2024-03-20T04:55:06.819" v="41" actId="14100"/>
        <pc:sldMkLst>
          <pc:docMk/>
          <pc:sldMk cId="0" sldId="486"/>
        </pc:sldMkLst>
        <pc:spChg chg="add mod">
          <ac:chgData name="Li Youhuan" userId="31ef2ba0f36c268c" providerId="LiveId" clId="{E8D20EF5-F498-42D6-B693-D7FE4B8C443B}" dt="2024-03-20T04:55:06.819" v="41" actId="14100"/>
          <ac:spMkLst>
            <pc:docMk/>
            <pc:sldMk cId="0" sldId="486"/>
            <ac:spMk id="5" creationId="{3CD4EC8A-CAB4-43A6-9A7A-26E0E3CB7688}"/>
          </ac:spMkLst>
        </pc:spChg>
        <pc:spChg chg="add mod">
          <ac:chgData name="Li Youhuan" userId="31ef2ba0f36c268c" providerId="LiveId" clId="{E8D20EF5-F498-42D6-B693-D7FE4B8C443B}" dt="2024-03-20T04:54:59.678" v="39" actId="13822"/>
          <ac:spMkLst>
            <pc:docMk/>
            <pc:sldMk cId="0" sldId="486"/>
            <ac:spMk id="7" creationId="{0BBCD463-BFF4-4604-B97E-63940DA02085}"/>
          </ac:spMkLst>
        </pc:spChg>
        <pc:spChg chg="mod">
          <ac:chgData name="Li Youhuan" userId="31ef2ba0f36c268c" providerId="LiveId" clId="{E8D20EF5-F498-42D6-B693-D7FE4B8C443B}" dt="2024-03-20T04:53:49.862" v="22" actId="404"/>
          <ac:spMkLst>
            <pc:docMk/>
            <pc:sldMk cId="0" sldId="486"/>
            <ac:spMk id="288771" creationId="{00000000-0000-0000-0000-000000000000}"/>
          </ac:spMkLst>
        </pc:spChg>
      </pc:sldChg>
      <pc:sldChg chg="addSp modSp mod">
        <pc:chgData name="Li Youhuan" userId="31ef2ba0f36c268c" providerId="LiveId" clId="{E8D20EF5-F498-42D6-B693-D7FE4B8C443B}" dt="2024-03-20T05:38:09.123" v="509"/>
        <pc:sldMkLst>
          <pc:docMk/>
          <pc:sldMk cId="0" sldId="487"/>
        </pc:sldMkLst>
        <pc:spChg chg="mod">
          <ac:chgData name="Li Youhuan" userId="31ef2ba0f36c268c" providerId="LiveId" clId="{E8D20EF5-F498-42D6-B693-D7FE4B8C443B}" dt="2024-03-20T05:38:09.123" v="509"/>
          <ac:spMkLst>
            <pc:docMk/>
            <pc:sldMk cId="0" sldId="487"/>
            <ac:spMk id="289794" creationId="{00000000-0000-0000-0000-000000000000}"/>
          </ac:spMkLst>
        </pc:spChg>
        <pc:spChg chg="mod">
          <ac:chgData name="Li Youhuan" userId="31ef2ba0f36c268c" providerId="LiveId" clId="{E8D20EF5-F498-42D6-B693-D7FE4B8C443B}" dt="2024-03-20T05:05:12.699" v="253" actId="13926"/>
          <ac:spMkLst>
            <pc:docMk/>
            <pc:sldMk cId="0" sldId="487"/>
            <ac:spMk id="289795" creationId="{00000000-0000-0000-0000-000000000000}"/>
          </ac:spMkLst>
        </pc:spChg>
        <pc:picChg chg="add mod modCrop">
          <ac:chgData name="Li Youhuan" userId="31ef2ba0f36c268c" providerId="LiveId" clId="{E8D20EF5-F498-42D6-B693-D7FE4B8C443B}" dt="2024-03-20T05:02:40.254" v="211" actId="1076"/>
          <ac:picMkLst>
            <pc:docMk/>
            <pc:sldMk cId="0" sldId="487"/>
            <ac:picMk id="3" creationId="{F426FD2E-9341-40CA-977C-05035B3C2ECB}"/>
          </ac:picMkLst>
        </pc:picChg>
      </pc:sldChg>
      <pc:sldChg chg="addSp delSp modSp mod">
        <pc:chgData name="Li Youhuan" userId="31ef2ba0f36c268c" providerId="LiveId" clId="{E8D20EF5-F498-42D6-B693-D7FE4B8C443B}" dt="2024-03-20T05:51:17.834" v="663" actId="20577"/>
        <pc:sldMkLst>
          <pc:docMk/>
          <pc:sldMk cId="0" sldId="489"/>
        </pc:sldMkLst>
        <pc:spChg chg="add del">
          <ac:chgData name="Li Youhuan" userId="31ef2ba0f36c268c" providerId="LiveId" clId="{E8D20EF5-F498-42D6-B693-D7FE4B8C443B}" dt="2024-03-20T05:44:47.844" v="513" actId="22"/>
          <ac:spMkLst>
            <pc:docMk/>
            <pc:sldMk cId="0" sldId="489"/>
            <ac:spMk id="5" creationId="{C809E04B-385F-446B-9983-56B86505B44C}"/>
          </ac:spMkLst>
        </pc:spChg>
        <pc:spChg chg="add mod">
          <ac:chgData name="Li Youhuan" userId="31ef2ba0f36c268c" providerId="LiveId" clId="{E8D20EF5-F498-42D6-B693-D7FE4B8C443B}" dt="2024-03-20T05:48:20.287" v="631" actId="13926"/>
          <ac:spMkLst>
            <pc:docMk/>
            <pc:sldMk cId="0" sldId="489"/>
            <ac:spMk id="7" creationId="{C4BF91DC-5285-43AF-A7EB-56AFAB03890C}"/>
          </ac:spMkLst>
        </pc:spChg>
        <pc:spChg chg="add mod">
          <ac:chgData name="Li Youhuan" userId="31ef2ba0f36c268c" providerId="LiveId" clId="{E8D20EF5-F498-42D6-B693-D7FE4B8C443B}" dt="2024-03-20T05:51:14.979" v="661" actId="1076"/>
          <ac:spMkLst>
            <pc:docMk/>
            <pc:sldMk cId="0" sldId="489"/>
            <ac:spMk id="9" creationId="{1F8B740B-85F7-46F6-890B-A26CD74CE4B6}"/>
          </ac:spMkLst>
        </pc:spChg>
        <pc:spChg chg="mod">
          <ac:chgData name="Li Youhuan" userId="31ef2ba0f36c268c" providerId="LiveId" clId="{E8D20EF5-F498-42D6-B693-D7FE4B8C443B}" dt="2024-03-20T05:51:17.834" v="663" actId="20577"/>
          <ac:spMkLst>
            <pc:docMk/>
            <pc:sldMk cId="0" sldId="489"/>
            <ac:spMk id="291843" creationId="{00000000-0000-0000-0000-000000000000}"/>
          </ac:spMkLst>
        </pc:spChg>
      </pc:sldChg>
      <pc:sldChg chg="delSp modSp add del mod">
        <pc:chgData name="Li Youhuan" userId="31ef2ba0f36c268c" providerId="LiveId" clId="{E8D20EF5-F498-42D6-B693-D7FE4B8C443B}" dt="2024-03-20T05:36:02.491" v="478" actId="478"/>
        <pc:sldMkLst>
          <pc:docMk/>
          <pc:sldMk cId="0" sldId="499"/>
        </pc:sldMkLst>
        <pc:spChg chg="mod">
          <ac:chgData name="Li Youhuan" userId="31ef2ba0f36c268c" providerId="LiveId" clId="{E8D20EF5-F498-42D6-B693-D7FE4B8C443B}" dt="2024-03-20T05:35:09.234" v="463" actId="404"/>
          <ac:spMkLst>
            <pc:docMk/>
            <pc:sldMk cId="0" sldId="499"/>
            <ac:spMk id="302082" creationId="{00000000-0000-0000-0000-000000000000}"/>
          </ac:spMkLst>
        </pc:spChg>
        <pc:spChg chg="mod">
          <ac:chgData name="Li Youhuan" userId="31ef2ba0f36c268c" providerId="LiveId" clId="{E8D20EF5-F498-42D6-B693-D7FE4B8C443B}" dt="2024-03-20T05:36:00.575" v="477" actId="20577"/>
          <ac:spMkLst>
            <pc:docMk/>
            <pc:sldMk cId="0" sldId="499"/>
            <ac:spMk id="302083" creationId="{00000000-0000-0000-0000-000000000000}"/>
          </ac:spMkLst>
        </pc:spChg>
        <pc:graphicFrameChg chg="del">
          <ac:chgData name="Li Youhuan" userId="31ef2ba0f36c268c" providerId="LiveId" clId="{E8D20EF5-F498-42D6-B693-D7FE4B8C443B}" dt="2024-03-20T05:36:02.491" v="478" actId="478"/>
          <ac:graphicFrameMkLst>
            <pc:docMk/>
            <pc:sldMk cId="0" sldId="499"/>
            <ac:graphicFrameMk id="3075" creationId="{00000000-0000-0000-0000-000000000000}"/>
          </ac:graphicFrameMkLst>
        </pc:graphicFrameChg>
      </pc:sldChg>
      <pc:sldChg chg="add del">
        <pc:chgData name="Li Youhuan" userId="31ef2ba0f36c268c" providerId="LiveId" clId="{E8D20EF5-F498-42D6-B693-D7FE4B8C443B}" dt="2024-03-20T05:55:59.922" v="669" actId="2696"/>
        <pc:sldMkLst>
          <pc:docMk/>
          <pc:sldMk cId="0" sldId="500"/>
        </pc:sldMkLst>
      </pc:sldChg>
      <pc:sldChg chg="modSp mod">
        <pc:chgData name="Li Youhuan" userId="31ef2ba0f36c268c" providerId="LiveId" clId="{E8D20EF5-F498-42D6-B693-D7FE4B8C443B}" dt="2024-03-20T05:59:38.063" v="724"/>
        <pc:sldMkLst>
          <pc:docMk/>
          <pc:sldMk cId="1970514315" sldId="503"/>
        </pc:sldMkLst>
        <pc:spChg chg="mod">
          <ac:chgData name="Li Youhuan" userId="31ef2ba0f36c268c" providerId="LiveId" clId="{E8D20EF5-F498-42D6-B693-D7FE4B8C443B}" dt="2024-03-20T05:59:38.063" v="724"/>
          <ac:spMkLst>
            <pc:docMk/>
            <pc:sldMk cId="1970514315" sldId="503"/>
            <ac:spMk id="2" creationId="{00000000-0000-0000-0000-000000000000}"/>
          </ac:spMkLst>
        </pc:spChg>
      </pc:sldChg>
      <pc:sldChg chg="modSp mod">
        <pc:chgData name="Li Youhuan" userId="31ef2ba0f36c268c" providerId="LiveId" clId="{E8D20EF5-F498-42D6-B693-D7FE4B8C443B}" dt="2024-03-20T05:59:41.291" v="725"/>
        <pc:sldMkLst>
          <pc:docMk/>
          <pc:sldMk cId="1035876631" sldId="505"/>
        </pc:sldMkLst>
        <pc:spChg chg="mod">
          <ac:chgData name="Li Youhuan" userId="31ef2ba0f36c268c" providerId="LiveId" clId="{E8D20EF5-F498-42D6-B693-D7FE4B8C443B}" dt="2024-03-20T05:59:41.291" v="725"/>
          <ac:spMkLst>
            <pc:docMk/>
            <pc:sldMk cId="1035876631" sldId="505"/>
            <ac:spMk id="2" creationId="{00000000-0000-0000-0000-000000000000}"/>
          </ac:spMkLst>
        </pc:spChg>
      </pc:sldChg>
      <pc:sldChg chg="modSp mod modShow">
        <pc:chgData name="Li Youhuan" userId="31ef2ba0f36c268c" providerId="LiveId" clId="{E8D20EF5-F498-42D6-B693-D7FE4B8C443B}" dt="2024-03-20T05:58:41.163" v="704"/>
        <pc:sldMkLst>
          <pc:docMk/>
          <pc:sldMk cId="2863934157" sldId="511"/>
        </pc:sldMkLst>
        <pc:spChg chg="mod">
          <ac:chgData name="Li Youhuan" userId="31ef2ba0f36c268c" providerId="LiveId" clId="{E8D20EF5-F498-42D6-B693-D7FE4B8C443B}" dt="2024-03-20T05:58:41.163" v="704"/>
          <ac:spMkLst>
            <pc:docMk/>
            <pc:sldMk cId="2863934157" sldId="511"/>
            <ac:spMk id="2" creationId="{00000000-0000-0000-0000-000000000000}"/>
          </ac:spMkLst>
        </pc:spChg>
      </pc:sldChg>
      <pc:sldChg chg="modSp mod">
        <pc:chgData name="Li Youhuan" userId="31ef2ba0f36c268c" providerId="LiveId" clId="{E8D20EF5-F498-42D6-B693-D7FE4B8C443B}" dt="2024-03-20T05:58:24.199" v="696"/>
        <pc:sldMkLst>
          <pc:docMk/>
          <pc:sldMk cId="0" sldId="514"/>
        </pc:sldMkLst>
        <pc:spChg chg="mod">
          <ac:chgData name="Li Youhuan" userId="31ef2ba0f36c268c" providerId="LiveId" clId="{E8D20EF5-F498-42D6-B693-D7FE4B8C443B}" dt="2024-03-20T05:58:24.199" v="696"/>
          <ac:spMkLst>
            <pc:docMk/>
            <pc:sldMk cId="0" sldId="514"/>
            <ac:spMk id="2" creationId="{00000000-0000-0000-0000-000000000000}"/>
          </ac:spMkLst>
        </pc:spChg>
      </pc:sldChg>
      <pc:sldChg chg="modSp mod">
        <pc:chgData name="Li Youhuan" userId="31ef2ba0f36c268c" providerId="LiveId" clId="{E8D20EF5-F498-42D6-B693-D7FE4B8C443B}" dt="2024-03-20T05:58:28.454" v="702"/>
        <pc:sldMkLst>
          <pc:docMk/>
          <pc:sldMk cId="0" sldId="515"/>
        </pc:sldMkLst>
        <pc:spChg chg="mod">
          <ac:chgData name="Li Youhuan" userId="31ef2ba0f36c268c" providerId="LiveId" clId="{E8D20EF5-F498-42D6-B693-D7FE4B8C443B}" dt="2024-03-20T05:58:28.454" v="702"/>
          <ac:spMkLst>
            <pc:docMk/>
            <pc:sldMk cId="0" sldId="515"/>
            <ac:spMk id="2" creationId="{00000000-0000-0000-0000-000000000000}"/>
          </ac:spMkLst>
        </pc:spChg>
      </pc:sldChg>
      <pc:sldChg chg="modSp add del mod">
        <pc:chgData name="Li Youhuan" userId="31ef2ba0f36c268c" providerId="LiveId" clId="{E8D20EF5-F498-42D6-B693-D7FE4B8C443B}" dt="2024-03-20T05:56:25.577" v="671" actId="2696"/>
        <pc:sldMkLst>
          <pc:docMk/>
          <pc:sldMk cId="0" sldId="518"/>
        </pc:sldMkLst>
        <pc:spChg chg="mod">
          <ac:chgData name="Li Youhuan" userId="31ef2ba0f36c268c" providerId="LiveId" clId="{E8D20EF5-F498-42D6-B693-D7FE4B8C443B}" dt="2024-03-20T05:52:09.601" v="665" actId="14100"/>
          <ac:spMkLst>
            <pc:docMk/>
            <pc:sldMk cId="0" sldId="518"/>
            <ac:spMk id="16" creationId="{00000000-0000-0000-0000-000000000000}"/>
          </ac:spMkLst>
        </pc:spChg>
        <pc:spChg chg="mod">
          <ac:chgData name="Li Youhuan" userId="31ef2ba0f36c268c" providerId="LiveId" clId="{E8D20EF5-F498-42D6-B693-D7FE4B8C443B}" dt="2024-03-20T05:52:07.118" v="664" actId="14100"/>
          <ac:spMkLst>
            <pc:docMk/>
            <pc:sldMk cId="0" sldId="518"/>
            <ac:spMk id="21" creationId="{00000000-0000-0000-0000-000000000000}"/>
          </ac:spMkLst>
        </pc:spChg>
        <pc:spChg chg="mod">
          <ac:chgData name="Li Youhuan" userId="31ef2ba0f36c268c" providerId="LiveId" clId="{E8D20EF5-F498-42D6-B693-D7FE4B8C443B}" dt="2024-03-20T05:52:13.906" v="666" actId="14100"/>
          <ac:spMkLst>
            <pc:docMk/>
            <pc:sldMk cId="0" sldId="518"/>
            <ac:spMk id="39" creationId="{00000000-0000-0000-0000-000000000000}"/>
          </ac:spMkLst>
        </pc:spChg>
      </pc:sldChg>
      <pc:sldChg chg="modSp mod">
        <pc:chgData name="Li Youhuan" userId="31ef2ba0f36c268c" providerId="LiveId" clId="{E8D20EF5-F498-42D6-B693-D7FE4B8C443B}" dt="2024-03-20T05:59:00.466" v="710"/>
        <pc:sldMkLst>
          <pc:docMk/>
          <pc:sldMk cId="1369364328" sldId="1532"/>
        </pc:sldMkLst>
        <pc:spChg chg="mod">
          <ac:chgData name="Li Youhuan" userId="31ef2ba0f36c268c" providerId="LiveId" clId="{E8D20EF5-F498-42D6-B693-D7FE4B8C443B}" dt="2024-03-20T05:59:00.466" v="710"/>
          <ac:spMkLst>
            <pc:docMk/>
            <pc:sldMk cId="1369364328" sldId="1532"/>
            <ac:spMk id="299010" creationId="{00000000-0000-0000-0000-000000000000}"/>
          </ac:spMkLst>
        </pc:spChg>
      </pc:sldChg>
      <pc:sldChg chg="modSp mod">
        <pc:chgData name="Li Youhuan" userId="31ef2ba0f36c268c" providerId="LiveId" clId="{E8D20EF5-F498-42D6-B693-D7FE4B8C443B}" dt="2024-03-20T05:59:22.771" v="718"/>
        <pc:sldMkLst>
          <pc:docMk/>
          <pc:sldMk cId="1772946207" sldId="1533"/>
        </pc:sldMkLst>
        <pc:spChg chg="mod">
          <ac:chgData name="Li Youhuan" userId="31ef2ba0f36c268c" providerId="LiveId" clId="{E8D20EF5-F498-42D6-B693-D7FE4B8C443B}" dt="2024-03-20T05:59:22.771" v="718"/>
          <ac:spMkLst>
            <pc:docMk/>
            <pc:sldMk cId="1772946207" sldId="1533"/>
            <ac:spMk id="231426" creationId="{00000000-0000-0000-0000-000000000000}"/>
          </ac:spMkLst>
        </pc:spChg>
      </pc:sldChg>
      <pc:sldChg chg="addSp modSp mod modNotes">
        <pc:chgData name="Li Youhuan" userId="31ef2ba0f36c268c" providerId="LiveId" clId="{E8D20EF5-F498-42D6-B693-D7FE4B8C443B}" dt="2024-03-20T05:38:15.096" v="510"/>
        <pc:sldMkLst>
          <pc:docMk/>
          <pc:sldMk cId="0" sldId="1534"/>
        </pc:sldMkLst>
        <pc:spChg chg="mod">
          <ac:chgData name="Li Youhuan" userId="31ef2ba0f36c268c" providerId="LiveId" clId="{E8D20EF5-F498-42D6-B693-D7FE4B8C443B}" dt="2024-03-20T05:38:15.096" v="510"/>
          <ac:spMkLst>
            <pc:docMk/>
            <pc:sldMk cId="0" sldId="1534"/>
            <ac:spMk id="300034" creationId="{00000000-0000-0000-0000-000000000000}"/>
          </ac:spMkLst>
        </pc:spChg>
        <pc:spChg chg="mod">
          <ac:chgData name="Li Youhuan" userId="31ef2ba0f36c268c" providerId="LiveId" clId="{E8D20EF5-F498-42D6-B693-D7FE4B8C443B}" dt="2024-03-20T05:06:10.863" v="255"/>
          <ac:spMkLst>
            <pc:docMk/>
            <pc:sldMk cId="0" sldId="1534"/>
            <ac:spMk id="300035" creationId="{00000000-0000-0000-0000-000000000000}"/>
          </ac:spMkLst>
        </pc:spChg>
        <pc:picChg chg="add mod">
          <ac:chgData name="Li Youhuan" userId="31ef2ba0f36c268c" providerId="LiveId" clId="{E8D20EF5-F498-42D6-B693-D7FE4B8C443B}" dt="2024-03-20T05:02:43.246" v="212"/>
          <ac:picMkLst>
            <pc:docMk/>
            <pc:sldMk cId="0" sldId="1534"/>
            <ac:picMk id="7" creationId="{0DB48594-4AEC-4B56-8D11-ACEBFED99485}"/>
          </ac:picMkLst>
        </pc:picChg>
      </pc:sldChg>
      <pc:sldChg chg="add">
        <pc:chgData name="Li Youhuan" userId="31ef2ba0f36c268c" providerId="LiveId" clId="{E8D20EF5-F498-42D6-B693-D7FE4B8C443B}" dt="2024-03-20T05:19:12.738" v="256" actId="2890"/>
        <pc:sldMkLst>
          <pc:docMk/>
          <pc:sldMk cId="2783558343" sldId="1537"/>
        </pc:sldMkLst>
      </pc:sldChg>
      <pc:sldChg chg="addSp delSp modSp add mod">
        <pc:chgData name="Li Youhuan" userId="31ef2ba0f36c268c" providerId="LiveId" clId="{E8D20EF5-F498-42D6-B693-D7FE4B8C443B}" dt="2024-03-20T05:32:15.226" v="407"/>
        <pc:sldMkLst>
          <pc:docMk/>
          <pc:sldMk cId="2425934228" sldId="1538"/>
        </pc:sldMkLst>
        <pc:spChg chg="del">
          <ac:chgData name="Li Youhuan" userId="31ef2ba0f36c268c" providerId="LiveId" clId="{E8D20EF5-F498-42D6-B693-D7FE4B8C443B}" dt="2024-03-20T05:30:18.525" v="377" actId="478"/>
          <ac:spMkLst>
            <pc:docMk/>
            <pc:sldMk cId="2425934228" sldId="1538"/>
            <ac:spMk id="5" creationId="{3CD4EC8A-CAB4-43A6-9A7A-26E0E3CB7688}"/>
          </ac:spMkLst>
        </pc:spChg>
        <pc:spChg chg="del">
          <ac:chgData name="Li Youhuan" userId="31ef2ba0f36c268c" providerId="LiveId" clId="{E8D20EF5-F498-42D6-B693-D7FE4B8C443B}" dt="2024-03-20T05:30:19.395" v="378" actId="478"/>
          <ac:spMkLst>
            <pc:docMk/>
            <pc:sldMk cId="2425934228" sldId="1538"/>
            <ac:spMk id="7" creationId="{0BBCD463-BFF4-4604-B97E-63940DA02085}"/>
          </ac:spMkLst>
        </pc:spChg>
        <pc:spChg chg="add mod">
          <ac:chgData name="Li Youhuan" userId="31ef2ba0f36c268c" providerId="LiveId" clId="{E8D20EF5-F498-42D6-B693-D7FE4B8C443B}" dt="2024-03-20T05:27:47.891" v="350" actId="207"/>
          <ac:spMkLst>
            <pc:docMk/>
            <pc:sldMk cId="2425934228" sldId="1538"/>
            <ac:spMk id="8" creationId="{40D5E957-615E-4698-8D7A-8EFD2F1DADCB}"/>
          </ac:spMkLst>
        </pc:spChg>
        <pc:spChg chg="mod">
          <ac:chgData name="Li Youhuan" userId="31ef2ba0f36c268c" providerId="LiveId" clId="{E8D20EF5-F498-42D6-B693-D7FE4B8C443B}" dt="2024-03-20T05:32:15.226" v="407"/>
          <ac:spMkLst>
            <pc:docMk/>
            <pc:sldMk cId="2425934228" sldId="1538"/>
            <ac:spMk id="288770" creationId="{00000000-0000-0000-0000-000000000000}"/>
          </ac:spMkLst>
        </pc:spChg>
        <pc:spChg chg="mod">
          <ac:chgData name="Li Youhuan" userId="31ef2ba0f36c268c" providerId="LiveId" clId="{E8D20EF5-F498-42D6-B693-D7FE4B8C443B}" dt="2024-03-20T05:32:02.752" v="394" actId="20577"/>
          <ac:spMkLst>
            <pc:docMk/>
            <pc:sldMk cId="2425934228" sldId="1538"/>
            <ac:spMk id="288771" creationId="{00000000-0000-0000-0000-000000000000}"/>
          </ac:spMkLst>
        </pc:spChg>
      </pc:sldChg>
      <pc:sldChg chg="add del">
        <pc:chgData name="Li Youhuan" userId="31ef2ba0f36c268c" providerId="LiveId" clId="{E8D20EF5-F498-42D6-B693-D7FE4B8C443B}" dt="2024-03-20T05:37:45.465" v="495" actId="2696"/>
        <pc:sldMkLst>
          <pc:docMk/>
          <pc:sldMk cId="2983589579" sldId="1539"/>
        </pc:sldMkLst>
      </pc:sldChg>
      <pc:sldChg chg="addSp delSp modSp add mod">
        <pc:chgData name="Li Youhuan" userId="31ef2ba0f36c268c" providerId="LiveId" clId="{E8D20EF5-F498-42D6-B693-D7FE4B8C443B}" dt="2024-03-20T05:37:20.485" v="494" actId="20577"/>
        <pc:sldMkLst>
          <pc:docMk/>
          <pc:sldMk cId="4266502330" sldId="1540"/>
        </pc:sldMkLst>
        <pc:spChg chg="add del">
          <ac:chgData name="Li Youhuan" userId="31ef2ba0f36c268c" providerId="LiveId" clId="{E8D20EF5-F498-42D6-B693-D7FE4B8C443B}" dt="2024-03-20T05:36:25.541" v="484"/>
          <ac:spMkLst>
            <pc:docMk/>
            <pc:sldMk cId="4266502330" sldId="1540"/>
            <ac:spMk id="2" creationId="{43CC5346-BBE3-4B73-A1F3-57335DCA382E}"/>
          </ac:spMkLst>
        </pc:spChg>
        <pc:spChg chg="add mod">
          <ac:chgData name="Li Youhuan" userId="31ef2ba0f36c268c" providerId="LiveId" clId="{E8D20EF5-F498-42D6-B693-D7FE4B8C443B}" dt="2024-03-20T05:37:20.485" v="494" actId="20577"/>
          <ac:spMkLst>
            <pc:docMk/>
            <pc:sldMk cId="4266502330" sldId="1540"/>
            <ac:spMk id="9" creationId="{2D96C975-AEA8-4C31-815A-AA1057013C12}"/>
          </ac:spMkLst>
        </pc:spChg>
        <pc:spChg chg="mod">
          <ac:chgData name="Li Youhuan" userId="31ef2ba0f36c268c" providerId="LiveId" clId="{E8D20EF5-F498-42D6-B693-D7FE4B8C443B}" dt="2024-03-20T05:35:36.775" v="476" actId="404"/>
          <ac:spMkLst>
            <pc:docMk/>
            <pc:sldMk cId="4266502330" sldId="1540"/>
            <ac:spMk id="302082" creationId="{00000000-0000-0000-0000-000000000000}"/>
          </ac:spMkLst>
        </pc:spChg>
        <pc:spChg chg="mod">
          <ac:chgData name="Li Youhuan" userId="31ef2ba0f36c268c" providerId="LiveId" clId="{E8D20EF5-F498-42D6-B693-D7FE4B8C443B}" dt="2024-03-20T05:35:21.900" v="465" actId="6549"/>
          <ac:spMkLst>
            <pc:docMk/>
            <pc:sldMk cId="4266502330" sldId="1540"/>
            <ac:spMk id="302083" creationId="{00000000-0000-0000-0000-000000000000}"/>
          </ac:spMkLst>
        </pc:spChg>
        <pc:graphicFrameChg chg="del">
          <ac:chgData name="Li Youhuan" userId="31ef2ba0f36c268c" providerId="LiveId" clId="{E8D20EF5-F498-42D6-B693-D7FE4B8C443B}" dt="2024-03-20T05:36:12.707" v="479" actId="478"/>
          <ac:graphicFrameMkLst>
            <pc:docMk/>
            <pc:sldMk cId="4266502330" sldId="1540"/>
            <ac:graphicFrameMk id="3074" creationId="{00000000-0000-0000-0000-000000000000}"/>
          </ac:graphicFrameMkLst>
        </pc:graphicFrameChg>
        <pc:graphicFrameChg chg="mod">
          <ac:chgData name="Li Youhuan" userId="31ef2ba0f36c268c" providerId="LiveId" clId="{E8D20EF5-F498-42D6-B693-D7FE4B8C443B}" dt="2024-03-20T05:36:15.468" v="480" actId="1076"/>
          <ac:graphicFrameMkLst>
            <pc:docMk/>
            <pc:sldMk cId="4266502330" sldId="1540"/>
            <ac:graphicFrameMk id="3075" creationId="{00000000-0000-0000-0000-000000000000}"/>
          </ac:graphicFrameMkLst>
        </pc:graphicFrameChg>
        <pc:picChg chg="add mod">
          <ac:chgData name="Li Youhuan" userId="31ef2ba0f36c268c" providerId="LiveId" clId="{E8D20EF5-F498-42D6-B693-D7FE4B8C443B}" dt="2024-03-20T05:36:31.606" v="488" actId="1440"/>
          <ac:picMkLst>
            <pc:docMk/>
            <pc:sldMk cId="4266502330" sldId="1540"/>
            <ac:picMk id="3" creationId="{F51B8A80-6F4D-459F-B9AB-B62E6B994F1B}"/>
          </ac:picMkLst>
        </pc:picChg>
      </pc:sldChg>
      <pc:sldChg chg="addSp delSp modSp add mod">
        <pc:chgData name="Li Youhuan" userId="31ef2ba0f36c268c" providerId="LiveId" clId="{E8D20EF5-F498-42D6-B693-D7FE4B8C443B}" dt="2024-03-20T05:58:04.144" v="690" actId="1440"/>
        <pc:sldMkLst>
          <pc:docMk/>
          <pc:sldMk cId="1944755688" sldId="1541"/>
        </pc:sldMkLst>
        <pc:spChg chg="add del mod">
          <ac:chgData name="Li Youhuan" userId="31ef2ba0f36c268c" providerId="LiveId" clId="{E8D20EF5-F498-42D6-B693-D7FE4B8C443B}" dt="2024-03-20T05:57:42.700" v="683" actId="478"/>
          <ac:spMkLst>
            <pc:docMk/>
            <pc:sldMk cId="1944755688" sldId="1541"/>
            <ac:spMk id="3" creationId="{DFF8C92F-7A6A-4D05-AB05-9BA082B454CF}"/>
          </ac:spMkLst>
        </pc:spChg>
        <pc:spChg chg="add mod">
          <ac:chgData name="Li Youhuan" userId="31ef2ba0f36c268c" providerId="LiveId" clId="{E8D20EF5-F498-42D6-B693-D7FE4B8C443B}" dt="2024-03-20T05:58:00.455" v="689" actId="1076"/>
          <ac:spMkLst>
            <pc:docMk/>
            <pc:sldMk cId="1944755688" sldId="1541"/>
            <ac:spMk id="10" creationId="{7DCCAAD0-39E0-4C09-8BEA-F48989DF4149}"/>
          </ac:spMkLst>
        </pc:spChg>
        <pc:spChg chg="mod">
          <ac:chgData name="Li Youhuan" userId="31ef2ba0f36c268c" providerId="LiveId" clId="{E8D20EF5-F498-42D6-B693-D7FE4B8C443B}" dt="2024-03-20T05:57:36.672" v="681"/>
          <ac:spMkLst>
            <pc:docMk/>
            <pc:sldMk cId="1944755688" sldId="1541"/>
            <ac:spMk id="305154" creationId="{00000000-0000-0000-0000-000000000000}"/>
          </ac:spMkLst>
        </pc:spChg>
        <pc:spChg chg="del">
          <ac:chgData name="Li Youhuan" userId="31ef2ba0f36c268c" providerId="LiveId" clId="{E8D20EF5-F498-42D6-B693-D7FE4B8C443B}" dt="2024-03-20T05:57:39.892" v="682" actId="478"/>
          <ac:spMkLst>
            <pc:docMk/>
            <pc:sldMk cId="1944755688" sldId="1541"/>
            <ac:spMk id="305155" creationId="{00000000-0000-0000-0000-000000000000}"/>
          </ac:spMkLst>
        </pc:spChg>
        <pc:picChg chg="add mod">
          <ac:chgData name="Li Youhuan" userId="31ef2ba0f36c268c" providerId="LiveId" clId="{E8D20EF5-F498-42D6-B693-D7FE4B8C443B}" dt="2024-03-20T05:58:04.144" v="690" actId="1440"/>
          <ac:picMkLst>
            <pc:docMk/>
            <pc:sldMk cId="1944755688" sldId="1541"/>
            <ac:picMk id="5" creationId="{78FC0665-33DE-4F43-B49B-E20FDEDED6F2}"/>
          </ac:picMkLst>
        </pc:picChg>
        <pc:picChg chg="del">
          <ac:chgData name="Li Youhuan" userId="31ef2ba0f36c268c" providerId="LiveId" clId="{E8D20EF5-F498-42D6-B693-D7FE4B8C443B}" dt="2024-03-20T05:57:43.413" v="684" actId="478"/>
          <ac:picMkLst>
            <pc:docMk/>
            <pc:sldMk cId="1944755688" sldId="1541"/>
            <ac:picMk id="8806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a:defRPr sz="1300" b="0"/>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451"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a:defRPr sz="1300" b="0"/>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0228" name="Rectangle 4"/>
          <p:cNvSpPr>
            <a:spLocks noGrp="1" noRot="1" noChangeAspect="1" noTextEdit="1"/>
          </p:cNvSpPr>
          <p:nvPr>
            <p:ph type="sldImg" idx="2"/>
          </p:nvPr>
        </p:nvSpPr>
        <p:spPr>
          <a:xfrm>
            <a:off x="990600" y="768350"/>
            <a:ext cx="5118100" cy="3836988"/>
          </a:xfrm>
          <a:prstGeom prst="rect">
            <a:avLst/>
          </a:prstGeom>
          <a:noFill/>
          <a:ln w="9525" cap="flat" cmpd="sng">
            <a:solidFill>
              <a:srgbClr val="000000"/>
            </a:solidFill>
            <a:prstDash val="solid"/>
            <a:miter/>
            <a:headEnd type="none" w="med" len="med"/>
            <a:tailEnd type="none" w="med" len="med"/>
          </a:ln>
        </p:spPr>
      </p:sp>
      <p:sp>
        <p:nvSpPr>
          <p:cNvPr id="104453"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104454"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a:defRPr sz="1300" b="0"/>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455"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p>
            <a:pPr lvl="0" algn="r" defTabSz="990600" eaLnBrk="1" hangingPunct="1"/>
            <a:fld id="{9A0DB2DC-4C9A-4742-B13C-FB6460FD3503}" type="slidenum">
              <a:rPr lang="en-US" altLang="zh-CN" sz="1300" b="0" dirty="0"/>
              <a:t>‹#›</a:t>
            </a:fld>
            <a:endParaRPr lang="en-US" altLang="zh-CN" sz="1300" b="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xfrm>
            <a:off x="992188" y="768350"/>
            <a:ext cx="5114925" cy="3836988"/>
          </a:xfrm>
          <a:ln/>
        </p:spPr>
      </p:sp>
      <p:sp>
        <p:nvSpPr>
          <p:cNvPr id="141315" name="备注占位符 2"/>
          <p:cNvSpPr>
            <a:spLocks noGrp="1"/>
          </p:cNvSpPr>
          <p:nvPr>
            <p:ph type="body" idx="1"/>
          </p:nvPr>
        </p:nvSpPr>
        <p:spPr>
          <a:noFill/>
          <a:ln/>
        </p:spPr>
        <p:txBody>
          <a:bodyPr/>
          <a:lstStyle/>
          <a:p>
            <a:pPr eaLnBrk="1" hangingPunct="1">
              <a:spcBef>
                <a:spcPct val="0"/>
              </a:spcBef>
            </a:pPr>
            <a:endParaRPr lang="zh-CN" altLang="en-US"/>
          </a:p>
        </p:txBody>
      </p:sp>
      <p:sp>
        <p:nvSpPr>
          <p:cNvPr id="141316" name="灯片编号占位符 3"/>
          <p:cNvSpPr>
            <a:spLocks noGrp="1"/>
          </p:cNvSpPr>
          <p:nvPr>
            <p:ph type="sldNum" sz="quarter" idx="5"/>
          </p:nvPr>
        </p:nvSpPr>
        <p:spPr>
          <a:noFill/>
        </p:spPr>
        <p:txBody>
          <a:bodyPr/>
          <a:lstStyle/>
          <a:p>
            <a:fld id="{30D2573B-093C-47F1-B07A-DB0E98F961AF}"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p:cNvSpPr>
            <a:spLocks noGrp="1" noRot="1" noChangeAspect="1" noTextEdit="1"/>
          </p:cNvSpPr>
          <p:nvPr>
            <p:ph type="sldImg"/>
          </p:nvPr>
        </p:nvSpPr>
        <p:spPr>
          <a:xfrm>
            <a:off x="992188" y="768350"/>
            <a:ext cx="5114925" cy="3836988"/>
          </a:xfrm>
          <a:ln/>
        </p:spPr>
      </p:sp>
      <p:sp>
        <p:nvSpPr>
          <p:cNvPr id="153603" name="备注占位符 2"/>
          <p:cNvSpPr>
            <a:spLocks noGrp="1"/>
          </p:cNvSpPr>
          <p:nvPr>
            <p:ph type="body" idx="1"/>
          </p:nvPr>
        </p:nvSpPr>
        <p:spPr>
          <a:noFill/>
          <a:ln/>
        </p:spPr>
        <p:txBody>
          <a:bodyPr/>
          <a:lstStyle/>
          <a:p>
            <a:pPr eaLnBrk="1" hangingPunct="1"/>
            <a:endParaRPr lang="zh-CN" altLang="en-US"/>
          </a:p>
        </p:txBody>
      </p:sp>
      <p:sp>
        <p:nvSpPr>
          <p:cNvPr id="153604" name="灯片编号占位符 3"/>
          <p:cNvSpPr>
            <a:spLocks noGrp="1"/>
          </p:cNvSpPr>
          <p:nvPr>
            <p:ph type="sldNum" sz="quarter" idx="5"/>
          </p:nvPr>
        </p:nvSpPr>
        <p:spPr>
          <a:noFill/>
        </p:spPr>
        <p:txBody>
          <a:bodyPr/>
          <a:lstStyle/>
          <a:p>
            <a:fld id="{E4FA11F8-EAE4-433F-A7FF-D9CAC617C082}" type="slidenum">
              <a:rPr lang="en-US" altLang="zh-CN" smtClean="0"/>
              <a:pPr/>
              <a:t>15</a:t>
            </a:fld>
            <a:endParaRPr lang="en-US" altLang="zh-CN"/>
          </a:p>
        </p:txBody>
      </p:sp>
    </p:spTree>
    <p:extLst>
      <p:ext uri="{BB962C8B-B14F-4D97-AF65-F5344CB8AC3E}">
        <p14:creationId xmlns:p14="http://schemas.microsoft.com/office/powerpoint/2010/main" val="2886341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幻灯片图像占位符 1"/>
          <p:cNvSpPr>
            <a:spLocks noGrp="1" noRot="1" noChangeAspect="1" noTextEdit="1"/>
          </p:cNvSpPr>
          <p:nvPr>
            <p:ph type="sldImg"/>
          </p:nvPr>
        </p:nvSpPr>
        <p:spPr>
          <a:ln/>
        </p:spPr>
      </p:sp>
      <p:sp>
        <p:nvSpPr>
          <p:cNvPr id="178179" name="备注占位符 2"/>
          <p:cNvSpPr>
            <a:spLocks noGrp="1"/>
          </p:cNvSpPr>
          <p:nvPr>
            <p:ph type="body" idx="1"/>
          </p:nvPr>
        </p:nvSpPr>
        <p:spPr>
          <a:noFill/>
          <a:ln/>
        </p:spPr>
        <p:txBody>
          <a:bodyPr/>
          <a:lstStyle/>
          <a:p>
            <a:pPr eaLnBrk="1" hangingPunct="1"/>
            <a:endParaRPr lang="zh-CN" altLang="en-US"/>
          </a:p>
        </p:txBody>
      </p:sp>
      <p:sp>
        <p:nvSpPr>
          <p:cNvPr id="178180" name="灯片编号占位符 3"/>
          <p:cNvSpPr>
            <a:spLocks noGrp="1"/>
          </p:cNvSpPr>
          <p:nvPr>
            <p:ph type="sldNum" sz="quarter" idx="5"/>
          </p:nvPr>
        </p:nvSpPr>
        <p:spPr>
          <a:noFill/>
        </p:spPr>
        <p:txBody>
          <a:bodyPr/>
          <a:lstStyle/>
          <a:p>
            <a:fld id="{73E3CC9C-2A13-4E6A-87A3-3F3421398E28}" type="slidenum">
              <a:rPr lang="en-US" altLang="zh-CN" smtClean="0"/>
              <a:pPr/>
              <a:t>16</a:t>
            </a:fld>
            <a:endParaRPr lang="en-US" altLang="zh-CN"/>
          </a:p>
        </p:txBody>
      </p:sp>
    </p:spTree>
    <p:extLst>
      <p:ext uri="{BB962C8B-B14F-4D97-AF65-F5344CB8AC3E}">
        <p14:creationId xmlns:p14="http://schemas.microsoft.com/office/powerpoint/2010/main" val="639392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幻灯片图像占位符 1"/>
          <p:cNvSpPr>
            <a:spLocks noGrp="1" noRot="1" noChangeAspect="1" noTextEdit="1"/>
          </p:cNvSpPr>
          <p:nvPr>
            <p:ph type="sldImg"/>
          </p:nvPr>
        </p:nvSpPr>
        <p:spPr>
          <a:ln/>
        </p:spPr>
      </p:sp>
      <p:sp>
        <p:nvSpPr>
          <p:cNvPr id="179203" name="备注占位符 2"/>
          <p:cNvSpPr>
            <a:spLocks noGrp="1"/>
          </p:cNvSpPr>
          <p:nvPr>
            <p:ph type="body" idx="1"/>
          </p:nvPr>
        </p:nvSpPr>
        <p:spPr>
          <a:noFill/>
          <a:ln/>
        </p:spPr>
        <p:txBody>
          <a:bodyPr/>
          <a:lstStyle/>
          <a:p>
            <a:pPr eaLnBrk="1" hangingPunct="1"/>
            <a:endParaRPr lang="zh-CN" altLang="en-US"/>
          </a:p>
        </p:txBody>
      </p:sp>
      <p:sp>
        <p:nvSpPr>
          <p:cNvPr id="179204" name="灯片编号占位符 3"/>
          <p:cNvSpPr>
            <a:spLocks noGrp="1"/>
          </p:cNvSpPr>
          <p:nvPr>
            <p:ph type="sldNum" sz="quarter" idx="5"/>
          </p:nvPr>
        </p:nvSpPr>
        <p:spPr>
          <a:noFill/>
        </p:spPr>
        <p:txBody>
          <a:bodyPr/>
          <a:lstStyle/>
          <a:p>
            <a:fld id="{2D78CCDF-5F56-4E7E-8DC6-5F239C1FE782}" type="slidenum">
              <a:rPr lang="en-US" altLang="zh-CN" smtClean="0"/>
              <a:pPr/>
              <a:t>17</a:t>
            </a:fld>
            <a:endParaRPr lang="en-US" altLang="zh-CN"/>
          </a:p>
        </p:txBody>
      </p:sp>
    </p:spTree>
    <p:extLst>
      <p:ext uri="{BB962C8B-B14F-4D97-AF65-F5344CB8AC3E}">
        <p14:creationId xmlns:p14="http://schemas.microsoft.com/office/powerpoint/2010/main" val="4235432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ln/>
        </p:spPr>
      </p:sp>
      <p:sp>
        <p:nvSpPr>
          <p:cNvPr id="180227" name="备注占位符 2"/>
          <p:cNvSpPr>
            <a:spLocks noGrp="1"/>
          </p:cNvSpPr>
          <p:nvPr>
            <p:ph type="body" idx="1"/>
          </p:nvPr>
        </p:nvSpPr>
        <p:spPr>
          <a:noFill/>
          <a:ln/>
        </p:spPr>
        <p:txBody>
          <a:bodyPr/>
          <a:lstStyle/>
          <a:p>
            <a:pPr eaLnBrk="1" hangingPunct="1"/>
            <a:endParaRPr lang="zh-CN" altLang="en-US"/>
          </a:p>
        </p:txBody>
      </p:sp>
      <p:sp>
        <p:nvSpPr>
          <p:cNvPr id="180228" name="灯片编号占位符 3"/>
          <p:cNvSpPr>
            <a:spLocks noGrp="1"/>
          </p:cNvSpPr>
          <p:nvPr>
            <p:ph type="sldNum" sz="quarter" idx="5"/>
          </p:nvPr>
        </p:nvSpPr>
        <p:spPr>
          <a:noFill/>
        </p:spPr>
        <p:txBody>
          <a:bodyPr/>
          <a:lstStyle/>
          <a:p>
            <a:fld id="{CACE7DF9-ACF1-478E-9DA8-AAD5839BFAE0}" type="slidenum">
              <a:rPr lang="en-US" altLang="zh-CN" smtClean="0"/>
              <a:pPr/>
              <a:t>18</a:t>
            </a:fld>
            <a:endParaRPr lang="en-US" altLang="zh-CN"/>
          </a:p>
        </p:txBody>
      </p:sp>
    </p:spTree>
    <p:extLst>
      <p:ext uri="{BB962C8B-B14F-4D97-AF65-F5344CB8AC3E}">
        <p14:creationId xmlns:p14="http://schemas.microsoft.com/office/powerpoint/2010/main" val="3797130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幻灯片图像占位符 1"/>
          <p:cNvSpPr>
            <a:spLocks noGrp="1" noRot="1" noChangeAspect="1" noTextEdit="1"/>
          </p:cNvSpPr>
          <p:nvPr>
            <p:ph type="sldImg"/>
          </p:nvPr>
        </p:nvSpPr>
        <p:spPr>
          <a:ln/>
        </p:spPr>
      </p:sp>
      <p:sp>
        <p:nvSpPr>
          <p:cNvPr id="183299" name="备注占位符 2"/>
          <p:cNvSpPr>
            <a:spLocks noGrp="1"/>
          </p:cNvSpPr>
          <p:nvPr>
            <p:ph type="body" idx="1"/>
          </p:nvPr>
        </p:nvSpPr>
        <p:spPr>
          <a:noFill/>
          <a:ln/>
        </p:spPr>
        <p:txBody>
          <a:bodyPr/>
          <a:lstStyle/>
          <a:p>
            <a:pPr eaLnBrk="1" hangingPunct="1"/>
            <a:endParaRPr lang="zh-CN" altLang="en-US"/>
          </a:p>
        </p:txBody>
      </p:sp>
      <p:sp>
        <p:nvSpPr>
          <p:cNvPr id="183300" name="灯片编号占位符 3"/>
          <p:cNvSpPr>
            <a:spLocks noGrp="1"/>
          </p:cNvSpPr>
          <p:nvPr>
            <p:ph type="sldNum" sz="quarter" idx="5"/>
          </p:nvPr>
        </p:nvSpPr>
        <p:spPr>
          <a:noFill/>
        </p:spPr>
        <p:txBody>
          <a:bodyPr/>
          <a:lstStyle/>
          <a:p>
            <a:fld id="{0A35ADC0-FF1E-4363-A7D0-588E2AE3069E}" type="slidenum">
              <a:rPr lang="en-US" altLang="zh-CN" smtClean="0"/>
              <a:pPr/>
              <a:t>19</a:t>
            </a:fld>
            <a:endParaRPr lang="en-US" altLang="zh-CN"/>
          </a:p>
        </p:txBody>
      </p:sp>
    </p:spTree>
    <p:extLst>
      <p:ext uri="{BB962C8B-B14F-4D97-AF65-F5344CB8AC3E}">
        <p14:creationId xmlns:p14="http://schemas.microsoft.com/office/powerpoint/2010/main" val="2036628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a:ln/>
        </p:spPr>
      </p:sp>
      <p:sp>
        <p:nvSpPr>
          <p:cNvPr id="184323" name="备注占位符 2"/>
          <p:cNvSpPr>
            <a:spLocks noGrp="1"/>
          </p:cNvSpPr>
          <p:nvPr>
            <p:ph type="body" idx="1"/>
          </p:nvPr>
        </p:nvSpPr>
        <p:spPr>
          <a:noFill/>
          <a:ln/>
        </p:spPr>
        <p:txBody>
          <a:bodyPr/>
          <a:lstStyle/>
          <a:p>
            <a:pPr eaLnBrk="1" hangingPunct="1"/>
            <a:endParaRPr lang="zh-CN" altLang="en-US"/>
          </a:p>
        </p:txBody>
      </p:sp>
      <p:sp>
        <p:nvSpPr>
          <p:cNvPr id="184324" name="灯片编号占位符 3"/>
          <p:cNvSpPr>
            <a:spLocks noGrp="1"/>
          </p:cNvSpPr>
          <p:nvPr>
            <p:ph type="sldNum" sz="quarter" idx="5"/>
          </p:nvPr>
        </p:nvSpPr>
        <p:spPr>
          <a:noFill/>
        </p:spPr>
        <p:txBody>
          <a:bodyPr/>
          <a:lstStyle/>
          <a:p>
            <a:fld id="{4BD9EC98-F1EE-42FA-BBE4-F29B03023C33}" type="slidenum">
              <a:rPr lang="en-US" altLang="zh-CN" smtClean="0"/>
              <a:pPr/>
              <a:t>20</a:t>
            </a:fld>
            <a:endParaRPr lang="en-US" altLang="zh-CN"/>
          </a:p>
        </p:txBody>
      </p:sp>
    </p:spTree>
    <p:extLst>
      <p:ext uri="{BB962C8B-B14F-4D97-AF65-F5344CB8AC3E}">
        <p14:creationId xmlns:p14="http://schemas.microsoft.com/office/powerpoint/2010/main" val="3276377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a:xfrm>
            <a:off x="992188" y="768350"/>
            <a:ext cx="5114925" cy="3836988"/>
          </a:xfrm>
          <a:ln/>
        </p:spPr>
      </p:sp>
      <p:sp>
        <p:nvSpPr>
          <p:cNvPr id="143363" name="备注占位符 2"/>
          <p:cNvSpPr>
            <a:spLocks noGrp="1"/>
          </p:cNvSpPr>
          <p:nvPr>
            <p:ph type="body" idx="1"/>
          </p:nvPr>
        </p:nvSpPr>
        <p:spPr>
          <a:noFill/>
          <a:ln/>
        </p:spPr>
        <p:txBody>
          <a:bodyPr/>
          <a:lstStyle/>
          <a:p>
            <a:pPr eaLnBrk="1" hangingPunct="1"/>
            <a:endParaRPr lang="zh-CN" altLang="en-US"/>
          </a:p>
        </p:txBody>
      </p:sp>
      <p:sp>
        <p:nvSpPr>
          <p:cNvPr id="143364" name="灯片编号占位符 3"/>
          <p:cNvSpPr>
            <a:spLocks noGrp="1"/>
          </p:cNvSpPr>
          <p:nvPr>
            <p:ph type="sldNum" sz="quarter" idx="5"/>
          </p:nvPr>
        </p:nvSpPr>
        <p:spPr>
          <a:noFill/>
        </p:spPr>
        <p:txBody>
          <a:bodyPr/>
          <a:lstStyle/>
          <a:p>
            <a:fld id="{3ABA1944-741C-43F4-A080-F2BC76DCFAEB}" type="slidenum">
              <a:rPr lang="en-US" altLang="zh-CN" smtClean="0"/>
              <a:pPr/>
              <a:t>21</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a:xfrm>
            <a:off x="992188" y="768350"/>
            <a:ext cx="5114925" cy="3836988"/>
          </a:xfrm>
          <a:ln/>
        </p:spPr>
      </p:sp>
      <p:sp>
        <p:nvSpPr>
          <p:cNvPr id="143363" name="备注占位符 2"/>
          <p:cNvSpPr>
            <a:spLocks noGrp="1"/>
          </p:cNvSpPr>
          <p:nvPr>
            <p:ph type="body" idx="1"/>
          </p:nvPr>
        </p:nvSpPr>
        <p:spPr>
          <a:noFill/>
          <a:ln/>
        </p:spPr>
        <p:txBody>
          <a:bodyPr/>
          <a:lstStyle/>
          <a:p>
            <a:pPr eaLnBrk="1" hangingPunct="1"/>
            <a:endParaRPr lang="zh-CN" altLang="en-US"/>
          </a:p>
        </p:txBody>
      </p:sp>
      <p:sp>
        <p:nvSpPr>
          <p:cNvPr id="143364" name="灯片编号占位符 3"/>
          <p:cNvSpPr>
            <a:spLocks noGrp="1"/>
          </p:cNvSpPr>
          <p:nvPr>
            <p:ph type="sldNum" sz="quarter" idx="5"/>
          </p:nvPr>
        </p:nvSpPr>
        <p:spPr>
          <a:noFill/>
        </p:spPr>
        <p:txBody>
          <a:bodyPr/>
          <a:lstStyle/>
          <a:p>
            <a:fld id="{3ABA1944-741C-43F4-A080-F2BC76DCFAEB}" type="slidenum">
              <a:rPr lang="en-US" altLang="zh-CN" smtClean="0"/>
              <a:pPr/>
              <a:t>22</a:t>
            </a:fld>
            <a:endParaRPr lang="en-US" altLang="zh-CN"/>
          </a:p>
        </p:txBody>
      </p:sp>
    </p:spTree>
    <p:extLst>
      <p:ext uri="{BB962C8B-B14F-4D97-AF65-F5344CB8AC3E}">
        <p14:creationId xmlns:p14="http://schemas.microsoft.com/office/powerpoint/2010/main" val="1252779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a:xfrm>
            <a:off x="992188" y="768350"/>
            <a:ext cx="5114925" cy="3836988"/>
          </a:xfrm>
          <a:ln/>
        </p:spPr>
      </p:sp>
      <p:sp>
        <p:nvSpPr>
          <p:cNvPr id="144387" name="备注占位符 2"/>
          <p:cNvSpPr>
            <a:spLocks noGrp="1"/>
          </p:cNvSpPr>
          <p:nvPr>
            <p:ph type="body" idx="1"/>
          </p:nvPr>
        </p:nvSpPr>
        <p:spPr>
          <a:noFill/>
          <a:ln/>
        </p:spPr>
        <p:txBody>
          <a:bodyPr/>
          <a:lstStyle/>
          <a:p>
            <a:pPr eaLnBrk="1" hangingPunct="1"/>
            <a:endParaRPr lang="zh-CN" altLang="en-US"/>
          </a:p>
        </p:txBody>
      </p:sp>
      <p:sp>
        <p:nvSpPr>
          <p:cNvPr id="144388" name="灯片编号占位符 3"/>
          <p:cNvSpPr>
            <a:spLocks noGrp="1"/>
          </p:cNvSpPr>
          <p:nvPr>
            <p:ph type="sldNum" sz="quarter" idx="5"/>
          </p:nvPr>
        </p:nvSpPr>
        <p:spPr>
          <a:noFill/>
        </p:spPr>
        <p:txBody>
          <a:bodyPr/>
          <a:lstStyle/>
          <a:p>
            <a:fld id="{D29300B7-EC67-4B78-BAC8-1500273A2622}" type="slidenum">
              <a:rPr lang="en-US" altLang="zh-CN" smtClean="0"/>
              <a:pPr/>
              <a:t>23</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a:ln/>
        </p:spPr>
      </p:sp>
      <p:sp>
        <p:nvSpPr>
          <p:cNvPr id="147459" name="备注占位符 2"/>
          <p:cNvSpPr>
            <a:spLocks noGrp="1"/>
          </p:cNvSpPr>
          <p:nvPr>
            <p:ph type="body" idx="1"/>
          </p:nvPr>
        </p:nvSpPr>
        <p:spPr>
          <a:noFill/>
          <a:ln/>
        </p:spPr>
        <p:txBody>
          <a:bodyPr/>
          <a:lstStyle/>
          <a:p>
            <a:pPr eaLnBrk="1" hangingPunct="1"/>
            <a:endParaRPr lang="zh-CN" altLang="en-US"/>
          </a:p>
        </p:txBody>
      </p:sp>
      <p:sp>
        <p:nvSpPr>
          <p:cNvPr id="147460" name="灯片编号占位符 3"/>
          <p:cNvSpPr>
            <a:spLocks noGrp="1"/>
          </p:cNvSpPr>
          <p:nvPr>
            <p:ph type="sldNum" sz="quarter" idx="5"/>
          </p:nvPr>
        </p:nvSpPr>
        <p:spPr>
          <a:noFill/>
        </p:spPr>
        <p:txBody>
          <a:bodyPr/>
          <a:lstStyle/>
          <a:p>
            <a:fld id="{9EB3781D-B627-4673-A1E2-9895598640A5}" type="slidenum">
              <a:rPr lang="en-US" altLang="zh-CN" smtClean="0"/>
              <a:pPr/>
              <a:t>24</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a:ln/>
        </p:spPr>
      </p:sp>
      <p:sp>
        <p:nvSpPr>
          <p:cNvPr id="142339" name="备注占位符 2"/>
          <p:cNvSpPr>
            <a:spLocks noGrp="1"/>
          </p:cNvSpPr>
          <p:nvPr>
            <p:ph type="body" idx="1"/>
          </p:nvPr>
        </p:nvSpPr>
        <p:spPr>
          <a:noFill/>
          <a:ln/>
        </p:spPr>
        <p:txBody>
          <a:bodyPr/>
          <a:lstStyle/>
          <a:p>
            <a:pPr eaLnBrk="1" hangingPunct="1"/>
            <a:endParaRPr lang="zh-CN" altLang="en-US"/>
          </a:p>
        </p:txBody>
      </p:sp>
      <p:sp>
        <p:nvSpPr>
          <p:cNvPr id="142340"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5433CE2-E347-4529-95E0-67A15096D922}"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a:xfrm>
            <a:off x="992188" y="768350"/>
            <a:ext cx="5114925" cy="3836988"/>
          </a:xfrm>
          <a:ln/>
        </p:spPr>
      </p:sp>
      <p:sp>
        <p:nvSpPr>
          <p:cNvPr id="147459" name="备注占位符 2"/>
          <p:cNvSpPr>
            <a:spLocks noGrp="1"/>
          </p:cNvSpPr>
          <p:nvPr>
            <p:ph type="body" idx="1"/>
          </p:nvPr>
        </p:nvSpPr>
        <p:spPr>
          <a:noFill/>
          <a:ln/>
        </p:spPr>
        <p:txBody>
          <a:bodyPr/>
          <a:lstStyle/>
          <a:p>
            <a:pPr eaLnBrk="1" hangingPunct="1"/>
            <a:endParaRPr lang="zh-CN" altLang="en-US"/>
          </a:p>
        </p:txBody>
      </p:sp>
      <p:sp>
        <p:nvSpPr>
          <p:cNvPr id="147460" name="灯片编号占位符 3"/>
          <p:cNvSpPr>
            <a:spLocks noGrp="1"/>
          </p:cNvSpPr>
          <p:nvPr>
            <p:ph type="sldNum" sz="quarter" idx="5"/>
          </p:nvPr>
        </p:nvSpPr>
        <p:spPr>
          <a:noFill/>
        </p:spPr>
        <p:txBody>
          <a:bodyPr/>
          <a:lstStyle/>
          <a:p>
            <a:fld id="{9EB3781D-B627-4673-A1E2-9895598640A5}" type="slidenum">
              <a:rPr lang="en-US" altLang="zh-CN" smtClean="0"/>
              <a:pPr/>
              <a:t>25</a:t>
            </a:fld>
            <a:endParaRPr lang="en-US" altLang="zh-CN"/>
          </a:p>
        </p:txBody>
      </p:sp>
    </p:spTree>
    <p:extLst>
      <p:ext uri="{BB962C8B-B14F-4D97-AF65-F5344CB8AC3E}">
        <p14:creationId xmlns:p14="http://schemas.microsoft.com/office/powerpoint/2010/main" val="4108584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
          <p:cNvSpPr>
            <a:spLocks noGrp="1" noRot="1" noChangeAspect="1" noTextEdit="1"/>
          </p:cNvSpPr>
          <p:nvPr>
            <p:ph type="sldImg"/>
          </p:nvPr>
        </p:nvSpPr>
        <p:spPr>
          <a:xfrm>
            <a:off x="992188" y="768350"/>
            <a:ext cx="5114925" cy="3836988"/>
          </a:xfrm>
          <a:ln/>
        </p:spPr>
      </p:sp>
      <p:sp>
        <p:nvSpPr>
          <p:cNvPr id="192515" name="备注占位符 2"/>
          <p:cNvSpPr>
            <a:spLocks noGrp="1"/>
          </p:cNvSpPr>
          <p:nvPr>
            <p:ph type="body" idx="1"/>
          </p:nvPr>
        </p:nvSpPr>
        <p:spPr>
          <a:noFill/>
          <a:ln/>
        </p:spPr>
        <p:txBody>
          <a:bodyPr/>
          <a:lstStyle/>
          <a:p>
            <a:pPr eaLnBrk="1" hangingPunct="1"/>
            <a:endParaRPr lang="zh-CN" altLang="en-US"/>
          </a:p>
        </p:txBody>
      </p:sp>
      <p:sp>
        <p:nvSpPr>
          <p:cNvPr id="192516" name="灯片编号占位符 3"/>
          <p:cNvSpPr>
            <a:spLocks noGrp="1"/>
          </p:cNvSpPr>
          <p:nvPr>
            <p:ph type="sldNum" sz="quarter" idx="5"/>
          </p:nvPr>
        </p:nvSpPr>
        <p:spPr>
          <a:noFill/>
        </p:spPr>
        <p:txBody>
          <a:bodyPr/>
          <a:lstStyle/>
          <a:p>
            <a:fld id="{DBE2A3A7-B291-4F7E-98A2-ED5BBE989046}" type="slidenum">
              <a:rPr lang="en-US" altLang="zh-CN" smtClean="0"/>
              <a:pPr/>
              <a:t>26</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
          <p:cNvSpPr>
            <a:spLocks noGrp="1" noRot="1" noChangeAspect="1" noTextEdit="1"/>
          </p:cNvSpPr>
          <p:nvPr>
            <p:ph type="sldImg"/>
          </p:nvPr>
        </p:nvSpPr>
        <p:spPr>
          <a:xfrm>
            <a:off x="992188" y="768350"/>
            <a:ext cx="5114925" cy="3836988"/>
          </a:xfrm>
          <a:ln/>
        </p:spPr>
      </p:sp>
      <p:sp>
        <p:nvSpPr>
          <p:cNvPr id="192515" name="备注占位符 2"/>
          <p:cNvSpPr>
            <a:spLocks noGrp="1"/>
          </p:cNvSpPr>
          <p:nvPr>
            <p:ph type="body" idx="1"/>
          </p:nvPr>
        </p:nvSpPr>
        <p:spPr>
          <a:noFill/>
          <a:ln/>
        </p:spPr>
        <p:txBody>
          <a:bodyPr/>
          <a:lstStyle/>
          <a:p>
            <a:pPr eaLnBrk="1" hangingPunct="1"/>
            <a:endParaRPr lang="zh-CN" altLang="en-US"/>
          </a:p>
        </p:txBody>
      </p:sp>
      <p:sp>
        <p:nvSpPr>
          <p:cNvPr id="192516" name="灯片编号占位符 3"/>
          <p:cNvSpPr>
            <a:spLocks noGrp="1"/>
          </p:cNvSpPr>
          <p:nvPr>
            <p:ph type="sldNum" sz="quarter" idx="5"/>
          </p:nvPr>
        </p:nvSpPr>
        <p:spPr>
          <a:noFill/>
        </p:spPr>
        <p:txBody>
          <a:bodyPr/>
          <a:lstStyle/>
          <a:p>
            <a:fld id="{DBE2A3A7-B291-4F7E-98A2-ED5BBE989046}" type="slidenum">
              <a:rPr lang="en-US" altLang="zh-CN" smtClean="0"/>
              <a:pPr/>
              <a:t>27</a:t>
            </a:fld>
            <a:endParaRPr lang="en-US" altLang="zh-CN"/>
          </a:p>
        </p:txBody>
      </p:sp>
    </p:spTree>
    <p:extLst>
      <p:ext uri="{BB962C8B-B14F-4D97-AF65-F5344CB8AC3E}">
        <p14:creationId xmlns:p14="http://schemas.microsoft.com/office/powerpoint/2010/main" val="14429696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
          <p:cNvSpPr>
            <a:spLocks noGrp="1" noRot="1" noChangeAspect="1" noTextEdit="1"/>
          </p:cNvSpPr>
          <p:nvPr>
            <p:ph type="sldImg"/>
          </p:nvPr>
        </p:nvSpPr>
        <p:spPr>
          <a:xfrm>
            <a:off x="992188" y="768350"/>
            <a:ext cx="5114925" cy="3836988"/>
          </a:xfrm>
          <a:ln/>
        </p:spPr>
      </p:sp>
      <p:sp>
        <p:nvSpPr>
          <p:cNvPr id="193539" name="备注占位符 2"/>
          <p:cNvSpPr>
            <a:spLocks noGrp="1"/>
          </p:cNvSpPr>
          <p:nvPr>
            <p:ph type="body" idx="1"/>
          </p:nvPr>
        </p:nvSpPr>
        <p:spPr>
          <a:noFill/>
          <a:ln/>
        </p:spPr>
        <p:txBody>
          <a:bodyPr/>
          <a:lstStyle/>
          <a:p>
            <a:pPr eaLnBrk="1" hangingPunct="1"/>
            <a:endParaRPr lang="zh-CN" altLang="en-US"/>
          </a:p>
        </p:txBody>
      </p:sp>
      <p:sp>
        <p:nvSpPr>
          <p:cNvPr id="193540" name="灯片编号占位符 3"/>
          <p:cNvSpPr>
            <a:spLocks noGrp="1"/>
          </p:cNvSpPr>
          <p:nvPr>
            <p:ph type="sldNum" sz="quarter" idx="5"/>
          </p:nvPr>
        </p:nvSpPr>
        <p:spPr>
          <a:noFill/>
        </p:spPr>
        <p:txBody>
          <a:bodyPr/>
          <a:lstStyle/>
          <a:p>
            <a:fld id="{3E4FA2D0-049F-432E-A820-1EF9AF19EF5C}" type="slidenum">
              <a:rPr lang="en-US" altLang="zh-CN" smtClean="0"/>
              <a:pPr/>
              <a:t>28</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
          <p:cNvSpPr>
            <a:spLocks noGrp="1" noRot="1" noChangeAspect="1" noTextEdit="1"/>
          </p:cNvSpPr>
          <p:nvPr>
            <p:ph type="sldImg"/>
          </p:nvPr>
        </p:nvSpPr>
        <p:spPr>
          <a:xfrm>
            <a:off x="992188" y="768350"/>
            <a:ext cx="5114925" cy="3836988"/>
          </a:xfrm>
          <a:ln/>
        </p:spPr>
      </p:sp>
      <p:sp>
        <p:nvSpPr>
          <p:cNvPr id="193539" name="备注占位符 2"/>
          <p:cNvSpPr>
            <a:spLocks noGrp="1"/>
          </p:cNvSpPr>
          <p:nvPr>
            <p:ph type="body" idx="1"/>
          </p:nvPr>
        </p:nvSpPr>
        <p:spPr>
          <a:noFill/>
          <a:ln/>
        </p:spPr>
        <p:txBody>
          <a:bodyPr/>
          <a:lstStyle/>
          <a:p>
            <a:pPr eaLnBrk="1" hangingPunct="1"/>
            <a:endParaRPr lang="zh-CN" altLang="en-US"/>
          </a:p>
        </p:txBody>
      </p:sp>
      <p:sp>
        <p:nvSpPr>
          <p:cNvPr id="193540" name="灯片编号占位符 3"/>
          <p:cNvSpPr>
            <a:spLocks noGrp="1"/>
          </p:cNvSpPr>
          <p:nvPr>
            <p:ph type="sldNum" sz="quarter" idx="5"/>
          </p:nvPr>
        </p:nvSpPr>
        <p:spPr>
          <a:noFill/>
        </p:spPr>
        <p:txBody>
          <a:bodyPr/>
          <a:lstStyle/>
          <a:p>
            <a:fld id="{3E4FA2D0-049F-432E-A820-1EF9AF19EF5C}" type="slidenum">
              <a:rPr lang="en-US" altLang="zh-CN" smtClean="0"/>
              <a:pPr/>
              <a:t>29</a:t>
            </a:fld>
            <a:endParaRPr lang="en-US" altLang="zh-CN"/>
          </a:p>
        </p:txBody>
      </p:sp>
    </p:spTree>
    <p:extLst>
      <p:ext uri="{BB962C8B-B14F-4D97-AF65-F5344CB8AC3E}">
        <p14:creationId xmlns:p14="http://schemas.microsoft.com/office/powerpoint/2010/main" val="25149012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幻灯片图像占位符 1"/>
          <p:cNvSpPr>
            <a:spLocks noGrp="1" noRot="1" noChangeAspect="1" noTextEdit="1"/>
          </p:cNvSpPr>
          <p:nvPr>
            <p:ph type="sldImg"/>
          </p:nvPr>
        </p:nvSpPr>
        <p:spPr>
          <a:xfrm>
            <a:off x="992188" y="768350"/>
            <a:ext cx="5114925" cy="3836988"/>
          </a:xfrm>
          <a:ln/>
        </p:spPr>
      </p:sp>
      <p:sp>
        <p:nvSpPr>
          <p:cNvPr id="194563" name="备注占位符 2"/>
          <p:cNvSpPr>
            <a:spLocks noGrp="1"/>
          </p:cNvSpPr>
          <p:nvPr>
            <p:ph type="body" idx="1"/>
          </p:nvPr>
        </p:nvSpPr>
        <p:spPr>
          <a:noFill/>
          <a:ln/>
        </p:spPr>
        <p:txBody>
          <a:bodyPr/>
          <a:lstStyle/>
          <a:p>
            <a:pPr eaLnBrk="1" hangingPunct="1"/>
            <a:endParaRPr lang="zh-CN" altLang="en-US"/>
          </a:p>
        </p:txBody>
      </p:sp>
      <p:sp>
        <p:nvSpPr>
          <p:cNvPr id="194564" name="灯片编号占位符 3"/>
          <p:cNvSpPr>
            <a:spLocks noGrp="1"/>
          </p:cNvSpPr>
          <p:nvPr>
            <p:ph type="sldNum" sz="quarter" idx="5"/>
          </p:nvPr>
        </p:nvSpPr>
        <p:spPr>
          <a:noFill/>
        </p:spPr>
        <p:txBody>
          <a:bodyPr/>
          <a:lstStyle/>
          <a:p>
            <a:fld id="{1EBBE0C5-278D-4997-BB1A-35B85561C7D5}" type="slidenum">
              <a:rPr lang="en-US" altLang="zh-CN" smtClean="0"/>
              <a:pPr/>
              <a:t>30</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幻灯片图像占位符 1"/>
          <p:cNvSpPr>
            <a:spLocks noGrp="1" noRot="1" noChangeAspect="1" noTextEdit="1"/>
          </p:cNvSpPr>
          <p:nvPr>
            <p:ph type="sldImg"/>
          </p:nvPr>
        </p:nvSpPr>
        <p:spPr>
          <a:xfrm>
            <a:off x="992188" y="768350"/>
            <a:ext cx="5114925" cy="3836988"/>
          </a:xfrm>
          <a:ln/>
        </p:spPr>
      </p:sp>
      <p:sp>
        <p:nvSpPr>
          <p:cNvPr id="195587" name="备注占位符 2"/>
          <p:cNvSpPr>
            <a:spLocks noGrp="1"/>
          </p:cNvSpPr>
          <p:nvPr>
            <p:ph type="body" idx="1"/>
          </p:nvPr>
        </p:nvSpPr>
        <p:spPr>
          <a:noFill/>
          <a:ln/>
        </p:spPr>
        <p:txBody>
          <a:bodyPr/>
          <a:lstStyle/>
          <a:p>
            <a:pPr eaLnBrk="1" hangingPunct="1"/>
            <a:endParaRPr lang="zh-CN" altLang="en-US"/>
          </a:p>
        </p:txBody>
      </p:sp>
      <p:sp>
        <p:nvSpPr>
          <p:cNvPr id="195588" name="灯片编号占位符 3"/>
          <p:cNvSpPr>
            <a:spLocks noGrp="1"/>
          </p:cNvSpPr>
          <p:nvPr>
            <p:ph type="sldNum" sz="quarter" idx="5"/>
          </p:nvPr>
        </p:nvSpPr>
        <p:spPr>
          <a:noFill/>
        </p:spPr>
        <p:txBody>
          <a:bodyPr/>
          <a:lstStyle/>
          <a:p>
            <a:fld id="{A1CA560D-23AF-4E80-A5C7-87A4ED2D2CE6}" type="slidenum">
              <a:rPr lang="en-US" altLang="zh-CN" smtClean="0"/>
              <a:pPr/>
              <a:t>31</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
          <p:cNvSpPr>
            <a:spLocks noGrp="1" noRot="1" noChangeAspect="1" noTextEdit="1"/>
          </p:cNvSpPr>
          <p:nvPr>
            <p:ph type="sldImg"/>
          </p:nvPr>
        </p:nvSpPr>
        <p:spPr>
          <a:ln/>
        </p:spPr>
      </p:sp>
      <p:sp>
        <p:nvSpPr>
          <p:cNvPr id="196611" name="备注占位符 2"/>
          <p:cNvSpPr>
            <a:spLocks noGrp="1"/>
          </p:cNvSpPr>
          <p:nvPr>
            <p:ph type="body" idx="1"/>
          </p:nvPr>
        </p:nvSpPr>
        <p:spPr>
          <a:noFill/>
          <a:ln/>
        </p:spPr>
        <p:txBody>
          <a:bodyPr/>
          <a:lstStyle/>
          <a:p>
            <a:pPr eaLnBrk="1" hangingPunct="1"/>
            <a:endParaRPr lang="zh-CN" altLang="en-US"/>
          </a:p>
        </p:txBody>
      </p:sp>
      <p:sp>
        <p:nvSpPr>
          <p:cNvPr id="196612" name="灯片编号占位符 3"/>
          <p:cNvSpPr>
            <a:spLocks noGrp="1"/>
          </p:cNvSpPr>
          <p:nvPr>
            <p:ph type="sldNum" sz="quarter" idx="5"/>
          </p:nvPr>
        </p:nvSpPr>
        <p:spPr>
          <a:noFill/>
        </p:spPr>
        <p:txBody>
          <a:bodyPr/>
          <a:lstStyle/>
          <a:p>
            <a:fld id="{06797CC6-7633-4690-AEB1-B31DA8355775}" type="slidenum">
              <a:rPr lang="en-US" altLang="zh-CN" smtClean="0"/>
              <a:pPr/>
              <a:t>32</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幻灯片图像占位符 1"/>
          <p:cNvSpPr>
            <a:spLocks noGrp="1" noRot="1" noChangeAspect="1" noTextEdit="1"/>
          </p:cNvSpPr>
          <p:nvPr>
            <p:ph type="sldImg"/>
          </p:nvPr>
        </p:nvSpPr>
        <p:spPr>
          <a:xfrm>
            <a:off x="992188" y="768350"/>
            <a:ext cx="5114925" cy="3836988"/>
          </a:xfrm>
          <a:ln/>
        </p:spPr>
      </p:sp>
      <p:sp>
        <p:nvSpPr>
          <p:cNvPr id="197635" name="备注占位符 2"/>
          <p:cNvSpPr>
            <a:spLocks noGrp="1"/>
          </p:cNvSpPr>
          <p:nvPr>
            <p:ph type="body" idx="1"/>
          </p:nvPr>
        </p:nvSpPr>
        <p:spPr>
          <a:noFill/>
          <a:ln/>
        </p:spPr>
        <p:txBody>
          <a:bodyPr/>
          <a:lstStyle/>
          <a:p>
            <a:pPr eaLnBrk="1" hangingPunct="1"/>
            <a:endParaRPr lang="zh-CN" altLang="en-US"/>
          </a:p>
        </p:txBody>
      </p:sp>
      <p:sp>
        <p:nvSpPr>
          <p:cNvPr id="197636" name="灯片编号占位符 3"/>
          <p:cNvSpPr>
            <a:spLocks noGrp="1"/>
          </p:cNvSpPr>
          <p:nvPr>
            <p:ph type="sldNum" sz="quarter" idx="5"/>
          </p:nvPr>
        </p:nvSpPr>
        <p:spPr>
          <a:noFill/>
        </p:spPr>
        <p:txBody>
          <a:bodyPr/>
          <a:lstStyle/>
          <a:p>
            <a:fld id="{8C0F91E4-5514-41F3-AD92-2CCE038F47CC}" type="slidenum">
              <a:rPr lang="en-US" altLang="zh-CN" smtClean="0"/>
              <a:pPr/>
              <a:t>33</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幻灯片图像占位符 1"/>
          <p:cNvSpPr>
            <a:spLocks noGrp="1" noRot="1" noChangeAspect="1" noTextEdit="1"/>
          </p:cNvSpPr>
          <p:nvPr>
            <p:ph type="sldImg"/>
          </p:nvPr>
        </p:nvSpPr>
        <p:spPr>
          <a:xfrm>
            <a:off x="992188" y="768350"/>
            <a:ext cx="5114925" cy="3836988"/>
          </a:xfrm>
          <a:ln/>
        </p:spPr>
      </p:sp>
      <p:sp>
        <p:nvSpPr>
          <p:cNvPr id="198659" name="备注占位符 2"/>
          <p:cNvSpPr>
            <a:spLocks noGrp="1"/>
          </p:cNvSpPr>
          <p:nvPr>
            <p:ph type="body" idx="1"/>
          </p:nvPr>
        </p:nvSpPr>
        <p:spPr>
          <a:noFill/>
          <a:ln/>
        </p:spPr>
        <p:txBody>
          <a:bodyPr/>
          <a:lstStyle/>
          <a:p>
            <a:pPr eaLnBrk="1" hangingPunct="1"/>
            <a:endParaRPr lang="zh-CN" altLang="en-US"/>
          </a:p>
        </p:txBody>
      </p:sp>
      <p:sp>
        <p:nvSpPr>
          <p:cNvPr id="198660" name="灯片编号占位符 3"/>
          <p:cNvSpPr>
            <a:spLocks noGrp="1"/>
          </p:cNvSpPr>
          <p:nvPr>
            <p:ph type="sldNum" sz="quarter" idx="5"/>
          </p:nvPr>
        </p:nvSpPr>
        <p:spPr>
          <a:noFill/>
        </p:spPr>
        <p:txBody>
          <a:bodyPr/>
          <a:lstStyle/>
          <a:p>
            <a:fld id="{FF1BAB1B-2CBD-4026-81D2-B438F1CDF8AF}" type="slidenum">
              <a:rPr lang="en-US" altLang="zh-CN" smtClean="0"/>
              <a:pPr/>
              <a:t>34</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a:ln/>
        </p:spPr>
      </p:sp>
      <p:sp>
        <p:nvSpPr>
          <p:cNvPr id="145411" name="备注占位符 2"/>
          <p:cNvSpPr>
            <a:spLocks noGrp="1"/>
          </p:cNvSpPr>
          <p:nvPr>
            <p:ph type="body" idx="1"/>
          </p:nvPr>
        </p:nvSpPr>
        <p:spPr>
          <a:noFill/>
          <a:ln/>
        </p:spPr>
        <p:txBody>
          <a:bodyPr/>
          <a:lstStyle/>
          <a:p>
            <a:pPr eaLnBrk="1" hangingPunct="1"/>
            <a:endParaRPr lang="zh-CN" altLang="en-US"/>
          </a:p>
        </p:txBody>
      </p:sp>
      <p:sp>
        <p:nvSpPr>
          <p:cNvPr id="145412" name="灯片编号占位符 3"/>
          <p:cNvSpPr>
            <a:spLocks noGrp="1"/>
          </p:cNvSpPr>
          <p:nvPr>
            <p:ph type="sldNum" sz="quarter" idx="5"/>
          </p:nvPr>
        </p:nvSpPr>
        <p:spPr>
          <a:noFill/>
        </p:spPr>
        <p:txBody>
          <a:bodyPr/>
          <a:lstStyle/>
          <a:p>
            <a:fld id="{A359BDC2-D524-4261-A3B7-8C8EC6F67096}" type="slidenum">
              <a:rPr lang="en-US" altLang="zh-CN" smtClean="0"/>
              <a:pPr/>
              <a:t>4</a:t>
            </a:fld>
            <a:endParaRPr lang="en-US" altLang="zh-CN"/>
          </a:p>
        </p:txBody>
      </p:sp>
    </p:spTree>
    <p:extLst>
      <p:ext uri="{BB962C8B-B14F-4D97-AF65-F5344CB8AC3E}">
        <p14:creationId xmlns:p14="http://schemas.microsoft.com/office/powerpoint/2010/main" val="4290529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幻灯片图像占位符 1"/>
          <p:cNvSpPr>
            <a:spLocks noGrp="1" noRot="1" noChangeAspect="1" noTextEdit="1"/>
          </p:cNvSpPr>
          <p:nvPr>
            <p:ph type="sldImg"/>
          </p:nvPr>
        </p:nvSpPr>
        <p:spPr>
          <a:xfrm>
            <a:off x="992188" y="768350"/>
            <a:ext cx="5114925" cy="3836988"/>
          </a:xfrm>
          <a:ln/>
        </p:spPr>
      </p:sp>
      <p:sp>
        <p:nvSpPr>
          <p:cNvPr id="199683" name="备注占位符 2"/>
          <p:cNvSpPr>
            <a:spLocks noGrp="1"/>
          </p:cNvSpPr>
          <p:nvPr>
            <p:ph type="body" idx="1"/>
          </p:nvPr>
        </p:nvSpPr>
        <p:spPr>
          <a:noFill/>
          <a:ln/>
        </p:spPr>
        <p:txBody>
          <a:bodyPr/>
          <a:lstStyle/>
          <a:p>
            <a:pPr eaLnBrk="1" hangingPunct="1"/>
            <a:endParaRPr lang="zh-CN" altLang="en-US"/>
          </a:p>
        </p:txBody>
      </p:sp>
      <p:sp>
        <p:nvSpPr>
          <p:cNvPr id="199684" name="灯片编号占位符 3"/>
          <p:cNvSpPr>
            <a:spLocks noGrp="1"/>
          </p:cNvSpPr>
          <p:nvPr>
            <p:ph type="sldNum" sz="quarter" idx="5"/>
          </p:nvPr>
        </p:nvSpPr>
        <p:spPr>
          <a:noFill/>
        </p:spPr>
        <p:txBody>
          <a:bodyPr/>
          <a:lstStyle/>
          <a:p>
            <a:fld id="{0F1779DA-F771-41D8-A52B-B95CE6F7FC9E}" type="slidenum">
              <a:rPr lang="en-US" altLang="zh-CN" smtClean="0"/>
              <a:pPr/>
              <a:t>35</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幻灯片图像占位符 1"/>
          <p:cNvSpPr>
            <a:spLocks noGrp="1" noRot="1" noChangeAspect="1" noTextEdit="1"/>
          </p:cNvSpPr>
          <p:nvPr>
            <p:ph type="sldImg"/>
          </p:nvPr>
        </p:nvSpPr>
        <p:spPr>
          <a:ln/>
        </p:spPr>
      </p:sp>
      <p:sp>
        <p:nvSpPr>
          <p:cNvPr id="200707" name="备注占位符 2"/>
          <p:cNvSpPr>
            <a:spLocks noGrp="1"/>
          </p:cNvSpPr>
          <p:nvPr>
            <p:ph type="body" idx="1"/>
          </p:nvPr>
        </p:nvSpPr>
        <p:spPr>
          <a:noFill/>
          <a:ln/>
        </p:spPr>
        <p:txBody>
          <a:bodyPr/>
          <a:lstStyle/>
          <a:p>
            <a:pPr eaLnBrk="1" hangingPunct="1"/>
            <a:endParaRPr lang="zh-CN" altLang="en-US"/>
          </a:p>
        </p:txBody>
      </p:sp>
      <p:sp>
        <p:nvSpPr>
          <p:cNvPr id="200708" name="灯片编号占位符 3"/>
          <p:cNvSpPr>
            <a:spLocks noGrp="1"/>
          </p:cNvSpPr>
          <p:nvPr>
            <p:ph type="sldNum" sz="quarter" idx="5"/>
          </p:nvPr>
        </p:nvSpPr>
        <p:spPr>
          <a:noFill/>
        </p:spPr>
        <p:txBody>
          <a:bodyPr/>
          <a:lstStyle/>
          <a:p>
            <a:fld id="{69102CF0-ACC6-4B11-AF62-05EF1D313575}" type="slidenum">
              <a:rPr lang="en-US" altLang="zh-CN" smtClean="0"/>
              <a:pPr/>
              <a:t>36</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幻灯片图像占位符 1"/>
          <p:cNvSpPr>
            <a:spLocks noGrp="1" noRot="1" noChangeAspect="1" noTextEdit="1"/>
          </p:cNvSpPr>
          <p:nvPr>
            <p:ph type="sldImg"/>
          </p:nvPr>
        </p:nvSpPr>
        <p:spPr>
          <a:ln/>
        </p:spPr>
      </p:sp>
      <p:sp>
        <p:nvSpPr>
          <p:cNvPr id="201731" name="备注占位符 2"/>
          <p:cNvSpPr>
            <a:spLocks noGrp="1"/>
          </p:cNvSpPr>
          <p:nvPr>
            <p:ph type="body" idx="1"/>
          </p:nvPr>
        </p:nvSpPr>
        <p:spPr>
          <a:noFill/>
          <a:ln/>
        </p:spPr>
        <p:txBody>
          <a:bodyPr/>
          <a:lstStyle/>
          <a:p>
            <a:pPr eaLnBrk="1" hangingPunct="1"/>
            <a:endParaRPr lang="zh-CN" altLang="en-US"/>
          </a:p>
        </p:txBody>
      </p:sp>
      <p:sp>
        <p:nvSpPr>
          <p:cNvPr id="201732" name="灯片编号占位符 3"/>
          <p:cNvSpPr>
            <a:spLocks noGrp="1"/>
          </p:cNvSpPr>
          <p:nvPr>
            <p:ph type="sldNum" sz="quarter" idx="5"/>
          </p:nvPr>
        </p:nvSpPr>
        <p:spPr>
          <a:noFill/>
        </p:spPr>
        <p:txBody>
          <a:bodyPr/>
          <a:lstStyle/>
          <a:p>
            <a:fld id="{CBF2D84D-41EA-4090-8E4F-F8B05CCE72FC}" type="slidenum">
              <a:rPr lang="en-US" altLang="zh-CN" smtClean="0"/>
              <a:pPr/>
              <a:t>37</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幻灯片图像占位符 1"/>
          <p:cNvSpPr>
            <a:spLocks noGrp="1" noRot="1" noChangeAspect="1" noTextEdit="1"/>
          </p:cNvSpPr>
          <p:nvPr>
            <p:ph type="sldImg"/>
          </p:nvPr>
        </p:nvSpPr>
        <p:spPr>
          <a:xfrm>
            <a:off x="992188" y="768350"/>
            <a:ext cx="5114925" cy="3836988"/>
          </a:xfrm>
          <a:ln/>
        </p:spPr>
      </p:sp>
      <p:sp>
        <p:nvSpPr>
          <p:cNvPr id="201731" name="备注占位符 2"/>
          <p:cNvSpPr>
            <a:spLocks noGrp="1"/>
          </p:cNvSpPr>
          <p:nvPr>
            <p:ph type="body" idx="1"/>
          </p:nvPr>
        </p:nvSpPr>
        <p:spPr>
          <a:noFill/>
          <a:ln/>
        </p:spPr>
        <p:txBody>
          <a:bodyPr/>
          <a:lstStyle/>
          <a:p>
            <a:pPr eaLnBrk="1" hangingPunct="1"/>
            <a:endParaRPr lang="zh-CN" altLang="en-US"/>
          </a:p>
        </p:txBody>
      </p:sp>
      <p:sp>
        <p:nvSpPr>
          <p:cNvPr id="201732" name="灯片编号占位符 3"/>
          <p:cNvSpPr>
            <a:spLocks noGrp="1"/>
          </p:cNvSpPr>
          <p:nvPr>
            <p:ph type="sldNum" sz="quarter" idx="5"/>
          </p:nvPr>
        </p:nvSpPr>
        <p:spPr>
          <a:noFill/>
        </p:spPr>
        <p:txBody>
          <a:bodyPr/>
          <a:lstStyle/>
          <a:p>
            <a:fld id="{CBF2D84D-41EA-4090-8E4F-F8B05CCE72FC}" type="slidenum">
              <a:rPr lang="en-US" altLang="zh-CN" smtClean="0"/>
              <a:pPr/>
              <a:t>38</a:t>
            </a:fld>
            <a:endParaRPr lang="en-US" altLang="zh-CN"/>
          </a:p>
        </p:txBody>
      </p:sp>
    </p:spTree>
    <p:extLst>
      <p:ext uri="{BB962C8B-B14F-4D97-AF65-F5344CB8AC3E}">
        <p14:creationId xmlns:p14="http://schemas.microsoft.com/office/powerpoint/2010/main" val="32865511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a:xfrm>
            <a:off x="992188" y="768350"/>
            <a:ext cx="5114925" cy="3836988"/>
          </a:xfrm>
          <a:ln/>
        </p:spPr>
      </p:sp>
      <p:sp>
        <p:nvSpPr>
          <p:cNvPr id="154627" name="备注占位符 2"/>
          <p:cNvSpPr>
            <a:spLocks noGrp="1"/>
          </p:cNvSpPr>
          <p:nvPr>
            <p:ph type="body" idx="1"/>
          </p:nvPr>
        </p:nvSpPr>
        <p:spPr>
          <a:noFill/>
          <a:ln/>
        </p:spPr>
        <p:txBody>
          <a:bodyPr/>
          <a:lstStyle/>
          <a:p>
            <a:pPr eaLnBrk="1" hangingPunct="1"/>
            <a:endParaRPr lang="zh-CN" altLang="en-US"/>
          </a:p>
        </p:txBody>
      </p:sp>
      <p:sp>
        <p:nvSpPr>
          <p:cNvPr id="154628" name="灯片编号占位符 3"/>
          <p:cNvSpPr>
            <a:spLocks noGrp="1"/>
          </p:cNvSpPr>
          <p:nvPr>
            <p:ph type="sldNum" sz="quarter" idx="5"/>
          </p:nvPr>
        </p:nvSpPr>
        <p:spPr>
          <a:noFill/>
        </p:spPr>
        <p:txBody>
          <a:bodyPr/>
          <a:lstStyle/>
          <a:p>
            <a:fld id="{3AB25CE7-FED4-48D9-BF5E-4849E07D2DBC}" type="slidenum">
              <a:rPr lang="en-US" altLang="zh-CN" smtClean="0"/>
              <a:pPr/>
              <a:t>43</a:t>
            </a:fld>
            <a:endParaRPr lang="en-US" altLang="zh-CN"/>
          </a:p>
        </p:txBody>
      </p:sp>
    </p:spTree>
    <p:extLst>
      <p:ext uri="{BB962C8B-B14F-4D97-AF65-F5344CB8AC3E}">
        <p14:creationId xmlns:p14="http://schemas.microsoft.com/office/powerpoint/2010/main" val="22534494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a:xfrm>
            <a:off x="992188" y="768350"/>
            <a:ext cx="5114925" cy="3836988"/>
          </a:xfrm>
          <a:ln/>
        </p:spPr>
      </p:sp>
      <p:sp>
        <p:nvSpPr>
          <p:cNvPr id="155651" name="备注占位符 2"/>
          <p:cNvSpPr>
            <a:spLocks noGrp="1"/>
          </p:cNvSpPr>
          <p:nvPr>
            <p:ph type="body" idx="1"/>
          </p:nvPr>
        </p:nvSpPr>
        <p:spPr>
          <a:noFill/>
          <a:ln/>
        </p:spPr>
        <p:txBody>
          <a:bodyPr/>
          <a:lstStyle/>
          <a:p>
            <a:pPr eaLnBrk="1" hangingPunct="1"/>
            <a:endParaRPr lang="zh-CN" altLang="en-US"/>
          </a:p>
        </p:txBody>
      </p:sp>
      <p:sp>
        <p:nvSpPr>
          <p:cNvPr id="155652" name="灯片编号占位符 3"/>
          <p:cNvSpPr>
            <a:spLocks noGrp="1"/>
          </p:cNvSpPr>
          <p:nvPr>
            <p:ph type="sldNum" sz="quarter" idx="5"/>
          </p:nvPr>
        </p:nvSpPr>
        <p:spPr>
          <a:noFill/>
        </p:spPr>
        <p:txBody>
          <a:bodyPr/>
          <a:lstStyle/>
          <a:p>
            <a:fld id="{BC51C1F0-831A-4E55-9C4D-EFBD4532425D}" type="slidenum">
              <a:rPr lang="en-US" altLang="zh-CN" smtClean="0"/>
              <a:pPr/>
              <a:t>44</a:t>
            </a:fld>
            <a:endParaRPr lang="en-US" altLang="zh-CN"/>
          </a:p>
        </p:txBody>
      </p:sp>
    </p:spTree>
    <p:extLst>
      <p:ext uri="{BB962C8B-B14F-4D97-AF65-F5344CB8AC3E}">
        <p14:creationId xmlns:p14="http://schemas.microsoft.com/office/powerpoint/2010/main" val="13530126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TextEdit="1"/>
          </p:cNvSpPr>
          <p:nvPr>
            <p:ph type="sldImg"/>
          </p:nvPr>
        </p:nvSpPr>
        <p:spPr>
          <a:xfrm>
            <a:off x="992188" y="768350"/>
            <a:ext cx="5114925" cy="3836988"/>
          </a:xfrm>
          <a:ln/>
        </p:spPr>
      </p:sp>
      <p:sp>
        <p:nvSpPr>
          <p:cNvPr id="156675" name="备注占位符 2"/>
          <p:cNvSpPr>
            <a:spLocks noGrp="1"/>
          </p:cNvSpPr>
          <p:nvPr>
            <p:ph type="body" idx="1"/>
          </p:nvPr>
        </p:nvSpPr>
        <p:spPr>
          <a:noFill/>
          <a:ln/>
        </p:spPr>
        <p:txBody>
          <a:bodyPr/>
          <a:lstStyle/>
          <a:p>
            <a:pPr eaLnBrk="1" hangingPunct="1"/>
            <a:endParaRPr lang="zh-CN" altLang="en-US"/>
          </a:p>
        </p:txBody>
      </p:sp>
      <p:sp>
        <p:nvSpPr>
          <p:cNvPr id="156676" name="灯片编号占位符 3"/>
          <p:cNvSpPr>
            <a:spLocks noGrp="1"/>
          </p:cNvSpPr>
          <p:nvPr>
            <p:ph type="sldNum" sz="quarter" idx="5"/>
          </p:nvPr>
        </p:nvSpPr>
        <p:spPr>
          <a:noFill/>
        </p:spPr>
        <p:txBody>
          <a:bodyPr/>
          <a:lstStyle/>
          <a:p>
            <a:fld id="{379A3690-A1E2-4E00-BB9D-AD8F8F622070}" type="slidenum">
              <a:rPr lang="en-US" altLang="zh-CN" smtClean="0"/>
              <a:pPr/>
              <a:t>45</a:t>
            </a:fld>
            <a:endParaRPr lang="en-US" altLang="zh-CN"/>
          </a:p>
        </p:txBody>
      </p:sp>
    </p:spTree>
    <p:extLst>
      <p:ext uri="{BB962C8B-B14F-4D97-AF65-F5344CB8AC3E}">
        <p14:creationId xmlns:p14="http://schemas.microsoft.com/office/powerpoint/2010/main" val="36739226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xfrm>
            <a:off x="992188" y="768350"/>
            <a:ext cx="5114925" cy="3836988"/>
          </a:xfrm>
          <a:ln/>
        </p:spPr>
      </p:sp>
      <p:sp>
        <p:nvSpPr>
          <p:cNvPr id="157699" name="备注占位符 2"/>
          <p:cNvSpPr>
            <a:spLocks noGrp="1"/>
          </p:cNvSpPr>
          <p:nvPr>
            <p:ph type="body" idx="1"/>
          </p:nvPr>
        </p:nvSpPr>
        <p:spPr>
          <a:noFill/>
          <a:ln/>
        </p:spPr>
        <p:txBody>
          <a:bodyPr/>
          <a:lstStyle/>
          <a:p>
            <a:pPr eaLnBrk="1" hangingPunct="1"/>
            <a:endParaRPr lang="zh-CN" altLang="en-US"/>
          </a:p>
        </p:txBody>
      </p:sp>
      <p:sp>
        <p:nvSpPr>
          <p:cNvPr id="157700" name="灯片编号占位符 3"/>
          <p:cNvSpPr>
            <a:spLocks noGrp="1"/>
          </p:cNvSpPr>
          <p:nvPr>
            <p:ph type="sldNum" sz="quarter" idx="5"/>
          </p:nvPr>
        </p:nvSpPr>
        <p:spPr>
          <a:noFill/>
        </p:spPr>
        <p:txBody>
          <a:bodyPr/>
          <a:lstStyle/>
          <a:p>
            <a:fld id="{7E8A5E3B-7A6D-4B37-B6D0-B8BB2BA545C7}" type="slidenum">
              <a:rPr lang="en-US" altLang="zh-CN" smtClean="0"/>
              <a:pPr/>
              <a:t>46</a:t>
            </a:fld>
            <a:endParaRPr lang="en-US" altLang="zh-CN"/>
          </a:p>
        </p:txBody>
      </p:sp>
    </p:spTree>
    <p:extLst>
      <p:ext uri="{BB962C8B-B14F-4D97-AF65-F5344CB8AC3E}">
        <p14:creationId xmlns:p14="http://schemas.microsoft.com/office/powerpoint/2010/main" val="23866779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
          <p:cNvSpPr>
            <a:spLocks noGrp="1" noRot="1" noChangeAspect="1" noTextEdit="1"/>
          </p:cNvSpPr>
          <p:nvPr>
            <p:ph type="sldImg"/>
          </p:nvPr>
        </p:nvSpPr>
        <p:spPr>
          <a:xfrm>
            <a:off x="992188" y="768350"/>
            <a:ext cx="5114925" cy="3836988"/>
          </a:xfrm>
          <a:ln/>
        </p:spPr>
      </p:sp>
      <p:sp>
        <p:nvSpPr>
          <p:cNvPr id="158723" name="备注占位符 2"/>
          <p:cNvSpPr>
            <a:spLocks noGrp="1"/>
          </p:cNvSpPr>
          <p:nvPr>
            <p:ph type="body" idx="1"/>
          </p:nvPr>
        </p:nvSpPr>
        <p:spPr>
          <a:noFill/>
          <a:ln/>
        </p:spPr>
        <p:txBody>
          <a:bodyPr/>
          <a:lstStyle/>
          <a:p>
            <a:pPr eaLnBrk="1" hangingPunct="1"/>
            <a:endParaRPr lang="zh-CN" altLang="en-US"/>
          </a:p>
        </p:txBody>
      </p:sp>
      <p:sp>
        <p:nvSpPr>
          <p:cNvPr id="158724" name="灯片编号占位符 3"/>
          <p:cNvSpPr>
            <a:spLocks noGrp="1"/>
          </p:cNvSpPr>
          <p:nvPr>
            <p:ph type="sldNum" sz="quarter" idx="5"/>
          </p:nvPr>
        </p:nvSpPr>
        <p:spPr>
          <a:noFill/>
        </p:spPr>
        <p:txBody>
          <a:bodyPr/>
          <a:lstStyle/>
          <a:p>
            <a:fld id="{81B06E82-516E-4966-B81D-16BA97AE1EA2}" type="slidenum">
              <a:rPr lang="en-US" altLang="zh-CN" smtClean="0"/>
              <a:pPr/>
              <a:t>47</a:t>
            </a:fld>
            <a:endParaRPr lang="en-US" altLang="zh-CN"/>
          </a:p>
        </p:txBody>
      </p:sp>
    </p:spTree>
    <p:extLst>
      <p:ext uri="{BB962C8B-B14F-4D97-AF65-F5344CB8AC3E}">
        <p14:creationId xmlns:p14="http://schemas.microsoft.com/office/powerpoint/2010/main" val="11161113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a:xfrm>
            <a:off x="992188" y="768350"/>
            <a:ext cx="5114925" cy="3836988"/>
          </a:xfrm>
          <a:ln/>
        </p:spPr>
      </p:sp>
      <p:sp>
        <p:nvSpPr>
          <p:cNvPr id="159747" name="备注占位符 2"/>
          <p:cNvSpPr>
            <a:spLocks noGrp="1"/>
          </p:cNvSpPr>
          <p:nvPr>
            <p:ph type="body" idx="1"/>
          </p:nvPr>
        </p:nvSpPr>
        <p:spPr>
          <a:noFill/>
          <a:ln/>
        </p:spPr>
        <p:txBody>
          <a:bodyPr/>
          <a:lstStyle/>
          <a:p>
            <a:pPr eaLnBrk="1" hangingPunct="1"/>
            <a:endParaRPr lang="zh-CN" altLang="en-US"/>
          </a:p>
        </p:txBody>
      </p:sp>
      <p:sp>
        <p:nvSpPr>
          <p:cNvPr id="159748" name="灯片编号占位符 3"/>
          <p:cNvSpPr>
            <a:spLocks noGrp="1"/>
          </p:cNvSpPr>
          <p:nvPr>
            <p:ph type="sldNum" sz="quarter" idx="5"/>
          </p:nvPr>
        </p:nvSpPr>
        <p:spPr>
          <a:noFill/>
        </p:spPr>
        <p:txBody>
          <a:bodyPr/>
          <a:lstStyle/>
          <a:p>
            <a:fld id="{364AAE96-5096-47E4-A57B-3CD8031B28FD}" type="slidenum">
              <a:rPr lang="en-US" altLang="zh-CN" smtClean="0"/>
              <a:pPr/>
              <a:t>48</a:t>
            </a:fld>
            <a:endParaRPr lang="en-US" altLang="zh-CN"/>
          </a:p>
        </p:txBody>
      </p:sp>
    </p:spTree>
    <p:extLst>
      <p:ext uri="{BB962C8B-B14F-4D97-AF65-F5344CB8AC3E}">
        <p14:creationId xmlns:p14="http://schemas.microsoft.com/office/powerpoint/2010/main" val="3460618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a:ln/>
        </p:spPr>
      </p:sp>
      <p:sp>
        <p:nvSpPr>
          <p:cNvPr id="146435" name="备注占位符 2"/>
          <p:cNvSpPr>
            <a:spLocks noGrp="1"/>
          </p:cNvSpPr>
          <p:nvPr>
            <p:ph type="body" idx="1"/>
          </p:nvPr>
        </p:nvSpPr>
        <p:spPr>
          <a:noFill/>
          <a:ln/>
        </p:spPr>
        <p:txBody>
          <a:bodyPr/>
          <a:lstStyle/>
          <a:p>
            <a:pPr eaLnBrk="1" hangingPunct="1"/>
            <a:endParaRPr lang="zh-CN" altLang="en-US"/>
          </a:p>
        </p:txBody>
      </p:sp>
      <p:sp>
        <p:nvSpPr>
          <p:cNvPr id="146436" name="灯片编号占位符 3"/>
          <p:cNvSpPr>
            <a:spLocks noGrp="1"/>
          </p:cNvSpPr>
          <p:nvPr>
            <p:ph type="sldNum" sz="quarter" idx="5"/>
          </p:nvPr>
        </p:nvSpPr>
        <p:spPr>
          <a:noFill/>
        </p:spPr>
        <p:txBody>
          <a:bodyPr/>
          <a:lstStyle/>
          <a:p>
            <a:fld id="{F7B327F4-BF77-4EED-9610-0B2C56992A17}" type="slidenum">
              <a:rPr lang="en-US" altLang="zh-CN" smtClean="0"/>
              <a:pPr/>
              <a:t>5</a:t>
            </a:fld>
            <a:endParaRPr lang="en-US" altLang="zh-CN"/>
          </a:p>
        </p:txBody>
      </p:sp>
    </p:spTree>
    <p:extLst>
      <p:ext uri="{BB962C8B-B14F-4D97-AF65-F5344CB8AC3E}">
        <p14:creationId xmlns:p14="http://schemas.microsoft.com/office/powerpoint/2010/main" val="12389392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p:cNvSpPr>
            <a:spLocks noGrp="1" noRot="1" noChangeAspect="1" noTextEdit="1"/>
          </p:cNvSpPr>
          <p:nvPr>
            <p:ph type="sldImg"/>
          </p:nvPr>
        </p:nvSpPr>
        <p:spPr>
          <a:xfrm>
            <a:off x="992188" y="768350"/>
            <a:ext cx="5114925" cy="3836988"/>
          </a:xfrm>
          <a:ln/>
        </p:spPr>
      </p:sp>
      <p:sp>
        <p:nvSpPr>
          <p:cNvPr id="160771" name="备注占位符 2"/>
          <p:cNvSpPr>
            <a:spLocks noGrp="1"/>
          </p:cNvSpPr>
          <p:nvPr>
            <p:ph type="body" idx="1"/>
          </p:nvPr>
        </p:nvSpPr>
        <p:spPr>
          <a:noFill/>
          <a:ln/>
        </p:spPr>
        <p:txBody>
          <a:bodyPr/>
          <a:lstStyle/>
          <a:p>
            <a:pPr eaLnBrk="1" hangingPunct="1"/>
            <a:endParaRPr lang="zh-CN" altLang="en-US"/>
          </a:p>
        </p:txBody>
      </p:sp>
      <p:sp>
        <p:nvSpPr>
          <p:cNvPr id="160772" name="灯片编号占位符 3"/>
          <p:cNvSpPr>
            <a:spLocks noGrp="1"/>
          </p:cNvSpPr>
          <p:nvPr>
            <p:ph type="sldNum" sz="quarter" idx="5"/>
          </p:nvPr>
        </p:nvSpPr>
        <p:spPr>
          <a:noFill/>
        </p:spPr>
        <p:txBody>
          <a:bodyPr/>
          <a:lstStyle/>
          <a:p>
            <a:fld id="{86658D7A-8502-49A8-8CE2-8255DFB88F40}" type="slidenum">
              <a:rPr lang="en-US" altLang="zh-CN" smtClean="0"/>
              <a:pPr/>
              <a:t>49</a:t>
            </a:fld>
            <a:endParaRPr lang="en-US" altLang="zh-CN"/>
          </a:p>
        </p:txBody>
      </p:sp>
    </p:spTree>
    <p:extLst>
      <p:ext uri="{BB962C8B-B14F-4D97-AF65-F5344CB8AC3E}">
        <p14:creationId xmlns:p14="http://schemas.microsoft.com/office/powerpoint/2010/main" val="3923867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TextEdit="1"/>
          </p:cNvSpPr>
          <p:nvPr>
            <p:ph type="sldImg"/>
          </p:nvPr>
        </p:nvSpPr>
        <p:spPr>
          <a:xfrm>
            <a:off x="992188" y="768350"/>
            <a:ext cx="5114925" cy="3836988"/>
          </a:xfrm>
          <a:ln/>
        </p:spPr>
      </p:sp>
      <p:sp>
        <p:nvSpPr>
          <p:cNvPr id="161795" name="备注占位符 2"/>
          <p:cNvSpPr>
            <a:spLocks noGrp="1"/>
          </p:cNvSpPr>
          <p:nvPr>
            <p:ph type="body" idx="1"/>
          </p:nvPr>
        </p:nvSpPr>
        <p:spPr>
          <a:noFill/>
          <a:ln/>
        </p:spPr>
        <p:txBody>
          <a:bodyPr/>
          <a:lstStyle/>
          <a:p>
            <a:pPr eaLnBrk="1" hangingPunct="1"/>
            <a:endParaRPr lang="zh-CN" altLang="en-US"/>
          </a:p>
        </p:txBody>
      </p:sp>
      <p:sp>
        <p:nvSpPr>
          <p:cNvPr id="161796" name="灯片编号占位符 3"/>
          <p:cNvSpPr>
            <a:spLocks noGrp="1"/>
          </p:cNvSpPr>
          <p:nvPr>
            <p:ph type="sldNum" sz="quarter" idx="5"/>
          </p:nvPr>
        </p:nvSpPr>
        <p:spPr>
          <a:noFill/>
        </p:spPr>
        <p:txBody>
          <a:bodyPr/>
          <a:lstStyle/>
          <a:p>
            <a:fld id="{7B251865-5123-4BC7-93DD-393FCFC39190}" type="slidenum">
              <a:rPr lang="en-US" altLang="zh-CN" smtClean="0"/>
              <a:pPr/>
              <a:t>50</a:t>
            </a:fld>
            <a:endParaRPr lang="en-US" altLang="zh-CN"/>
          </a:p>
        </p:txBody>
      </p:sp>
    </p:spTree>
    <p:extLst>
      <p:ext uri="{BB962C8B-B14F-4D97-AF65-F5344CB8AC3E}">
        <p14:creationId xmlns:p14="http://schemas.microsoft.com/office/powerpoint/2010/main" val="17652228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p:cNvSpPr>
            <a:spLocks noGrp="1" noRot="1" noChangeAspect="1" noTextEdit="1"/>
          </p:cNvSpPr>
          <p:nvPr>
            <p:ph type="sldImg"/>
          </p:nvPr>
        </p:nvSpPr>
        <p:spPr>
          <a:xfrm>
            <a:off x="992188" y="768350"/>
            <a:ext cx="5114925" cy="3836988"/>
          </a:xfrm>
          <a:ln/>
        </p:spPr>
      </p:sp>
      <p:sp>
        <p:nvSpPr>
          <p:cNvPr id="162819" name="备注占位符 2"/>
          <p:cNvSpPr>
            <a:spLocks noGrp="1"/>
          </p:cNvSpPr>
          <p:nvPr>
            <p:ph type="body" idx="1"/>
          </p:nvPr>
        </p:nvSpPr>
        <p:spPr>
          <a:noFill/>
          <a:ln/>
        </p:spPr>
        <p:txBody>
          <a:bodyPr/>
          <a:lstStyle/>
          <a:p>
            <a:pPr eaLnBrk="1" hangingPunct="1"/>
            <a:endParaRPr lang="zh-CN" altLang="en-US"/>
          </a:p>
        </p:txBody>
      </p:sp>
      <p:sp>
        <p:nvSpPr>
          <p:cNvPr id="162820" name="灯片编号占位符 3"/>
          <p:cNvSpPr>
            <a:spLocks noGrp="1"/>
          </p:cNvSpPr>
          <p:nvPr>
            <p:ph type="sldNum" sz="quarter" idx="5"/>
          </p:nvPr>
        </p:nvSpPr>
        <p:spPr>
          <a:noFill/>
        </p:spPr>
        <p:txBody>
          <a:bodyPr/>
          <a:lstStyle/>
          <a:p>
            <a:fld id="{EA322C3F-D6D9-4D64-8CD0-B566A2AC090A}" type="slidenum">
              <a:rPr lang="en-US" altLang="zh-CN" smtClean="0"/>
              <a:pPr/>
              <a:t>52</a:t>
            </a:fld>
            <a:endParaRPr lang="en-US" altLang="zh-CN"/>
          </a:p>
        </p:txBody>
      </p:sp>
    </p:spTree>
    <p:extLst>
      <p:ext uri="{BB962C8B-B14F-4D97-AF65-F5344CB8AC3E}">
        <p14:creationId xmlns:p14="http://schemas.microsoft.com/office/powerpoint/2010/main" val="15051905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a:xfrm>
            <a:off x="992188" y="768350"/>
            <a:ext cx="5114925" cy="3836988"/>
          </a:xfrm>
          <a:ln/>
        </p:spPr>
      </p:sp>
      <p:sp>
        <p:nvSpPr>
          <p:cNvPr id="163843" name="备注占位符 2"/>
          <p:cNvSpPr>
            <a:spLocks noGrp="1"/>
          </p:cNvSpPr>
          <p:nvPr>
            <p:ph type="body" idx="1"/>
          </p:nvPr>
        </p:nvSpPr>
        <p:spPr>
          <a:noFill/>
          <a:ln/>
        </p:spPr>
        <p:txBody>
          <a:bodyPr/>
          <a:lstStyle/>
          <a:p>
            <a:pPr eaLnBrk="1" hangingPunct="1"/>
            <a:endParaRPr lang="zh-CN" altLang="en-US"/>
          </a:p>
        </p:txBody>
      </p:sp>
      <p:sp>
        <p:nvSpPr>
          <p:cNvPr id="163844" name="灯片编号占位符 3"/>
          <p:cNvSpPr>
            <a:spLocks noGrp="1"/>
          </p:cNvSpPr>
          <p:nvPr>
            <p:ph type="sldNum" sz="quarter" idx="5"/>
          </p:nvPr>
        </p:nvSpPr>
        <p:spPr>
          <a:noFill/>
        </p:spPr>
        <p:txBody>
          <a:bodyPr/>
          <a:lstStyle/>
          <a:p>
            <a:fld id="{3D8C3194-1CCB-43D2-BE6A-C97FA7C971A3}" type="slidenum">
              <a:rPr lang="en-US" altLang="zh-CN" smtClean="0"/>
              <a:pPr/>
              <a:t>53</a:t>
            </a:fld>
            <a:endParaRPr lang="en-US" altLang="zh-CN"/>
          </a:p>
        </p:txBody>
      </p:sp>
    </p:spTree>
    <p:extLst>
      <p:ext uri="{BB962C8B-B14F-4D97-AF65-F5344CB8AC3E}">
        <p14:creationId xmlns:p14="http://schemas.microsoft.com/office/powerpoint/2010/main" val="22794611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a:xfrm>
            <a:off x="992188" y="768350"/>
            <a:ext cx="5114925" cy="3836988"/>
          </a:xfrm>
          <a:ln/>
        </p:spPr>
      </p:sp>
      <p:sp>
        <p:nvSpPr>
          <p:cNvPr id="164867" name="备注占位符 2"/>
          <p:cNvSpPr>
            <a:spLocks noGrp="1"/>
          </p:cNvSpPr>
          <p:nvPr>
            <p:ph type="body" idx="1"/>
          </p:nvPr>
        </p:nvSpPr>
        <p:spPr>
          <a:noFill/>
          <a:ln/>
        </p:spPr>
        <p:txBody>
          <a:bodyPr/>
          <a:lstStyle/>
          <a:p>
            <a:pPr eaLnBrk="1" hangingPunct="1"/>
            <a:endParaRPr lang="zh-CN" altLang="en-US"/>
          </a:p>
        </p:txBody>
      </p:sp>
      <p:sp>
        <p:nvSpPr>
          <p:cNvPr id="164868" name="灯片编号占位符 3"/>
          <p:cNvSpPr>
            <a:spLocks noGrp="1"/>
          </p:cNvSpPr>
          <p:nvPr>
            <p:ph type="sldNum" sz="quarter" idx="5"/>
          </p:nvPr>
        </p:nvSpPr>
        <p:spPr>
          <a:noFill/>
        </p:spPr>
        <p:txBody>
          <a:bodyPr/>
          <a:lstStyle/>
          <a:p>
            <a:fld id="{DF32B07C-C113-442B-932E-A4FEA4963369}" type="slidenum">
              <a:rPr lang="en-US" altLang="zh-CN" smtClean="0"/>
              <a:pPr/>
              <a:t>54</a:t>
            </a:fld>
            <a:endParaRPr lang="en-US" altLang="zh-CN"/>
          </a:p>
        </p:txBody>
      </p:sp>
    </p:spTree>
    <p:extLst>
      <p:ext uri="{BB962C8B-B14F-4D97-AF65-F5344CB8AC3E}">
        <p14:creationId xmlns:p14="http://schemas.microsoft.com/office/powerpoint/2010/main" val="23296500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a:xfrm>
            <a:off x="992188" y="768350"/>
            <a:ext cx="5114925" cy="3836988"/>
          </a:xfrm>
          <a:ln/>
        </p:spPr>
      </p:sp>
      <p:sp>
        <p:nvSpPr>
          <p:cNvPr id="165891" name="备注占位符 2"/>
          <p:cNvSpPr>
            <a:spLocks noGrp="1"/>
          </p:cNvSpPr>
          <p:nvPr>
            <p:ph type="body" idx="1"/>
          </p:nvPr>
        </p:nvSpPr>
        <p:spPr>
          <a:noFill/>
          <a:ln/>
        </p:spPr>
        <p:txBody>
          <a:bodyPr/>
          <a:lstStyle/>
          <a:p>
            <a:pPr eaLnBrk="1" hangingPunct="1"/>
            <a:endParaRPr lang="zh-CN" altLang="en-US"/>
          </a:p>
        </p:txBody>
      </p:sp>
      <p:sp>
        <p:nvSpPr>
          <p:cNvPr id="165892" name="灯片编号占位符 3"/>
          <p:cNvSpPr>
            <a:spLocks noGrp="1"/>
          </p:cNvSpPr>
          <p:nvPr>
            <p:ph type="sldNum" sz="quarter" idx="5"/>
          </p:nvPr>
        </p:nvSpPr>
        <p:spPr>
          <a:noFill/>
        </p:spPr>
        <p:txBody>
          <a:bodyPr/>
          <a:lstStyle/>
          <a:p>
            <a:fld id="{722F1222-4BA9-405D-85EF-6317DD602F4B}" type="slidenum">
              <a:rPr lang="en-US" altLang="zh-CN" smtClean="0"/>
              <a:pPr/>
              <a:t>55</a:t>
            </a:fld>
            <a:endParaRPr lang="en-US" altLang="zh-CN"/>
          </a:p>
        </p:txBody>
      </p:sp>
    </p:spTree>
    <p:extLst>
      <p:ext uri="{BB962C8B-B14F-4D97-AF65-F5344CB8AC3E}">
        <p14:creationId xmlns:p14="http://schemas.microsoft.com/office/powerpoint/2010/main" val="30136951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幻灯片图像占位符 1"/>
          <p:cNvSpPr>
            <a:spLocks noGrp="1" noRot="1" noChangeAspect="1" noTextEdit="1"/>
          </p:cNvSpPr>
          <p:nvPr>
            <p:ph type="sldImg"/>
          </p:nvPr>
        </p:nvSpPr>
        <p:spPr>
          <a:xfrm>
            <a:off x="992188" y="768350"/>
            <a:ext cx="5114925" cy="3836988"/>
          </a:xfrm>
          <a:ln/>
        </p:spPr>
      </p:sp>
      <p:sp>
        <p:nvSpPr>
          <p:cNvPr id="166915" name="备注占位符 2"/>
          <p:cNvSpPr>
            <a:spLocks noGrp="1"/>
          </p:cNvSpPr>
          <p:nvPr>
            <p:ph type="body" idx="1"/>
          </p:nvPr>
        </p:nvSpPr>
        <p:spPr>
          <a:noFill/>
          <a:ln/>
        </p:spPr>
        <p:txBody>
          <a:bodyPr/>
          <a:lstStyle/>
          <a:p>
            <a:pPr eaLnBrk="1" hangingPunct="1"/>
            <a:endParaRPr lang="zh-CN" altLang="en-US"/>
          </a:p>
        </p:txBody>
      </p:sp>
      <p:sp>
        <p:nvSpPr>
          <p:cNvPr id="166916" name="灯片编号占位符 3"/>
          <p:cNvSpPr>
            <a:spLocks noGrp="1"/>
          </p:cNvSpPr>
          <p:nvPr>
            <p:ph type="sldNum" sz="quarter" idx="5"/>
          </p:nvPr>
        </p:nvSpPr>
        <p:spPr>
          <a:noFill/>
        </p:spPr>
        <p:txBody>
          <a:bodyPr/>
          <a:lstStyle/>
          <a:p>
            <a:fld id="{278841A5-6627-4ACA-B740-3665D6FE5D98}" type="slidenum">
              <a:rPr lang="en-US" altLang="zh-CN" smtClean="0"/>
              <a:pPr/>
              <a:t>56</a:t>
            </a:fld>
            <a:endParaRPr lang="en-US" altLang="zh-CN"/>
          </a:p>
        </p:txBody>
      </p:sp>
    </p:spTree>
    <p:extLst>
      <p:ext uri="{BB962C8B-B14F-4D97-AF65-F5344CB8AC3E}">
        <p14:creationId xmlns:p14="http://schemas.microsoft.com/office/powerpoint/2010/main" val="15127171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幻灯片图像占位符 1"/>
          <p:cNvSpPr>
            <a:spLocks noGrp="1" noRot="1" noChangeAspect="1" noTextEdit="1"/>
          </p:cNvSpPr>
          <p:nvPr>
            <p:ph type="sldImg"/>
          </p:nvPr>
        </p:nvSpPr>
        <p:spPr>
          <a:xfrm>
            <a:off x="992188" y="768350"/>
            <a:ext cx="5114925" cy="3836988"/>
          </a:xfrm>
          <a:ln/>
        </p:spPr>
      </p:sp>
      <p:sp>
        <p:nvSpPr>
          <p:cNvPr id="167939" name="备注占位符 2"/>
          <p:cNvSpPr>
            <a:spLocks noGrp="1"/>
          </p:cNvSpPr>
          <p:nvPr>
            <p:ph type="body" idx="1"/>
          </p:nvPr>
        </p:nvSpPr>
        <p:spPr>
          <a:noFill/>
          <a:ln/>
        </p:spPr>
        <p:txBody>
          <a:bodyPr/>
          <a:lstStyle/>
          <a:p>
            <a:pPr eaLnBrk="1" hangingPunct="1"/>
            <a:endParaRPr lang="zh-CN" altLang="en-US"/>
          </a:p>
        </p:txBody>
      </p:sp>
      <p:sp>
        <p:nvSpPr>
          <p:cNvPr id="167940" name="灯片编号占位符 3"/>
          <p:cNvSpPr>
            <a:spLocks noGrp="1"/>
          </p:cNvSpPr>
          <p:nvPr>
            <p:ph type="sldNum" sz="quarter" idx="5"/>
          </p:nvPr>
        </p:nvSpPr>
        <p:spPr>
          <a:noFill/>
        </p:spPr>
        <p:txBody>
          <a:bodyPr/>
          <a:lstStyle/>
          <a:p>
            <a:fld id="{ADAE3BED-551E-49A6-93F7-5256E2435111}" type="slidenum">
              <a:rPr lang="en-US" altLang="zh-CN" smtClean="0"/>
              <a:pPr/>
              <a:t>57</a:t>
            </a:fld>
            <a:endParaRPr lang="en-US" altLang="zh-CN"/>
          </a:p>
        </p:txBody>
      </p:sp>
    </p:spTree>
    <p:extLst>
      <p:ext uri="{BB962C8B-B14F-4D97-AF65-F5344CB8AC3E}">
        <p14:creationId xmlns:p14="http://schemas.microsoft.com/office/powerpoint/2010/main" val="41845638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幻灯片图像占位符 1"/>
          <p:cNvSpPr>
            <a:spLocks noGrp="1" noRot="1" noChangeAspect="1" noTextEdit="1"/>
          </p:cNvSpPr>
          <p:nvPr>
            <p:ph type="sldImg"/>
          </p:nvPr>
        </p:nvSpPr>
        <p:spPr>
          <a:xfrm>
            <a:off x="992188" y="768350"/>
            <a:ext cx="5114925" cy="3836988"/>
          </a:xfrm>
          <a:ln/>
        </p:spPr>
      </p:sp>
      <p:sp>
        <p:nvSpPr>
          <p:cNvPr id="168963" name="备注占位符 2"/>
          <p:cNvSpPr>
            <a:spLocks noGrp="1"/>
          </p:cNvSpPr>
          <p:nvPr>
            <p:ph type="body" idx="1"/>
          </p:nvPr>
        </p:nvSpPr>
        <p:spPr>
          <a:noFill/>
          <a:ln/>
        </p:spPr>
        <p:txBody>
          <a:bodyPr/>
          <a:lstStyle/>
          <a:p>
            <a:pPr eaLnBrk="1" hangingPunct="1"/>
            <a:endParaRPr lang="zh-CN" altLang="en-US"/>
          </a:p>
        </p:txBody>
      </p:sp>
      <p:sp>
        <p:nvSpPr>
          <p:cNvPr id="168964" name="灯片编号占位符 3"/>
          <p:cNvSpPr>
            <a:spLocks noGrp="1"/>
          </p:cNvSpPr>
          <p:nvPr>
            <p:ph type="sldNum" sz="quarter" idx="5"/>
          </p:nvPr>
        </p:nvSpPr>
        <p:spPr>
          <a:noFill/>
        </p:spPr>
        <p:txBody>
          <a:bodyPr/>
          <a:lstStyle/>
          <a:p>
            <a:fld id="{F17FF0D0-55F2-474C-A3E7-C4EB65698D32}" type="slidenum">
              <a:rPr lang="en-US" altLang="zh-CN" smtClean="0"/>
              <a:pPr/>
              <a:t>58</a:t>
            </a:fld>
            <a:endParaRPr lang="en-US" altLang="zh-CN"/>
          </a:p>
        </p:txBody>
      </p:sp>
    </p:spTree>
    <p:extLst>
      <p:ext uri="{BB962C8B-B14F-4D97-AF65-F5344CB8AC3E}">
        <p14:creationId xmlns:p14="http://schemas.microsoft.com/office/powerpoint/2010/main" val="22657490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p:cNvSpPr>
            <a:spLocks noGrp="1" noRot="1" noChangeAspect="1" noTextEdit="1"/>
          </p:cNvSpPr>
          <p:nvPr>
            <p:ph type="sldImg"/>
          </p:nvPr>
        </p:nvSpPr>
        <p:spPr>
          <a:xfrm>
            <a:off x="992188" y="768350"/>
            <a:ext cx="5114925" cy="3836988"/>
          </a:xfrm>
          <a:ln/>
        </p:spPr>
      </p:sp>
      <p:sp>
        <p:nvSpPr>
          <p:cNvPr id="169987" name="备注占位符 2"/>
          <p:cNvSpPr>
            <a:spLocks noGrp="1"/>
          </p:cNvSpPr>
          <p:nvPr>
            <p:ph type="body" idx="1"/>
          </p:nvPr>
        </p:nvSpPr>
        <p:spPr>
          <a:noFill/>
          <a:ln/>
        </p:spPr>
        <p:txBody>
          <a:bodyPr/>
          <a:lstStyle/>
          <a:p>
            <a:pPr eaLnBrk="1" hangingPunct="1"/>
            <a:endParaRPr lang="zh-CN" altLang="en-US"/>
          </a:p>
        </p:txBody>
      </p:sp>
      <p:sp>
        <p:nvSpPr>
          <p:cNvPr id="169988" name="灯片编号占位符 3"/>
          <p:cNvSpPr>
            <a:spLocks noGrp="1"/>
          </p:cNvSpPr>
          <p:nvPr>
            <p:ph type="sldNum" sz="quarter" idx="5"/>
          </p:nvPr>
        </p:nvSpPr>
        <p:spPr>
          <a:noFill/>
        </p:spPr>
        <p:txBody>
          <a:bodyPr/>
          <a:lstStyle/>
          <a:p>
            <a:fld id="{BA4A0A39-DA47-41A9-9AB7-53C86B42F710}" type="slidenum">
              <a:rPr lang="en-US" altLang="zh-CN" smtClean="0"/>
              <a:pPr/>
              <a:t>59</a:t>
            </a:fld>
            <a:endParaRPr lang="en-US" altLang="zh-CN"/>
          </a:p>
        </p:txBody>
      </p:sp>
    </p:spTree>
    <p:extLst>
      <p:ext uri="{BB962C8B-B14F-4D97-AF65-F5344CB8AC3E}">
        <p14:creationId xmlns:p14="http://schemas.microsoft.com/office/powerpoint/2010/main" val="1856468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a:xfrm>
            <a:off x="992188" y="768350"/>
            <a:ext cx="5114925" cy="3836988"/>
          </a:xfrm>
          <a:ln/>
        </p:spPr>
      </p:sp>
      <p:sp>
        <p:nvSpPr>
          <p:cNvPr id="148483" name="备注占位符 2"/>
          <p:cNvSpPr>
            <a:spLocks noGrp="1"/>
          </p:cNvSpPr>
          <p:nvPr>
            <p:ph type="body" idx="1"/>
          </p:nvPr>
        </p:nvSpPr>
        <p:spPr>
          <a:noFill/>
          <a:ln/>
        </p:spPr>
        <p:txBody>
          <a:bodyPr/>
          <a:lstStyle/>
          <a:p>
            <a:pPr eaLnBrk="1" hangingPunct="1"/>
            <a:endParaRPr lang="zh-CN" altLang="en-US"/>
          </a:p>
        </p:txBody>
      </p:sp>
      <p:sp>
        <p:nvSpPr>
          <p:cNvPr id="148484" name="灯片编号占位符 3"/>
          <p:cNvSpPr>
            <a:spLocks noGrp="1"/>
          </p:cNvSpPr>
          <p:nvPr>
            <p:ph type="sldNum" sz="quarter" idx="5"/>
          </p:nvPr>
        </p:nvSpPr>
        <p:spPr>
          <a:noFill/>
        </p:spPr>
        <p:txBody>
          <a:bodyPr/>
          <a:lstStyle/>
          <a:p>
            <a:fld id="{148EC9F7-8F90-4C5A-B5F9-8590737E81EC}" type="slidenum">
              <a:rPr lang="en-US" altLang="zh-CN" smtClean="0"/>
              <a:pPr/>
              <a:t>7</a:t>
            </a:fld>
            <a:endParaRPr lang="en-US" altLang="zh-CN"/>
          </a:p>
        </p:txBody>
      </p:sp>
    </p:spTree>
    <p:extLst>
      <p:ext uri="{BB962C8B-B14F-4D97-AF65-F5344CB8AC3E}">
        <p14:creationId xmlns:p14="http://schemas.microsoft.com/office/powerpoint/2010/main" val="30726273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幻灯片图像占位符 1"/>
          <p:cNvSpPr>
            <a:spLocks noGrp="1" noRot="1" noChangeAspect="1" noTextEdit="1"/>
          </p:cNvSpPr>
          <p:nvPr>
            <p:ph type="sldImg"/>
          </p:nvPr>
        </p:nvSpPr>
        <p:spPr>
          <a:xfrm>
            <a:off x="992188" y="768350"/>
            <a:ext cx="5114925" cy="3836988"/>
          </a:xfrm>
          <a:ln/>
        </p:spPr>
      </p:sp>
      <p:sp>
        <p:nvSpPr>
          <p:cNvPr id="171011" name="备注占位符 2"/>
          <p:cNvSpPr>
            <a:spLocks noGrp="1"/>
          </p:cNvSpPr>
          <p:nvPr>
            <p:ph type="body" idx="1"/>
          </p:nvPr>
        </p:nvSpPr>
        <p:spPr>
          <a:noFill/>
          <a:ln/>
        </p:spPr>
        <p:txBody>
          <a:bodyPr/>
          <a:lstStyle/>
          <a:p>
            <a:pPr eaLnBrk="1" hangingPunct="1"/>
            <a:endParaRPr lang="zh-CN" altLang="en-US"/>
          </a:p>
        </p:txBody>
      </p:sp>
      <p:sp>
        <p:nvSpPr>
          <p:cNvPr id="171012" name="灯片编号占位符 3"/>
          <p:cNvSpPr>
            <a:spLocks noGrp="1"/>
          </p:cNvSpPr>
          <p:nvPr>
            <p:ph type="sldNum" sz="quarter" idx="5"/>
          </p:nvPr>
        </p:nvSpPr>
        <p:spPr>
          <a:noFill/>
        </p:spPr>
        <p:txBody>
          <a:bodyPr/>
          <a:lstStyle/>
          <a:p>
            <a:fld id="{8038666D-7346-45B1-8A54-26EA298E704F}" type="slidenum">
              <a:rPr lang="en-US" altLang="zh-CN" smtClean="0"/>
              <a:pPr/>
              <a:t>60</a:t>
            </a:fld>
            <a:endParaRPr lang="en-US" altLang="zh-CN"/>
          </a:p>
        </p:txBody>
      </p:sp>
    </p:spTree>
    <p:extLst>
      <p:ext uri="{BB962C8B-B14F-4D97-AF65-F5344CB8AC3E}">
        <p14:creationId xmlns:p14="http://schemas.microsoft.com/office/powerpoint/2010/main" val="42283055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a:xfrm>
            <a:off x="992188" y="768350"/>
            <a:ext cx="5114925" cy="3836988"/>
          </a:xfrm>
          <a:ln/>
        </p:spPr>
      </p:sp>
      <p:sp>
        <p:nvSpPr>
          <p:cNvPr id="172035" name="备注占位符 2"/>
          <p:cNvSpPr>
            <a:spLocks noGrp="1"/>
          </p:cNvSpPr>
          <p:nvPr>
            <p:ph type="body" idx="1"/>
          </p:nvPr>
        </p:nvSpPr>
        <p:spPr>
          <a:noFill/>
          <a:ln/>
        </p:spPr>
        <p:txBody>
          <a:bodyPr/>
          <a:lstStyle/>
          <a:p>
            <a:pPr eaLnBrk="1" hangingPunct="1"/>
            <a:endParaRPr lang="zh-CN" altLang="en-US"/>
          </a:p>
        </p:txBody>
      </p:sp>
      <p:sp>
        <p:nvSpPr>
          <p:cNvPr id="172036" name="灯片编号占位符 3"/>
          <p:cNvSpPr>
            <a:spLocks noGrp="1"/>
          </p:cNvSpPr>
          <p:nvPr>
            <p:ph type="sldNum" sz="quarter" idx="5"/>
          </p:nvPr>
        </p:nvSpPr>
        <p:spPr>
          <a:noFill/>
        </p:spPr>
        <p:txBody>
          <a:bodyPr/>
          <a:lstStyle/>
          <a:p>
            <a:fld id="{CA6165DB-E07B-4B2C-A4F2-E734D73A5C16}" type="slidenum">
              <a:rPr lang="en-US" altLang="zh-CN" smtClean="0"/>
              <a:pPr/>
              <a:t>61</a:t>
            </a:fld>
            <a:endParaRPr lang="en-US" altLang="zh-CN"/>
          </a:p>
        </p:txBody>
      </p:sp>
    </p:spTree>
    <p:extLst>
      <p:ext uri="{BB962C8B-B14F-4D97-AF65-F5344CB8AC3E}">
        <p14:creationId xmlns:p14="http://schemas.microsoft.com/office/powerpoint/2010/main" val="35040827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a:xfrm>
            <a:off x="992188" y="768350"/>
            <a:ext cx="5114925" cy="3836988"/>
          </a:xfrm>
          <a:ln/>
        </p:spPr>
      </p:sp>
      <p:sp>
        <p:nvSpPr>
          <p:cNvPr id="173059" name="备注占位符 2"/>
          <p:cNvSpPr>
            <a:spLocks noGrp="1"/>
          </p:cNvSpPr>
          <p:nvPr>
            <p:ph type="body" idx="1"/>
          </p:nvPr>
        </p:nvSpPr>
        <p:spPr>
          <a:noFill/>
          <a:ln/>
        </p:spPr>
        <p:txBody>
          <a:bodyPr/>
          <a:lstStyle/>
          <a:p>
            <a:pPr eaLnBrk="1" hangingPunct="1"/>
            <a:endParaRPr lang="zh-CN" altLang="en-US"/>
          </a:p>
        </p:txBody>
      </p:sp>
      <p:sp>
        <p:nvSpPr>
          <p:cNvPr id="173060" name="灯片编号占位符 3"/>
          <p:cNvSpPr>
            <a:spLocks noGrp="1"/>
          </p:cNvSpPr>
          <p:nvPr>
            <p:ph type="sldNum" sz="quarter" idx="5"/>
          </p:nvPr>
        </p:nvSpPr>
        <p:spPr>
          <a:noFill/>
        </p:spPr>
        <p:txBody>
          <a:bodyPr/>
          <a:lstStyle/>
          <a:p>
            <a:fld id="{39428BFC-B5EC-4C78-9BA7-E842EE875CBA}" type="slidenum">
              <a:rPr lang="en-US" altLang="zh-CN" smtClean="0"/>
              <a:pPr/>
              <a:t>63</a:t>
            </a:fld>
            <a:endParaRPr lang="en-US" altLang="zh-CN"/>
          </a:p>
        </p:txBody>
      </p:sp>
    </p:spTree>
    <p:extLst>
      <p:ext uri="{BB962C8B-B14F-4D97-AF65-F5344CB8AC3E}">
        <p14:creationId xmlns:p14="http://schemas.microsoft.com/office/powerpoint/2010/main" val="25291060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1"/>
          <p:cNvSpPr>
            <a:spLocks noGrp="1" noRot="1" noChangeAspect="1" noTextEdit="1"/>
          </p:cNvSpPr>
          <p:nvPr>
            <p:ph type="sldImg"/>
          </p:nvPr>
        </p:nvSpPr>
        <p:spPr>
          <a:xfrm>
            <a:off x="992188" y="768350"/>
            <a:ext cx="5114925" cy="3836988"/>
          </a:xfrm>
          <a:ln/>
        </p:spPr>
      </p:sp>
      <p:sp>
        <p:nvSpPr>
          <p:cNvPr id="174083" name="备注占位符 2"/>
          <p:cNvSpPr>
            <a:spLocks noGrp="1"/>
          </p:cNvSpPr>
          <p:nvPr>
            <p:ph type="body" idx="1"/>
          </p:nvPr>
        </p:nvSpPr>
        <p:spPr>
          <a:noFill/>
          <a:ln/>
        </p:spPr>
        <p:txBody>
          <a:bodyPr/>
          <a:lstStyle/>
          <a:p>
            <a:pPr eaLnBrk="1" hangingPunct="1"/>
            <a:endParaRPr lang="zh-CN" altLang="en-US"/>
          </a:p>
        </p:txBody>
      </p:sp>
      <p:sp>
        <p:nvSpPr>
          <p:cNvPr id="174084" name="灯片编号占位符 3"/>
          <p:cNvSpPr>
            <a:spLocks noGrp="1"/>
          </p:cNvSpPr>
          <p:nvPr>
            <p:ph type="sldNum" sz="quarter" idx="5"/>
          </p:nvPr>
        </p:nvSpPr>
        <p:spPr>
          <a:noFill/>
        </p:spPr>
        <p:txBody>
          <a:bodyPr/>
          <a:lstStyle/>
          <a:p>
            <a:fld id="{77C0B8BD-EE69-4D7E-85C7-514178E49498}" type="slidenum">
              <a:rPr lang="en-US" altLang="zh-CN" smtClean="0"/>
              <a:pPr/>
              <a:t>64</a:t>
            </a:fld>
            <a:endParaRPr lang="en-US" altLang="zh-CN"/>
          </a:p>
        </p:txBody>
      </p:sp>
    </p:spTree>
    <p:extLst>
      <p:ext uri="{BB962C8B-B14F-4D97-AF65-F5344CB8AC3E}">
        <p14:creationId xmlns:p14="http://schemas.microsoft.com/office/powerpoint/2010/main" val="33440036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幻灯片图像占位符 1"/>
          <p:cNvSpPr>
            <a:spLocks noGrp="1" noRot="1" noChangeAspect="1" noTextEdit="1"/>
          </p:cNvSpPr>
          <p:nvPr>
            <p:ph type="sldImg"/>
          </p:nvPr>
        </p:nvSpPr>
        <p:spPr>
          <a:xfrm>
            <a:off x="992188" y="768350"/>
            <a:ext cx="5114925" cy="3836988"/>
          </a:xfrm>
          <a:ln/>
        </p:spPr>
      </p:sp>
      <p:sp>
        <p:nvSpPr>
          <p:cNvPr id="175107" name="备注占位符 2"/>
          <p:cNvSpPr>
            <a:spLocks noGrp="1"/>
          </p:cNvSpPr>
          <p:nvPr>
            <p:ph type="body" idx="1"/>
          </p:nvPr>
        </p:nvSpPr>
        <p:spPr>
          <a:noFill/>
          <a:ln/>
        </p:spPr>
        <p:txBody>
          <a:bodyPr/>
          <a:lstStyle/>
          <a:p>
            <a:pPr eaLnBrk="1" hangingPunct="1"/>
            <a:endParaRPr lang="zh-CN" altLang="en-US"/>
          </a:p>
        </p:txBody>
      </p:sp>
      <p:sp>
        <p:nvSpPr>
          <p:cNvPr id="175108" name="灯片编号占位符 3"/>
          <p:cNvSpPr>
            <a:spLocks noGrp="1"/>
          </p:cNvSpPr>
          <p:nvPr>
            <p:ph type="sldNum" sz="quarter" idx="5"/>
          </p:nvPr>
        </p:nvSpPr>
        <p:spPr>
          <a:noFill/>
        </p:spPr>
        <p:txBody>
          <a:bodyPr/>
          <a:lstStyle/>
          <a:p>
            <a:fld id="{E2D180B7-5AA7-43CF-947E-B688B2744A48}" type="slidenum">
              <a:rPr lang="en-US" altLang="zh-CN" smtClean="0"/>
              <a:pPr/>
              <a:t>65</a:t>
            </a:fld>
            <a:endParaRPr lang="en-US" altLang="zh-CN"/>
          </a:p>
        </p:txBody>
      </p:sp>
    </p:spTree>
    <p:extLst>
      <p:ext uri="{BB962C8B-B14F-4D97-AF65-F5344CB8AC3E}">
        <p14:creationId xmlns:p14="http://schemas.microsoft.com/office/powerpoint/2010/main" val="31768191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p:cNvSpPr>
            <a:spLocks noGrp="1" noRot="1" noChangeAspect="1" noTextEdit="1"/>
          </p:cNvSpPr>
          <p:nvPr>
            <p:ph type="sldImg"/>
          </p:nvPr>
        </p:nvSpPr>
        <p:spPr>
          <a:xfrm>
            <a:off x="992188" y="768350"/>
            <a:ext cx="5114925" cy="3836988"/>
          </a:xfrm>
          <a:ln/>
        </p:spPr>
      </p:sp>
      <p:sp>
        <p:nvSpPr>
          <p:cNvPr id="176131" name="备注占位符 2"/>
          <p:cNvSpPr>
            <a:spLocks noGrp="1"/>
          </p:cNvSpPr>
          <p:nvPr>
            <p:ph type="body" idx="1"/>
          </p:nvPr>
        </p:nvSpPr>
        <p:spPr>
          <a:noFill/>
          <a:ln/>
        </p:spPr>
        <p:txBody>
          <a:bodyPr/>
          <a:lstStyle/>
          <a:p>
            <a:pPr eaLnBrk="1" hangingPunct="1"/>
            <a:endParaRPr lang="zh-CN" altLang="en-US"/>
          </a:p>
        </p:txBody>
      </p:sp>
      <p:sp>
        <p:nvSpPr>
          <p:cNvPr id="176132" name="灯片编号占位符 3"/>
          <p:cNvSpPr>
            <a:spLocks noGrp="1"/>
          </p:cNvSpPr>
          <p:nvPr>
            <p:ph type="sldNum" sz="quarter" idx="5"/>
          </p:nvPr>
        </p:nvSpPr>
        <p:spPr>
          <a:noFill/>
        </p:spPr>
        <p:txBody>
          <a:bodyPr/>
          <a:lstStyle/>
          <a:p>
            <a:fld id="{DF053730-8BCC-494B-BE87-82AFCB6738A8}" type="slidenum">
              <a:rPr lang="en-US" altLang="zh-CN" smtClean="0"/>
              <a:pPr/>
              <a:t>66</a:t>
            </a:fld>
            <a:endParaRPr lang="en-US" altLang="zh-CN"/>
          </a:p>
        </p:txBody>
      </p:sp>
    </p:spTree>
    <p:extLst>
      <p:ext uri="{BB962C8B-B14F-4D97-AF65-F5344CB8AC3E}">
        <p14:creationId xmlns:p14="http://schemas.microsoft.com/office/powerpoint/2010/main" val="813619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幻灯片图像占位符 1"/>
          <p:cNvSpPr>
            <a:spLocks noGrp="1" noRot="1" noChangeAspect="1" noTextEdit="1"/>
          </p:cNvSpPr>
          <p:nvPr>
            <p:ph type="sldImg"/>
          </p:nvPr>
        </p:nvSpPr>
        <p:spPr>
          <a:xfrm>
            <a:off x="992188" y="768350"/>
            <a:ext cx="5114925" cy="3836988"/>
          </a:xfrm>
          <a:ln/>
        </p:spPr>
      </p:sp>
      <p:sp>
        <p:nvSpPr>
          <p:cNvPr id="177155" name="备注占位符 2"/>
          <p:cNvSpPr>
            <a:spLocks noGrp="1"/>
          </p:cNvSpPr>
          <p:nvPr>
            <p:ph type="body" idx="1"/>
          </p:nvPr>
        </p:nvSpPr>
        <p:spPr>
          <a:noFill/>
          <a:ln/>
        </p:spPr>
        <p:txBody>
          <a:bodyPr/>
          <a:lstStyle/>
          <a:p>
            <a:pPr eaLnBrk="1" hangingPunct="1"/>
            <a:endParaRPr lang="zh-CN" altLang="en-US"/>
          </a:p>
        </p:txBody>
      </p:sp>
      <p:sp>
        <p:nvSpPr>
          <p:cNvPr id="177156" name="灯片编号占位符 3"/>
          <p:cNvSpPr>
            <a:spLocks noGrp="1"/>
          </p:cNvSpPr>
          <p:nvPr>
            <p:ph type="sldNum" sz="quarter" idx="5"/>
          </p:nvPr>
        </p:nvSpPr>
        <p:spPr>
          <a:noFill/>
        </p:spPr>
        <p:txBody>
          <a:bodyPr/>
          <a:lstStyle/>
          <a:p>
            <a:fld id="{BED4F849-A28B-4E7D-A476-B45564ABC389}" type="slidenum">
              <a:rPr lang="en-US" altLang="zh-CN" smtClean="0"/>
              <a:pPr/>
              <a:t>70</a:t>
            </a:fld>
            <a:endParaRPr lang="en-US" altLang="zh-CN"/>
          </a:p>
        </p:txBody>
      </p:sp>
    </p:spTree>
    <p:extLst>
      <p:ext uri="{BB962C8B-B14F-4D97-AF65-F5344CB8AC3E}">
        <p14:creationId xmlns:p14="http://schemas.microsoft.com/office/powerpoint/2010/main" val="2551749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a:ln/>
        </p:spPr>
      </p:sp>
      <p:sp>
        <p:nvSpPr>
          <p:cNvPr id="149507" name="备注占位符 2"/>
          <p:cNvSpPr>
            <a:spLocks noGrp="1"/>
          </p:cNvSpPr>
          <p:nvPr>
            <p:ph type="body" idx="1"/>
          </p:nvPr>
        </p:nvSpPr>
        <p:spPr>
          <a:noFill/>
          <a:ln/>
        </p:spPr>
        <p:txBody>
          <a:bodyPr/>
          <a:lstStyle/>
          <a:p>
            <a:pPr eaLnBrk="1" hangingPunct="1"/>
            <a:endParaRPr lang="zh-CN" altLang="en-US"/>
          </a:p>
        </p:txBody>
      </p:sp>
      <p:sp>
        <p:nvSpPr>
          <p:cNvPr id="149508" name="灯片编号占位符 3"/>
          <p:cNvSpPr>
            <a:spLocks noGrp="1"/>
          </p:cNvSpPr>
          <p:nvPr>
            <p:ph type="sldNum" sz="quarter" idx="5"/>
          </p:nvPr>
        </p:nvSpPr>
        <p:spPr>
          <a:noFill/>
        </p:spPr>
        <p:txBody>
          <a:bodyPr/>
          <a:lstStyle/>
          <a:p>
            <a:fld id="{6B4D040D-4FEB-433A-8FF3-1309F7334EEB}" type="slidenum">
              <a:rPr lang="en-US" altLang="zh-CN" smtClean="0"/>
              <a:pPr/>
              <a:t>8</a:t>
            </a:fld>
            <a:endParaRPr lang="en-US" altLang="zh-CN"/>
          </a:p>
        </p:txBody>
      </p:sp>
    </p:spTree>
    <p:extLst>
      <p:ext uri="{BB962C8B-B14F-4D97-AF65-F5344CB8AC3E}">
        <p14:creationId xmlns:p14="http://schemas.microsoft.com/office/powerpoint/2010/main" val="494320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a:xfrm>
            <a:off x="992188" y="768350"/>
            <a:ext cx="5114925" cy="3836988"/>
          </a:xfrm>
          <a:ln/>
        </p:spPr>
      </p:sp>
      <p:sp>
        <p:nvSpPr>
          <p:cNvPr id="150531" name="备注占位符 2"/>
          <p:cNvSpPr>
            <a:spLocks noGrp="1"/>
          </p:cNvSpPr>
          <p:nvPr>
            <p:ph type="body" idx="1"/>
          </p:nvPr>
        </p:nvSpPr>
        <p:spPr>
          <a:noFill/>
          <a:ln/>
        </p:spPr>
        <p:txBody>
          <a:bodyPr/>
          <a:lstStyle/>
          <a:p>
            <a:pPr eaLnBrk="1" hangingPunct="1"/>
            <a:endParaRPr lang="zh-CN" altLang="en-US"/>
          </a:p>
        </p:txBody>
      </p:sp>
      <p:sp>
        <p:nvSpPr>
          <p:cNvPr id="150532" name="灯片编号占位符 3"/>
          <p:cNvSpPr>
            <a:spLocks noGrp="1"/>
          </p:cNvSpPr>
          <p:nvPr>
            <p:ph type="sldNum" sz="quarter" idx="5"/>
          </p:nvPr>
        </p:nvSpPr>
        <p:spPr>
          <a:noFill/>
        </p:spPr>
        <p:txBody>
          <a:bodyPr/>
          <a:lstStyle/>
          <a:p>
            <a:fld id="{2AAEC61B-3196-4731-B5A8-E69FA03C3219}" type="slidenum">
              <a:rPr lang="en-US" altLang="zh-CN" smtClean="0"/>
              <a:pPr/>
              <a:t>9</a:t>
            </a:fld>
            <a:endParaRPr lang="en-US" altLang="zh-CN"/>
          </a:p>
        </p:txBody>
      </p:sp>
    </p:spTree>
    <p:extLst>
      <p:ext uri="{BB962C8B-B14F-4D97-AF65-F5344CB8AC3E}">
        <p14:creationId xmlns:p14="http://schemas.microsoft.com/office/powerpoint/2010/main" val="1854267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a:xfrm>
            <a:off x="992188" y="768350"/>
            <a:ext cx="5114925" cy="3836988"/>
          </a:xfrm>
          <a:ln/>
        </p:spPr>
      </p:sp>
      <p:sp>
        <p:nvSpPr>
          <p:cNvPr id="151555" name="备注占位符 2"/>
          <p:cNvSpPr>
            <a:spLocks noGrp="1"/>
          </p:cNvSpPr>
          <p:nvPr>
            <p:ph type="body" idx="1"/>
          </p:nvPr>
        </p:nvSpPr>
        <p:spPr>
          <a:noFill/>
          <a:ln/>
        </p:spPr>
        <p:txBody>
          <a:bodyPr/>
          <a:lstStyle/>
          <a:p>
            <a:pPr eaLnBrk="1" hangingPunct="1"/>
            <a:endParaRPr lang="zh-CN" altLang="en-US"/>
          </a:p>
        </p:txBody>
      </p:sp>
      <p:sp>
        <p:nvSpPr>
          <p:cNvPr id="151556" name="灯片编号占位符 3"/>
          <p:cNvSpPr>
            <a:spLocks noGrp="1"/>
          </p:cNvSpPr>
          <p:nvPr>
            <p:ph type="sldNum" sz="quarter" idx="5"/>
          </p:nvPr>
        </p:nvSpPr>
        <p:spPr>
          <a:noFill/>
        </p:spPr>
        <p:txBody>
          <a:bodyPr/>
          <a:lstStyle/>
          <a:p>
            <a:fld id="{7305843E-3EC9-4E49-B04F-EB3E2C056416}" type="slidenum">
              <a:rPr lang="en-US" altLang="zh-CN" smtClean="0"/>
              <a:pPr/>
              <a:t>12</a:t>
            </a:fld>
            <a:endParaRPr lang="en-US" altLang="zh-CN"/>
          </a:p>
        </p:txBody>
      </p:sp>
    </p:spTree>
    <p:extLst>
      <p:ext uri="{BB962C8B-B14F-4D97-AF65-F5344CB8AC3E}">
        <p14:creationId xmlns:p14="http://schemas.microsoft.com/office/powerpoint/2010/main" val="3071533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a:xfrm>
            <a:off x="992188" y="768350"/>
            <a:ext cx="5114925" cy="3836988"/>
          </a:xfrm>
          <a:ln/>
        </p:spPr>
      </p:sp>
      <p:sp>
        <p:nvSpPr>
          <p:cNvPr id="152579" name="备注占位符 2"/>
          <p:cNvSpPr>
            <a:spLocks noGrp="1"/>
          </p:cNvSpPr>
          <p:nvPr>
            <p:ph type="body" idx="1"/>
          </p:nvPr>
        </p:nvSpPr>
        <p:spPr>
          <a:noFill/>
          <a:ln/>
        </p:spPr>
        <p:txBody>
          <a:bodyPr/>
          <a:lstStyle/>
          <a:p>
            <a:pPr eaLnBrk="1" hangingPunct="1"/>
            <a:endParaRPr lang="zh-CN" altLang="en-US"/>
          </a:p>
        </p:txBody>
      </p:sp>
      <p:sp>
        <p:nvSpPr>
          <p:cNvPr id="152580" name="灯片编号占位符 3"/>
          <p:cNvSpPr>
            <a:spLocks noGrp="1"/>
          </p:cNvSpPr>
          <p:nvPr>
            <p:ph type="sldNum" sz="quarter" idx="5"/>
          </p:nvPr>
        </p:nvSpPr>
        <p:spPr>
          <a:noFill/>
        </p:spPr>
        <p:txBody>
          <a:bodyPr/>
          <a:lstStyle/>
          <a:p>
            <a:fld id="{675A765D-04C4-42D2-A2BD-0647C346C149}" type="slidenum">
              <a:rPr lang="en-US" altLang="zh-CN" smtClean="0"/>
              <a:pPr/>
              <a:t>14</a:t>
            </a:fld>
            <a:endParaRPr lang="en-US" altLang="zh-CN"/>
          </a:p>
        </p:txBody>
      </p:sp>
    </p:spTree>
    <p:extLst>
      <p:ext uri="{BB962C8B-B14F-4D97-AF65-F5344CB8AC3E}">
        <p14:creationId xmlns:p14="http://schemas.microsoft.com/office/powerpoint/2010/main" val="1818142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304800"/>
            <a:ext cx="2190750" cy="6248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2400" y="304800"/>
            <a:ext cx="6419850" cy="6248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reserve="1">
  <p:cSld name="标题，文本与媒体剪辑">
    <p:spTree>
      <p:nvGrpSpPr>
        <p:cNvPr id="1" name=""/>
        <p:cNvGrpSpPr/>
        <p:nvPr/>
      </p:nvGrpSpPr>
      <p:grpSpPr>
        <a:xfrm>
          <a:off x="0" y="0"/>
          <a:ext cx="0" cy="0"/>
          <a:chOff x="0" y="0"/>
          <a:chExt cx="0" cy="0"/>
        </a:xfrm>
      </p:grpSpPr>
      <p:sp>
        <p:nvSpPr>
          <p:cNvPr id="2" name="标题 1"/>
          <p:cNvSpPr>
            <a:spLocks noGrp="1"/>
          </p:cNvSpPr>
          <p:nvPr>
            <p:ph type="title"/>
          </p:nvPr>
        </p:nvSpPr>
        <p:spPr>
          <a:xfrm>
            <a:off x="1066800" y="304800"/>
            <a:ext cx="7772400"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152400" y="1524000"/>
            <a:ext cx="4305300" cy="5029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媒体占位符 3"/>
          <p:cNvSpPr>
            <a:spLocks noGrp="1"/>
          </p:cNvSpPr>
          <p:nvPr>
            <p:ph type="media" sz="half" idx="2"/>
          </p:nvPr>
        </p:nvSpPr>
        <p:spPr>
          <a:xfrm>
            <a:off x="4610100" y="1524000"/>
            <a:ext cx="4305300" cy="5029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0000"/>
              </a:spcBef>
              <a:spcAft>
                <a:spcPct val="0"/>
              </a:spcAft>
              <a:buClrTx/>
              <a:buSzTx/>
              <a:buFontTx/>
              <a:buChar char="•"/>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03300" y="0"/>
            <a:ext cx="8140700" cy="1231900"/>
          </a:xfrm>
        </p:spPr>
        <p:txBody>
          <a:bodyPr/>
          <a:lstStyle/>
          <a:p>
            <a:r>
              <a:rPr lang="zh-CN" altLang="en-US"/>
              <a:t>单击此处编辑母版标题样式</a:t>
            </a:r>
          </a:p>
        </p:txBody>
      </p:sp>
      <p:sp>
        <p:nvSpPr>
          <p:cNvPr id="3" name="文本占位符 2"/>
          <p:cNvSpPr>
            <a:spLocks noGrp="1"/>
          </p:cNvSpPr>
          <p:nvPr>
            <p:ph type="body" sz="half" idx="1"/>
          </p:nvPr>
        </p:nvSpPr>
        <p:spPr>
          <a:xfrm>
            <a:off x="152400" y="1358900"/>
            <a:ext cx="4337050" cy="530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1850" y="1358900"/>
            <a:ext cx="4337050" cy="530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2" name="日期占位符 4"/>
          <p:cNvSpPr>
            <a:spLocks noGrp="1"/>
          </p:cNvSpPr>
          <p:nvPr>
            <p:ph type="dt" sz="half" idx="12"/>
          </p:nvPr>
        </p:nvSpPr>
        <p:spPr bwMode="auto">
          <a:xfrm>
            <a:off x="711200" y="6553200"/>
            <a:ext cx="2273300" cy="3048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灯片编号占位符 5"/>
          <p:cNvSpPr>
            <a:spLocks noGrp="1"/>
          </p:cNvSpPr>
          <p:nvPr>
            <p:ph type="sldNum" sz="quarter" idx="4"/>
          </p:nvPr>
        </p:nvSpPr>
        <p:spPr bwMode="auto">
          <a:xfrm>
            <a:off x="6972300" y="6248400"/>
            <a:ext cx="1905000" cy="457200"/>
          </a:xfrm>
          <a:prstGeom prst="rect">
            <a:avLst/>
          </a:prstGeom>
          <a:ln>
            <a:miter lim="800000"/>
          </a:ln>
        </p:spPr>
        <p:txBody>
          <a:bodyPr vert="horz" wrap="square" lIns="91440" tIns="45720" rIns="91440" bIns="45720" numCol="1" anchor="t" anchorCtr="0" compatLnSpc="1"/>
          <a:lstStyle/>
          <a:p>
            <a:pPr algn="r"/>
            <a:fld id="{9A0DB2DC-4C9A-4742-B13C-FB6460FD3503}" type="slidenum">
              <a:rPr lang="zh-CN" altLang="en-US" dirty="0"/>
              <a:t>‹#›</a:t>
            </a:fld>
            <a:endParaRPr lang="zh-CN" altLang="en-US" dirty="0"/>
          </a:p>
        </p:txBody>
      </p:sp>
      <p:sp>
        <p:nvSpPr>
          <p:cNvPr id="5" name="页脚占位符 4"/>
          <p:cNvSpPr>
            <a:spLocks noGrp="1"/>
          </p:cNvSpPr>
          <p:nvPr>
            <p:ph type="ftr" sz="quarter" idx="13"/>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152400"/>
            <a:ext cx="7772400" cy="9906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533400" y="1600200"/>
            <a:ext cx="8305800" cy="4572000"/>
          </a:xfrm>
        </p:spPr>
        <p:txBody>
          <a:bodyPr vert="horz" wrap="square" lIns="91440" tIns="45720" rIns="91440" bIns="45720" numCol="1" anchor="t" anchorCtr="0" compatLnSpc="1"/>
          <a:lstStyle/>
          <a:p>
            <a:pPr marL="342900" marR="0" lvl="0" indent="-342900" algn="l" defTabSz="914400" rtl="0" eaLnBrk="0" fontAlgn="base" latinLnBrk="0" hangingPunct="0">
              <a:lnSpc>
                <a:spcPct val="110000"/>
              </a:lnSpc>
              <a:spcBef>
                <a:spcPct val="10000"/>
              </a:spcBef>
              <a:spcAft>
                <a:spcPct val="0"/>
              </a:spcAft>
              <a:buClrTx/>
              <a:buSzTx/>
              <a:buFontTx/>
              <a:buChar char="•"/>
              <a:defRPr/>
            </a:pPr>
            <a:endParaRPr kumimoji="1" lang="zh-CN" altLang="en-US" sz="24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52400" y="304800"/>
            <a:ext cx="8763000" cy="6248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400" b="0" strike="noStrike" noProof="1" dirty="0">
                <a:latin typeface="Times New Roman" panose="02020603050405020304" pitchFamily="18" charset="0"/>
                <a:ea typeface="宋体" panose="02010600030101010101" pitchFamily="2" charset="-122"/>
                <a:cs typeface="+mn-ea"/>
              </a:rPr>
              <a:t>‹#›</a:t>
            </a:fld>
            <a:endParaRPr lang="en-US" altLang="zh-CN" sz="1400" b="0"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6657BA5C-E8CF-479D-B98A-468C66167877}" type="slidenum">
              <a:rPr lang="en-US" altLang="zh-CN"/>
              <a:pPr>
                <a:defRPr/>
              </a:pPr>
              <a:t>‹#›</a:t>
            </a:fld>
            <a:endParaRPr lang="en-US" altLang="zh-CN"/>
          </a:p>
        </p:txBody>
      </p:sp>
    </p:spTree>
    <p:extLst>
      <p:ext uri="{BB962C8B-B14F-4D97-AF65-F5344CB8AC3E}">
        <p14:creationId xmlns:p14="http://schemas.microsoft.com/office/powerpoint/2010/main" val="2355469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a:ln/>
        </p:spPr>
        <p:txBody>
          <a:bodyPr/>
          <a:lstStyle>
            <a:lvl1pPr>
              <a:defRPr/>
            </a:lvl1pPr>
          </a:lstStyle>
          <a:p>
            <a:pPr>
              <a:defRPr/>
            </a:pPr>
            <a:fld id="{D032AB36-53BB-4261-9FF6-D3D0A586F5DF}" type="slidenum">
              <a:rPr lang="en-US" altLang="zh-CN"/>
              <a:pPr>
                <a:defRPr/>
              </a:pPr>
              <a:t>‹#›</a:t>
            </a:fld>
            <a:endParaRPr lang="en-US" altLang="zh-CN"/>
          </a:p>
        </p:txBody>
      </p:sp>
    </p:spTree>
    <p:extLst>
      <p:ext uri="{BB962C8B-B14F-4D97-AF65-F5344CB8AC3E}">
        <p14:creationId xmlns:p14="http://schemas.microsoft.com/office/powerpoint/2010/main" val="25496310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a:ln/>
        </p:spPr>
        <p:txBody>
          <a:bodyPr/>
          <a:lstStyle>
            <a:lvl1pPr>
              <a:defRPr/>
            </a:lvl1pPr>
          </a:lstStyle>
          <a:p>
            <a:pPr>
              <a:defRPr/>
            </a:pPr>
            <a:fld id="{EB73A0C6-7958-438C-94A4-978BD70CEC05}" type="slidenum">
              <a:rPr lang="en-US" altLang="zh-CN"/>
              <a:pPr>
                <a:defRPr/>
              </a:pPr>
              <a:t>‹#›</a:t>
            </a:fld>
            <a:endParaRPr lang="en-US" altLang="zh-CN"/>
          </a:p>
        </p:txBody>
      </p:sp>
    </p:spTree>
    <p:extLst>
      <p:ext uri="{BB962C8B-B14F-4D97-AF65-F5344CB8AC3E}">
        <p14:creationId xmlns:p14="http://schemas.microsoft.com/office/powerpoint/2010/main" val="3996430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1295400"/>
            <a:ext cx="428625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7250" y="1295400"/>
            <a:ext cx="4287838"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7"/>
          <p:cNvSpPr>
            <a:spLocks noGrp="1" noChangeArrowheads="1"/>
          </p:cNvSpPr>
          <p:nvPr>
            <p:ph type="sldNum" sz="quarter" idx="12"/>
          </p:nvPr>
        </p:nvSpPr>
        <p:spPr>
          <a:ln/>
        </p:spPr>
        <p:txBody>
          <a:bodyPr/>
          <a:lstStyle>
            <a:lvl1pPr>
              <a:defRPr/>
            </a:lvl1pPr>
          </a:lstStyle>
          <a:p>
            <a:pPr>
              <a:defRPr/>
            </a:pPr>
            <a:fld id="{DA994885-C44D-469F-90BE-589748E4B7A8}" type="slidenum">
              <a:rPr lang="en-US" altLang="zh-CN"/>
              <a:pPr>
                <a:defRPr/>
              </a:pPr>
              <a:t>‹#›</a:t>
            </a:fld>
            <a:endParaRPr lang="en-US" altLang="zh-CN"/>
          </a:p>
        </p:txBody>
      </p:sp>
    </p:spTree>
    <p:extLst>
      <p:ext uri="{BB962C8B-B14F-4D97-AF65-F5344CB8AC3E}">
        <p14:creationId xmlns:p14="http://schemas.microsoft.com/office/powerpoint/2010/main" val="4136364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37"/>
          <p:cNvSpPr>
            <a:spLocks noGrp="1" noChangeArrowheads="1"/>
          </p:cNvSpPr>
          <p:nvPr>
            <p:ph type="sldNum" sz="quarter" idx="12"/>
          </p:nvPr>
        </p:nvSpPr>
        <p:spPr>
          <a:ln/>
        </p:spPr>
        <p:txBody>
          <a:bodyPr/>
          <a:lstStyle>
            <a:lvl1pPr>
              <a:defRPr/>
            </a:lvl1pPr>
          </a:lstStyle>
          <a:p>
            <a:pPr>
              <a:defRPr/>
            </a:pPr>
            <a:fld id="{056FF2F8-B748-4C3A-BBE2-8910E7502ED1}" type="slidenum">
              <a:rPr lang="en-US" altLang="zh-CN"/>
              <a:pPr>
                <a:defRPr/>
              </a:pPr>
              <a:t>‹#›</a:t>
            </a:fld>
            <a:endParaRPr lang="en-US" altLang="zh-CN"/>
          </a:p>
        </p:txBody>
      </p:sp>
    </p:spTree>
    <p:extLst>
      <p:ext uri="{BB962C8B-B14F-4D97-AF65-F5344CB8AC3E}">
        <p14:creationId xmlns:p14="http://schemas.microsoft.com/office/powerpoint/2010/main" val="5486545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7"/>
          <p:cNvSpPr>
            <a:spLocks noGrp="1" noChangeArrowheads="1"/>
          </p:cNvSpPr>
          <p:nvPr>
            <p:ph type="sldNum" sz="quarter" idx="12"/>
          </p:nvPr>
        </p:nvSpPr>
        <p:spPr>
          <a:ln/>
        </p:spPr>
        <p:txBody>
          <a:bodyPr/>
          <a:lstStyle>
            <a:lvl1pPr>
              <a:defRPr/>
            </a:lvl1pPr>
          </a:lstStyle>
          <a:p>
            <a:pPr>
              <a:defRPr/>
            </a:pPr>
            <a:fld id="{C32C95C9-390F-468D-96F5-C342F28C752C}" type="slidenum">
              <a:rPr lang="en-US" altLang="zh-CN"/>
              <a:pPr>
                <a:defRPr/>
              </a:pPr>
              <a:t>‹#›</a:t>
            </a:fld>
            <a:endParaRPr lang="en-US" altLang="zh-CN"/>
          </a:p>
        </p:txBody>
      </p:sp>
    </p:spTree>
    <p:extLst>
      <p:ext uri="{BB962C8B-B14F-4D97-AF65-F5344CB8AC3E}">
        <p14:creationId xmlns:p14="http://schemas.microsoft.com/office/powerpoint/2010/main" val="5051760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37"/>
          <p:cNvSpPr>
            <a:spLocks noGrp="1" noChangeArrowheads="1"/>
          </p:cNvSpPr>
          <p:nvPr>
            <p:ph type="sldNum" sz="quarter" idx="12"/>
          </p:nvPr>
        </p:nvSpPr>
        <p:spPr>
          <a:ln/>
        </p:spPr>
        <p:txBody>
          <a:bodyPr/>
          <a:lstStyle>
            <a:lvl1pPr>
              <a:defRPr/>
            </a:lvl1pPr>
          </a:lstStyle>
          <a:p>
            <a:pPr>
              <a:defRPr/>
            </a:pPr>
            <a:fld id="{F5211C7B-5E5E-4837-9380-4A7C14C1EA2A}" type="slidenum">
              <a:rPr lang="en-US" altLang="zh-CN"/>
              <a:pPr>
                <a:defRPr/>
              </a:pPr>
              <a:t>‹#›</a:t>
            </a:fld>
            <a:endParaRPr lang="en-US" altLang="zh-CN"/>
          </a:p>
        </p:txBody>
      </p:sp>
    </p:spTree>
    <p:extLst>
      <p:ext uri="{BB962C8B-B14F-4D97-AF65-F5344CB8AC3E}">
        <p14:creationId xmlns:p14="http://schemas.microsoft.com/office/powerpoint/2010/main" val="18800290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7"/>
          <p:cNvSpPr>
            <a:spLocks noGrp="1" noChangeArrowheads="1"/>
          </p:cNvSpPr>
          <p:nvPr>
            <p:ph type="sldNum" sz="quarter" idx="12"/>
          </p:nvPr>
        </p:nvSpPr>
        <p:spPr>
          <a:ln/>
        </p:spPr>
        <p:txBody>
          <a:bodyPr/>
          <a:lstStyle>
            <a:lvl1pPr>
              <a:defRPr/>
            </a:lvl1pPr>
          </a:lstStyle>
          <a:p>
            <a:pPr>
              <a:defRPr/>
            </a:pPr>
            <a:fld id="{6AC0A2ED-1B39-4F36-AE5C-F2E7C5D7BD42}" type="slidenum">
              <a:rPr lang="en-US" altLang="zh-CN"/>
              <a:pPr>
                <a:defRPr/>
              </a:pPr>
              <a:t>‹#›</a:t>
            </a:fld>
            <a:endParaRPr lang="en-US" altLang="zh-CN"/>
          </a:p>
        </p:txBody>
      </p:sp>
    </p:spTree>
    <p:extLst>
      <p:ext uri="{BB962C8B-B14F-4D97-AF65-F5344CB8AC3E}">
        <p14:creationId xmlns:p14="http://schemas.microsoft.com/office/powerpoint/2010/main" val="18979094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7"/>
          <p:cNvSpPr>
            <a:spLocks noGrp="1" noChangeArrowheads="1"/>
          </p:cNvSpPr>
          <p:nvPr>
            <p:ph type="sldNum" sz="quarter" idx="12"/>
          </p:nvPr>
        </p:nvSpPr>
        <p:spPr>
          <a:ln/>
        </p:spPr>
        <p:txBody>
          <a:bodyPr/>
          <a:lstStyle>
            <a:lvl1pPr>
              <a:defRPr/>
            </a:lvl1pPr>
          </a:lstStyle>
          <a:p>
            <a:pPr>
              <a:defRPr/>
            </a:pPr>
            <a:fld id="{0799CAD2-1885-4201-B781-4F7B888ADAEE}" type="slidenum">
              <a:rPr lang="en-US" altLang="zh-CN"/>
              <a:pPr>
                <a:defRPr/>
              </a:pPr>
              <a:t>‹#›</a:t>
            </a:fld>
            <a:endParaRPr lang="en-US" altLang="zh-CN"/>
          </a:p>
        </p:txBody>
      </p:sp>
    </p:spTree>
    <p:extLst>
      <p:ext uri="{BB962C8B-B14F-4D97-AF65-F5344CB8AC3E}">
        <p14:creationId xmlns:p14="http://schemas.microsoft.com/office/powerpoint/2010/main" val="4223308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a:ln/>
        </p:spPr>
        <p:txBody>
          <a:bodyPr/>
          <a:lstStyle>
            <a:lvl1pPr>
              <a:defRPr/>
            </a:lvl1pPr>
          </a:lstStyle>
          <a:p>
            <a:pPr>
              <a:defRPr/>
            </a:pPr>
            <a:fld id="{7CC1C89D-C9A8-4727-8BEF-EAB1BF8BB17F}" type="slidenum">
              <a:rPr lang="en-US" altLang="zh-CN"/>
              <a:pPr>
                <a:defRPr/>
              </a:pPr>
              <a:t>‹#›</a:t>
            </a:fld>
            <a:endParaRPr lang="en-US" altLang="zh-CN"/>
          </a:p>
        </p:txBody>
      </p:sp>
    </p:spTree>
    <p:extLst>
      <p:ext uri="{BB962C8B-B14F-4D97-AF65-F5344CB8AC3E}">
        <p14:creationId xmlns:p14="http://schemas.microsoft.com/office/powerpoint/2010/main" val="13846624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3863" y="166688"/>
            <a:ext cx="2181225" cy="64627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166688"/>
            <a:ext cx="6392863" cy="64627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a:ln/>
        </p:spPr>
        <p:txBody>
          <a:bodyPr/>
          <a:lstStyle>
            <a:lvl1pPr>
              <a:defRPr/>
            </a:lvl1pPr>
          </a:lstStyle>
          <a:p>
            <a:pPr>
              <a:defRPr/>
            </a:pPr>
            <a:fld id="{A5D450D6-8513-473F-B491-4872AE437102}" type="slidenum">
              <a:rPr lang="en-US" altLang="zh-CN"/>
              <a:pPr>
                <a:defRPr/>
              </a:pPr>
              <a:t>‹#›</a:t>
            </a:fld>
            <a:endParaRPr lang="en-US" altLang="zh-CN"/>
          </a:p>
        </p:txBody>
      </p:sp>
    </p:spTree>
    <p:extLst>
      <p:ext uri="{BB962C8B-B14F-4D97-AF65-F5344CB8AC3E}">
        <p14:creationId xmlns:p14="http://schemas.microsoft.com/office/powerpoint/2010/main" val="40415260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166688"/>
            <a:ext cx="7793037" cy="769937"/>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1295400"/>
            <a:ext cx="4286250" cy="5334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7250" y="1295400"/>
            <a:ext cx="4287838" cy="5334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7"/>
          <p:cNvSpPr>
            <a:spLocks noGrp="1" noChangeArrowheads="1"/>
          </p:cNvSpPr>
          <p:nvPr>
            <p:ph type="sldNum" sz="quarter" idx="12"/>
          </p:nvPr>
        </p:nvSpPr>
        <p:spPr>
          <a:ln/>
        </p:spPr>
        <p:txBody>
          <a:bodyPr/>
          <a:lstStyle>
            <a:lvl1pPr>
              <a:defRPr/>
            </a:lvl1pPr>
          </a:lstStyle>
          <a:p>
            <a:pPr>
              <a:defRPr/>
            </a:pPr>
            <a:fld id="{F396B328-27B8-4001-A958-DC01780B3D7C}" type="slidenum">
              <a:rPr lang="en-US" altLang="zh-CN"/>
              <a:pPr>
                <a:defRPr/>
              </a:pPr>
              <a:t>‹#›</a:t>
            </a:fld>
            <a:endParaRPr lang="en-US" altLang="zh-CN"/>
          </a:p>
        </p:txBody>
      </p:sp>
    </p:spTree>
    <p:extLst>
      <p:ext uri="{BB962C8B-B14F-4D97-AF65-F5344CB8AC3E}">
        <p14:creationId xmlns:p14="http://schemas.microsoft.com/office/powerpoint/2010/main" val="4025158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2400" y="1524000"/>
            <a:ext cx="4305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0100" y="1524000"/>
            <a:ext cx="4305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1066800" y="304800"/>
            <a:ext cx="7772400" cy="9144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idx="1"/>
          </p:nvPr>
        </p:nvSpPr>
        <p:spPr>
          <a:xfrm>
            <a:off x="152400" y="1524000"/>
            <a:ext cx="8763000" cy="50292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b="0"/>
            </a:lvl1p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grpSp>
        <p:nvGrpSpPr>
          <p:cNvPr id="1031" name="Group 7"/>
          <p:cNvGrpSpPr/>
          <p:nvPr userDrawn="1"/>
        </p:nvGrpSpPr>
        <p:grpSpPr>
          <a:xfrm>
            <a:off x="7620000" y="5076825"/>
            <a:ext cx="1371600" cy="1600200"/>
            <a:chOff x="0" y="3182"/>
            <a:chExt cx="808" cy="998"/>
          </a:xfrm>
        </p:grpSpPr>
        <p:grpSp>
          <p:nvGrpSpPr>
            <p:cNvPr id="1034" name="Group 8"/>
            <p:cNvGrpSpPr/>
            <p:nvPr/>
          </p:nvGrpSpPr>
          <p:grpSpPr>
            <a:xfrm>
              <a:off x="0" y="3182"/>
              <a:ext cx="506" cy="927"/>
              <a:chOff x="1685" y="1023"/>
              <a:chExt cx="506" cy="927"/>
            </a:xfrm>
          </p:grpSpPr>
          <p:sp>
            <p:nvSpPr>
              <p:cNvPr id="1033" name="Freeform 9"/>
              <p:cNvSpPr/>
              <p:nvPr/>
            </p:nvSpPr>
            <p:spPr bwMode="ltGray">
              <a:xfrm>
                <a:off x="1733" y="1329"/>
                <a:ext cx="78" cy="621"/>
              </a:xfrm>
              <a:custGeom>
                <a:avLst/>
                <a:gdLst/>
                <a:ahLst/>
                <a:cxnLst>
                  <a:cxn ang="0">
                    <a:pos x="0" y="54"/>
                  </a:cxn>
                  <a:cxn ang="0">
                    <a:pos x="11" y="269"/>
                  </a:cxn>
                  <a:cxn ang="0">
                    <a:pos x="22" y="442"/>
                  </a:cxn>
                  <a:cxn ang="0">
                    <a:pos x="30" y="570"/>
                  </a:cxn>
                  <a:cxn ang="0">
                    <a:pos x="28" y="620"/>
                  </a:cxn>
                  <a:cxn ang="0">
                    <a:pos x="44" y="620"/>
                  </a:cxn>
                  <a:cxn ang="0">
                    <a:pos x="49" y="546"/>
                  </a:cxn>
                  <a:cxn ang="0">
                    <a:pos x="52" y="434"/>
                  </a:cxn>
                  <a:cxn ang="0">
                    <a:pos x="58" y="329"/>
                  </a:cxn>
                  <a:cxn ang="0">
                    <a:pos x="61" y="250"/>
                  </a:cxn>
                  <a:cxn ang="0">
                    <a:pos x="67" y="135"/>
                  </a:cxn>
                  <a:cxn ang="0">
                    <a:pos x="75" y="36"/>
                  </a:cxn>
                  <a:cxn ang="0">
                    <a:pos x="70" y="11"/>
                  </a:cxn>
                  <a:cxn ang="0">
                    <a:pos x="62" y="0"/>
                  </a:cxn>
                  <a:cxn ang="0">
                    <a:pos x="53" y="121"/>
                  </a:cxn>
                  <a:cxn ang="0">
                    <a:pos x="45" y="224"/>
                  </a:cxn>
                  <a:cxn ang="0">
                    <a:pos x="43" y="305"/>
                  </a:cxn>
                  <a:cxn ang="0">
                    <a:pos x="40" y="390"/>
                  </a:cxn>
                  <a:cxn ang="0">
                    <a:pos x="34" y="475"/>
                  </a:cxn>
                  <a:cxn ang="0">
                    <a:pos x="25" y="327"/>
                  </a:cxn>
                  <a:cxn ang="0">
                    <a:pos x="15" y="187"/>
                  </a:cxn>
                  <a:cxn ang="0">
                    <a:pos x="0" y="54"/>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 name="Freeform 10"/>
              <p:cNvSpPr/>
              <p:nvPr/>
            </p:nvSpPr>
            <p:spPr bwMode="ltGray">
              <a:xfrm>
                <a:off x="1790" y="1581"/>
                <a:ext cx="122" cy="349"/>
              </a:xfrm>
              <a:custGeom>
                <a:avLst/>
                <a:gdLst/>
                <a:ahLst/>
                <a:cxnLst>
                  <a:cxn ang="0">
                    <a:pos x="0" y="161"/>
                  </a:cxn>
                  <a:cxn ang="0">
                    <a:pos x="10" y="232"/>
                  </a:cxn>
                  <a:cxn ang="0">
                    <a:pos x="20" y="289"/>
                  </a:cxn>
                  <a:cxn ang="0">
                    <a:pos x="26" y="331"/>
                  </a:cxn>
                  <a:cxn ang="0">
                    <a:pos x="25" y="348"/>
                  </a:cxn>
                  <a:cxn ang="0">
                    <a:pos x="39" y="348"/>
                  </a:cxn>
                  <a:cxn ang="0">
                    <a:pos x="43" y="323"/>
                  </a:cxn>
                  <a:cxn ang="0">
                    <a:pos x="45" y="286"/>
                  </a:cxn>
                  <a:cxn ang="0">
                    <a:pos x="51" y="252"/>
                  </a:cxn>
                  <a:cxn ang="0">
                    <a:pos x="54" y="226"/>
                  </a:cxn>
                  <a:cxn ang="0">
                    <a:pos x="59" y="188"/>
                  </a:cxn>
                  <a:cxn ang="0">
                    <a:pos x="66" y="156"/>
                  </a:cxn>
                  <a:cxn ang="0">
                    <a:pos x="71" y="127"/>
                  </a:cxn>
                  <a:cxn ang="0">
                    <a:pos x="77" y="96"/>
                  </a:cxn>
                  <a:cxn ang="0">
                    <a:pos x="86" y="66"/>
                  </a:cxn>
                  <a:cxn ang="0">
                    <a:pos x="96" y="40"/>
                  </a:cxn>
                  <a:cxn ang="0">
                    <a:pos x="113" y="15"/>
                  </a:cxn>
                  <a:cxn ang="0">
                    <a:pos x="119" y="5"/>
                  </a:cxn>
                  <a:cxn ang="0">
                    <a:pos x="112" y="0"/>
                  </a:cxn>
                  <a:cxn ang="0">
                    <a:pos x="101" y="10"/>
                  </a:cxn>
                  <a:cxn ang="0">
                    <a:pos x="86" y="33"/>
                  </a:cxn>
                  <a:cxn ang="0">
                    <a:pos x="75" y="57"/>
                  </a:cxn>
                  <a:cxn ang="0">
                    <a:pos x="66" y="81"/>
                  </a:cxn>
                  <a:cxn ang="0">
                    <a:pos x="60" y="113"/>
                  </a:cxn>
                  <a:cxn ang="0">
                    <a:pos x="55" y="144"/>
                  </a:cxn>
                  <a:cxn ang="0">
                    <a:pos x="47" y="184"/>
                  </a:cxn>
                  <a:cxn ang="0">
                    <a:pos x="40" y="217"/>
                  </a:cxn>
                  <a:cxn ang="0">
                    <a:pos x="37" y="244"/>
                  </a:cxn>
                  <a:cxn ang="0">
                    <a:pos x="36" y="272"/>
                  </a:cxn>
                  <a:cxn ang="0">
                    <a:pos x="30" y="300"/>
                  </a:cxn>
                  <a:cxn ang="0">
                    <a:pos x="22" y="251"/>
                  </a:cxn>
                  <a:cxn ang="0">
                    <a:pos x="13" y="205"/>
                  </a:cxn>
                  <a:cxn ang="0">
                    <a:pos x="0" y="161"/>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Freeform 11"/>
              <p:cNvSpPr/>
              <p:nvPr/>
            </p:nvSpPr>
            <p:spPr bwMode="ltGray">
              <a:xfrm>
                <a:off x="1685" y="1239"/>
                <a:ext cx="266" cy="391"/>
              </a:xfrm>
              <a:custGeom>
                <a:avLst/>
                <a:gdLst/>
                <a:ahLst/>
                <a:cxnLst>
                  <a:cxn ang="0">
                    <a:pos x="107" y="123"/>
                  </a:cxn>
                  <a:cxn ang="0">
                    <a:pos x="116" y="135"/>
                  </a:cxn>
                  <a:cxn ang="0">
                    <a:pos x="163" y="114"/>
                  </a:cxn>
                  <a:cxn ang="0">
                    <a:pos x="211" y="81"/>
                  </a:cxn>
                  <a:cxn ang="0">
                    <a:pos x="233" y="46"/>
                  </a:cxn>
                  <a:cxn ang="0">
                    <a:pos x="220" y="76"/>
                  </a:cxn>
                  <a:cxn ang="0">
                    <a:pos x="183" y="109"/>
                  </a:cxn>
                  <a:cxn ang="0">
                    <a:pos x="142" y="138"/>
                  </a:cxn>
                  <a:cxn ang="0">
                    <a:pos x="102" y="159"/>
                  </a:cxn>
                  <a:cxn ang="0">
                    <a:pos x="119" y="178"/>
                  </a:cxn>
                  <a:cxn ang="0">
                    <a:pos x="155" y="180"/>
                  </a:cxn>
                  <a:cxn ang="0">
                    <a:pos x="202" y="187"/>
                  </a:cxn>
                  <a:cxn ang="0">
                    <a:pos x="239" y="204"/>
                  </a:cxn>
                  <a:cxn ang="0">
                    <a:pos x="251" y="215"/>
                  </a:cxn>
                  <a:cxn ang="0">
                    <a:pos x="213" y="204"/>
                  </a:cxn>
                  <a:cxn ang="0">
                    <a:pos x="162" y="198"/>
                  </a:cxn>
                  <a:cxn ang="0">
                    <a:pos x="114" y="195"/>
                  </a:cxn>
                  <a:cxn ang="0">
                    <a:pos x="88" y="203"/>
                  </a:cxn>
                  <a:cxn ang="0">
                    <a:pos x="93" y="248"/>
                  </a:cxn>
                  <a:cxn ang="0">
                    <a:pos x="93" y="307"/>
                  </a:cxn>
                  <a:cxn ang="0">
                    <a:pos x="77" y="354"/>
                  </a:cxn>
                  <a:cxn ang="0">
                    <a:pos x="46" y="390"/>
                  </a:cxn>
                  <a:cxn ang="0">
                    <a:pos x="50" y="346"/>
                  </a:cxn>
                  <a:cxn ang="0">
                    <a:pos x="61" y="299"/>
                  </a:cxn>
                  <a:cxn ang="0">
                    <a:pos x="67" y="238"/>
                  </a:cxn>
                  <a:cxn ang="0">
                    <a:pos x="64" y="198"/>
                  </a:cxn>
                  <a:cxn ang="0">
                    <a:pos x="48" y="221"/>
                  </a:cxn>
                  <a:cxn ang="0">
                    <a:pos x="39" y="273"/>
                  </a:cxn>
                  <a:cxn ang="0">
                    <a:pos x="32" y="325"/>
                  </a:cxn>
                  <a:cxn ang="0">
                    <a:pos x="10" y="364"/>
                  </a:cxn>
                  <a:cxn ang="0">
                    <a:pos x="2" y="364"/>
                  </a:cxn>
                  <a:cxn ang="0">
                    <a:pos x="2" y="324"/>
                  </a:cxn>
                  <a:cxn ang="0">
                    <a:pos x="17" y="287"/>
                  </a:cxn>
                  <a:cxn ang="0">
                    <a:pos x="34" y="239"/>
                  </a:cxn>
                  <a:cxn ang="0">
                    <a:pos x="42" y="204"/>
                  </a:cxn>
                  <a:cxn ang="0">
                    <a:pos x="26" y="182"/>
                  </a:cxn>
                  <a:cxn ang="0">
                    <a:pos x="2" y="184"/>
                  </a:cxn>
                  <a:cxn ang="0">
                    <a:pos x="2" y="184"/>
                  </a:cxn>
                  <a:cxn ang="0">
                    <a:pos x="2" y="184"/>
                  </a:cxn>
                  <a:cxn ang="0">
                    <a:pos x="2" y="184"/>
                  </a:cxn>
                  <a:cxn ang="0">
                    <a:pos x="2" y="184"/>
                  </a:cxn>
                  <a:cxn ang="0">
                    <a:pos x="2" y="184"/>
                  </a:cxn>
                  <a:cxn ang="0">
                    <a:pos x="13" y="161"/>
                  </a:cxn>
                  <a:cxn ang="0">
                    <a:pos x="13" y="138"/>
                  </a:cxn>
                  <a:cxn ang="0">
                    <a:pos x="2" y="105"/>
                  </a:cxn>
                  <a:cxn ang="0">
                    <a:pos x="2" y="105"/>
                  </a:cxn>
                  <a:cxn ang="0">
                    <a:pos x="2" y="105"/>
                  </a:cxn>
                  <a:cxn ang="0">
                    <a:pos x="2" y="105"/>
                  </a:cxn>
                  <a:cxn ang="0">
                    <a:pos x="24" y="122"/>
                  </a:cxn>
                  <a:cxn ang="0">
                    <a:pos x="53" y="157"/>
                  </a:cxn>
                  <a:cxn ang="0">
                    <a:pos x="55" y="130"/>
                  </a:cxn>
                  <a:cxn ang="0">
                    <a:pos x="24" y="91"/>
                  </a:cxn>
                  <a:cxn ang="0">
                    <a:pos x="2" y="65"/>
                  </a:cxn>
                  <a:cxn ang="0">
                    <a:pos x="2" y="65"/>
                  </a:cxn>
                  <a:cxn ang="0">
                    <a:pos x="2" y="48"/>
                  </a:cxn>
                  <a:cxn ang="0">
                    <a:pos x="30" y="87"/>
                  </a:cxn>
                  <a:cxn ang="0">
                    <a:pos x="61" y="138"/>
                  </a:cxn>
                  <a:cxn ang="0">
                    <a:pos x="80" y="127"/>
                  </a:cxn>
                  <a:cxn ang="0">
                    <a:pos x="106" y="87"/>
                  </a:cxn>
                  <a:cxn ang="0">
                    <a:pos x="139" y="39"/>
                  </a:cxn>
                  <a:cxn ang="0">
                    <a:pos x="165" y="6"/>
                  </a:cxn>
                  <a:cxn ang="0">
                    <a:pos x="163" y="29"/>
                  </a:cxn>
                  <a:cxn ang="0">
                    <a:pos x="137" y="76"/>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44"/>
                    </a:lnTo>
                    <a:lnTo>
                      <a:pt x="2" y="364"/>
                    </a:lnTo>
                    <a:lnTo>
                      <a:pt x="2" y="344"/>
                    </a:lnTo>
                    <a:lnTo>
                      <a:pt x="2" y="344"/>
                    </a:lnTo>
                    <a:lnTo>
                      <a:pt x="2" y="344"/>
                    </a:lnTo>
                    <a:lnTo>
                      <a:pt x="2" y="344"/>
                    </a:lnTo>
                    <a:lnTo>
                      <a:pt x="2" y="32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65"/>
                    </a:lnTo>
                    <a:lnTo>
                      <a:pt x="2" y="65"/>
                    </a:lnTo>
                    <a:lnTo>
                      <a:pt x="2" y="65"/>
                    </a:lnTo>
                    <a:lnTo>
                      <a:pt x="2" y="44"/>
                    </a:lnTo>
                    <a:lnTo>
                      <a:pt x="2" y="65"/>
                    </a:lnTo>
                    <a:lnTo>
                      <a:pt x="2" y="65"/>
                    </a:lnTo>
                    <a:lnTo>
                      <a:pt x="2" y="65"/>
                    </a:lnTo>
                    <a:lnTo>
                      <a:pt x="2" y="44"/>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1050" name="Group 12"/>
              <p:cNvGrpSpPr/>
              <p:nvPr/>
            </p:nvGrpSpPr>
            <p:grpSpPr>
              <a:xfrm>
                <a:off x="1707" y="1466"/>
                <a:ext cx="484" cy="368"/>
                <a:chOff x="1707" y="1466"/>
                <a:chExt cx="484" cy="368"/>
              </a:xfrm>
            </p:grpSpPr>
            <p:sp>
              <p:nvSpPr>
                <p:cNvPr id="5" name="Freeform 13"/>
                <p:cNvSpPr/>
                <p:nvPr/>
              </p:nvSpPr>
              <p:spPr bwMode="ltGray">
                <a:xfrm>
                  <a:off x="1751" y="1466"/>
                  <a:ext cx="440" cy="344"/>
                </a:xfrm>
                <a:custGeom>
                  <a:avLst/>
                  <a:gdLst/>
                  <a:ahLst/>
                  <a:cxnLst>
                    <a:cxn ang="0">
                      <a:pos x="167" y="42"/>
                    </a:cxn>
                    <a:cxn ang="0">
                      <a:pos x="202" y="14"/>
                    </a:cxn>
                    <a:cxn ang="0">
                      <a:pos x="245" y="3"/>
                    </a:cxn>
                    <a:cxn ang="0">
                      <a:pos x="292" y="2"/>
                    </a:cxn>
                    <a:cxn ang="0">
                      <a:pos x="304" y="7"/>
                    </a:cxn>
                    <a:cxn ang="0">
                      <a:pos x="272" y="15"/>
                    </a:cxn>
                    <a:cxn ang="0">
                      <a:pos x="236" y="26"/>
                    </a:cxn>
                    <a:cxn ang="0">
                      <a:pos x="195" y="55"/>
                    </a:cxn>
                    <a:cxn ang="0">
                      <a:pos x="191" y="94"/>
                    </a:cxn>
                    <a:cxn ang="0">
                      <a:pos x="252" y="70"/>
                    </a:cxn>
                    <a:cxn ang="0">
                      <a:pos x="301" y="67"/>
                    </a:cxn>
                    <a:cxn ang="0">
                      <a:pos x="354" y="72"/>
                    </a:cxn>
                    <a:cxn ang="0">
                      <a:pos x="416" y="79"/>
                    </a:cxn>
                    <a:cxn ang="0">
                      <a:pos x="417" y="80"/>
                    </a:cxn>
                    <a:cxn ang="0">
                      <a:pos x="357" y="83"/>
                    </a:cxn>
                    <a:cxn ang="0">
                      <a:pos x="302" y="84"/>
                    </a:cxn>
                    <a:cxn ang="0">
                      <a:pos x="254" y="90"/>
                    </a:cxn>
                    <a:cxn ang="0">
                      <a:pos x="200" y="103"/>
                    </a:cxn>
                    <a:cxn ang="0">
                      <a:pos x="222" y="123"/>
                    </a:cxn>
                    <a:cxn ang="0">
                      <a:pos x="238" y="142"/>
                    </a:cxn>
                    <a:cxn ang="0">
                      <a:pos x="184" y="125"/>
                    </a:cxn>
                    <a:cxn ang="0">
                      <a:pos x="173" y="136"/>
                    </a:cxn>
                    <a:cxn ang="0">
                      <a:pos x="232" y="145"/>
                    </a:cxn>
                    <a:cxn ang="0">
                      <a:pos x="282" y="157"/>
                    </a:cxn>
                    <a:cxn ang="0">
                      <a:pos x="321" y="190"/>
                    </a:cxn>
                    <a:cxn ang="0">
                      <a:pos x="351" y="234"/>
                    </a:cxn>
                    <a:cxn ang="0">
                      <a:pos x="344" y="242"/>
                    </a:cxn>
                    <a:cxn ang="0">
                      <a:pos x="304" y="214"/>
                    </a:cxn>
                    <a:cxn ang="0">
                      <a:pos x="259" y="183"/>
                    </a:cxn>
                    <a:cxn ang="0">
                      <a:pos x="211" y="162"/>
                    </a:cxn>
                    <a:cxn ang="0">
                      <a:pos x="180" y="155"/>
                    </a:cxn>
                    <a:cxn ang="0">
                      <a:pos x="206" y="189"/>
                    </a:cxn>
                    <a:cxn ang="0">
                      <a:pos x="238" y="234"/>
                    </a:cxn>
                    <a:cxn ang="0">
                      <a:pos x="256" y="275"/>
                    </a:cxn>
                    <a:cxn ang="0">
                      <a:pos x="255" y="313"/>
                    </a:cxn>
                    <a:cxn ang="0">
                      <a:pos x="232" y="271"/>
                    </a:cxn>
                    <a:cxn ang="0">
                      <a:pos x="208" y="226"/>
                    </a:cxn>
                    <a:cxn ang="0">
                      <a:pos x="181" y="185"/>
                    </a:cxn>
                    <a:cxn ang="0">
                      <a:pos x="157" y="149"/>
                    </a:cxn>
                    <a:cxn ang="0">
                      <a:pos x="115" y="170"/>
                    </a:cxn>
                    <a:cxn ang="0">
                      <a:pos x="80" y="221"/>
                    </a:cxn>
                    <a:cxn ang="0">
                      <a:pos x="51" y="273"/>
                    </a:cxn>
                    <a:cxn ang="0">
                      <a:pos x="18" y="321"/>
                    </a:cxn>
                    <a:cxn ang="0">
                      <a:pos x="8" y="315"/>
                    </a:cxn>
                    <a:cxn ang="0">
                      <a:pos x="47" y="255"/>
                    </a:cxn>
                    <a:cxn ang="0">
                      <a:pos x="82" y="208"/>
                    </a:cxn>
                    <a:cxn ang="0">
                      <a:pos x="112" y="162"/>
                    </a:cxn>
                    <a:cxn ang="0">
                      <a:pos x="139" y="126"/>
                    </a:cxn>
                    <a:cxn ang="0">
                      <a:pos x="99" y="83"/>
                    </a:cxn>
                    <a:cxn ang="0">
                      <a:pos x="43" y="60"/>
                    </a:cxn>
                    <a:cxn ang="0">
                      <a:pos x="20" y="47"/>
                    </a:cxn>
                    <a:cxn ang="0">
                      <a:pos x="63" y="61"/>
                    </a:cxn>
                    <a:cxn ang="0">
                      <a:pos x="122" y="90"/>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8" name="Freeform 14"/>
                <p:cNvSpPr/>
                <p:nvPr/>
              </p:nvSpPr>
              <p:spPr bwMode="ltGray">
                <a:xfrm>
                  <a:off x="1900" y="1641"/>
                  <a:ext cx="39" cy="193"/>
                </a:xfrm>
                <a:custGeom>
                  <a:avLst/>
                  <a:gdLst/>
                  <a:ahLst/>
                  <a:cxnLst>
                    <a:cxn ang="0">
                      <a:pos x="20" y="0"/>
                    </a:cxn>
                    <a:cxn ang="0">
                      <a:pos x="25" y="9"/>
                    </a:cxn>
                    <a:cxn ang="0">
                      <a:pos x="28" y="15"/>
                    </a:cxn>
                    <a:cxn ang="0">
                      <a:pos x="34" y="24"/>
                    </a:cxn>
                    <a:cxn ang="0">
                      <a:pos x="36" y="33"/>
                    </a:cxn>
                    <a:cxn ang="0">
                      <a:pos x="37" y="43"/>
                    </a:cxn>
                    <a:cxn ang="0">
                      <a:pos x="37" y="56"/>
                    </a:cxn>
                    <a:cxn ang="0">
                      <a:pos x="38" y="64"/>
                    </a:cxn>
                    <a:cxn ang="0">
                      <a:pos x="37" y="75"/>
                    </a:cxn>
                    <a:cxn ang="0">
                      <a:pos x="36" y="86"/>
                    </a:cxn>
                    <a:cxn ang="0">
                      <a:pos x="34" y="97"/>
                    </a:cxn>
                    <a:cxn ang="0">
                      <a:pos x="31" y="113"/>
                    </a:cxn>
                    <a:cxn ang="0">
                      <a:pos x="29" y="122"/>
                    </a:cxn>
                    <a:cxn ang="0">
                      <a:pos x="24" y="132"/>
                    </a:cxn>
                    <a:cxn ang="0">
                      <a:pos x="18" y="144"/>
                    </a:cxn>
                    <a:cxn ang="0">
                      <a:pos x="12" y="155"/>
                    </a:cxn>
                    <a:cxn ang="0">
                      <a:pos x="7" y="165"/>
                    </a:cxn>
                    <a:cxn ang="0">
                      <a:pos x="3" y="174"/>
                    </a:cxn>
                    <a:cxn ang="0">
                      <a:pos x="0" y="192"/>
                    </a:cxn>
                    <a:cxn ang="0">
                      <a:pos x="1" y="174"/>
                    </a:cxn>
                    <a:cxn ang="0">
                      <a:pos x="3" y="162"/>
                    </a:cxn>
                    <a:cxn ang="0">
                      <a:pos x="4" y="151"/>
                    </a:cxn>
                    <a:cxn ang="0">
                      <a:pos x="5" y="139"/>
                    </a:cxn>
                    <a:cxn ang="0">
                      <a:pos x="7" y="124"/>
                    </a:cxn>
                    <a:cxn ang="0">
                      <a:pos x="10" y="113"/>
                    </a:cxn>
                    <a:cxn ang="0">
                      <a:pos x="12" y="102"/>
                    </a:cxn>
                    <a:cxn ang="0">
                      <a:pos x="15" y="93"/>
                    </a:cxn>
                    <a:cxn ang="0">
                      <a:pos x="18" y="82"/>
                    </a:cxn>
                    <a:cxn ang="0">
                      <a:pos x="20" y="72"/>
                    </a:cxn>
                    <a:cxn ang="0">
                      <a:pos x="22" y="61"/>
                    </a:cxn>
                    <a:cxn ang="0">
                      <a:pos x="23" y="52"/>
                    </a:cxn>
                    <a:cxn ang="0">
                      <a:pos x="24" y="41"/>
                    </a:cxn>
                    <a:cxn ang="0">
                      <a:pos x="24" y="30"/>
                    </a:cxn>
                    <a:cxn ang="0">
                      <a:pos x="24" y="15"/>
                    </a:cxn>
                    <a:cxn ang="0">
                      <a:pos x="22" y="8"/>
                    </a:cxn>
                    <a:cxn ang="0">
                      <a:pos x="20" y="0"/>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9" name="Freeform 15"/>
                <p:cNvSpPr/>
                <p:nvPr/>
              </p:nvSpPr>
              <p:spPr bwMode="ltGray">
                <a:xfrm>
                  <a:off x="1718" y="1535"/>
                  <a:ext cx="169" cy="50"/>
                </a:xfrm>
                <a:custGeom>
                  <a:avLst/>
                  <a:gdLst/>
                  <a:ahLst/>
                  <a:cxnLst>
                    <a:cxn ang="0">
                      <a:pos x="170" y="49"/>
                    </a:cxn>
                    <a:cxn ang="0">
                      <a:pos x="167" y="40"/>
                    </a:cxn>
                    <a:cxn ang="0">
                      <a:pos x="163" y="33"/>
                    </a:cxn>
                    <a:cxn ang="0">
                      <a:pos x="160" y="31"/>
                    </a:cxn>
                    <a:cxn ang="0">
                      <a:pos x="153" y="29"/>
                    </a:cxn>
                    <a:cxn ang="0">
                      <a:pos x="147" y="27"/>
                    </a:cxn>
                    <a:cxn ang="0">
                      <a:pos x="140" y="29"/>
                    </a:cxn>
                    <a:cxn ang="0">
                      <a:pos x="132" y="30"/>
                    </a:cxn>
                    <a:cxn ang="0">
                      <a:pos x="123" y="27"/>
                    </a:cxn>
                    <a:cxn ang="0">
                      <a:pos x="111" y="22"/>
                    </a:cxn>
                    <a:cxn ang="0">
                      <a:pos x="100" y="18"/>
                    </a:cxn>
                    <a:cxn ang="0">
                      <a:pos x="92" y="16"/>
                    </a:cxn>
                    <a:cxn ang="0">
                      <a:pos x="80" y="12"/>
                    </a:cxn>
                    <a:cxn ang="0">
                      <a:pos x="67" y="8"/>
                    </a:cxn>
                    <a:cxn ang="0">
                      <a:pos x="55" y="5"/>
                    </a:cxn>
                    <a:cxn ang="0">
                      <a:pos x="42" y="1"/>
                    </a:cxn>
                    <a:cxn ang="0">
                      <a:pos x="28" y="1"/>
                    </a:cxn>
                    <a:cxn ang="0">
                      <a:pos x="15" y="0"/>
                    </a:cxn>
                    <a:cxn ang="0">
                      <a:pos x="12" y="1"/>
                    </a:cxn>
                    <a:cxn ang="0">
                      <a:pos x="7" y="4"/>
                    </a:cxn>
                    <a:cxn ang="0">
                      <a:pos x="3" y="7"/>
                    </a:cxn>
                    <a:cxn ang="0">
                      <a:pos x="0" y="11"/>
                    </a:cxn>
                    <a:cxn ang="0">
                      <a:pos x="5" y="11"/>
                    </a:cxn>
                    <a:cxn ang="0">
                      <a:pos x="12" y="12"/>
                    </a:cxn>
                    <a:cxn ang="0">
                      <a:pos x="19" y="12"/>
                    </a:cxn>
                    <a:cxn ang="0">
                      <a:pos x="23" y="11"/>
                    </a:cxn>
                    <a:cxn ang="0">
                      <a:pos x="30" y="11"/>
                    </a:cxn>
                    <a:cxn ang="0">
                      <a:pos x="39" y="11"/>
                    </a:cxn>
                    <a:cxn ang="0">
                      <a:pos x="51" y="11"/>
                    </a:cxn>
                    <a:cxn ang="0">
                      <a:pos x="61" y="12"/>
                    </a:cxn>
                    <a:cxn ang="0">
                      <a:pos x="71" y="14"/>
                    </a:cxn>
                    <a:cxn ang="0">
                      <a:pos x="81" y="15"/>
                    </a:cxn>
                    <a:cxn ang="0">
                      <a:pos x="91" y="16"/>
                    </a:cxn>
                    <a:cxn ang="0">
                      <a:pos x="99" y="19"/>
                    </a:cxn>
                    <a:cxn ang="0">
                      <a:pos x="108" y="23"/>
                    </a:cxn>
                    <a:cxn ang="0">
                      <a:pos x="116" y="27"/>
                    </a:cxn>
                    <a:cxn ang="0">
                      <a:pos x="125" y="31"/>
                    </a:cxn>
                    <a:cxn ang="0">
                      <a:pos x="129" y="32"/>
                    </a:cxn>
                    <a:cxn ang="0">
                      <a:pos x="134" y="31"/>
                    </a:cxn>
                    <a:cxn ang="0">
                      <a:pos x="140" y="34"/>
                    </a:cxn>
                    <a:cxn ang="0">
                      <a:pos x="146" y="37"/>
                    </a:cxn>
                    <a:cxn ang="0">
                      <a:pos x="152" y="40"/>
                    </a:cxn>
                    <a:cxn ang="0">
                      <a:pos x="161" y="44"/>
                    </a:cxn>
                    <a:cxn ang="0">
                      <a:pos x="167" y="46"/>
                    </a:cxn>
                    <a:cxn ang="0">
                      <a:pos x="170" y="4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Freeform 16"/>
                <p:cNvSpPr/>
                <p:nvPr/>
              </p:nvSpPr>
              <p:spPr bwMode="ltGray">
                <a:xfrm>
                  <a:off x="1707" y="1563"/>
                  <a:ext cx="177" cy="21"/>
                </a:xfrm>
                <a:custGeom>
                  <a:avLst/>
                  <a:gdLst/>
                  <a:ahLst/>
                  <a:cxnLst>
                    <a:cxn ang="0">
                      <a:pos x="176" y="20"/>
                    </a:cxn>
                    <a:cxn ang="0">
                      <a:pos x="171" y="18"/>
                    </a:cxn>
                    <a:cxn ang="0">
                      <a:pos x="166" y="16"/>
                    </a:cxn>
                    <a:cxn ang="0">
                      <a:pos x="161" y="13"/>
                    </a:cxn>
                    <a:cxn ang="0">
                      <a:pos x="155" y="12"/>
                    </a:cxn>
                    <a:cxn ang="0">
                      <a:pos x="149" y="10"/>
                    </a:cxn>
                    <a:cxn ang="0">
                      <a:pos x="141" y="6"/>
                    </a:cxn>
                    <a:cxn ang="0">
                      <a:pos x="134" y="3"/>
                    </a:cxn>
                    <a:cxn ang="0">
                      <a:pos x="128" y="2"/>
                    </a:cxn>
                    <a:cxn ang="0">
                      <a:pos x="120" y="3"/>
                    </a:cxn>
                    <a:cxn ang="0">
                      <a:pos x="110" y="5"/>
                    </a:cxn>
                    <a:cxn ang="0">
                      <a:pos x="106" y="5"/>
                    </a:cxn>
                    <a:cxn ang="0">
                      <a:pos x="93" y="3"/>
                    </a:cxn>
                    <a:cxn ang="0">
                      <a:pos x="78" y="1"/>
                    </a:cxn>
                    <a:cxn ang="0">
                      <a:pos x="69" y="0"/>
                    </a:cxn>
                    <a:cxn ang="0">
                      <a:pos x="57" y="0"/>
                    </a:cxn>
                    <a:cxn ang="0">
                      <a:pos x="44" y="0"/>
                    </a:cxn>
                    <a:cxn ang="0">
                      <a:pos x="36" y="1"/>
                    </a:cxn>
                    <a:cxn ang="0">
                      <a:pos x="27" y="2"/>
                    </a:cxn>
                    <a:cxn ang="0">
                      <a:pos x="18" y="3"/>
                    </a:cxn>
                    <a:cxn ang="0">
                      <a:pos x="9" y="4"/>
                    </a:cxn>
                    <a:cxn ang="0">
                      <a:pos x="8" y="8"/>
                    </a:cxn>
                    <a:cxn ang="0">
                      <a:pos x="7" y="11"/>
                    </a:cxn>
                    <a:cxn ang="0">
                      <a:pos x="4" y="15"/>
                    </a:cxn>
                    <a:cxn ang="0">
                      <a:pos x="0" y="17"/>
                    </a:cxn>
                    <a:cxn ang="0">
                      <a:pos x="7" y="16"/>
                    </a:cxn>
                    <a:cxn ang="0">
                      <a:pos x="15" y="14"/>
                    </a:cxn>
                    <a:cxn ang="0">
                      <a:pos x="22" y="12"/>
                    </a:cxn>
                    <a:cxn ang="0">
                      <a:pos x="29" y="11"/>
                    </a:cxn>
                    <a:cxn ang="0">
                      <a:pos x="37" y="10"/>
                    </a:cxn>
                    <a:cxn ang="0">
                      <a:pos x="50" y="10"/>
                    </a:cxn>
                    <a:cxn ang="0">
                      <a:pos x="63" y="8"/>
                    </a:cxn>
                    <a:cxn ang="0">
                      <a:pos x="79" y="8"/>
                    </a:cxn>
                    <a:cxn ang="0">
                      <a:pos x="94" y="7"/>
                    </a:cxn>
                    <a:cxn ang="0">
                      <a:pos x="108" y="6"/>
                    </a:cxn>
                    <a:cxn ang="0">
                      <a:pos x="120" y="7"/>
                    </a:cxn>
                    <a:cxn ang="0">
                      <a:pos x="129" y="10"/>
                    </a:cxn>
                    <a:cxn ang="0">
                      <a:pos x="138" y="12"/>
                    </a:cxn>
                    <a:cxn ang="0">
                      <a:pos x="148" y="14"/>
                    </a:cxn>
                    <a:cxn ang="0">
                      <a:pos x="159" y="17"/>
                    </a:cxn>
                    <a:cxn ang="0">
                      <a:pos x="167" y="18"/>
                    </a:cxn>
                    <a:cxn ang="0">
                      <a:pos x="176" y="20"/>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041" name="Freeform 17"/>
              <p:cNvSpPr/>
              <p:nvPr/>
            </p:nvSpPr>
            <p:spPr bwMode="ltGray">
              <a:xfrm>
                <a:off x="1691" y="1023"/>
                <a:ext cx="261" cy="374"/>
              </a:xfrm>
              <a:custGeom>
                <a:avLst/>
                <a:gdLst/>
                <a:ahLst/>
                <a:cxnLst>
                  <a:cxn ang="0">
                    <a:pos x="82" y="162"/>
                  </a:cxn>
                  <a:cxn ang="0">
                    <a:pos x="90" y="154"/>
                  </a:cxn>
                  <a:cxn ang="0">
                    <a:pos x="76" y="104"/>
                  </a:cxn>
                  <a:cxn ang="0">
                    <a:pos x="54" y="56"/>
                  </a:cxn>
                  <a:cxn ang="0">
                    <a:pos x="31" y="33"/>
                  </a:cxn>
                  <a:cxn ang="0">
                    <a:pos x="51" y="45"/>
                  </a:cxn>
                  <a:cxn ang="0">
                    <a:pos x="72" y="84"/>
                  </a:cxn>
                  <a:cxn ang="0">
                    <a:pos x="92" y="126"/>
                  </a:cxn>
                  <a:cxn ang="0">
                    <a:pos x="106" y="168"/>
                  </a:cxn>
                  <a:cxn ang="0">
                    <a:pos x="118" y="150"/>
                  </a:cxn>
                  <a:cxn ang="0">
                    <a:pos x="121" y="114"/>
                  </a:cxn>
                  <a:cxn ang="0">
                    <a:pos x="125" y="65"/>
                  </a:cxn>
                  <a:cxn ang="0">
                    <a:pos x="136" y="26"/>
                  </a:cxn>
                  <a:cxn ang="0">
                    <a:pos x="143" y="12"/>
                  </a:cxn>
                  <a:cxn ang="0">
                    <a:pos x="136" y="53"/>
                  </a:cxn>
                  <a:cxn ang="0">
                    <a:pos x="132" y="106"/>
                  </a:cxn>
                  <a:cxn ang="0">
                    <a:pos x="130" y="155"/>
                  </a:cxn>
                  <a:cxn ang="0">
                    <a:pos x="136" y="183"/>
                  </a:cxn>
                  <a:cxn ang="0">
                    <a:pos x="166" y="177"/>
                  </a:cxn>
                  <a:cxn ang="0">
                    <a:pos x="205" y="178"/>
                  </a:cxn>
                  <a:cxn ang="0">
                    <a:pos x="236" y="193"/>
                  </a:cxn>
                  <a:cxn ang="0">
                    <a:pos x="260" y="227"/>
                  </a:cxn>
                  <a:cxn ang="0">
                    <a:pos x="231" y="222"/>
                  </a:cxn>
                  <a:cxn ang="0">
                    <a:pos x="200" y="211"/>
                  </a:cxn>
                  <a:cxn ang="0">
                    <a:pos x="159" y="204"/>
                  </a:cxn>
                  <a:cxn ang="0">
                    <a:pos x="132" y="208"/>
                  </a:cxn>
                  <a:cxn ang="0">
                    <a:pos x="147" y="224"/>
                  </a:cxn>
                  <a:cxn ang="0">
                    <a:pos x="182" y="233"/>
                  </a:cxn>
                  <a:cxn ang="0">
                    <a:pos x="217" y="240"/>
                  </a:cxn>
                  <a:cxn ang="0">
                    <a:pos x="243" y="264"/>
                  </a:cxn>
                  <a:cxn ang="0">
                    <a:pos x="256" y="297"/>
                  </a:cxn>
                  <a:cxn ang="0">
                    <a:pos x="224" y="277"/>
                  </a:cxn>
                  <a:cxn ang="0">
                    <a:pos x="191" y="256"/>
                  </a:cxn>
                  <a:cxn ang="0">
                    <a:pos x="160" y="238"/>
                  </a:cxn>
                  <a:cxn ang="0">
                    <a:pos x="136" y="230"/>
                  </a:cxn>
                  <a:cxn ang="0">
                    <a:pos x="121" y="246"/>
                  </a:cxn>
                  <a:cxn ang="0">
                    <a:pos x="135" y="290"/>
                  </a:cxn>
                  <a:cxn ang="0">
                    <a:pos x="145" y="342"/>
                  </a:cxn>
                  <a:cxn ang="0">
                    <a:pos x="127" y="346"/>
                  </a:cxn>
                  <a:cxn ang="0">
                    <a:pos x="116" y="290"/>
                  </a:cxn>
                  <a:cxn ang="0">
                    <a:pos x="101" y="256"/>
                  </a:cxn>
                  <a:cxn ang="0">
                    <a:pos x="83" y="274"/>
                  </a:cxn>
                  <a:cxn ang="0">
                    <a:pos x="64" y="309"/>
                  </a:cxn>
                  <a:cxn ang="0">
                    <a:pos x="44" y="360"/>
                  </a:cxn>
                  <a:cxn ang="0">
                    <a:pos x="51" y="314"/>
                  </a:cxn>
                  <a:cxn ang="0">
                    <a:pos x="69" y="272"/>
                  </a:cxn>
                  <a:cxn ang="0">
                    <a:pos x="91" y="238"/>
                  </a:cxn>
                  <a:cxn ang="0">
                    <a:pos x="99" y="212"/>
                  </a:cxn>
                  <a:cxn ang="0">
                    <a:pos x="77" y="226"/>
                  </a:cxn>
                  <a:cxn ang="0">
                    <a:pos x="52" y="261"/>
                  </a:cxn>
                  <a:cxn ang="0">
                    <a:pos x="28" y="301"/>
                  </a:cxn>
                  <a:cxn ang="0">
                    <a:pos x="24" y="288"/>
                  </a:cxn>
                  <a:cxn ang="0">
                    <a:pos x="42" y="262"/>
                  </a:cxn>
                  <a:cxn ang="0">
                    <a:pos x="71" y="229"/>
                  </a:cxn>
                  <a:cxn ang="0">
                    <a:pos x="101" y="206"/>
                  </a:cxn>
                  <a:cxn ang="0">
                    <a:pos x="73" y="180"/>
                  </a:cxn>
                  <a:cxn ang="0">
                    <a:pos x="46" y="148"/>
                  </a:cxn>
                  <a:cxn ang="0">
                    <a:pos x="17" y="118"/>
                  </a:cxn>
                  <a:cxn ang="0">
                    <a:pos x="3" y="98"/>
                  </a:cxn>
                  <a:cxn ang="0">
                    <a:pos x="32" y="115"/>
                  </a:cxn>
                  <a:cxn ang="0">
                    <a:pos x="64" y="145"/>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035" name="Group 18"/>
            <p:cNvGrpSpPr/>
            <p:nvPr/>
          </p:nvGrpSpPr>
          <p:grpSpPr>
            <a:xfrm>
              <a:off x="300" y="3360"/>
              <a:ext cx="508" cy="820"/>
              <a:chOff x="1985" y="1201"/>
              <a:chExt cx="508" cy="820"/>
            </a:xfrm>
          </p:grpSpPr>
          <p:grpSp>
            <p:nvGrpSpPr>
              <p:cNvPr id="1036" name="Group 19"/>
              <p:cNvGrpSpPr/>
              <p:nvPr/>
            </p:nvGrpSpPr>
            <p:grpSpPr>
              <a:xfrm>
                <a:off x="2247" y="1201"/>
                <a:ext cx="246" cy="810"/>
                <a:chOff x="2247" y="1201"/>
                <a:chExt cx="246" cy="810"/>
              </a:xfrm>
            </p:grpSpPr>
            <p:sp>
              <p:nvSpPr>
                <p:cNvPr id="1044" name="Freeform 20"/>
                <p:cNvSpPr/>
                <p:nvPr/>
              </p:nvSpPr>
              <p:spPr bwMode="ltGray">
                <a:xfrm>
                  <a:off x="2392" y="1373"/>
                  <a:ext cx="92" cy="638"/>
                </a:xfrm>
                <a:custGeom>
                  <a:avLst/>
                  <a:gdLst/>
                  <a:ahLst/>
                  <a:cxnLst>
                    <a:cxn ang="0">
                      <a:pos x="91" y="296"/>
                    </a:cxn>
                    <a:cxn ang="0">
                      <a:pos x="83" y="425"/>
                    </a:cxn>
                    <a:cxn ang="0">
                      <a:pos x="75" y="529"/>
                    </a:cxn>
                    <a:cxn ang="0">
                      <a:pos x="70" y="606"/>
                    </a:cxn>
                    <a:cxn ang="0">
                      <a:pos x="71" y="637"/>
                    </a:cxn>
                    <a:cxn ang="0">
                      <a:pos x="60" y="637"/>
                    </a:cxn>
                    <a:cxn ang="0">
                      <a:pos x="57" y="592"/>
                    </a:cxn>
                    <a:cxn ang="0">
                      <a:pos x="55" y="524"/>
                    </a:cxn>
                    <a:cxn ang="0">
                      <a:pos x="51" y="461"/>
                    </a:cxn>
                    <a:cxn ang="0">
                      <a:pos x="49" y="414"/>
                    </a:cxn>
                    <a:cxn ang="0">
                      <a:pos x="45" y="345"/>
                    </a:cxn>
                    <a:cxn ang="0">
                      <a:pos x="40" y="285"/>
                    </a:cxn>
                    <a:cxn ang="0">
                      <a:pos x="35" y="233"/>
                    </a:cxn>
                    <a:cxn ang="0">
                      <a:pos x="31" y="177"/>
                    </a:cxn>
                    <a:cxn ang="0">
                      <a:pos x="24" y="121"/>
                    </a:cxn>
                    <a:cxn ang="0">
                      <a:pos x="17" y="74"/>
                    </a:cxn>
                    <a:cxn ang="0">
                      <a:pos x="4" y="28"/>
                    </a:cxn>
                    <a:cxn ang="0">
                      <a:pos x="0" y="10"/>
                    </a:cxn>
                    <a:cxn ang="0">
                      <a:pos x="5" y="0"/>
                    </a:cxn>
                    <a:cxn ang="0">
                      <a:pos x="13" y="18"/>
                    </a:cxn>
                    <a:cxn ang="0">
                      <a:pos x="24" y="61"/>
                    </a:cxn>
                    <a:cxn ang="0">
                      <a:pos x="33" y="104"/>
                    </a:cxn>
                    <a:cxn ang="0">
                      <a:pos x="40" y="150"/>
                    </a:cxn>
                    <a:cxn ang="0">
                      <a:pos x="44" y="208"/>
                    </a:cxn>
                    <a:cxn ang="0">
                      <a:pos x="48" y="263"/>
                    </a:cxn>
                    <a:cxn ang="0">
                      <a:pos x="55" y="337"/>
                    </a:cxn>
                    <a:cxn ang="0">
                      <a:pos x="59" y="398"/>
                    </a:cxn>
                    <a:cxn ang="0">
                      <a:pos x="61" y="447"/>
                    </a:cxn>
                    <a:cxn ang="0">
                      <a:pos x="63" y="498"/>
                    </a:cxn>
                    <a:cxn ang="0">
                      <a:pos x="68" y="550"/>
                    </a:cxn>
                    <a:cxn ang="0">
                      <a:pos x="73" y="460"/>
                    </a:cxn>
                    <a:cxn ang="0">
                      <a:pos x="80" y="376"/>
                    </a:cxn>
                    <a:cxn ang="0">
                      <a:pos x="91" y="296"/>
                    </a:cxn>
                  </a:cxnLst>
                  <a:rect l="0" t="0" r="r" b="b"/>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5" name="Freeform 21"/>
                <p:cNvSpPr/>
                <p:nvPr/>
              </p:nvSpPr>
              <p:spPr bwMode="ltGray">
                <a:xfrm>
                  <a:off x="2247" y="1201"/>
                  <a:ext cx="246" cy="466"/>
                </a:xfrm>
                <a:custGeom>
                  <a:avLst/>
                  <a:gdLst/>
                  <a:ahLst/>
                  <a:cxnLst>
                    <a:cxn ang="0">
                      <a:pos x="136" y="67"/>
                    </a:cxn>
                    <a:cxn ang="0">
                      <a:pos x="105" y="12"/>
                    </a:cxn>
                    <a:cxn ang="0">
                      <a:pos x="55" y="1"/>
                    </a:cxn>
                    <a:cxn ang="0">
                      <a:pos x="58" y="12"/>
                    </a:cxn>
                    <a:cxn ang="0">
                      <a:pos x="96" y="39"/>
                    </a:cxn>
                    <a:cxn ang="0">
                      <a:pos x="130" y="134"/>
                    </a:cxn>
                    <a:cxn ang="0">
                      <a:pos x="73" y="85"/>
                    </a:cxn>
                    <a:cxn ang="0">
                      <a:pos x="32" y="75"/>
                    </a:cxn>
                    <a:cxn ang="0">
                      <a:pos x="7" y="103"/>
                    </a:cxn>
                    <a:cxn ang="0">
                      <a:pos x="38" y="103"/>
                    </a:cxn>
                    <a:cxn ang="0">
                      <a:pos x="108" y="129"/>
                    </a:cxn>
                    <a:cxn ang="0">
                      <a:pos x="104" y="146"/>
                    </a:cxn>
                    <a:cxn ang="0">
                      <a:pos x="92" y="171"/>
                    </a:cxn>
                    <a:cxn ang="0">
                      <a:pos x="126" y="170"/>
                    </a:cxn>
                    <a:cxn ang="0">
                      <a:pos x="69" y="193"/>
                    </a:cxn>
                    <a:cxn ang="0">
                      <a:pos x="37" y="233"/>
                    </a:cxn>
                    <a:cxn ang="0">
                      <a:pos x="6" y="325"/>
                    </a:cxn>
                    <a:cxn ang="0">
                      <a:pos x="72" y="231"/>
                    </a:cxn>
                    <a:cxn ang="0">
                      <a:pos x="118" y="194"/>
                    </a:cxn>
                    <a:cxn ang="0">
                      <a:pos x="94" y="269"/>
                    </a:cxn>
                    <a:cxn ang="0">
                      <a:pos x="76" y="338"/>
                    </a:cxn>
                    <a:cxn ang="0">
                      <a:pos x="71" y="408"/>
                    </a:cxn>
                    <a:cxn ang="0">
                      <a:pos x="98" y="303"/>
                    </a:cxn>
                    <a:cxn ang="0">
                      <a:pos x="124" y="236"/>
                    </a:cxn>
                    <a:cxn ang="0">
                      <a:pos x="125" y="214"/>
                    </a:cxn>
                    <a:cxn ang="0">
                      <a:pos x="118" y="323"/>
                    </a:cxn>
                    <a:cxn ang="0">
                      <a:pos x="138" y="439"/>
                    </a:cxn>
                    <a:cxn ang="0">
                      <a:pos x="128" y="313"/>
                    </a:cxn>
                    <a:cxn ang="0">
                      <a:pos x="127" y="223"/>
                    </a:cxn>
                    <a:cxn ang="0">
                      <a:pos x="147" y="189"/>
                    </a:cxn>
                    <a:cxn ang="0">
                      <a:pos x="188" y="298"/>
                    </a:cxn>
                    <a:cxn ang="0">
                      <a:pos x="223" y="411"/>
                    </a:cxn>
                    <a:cxn ang="0">
                      <a:pos x="193" y="292"/>
                    </a:cxn>
                    <a:cxn ang="0">
                      <a:pos x="160" y="190"/>
                    </a:cxn>
                    <a:cxn ang="0">
                      <a:pos x="164" y="121"/>
                    </a:cxn>
                    <a:cxn ang="0">
                      <a:pos x="194" y="130"/>
                    </a:cxn>
                    <a:cxn ang="0">
                      <a:pos x="240" y="125"/>
                    </a:cxn>
                    <a:cxn ang="0">
                      <a:pos x="216" y="122"/>
                    </a:cxn>
                    <a:cxn ang="0">
                      <a:pos x="163" y="144"/>
                    </a:cxn>
                    <a:cxn ang="0">
                      <a:pos x="194" y="109"/>
                    </a:cxn>
                    <a:cxn ang="0">
                      <a:pos x="244" y="101"/>
                    </a:cxn>
                    <a:cxn ang="0">
                      <a:pos x="229" y="88"/>
                    </a:cxn>
                    <a:cxn ang="0">
                      <a:pos x="163" y="138"/>
                    </a:cxn>
                    <a:cxn ang="0">
                      <a:pos x="172" y="99"/>
                    </a:cxn>
                    <a:cxn ang="0">
                      <a:pos x="226" y="61"/>
                    </a:cxn>
                    <a:cxn ang="0">
                      <a:pos x="188" y="82"/>
                    </a:cxn>
                    <a:cxn ang="0">
                      <a:pos x="147" y="109"/>
                    </a:cxn>
                  </a:cxnLst>
                  <a:rect l="0" t="0" r="r" b="b"/>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037" name="Group 22"/>
              <p:cNvGrpSpPr/>
              <p:nvPr/>
            </p:nvGrpSpPr>
            <p:grpSpPr>
              <a:xfrm>
                <a:off x="1985" y="1419"/>
                <a:ext cx="465" cy="602"/>
                <a:chOff x="1985" y="1419"/>
                <a:chExt cx="465" cy="602"/>
              </a:xfrm>
            </p:grpSpPr>
            <p:sp>
              <p:nvSpPr>
                <p:cNvPr id="1047" name="Freeform 23"/>
                <p:cNvSpPr/>
                <p:nvPr/>
              </p:nvSpPr>
              <p:spPr bwMode="ltGray">
                <a:xfrm>
                  <a:off x="2164" y="1525"/>
                  <a:ext cx="130" cy="496"/>
                </a:xfrm>
                <a:custGeom>
                  <a:avLst/>
                  <a:gdLst/>
                  <a:ahLst/>
                  <a:cxnLst>
                    <a:cxn ang="0">
                      <a:pos x="129" y="230"/>
                    </a:cxn>
                    <a:cxn ang="0">
                      <a:pos x="118" y="330"/>
                    </a:cxn>
                    <a:cxn ang="0">
                      <a:pos x="107" y="411"/>
                    </a:cxn>
                    <a:cxn ang="0">
                      <a:pos x="100" y="471"/>
                    </a:cxn>
                    <a:cxn ang="0">
                      <a:pos x="101" y="495"/>
                    </a:cxn>
                    <a:cxn ang="0">
                      <a:pos x="86" y="495"/>
                    </a:cxn>
                    <a:cxn ang="0">
                      <a:pos x="81" y="460"/>
                    </a:cxn>
                    <a:cxn ang="0">
                      <a:pos x="79" y="408"/>
                    </a:cxn>
                    <a:cxn ang="0">
                      <a:pos x="73" y="358"/>
                    </a:cxn>
                    <a:cxn ang="0">
                      <a:pos x="70" y="321"/>
                    </a:cxn>
                    <a:cxn ang="0">
                      <a:pos x="64" y="268"/>
                    </a:cxn>
                    <a:cxn ang="0">
                      <a:pos x="56" y="222"/>
                    </a:cxn>
                    <a:cxn ang="0">
                      <a:pos x="51" y="181"/>
                    </a:cxn>
                    <a:cxn ang="0">
                      <a:pos x="45" y="137"/>
                    </a:cxn>
                    <a:cxn ang="0">
                      <a:pos x="35" y="94"/>
                    </a:cxn>
                    <a:cxn ang="0">
                      <a:pos x="24" y="57"/>
                    </a:cxn>
                    <a:cxn ang="0">
                      <a:pos x="6" y="21"/>
                    </a:cxn>
                    <a:cxn ang="0">
                      <a:pos x="0" y="8"/>
                    </a:cxn>
                    <a:cxn ang="0">
                      <a:pos x="7" y="0"/>
                    </a:cxn>
                    <a:cxn ang="0">
                      <a:pos x="19" y="14"/>
                    </a:cxn>
                    <a:cxn ang="0">
                      <a:pos x="35" y="47"/>
                    </a:cxn>
                    <a:cxn ang="0">
                      <a:pos x="47" y="81"/>
                    </a:cxn>
                    <a:cxn ang="0">
                      <a:pos x="56" y="116"/>
                    </a:cxn>
                    <a:cxn ang="0">
                      <a:pos x="63" y="161"/>
                    </a:cxn>
                    <a:cxn ang="0">
                      <a:pos x="69" y="204"/>
                    </a:cxn>
                    <a:cxn ang="0">
                      <a:pos x="77" y="262"/>
                    </a:cxn>
                    <a:cxn ang="0">
                      <a:pos x="84" y="309"/>
                    </a:cxn>
                    <a:cxn ang="0">
                      <a:pos x="87" y="347"/>
                    </a:cxn>
                    <a:cxn ang="0">
                      <a:pos x="90" y="386"/>
                    </a:cxn>
                    <a:cxn ang="0">
                      <a:pos x="96" y="427"/>
                    </a:cxn>
                    <a:cxn ang="0">
                      <a:pos x="104" y="357"/>
                    </a:cxn>
                    <a:cxn ang="0">
                      <a:pos x="114" y="292"/>
                    </a:cxn>
                    <a:cxn ang="0">
                      <a:pos x="129" y="230"/>
                    </a:cxn>
                  </a:cxnLst>
                  <a:rect l="0" t="0" r="r" b="b"/>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8" name="Freeform 24"/>
                <p:cNvSpPr/>
                <p:nvPr/>
              </p:nvSpPr>
              <p:spPr bwMode="ltGray">
                <a:xfrm>
                  <a:off x="2204" y="1606"/>
                  <a:ext cx="229" cy="356"/>
                </a:xfrm>
                <a:custGeom>
                  <a:avLst/>
                  <a:gdLst/>
                  <a:ahLst/>
                  <a:cxnLst>
                    <a:cxn ang="0">
                      <a:pos x="60" y="58"/>
                    </a:cxn>
                    <a:cxn ang="0">
                      <a:pos x="67" y="44"/>
                    </a:cxn>
                    <a:cxn ang="0">
                      <a:pos x="64" y="5"/>
                    </a:cxn>
                    <a:cxn ang="0">
                      <a:pos x="64" y="5"/>
                    </a:cxn>
                    <a:cxn ang="0">
                      <a:pos x="64" y="5"/>
                    </a:cxn>
                    <a:cxn ang="0">
                      <a:pos x="64" y="5"/>
                    </a:cxn>
                    <a:cxn ang="0">
                      <a:pos x="64" y="5"/>
                    </a:cxn>
                    <a:cxn ang="0">
                      <a:pos x="70" y="2"/>
                    </a:cxn>
                    <a:cxn ang="0">
                      <a:pos x="82" y="66"/>
                    </a:cxn>
                    <a:cxn ang="0">
                      <a:pos x="94" y="39"/>
                    </a:cxn>
                    <a:cxn ang="0">
                      <a:pos x="101" y="5"/>
                    </a:cxn>
                    <a:cxn ang="0">
                      <a:pos x="104" y="5"/>
                    </a:cxn>
                    <a:cxn ang="0">
                      <a:pos x="103" y="5"/>
                    </a:cxn>
                    <a:cxn ang="0">
                      <a:pos x="104" y="5"/>
                    </a:cxn>
                    <a:cxn ang="0">
                      <a:pos x="102" y="5"/>
                    </a:cxn>
                    <a:cxn ang="0">
                      <a:pos x="103" y="5"/>
                    </a:cxn>
                    <a:cxn ang="0">
                      <a:pos x="105" y="47"/>
                    </a:cxn>
                    <a:cxn ang="0">
                      <a:pos x="111" y="88"/>
                    </a:cxn>
                    <a:cxn ang="0">
                      <a:pos x="139" y="79"/>
                    </a:cxn>
                    <a:cxn ang="0">
                      <a:pos x="176" y="81"/>
                    </a:cxn>
                    <a:cxn ang="0">
                      <a:pos x="205" y="104"/>
                    </a:cxn>
                    <a:cxn ang="0">
                      <a:pos x="228" y="155"/>
                    </a:cxn>
                    <a:cxn ang="0">
                      <a:pos x="200" y="147"/>
                    </a:cxn>
                    <a:cxn ang="0">
                      <a:pos x="171" y="131"/>
                    </a:cxn>
                    <a:cxn ang="0">
                      <a:pos x="132" y="121"/>
                    </a:cxn>
                    <a:cxn ang="0">
                      <a:pos x="107" y="125"/>
                    </a:cxn>
                    <a:cxn ang="0">
                      <a:pos x="122" y="150"/>
                    </a:cxn>
                    <a:cxn ang="0">
                      <a:pos x="154" y="165"/>
                    </a:cxn>
                    <a:cxn ang="0">
                      <a:pos x="187" y="175"/>
                    </a:cxn>
                    <a:cxn ang="0">
                      <a:pos x="212" y="212"/>
                    </a:cxn>
                    <a:cxn ang="0">
                      <a:pos x="224" y="262"/>
                    </a:cxn>
                    <a:cxn ang="0">
                      <a:pos x="194" y="231"/>
                    </a:cxn>
                    <a:cxn ang="0">
                      <a:pos x="163" y="199"/>
                    </a:cxn>
                    <a:cxn ang="0">
                      <a:pos x="133" y="172"/>
                    </a:cxn>
                    <a:cxn ang="0">
                      <a:pos x="111" y="159"/>
                    </a:cxn>
                    <a:cxn ang="0">
                      <a:pos x="97" y="185"/>
                    </a:cxn>
                    <a:cxn ang="0">
                      <a:pos x="115" y="245"/>
                    </a:cxn>
                    <a:cxn ang="0">
                      <a:pos x="132" y="312"/>
                    </a:cxn>
                    <a:cxn ang="0">
                      <a:pos x="114" y="328"/>
                    </a:cxn>
                    <a:cxn ang="0">
                      <a:pos x="95" y="236"/>
                    </a:cxn>
                    <a:cxn ang="0">
                      <a:pos x="78" y="179"/>
                    </a:cxn>
                    <a:cxn ang="0">
                      <a:pos x="73" y="197"/>
                    </a:cxn>
                    <a:cxn ang="0">
                      <a:pos x="74" y="186"/>
                    </a:cxn>
                    <a:cxn ang="0">
                      <a:pos x="70" y="206"/>
                    </a:cxn>
                    <a:cxn ang="0">
                      <a:pos x="51" y="257"/>
                    </a:cxn>
                    <a:cxn ang="0">
                      <a:pos x="32" y="322"/>
                    </a:cxn>
                    <a:cxn ang="0">
                      <a:pos x="28" y="304"/>
                    </a:cxn>
                    <a:cxn ang="0">
                      <a:pos x="38" y="249"/>
                    </a:cxn>
                    <a:cxn ang="0">
                      <a:pos x="59" y="189"/>
                    </a:cxn>
                    <a:cxn ang="0">
                      <a:pos x="82" y="143"/>
                    </a:cxn>
                    <a:cxn ang="0">
                      <a:pos x="65" y="139"/>
                    </a:cxn>
                    <a:cxn ang="0">
                      <a:pos x="40" y="189"/>
                    </a:cxn>
                    <a:cxn ang="0">
                      <a:pos x="18" y="243"/>
                    </a:cxn>
                    <a:cxn ang="0">
                      <a:pos x="2" y="278"/>
                    </a:cxn>
                    <a:cxn ang="0">
                      <a:pos x="13" y="229"/>
                    </a:cxn>
                    <a:cxn ang="0">
                      <a:pos x="37" y="179"/>
                    </a:cxn>
                    <a:cxn ang="0">
                      <a:pos x="70" y="130"/>
                    </a:cxn>
                    <a:cxn ang="0">
                      <a:pos x="62" y="99"/>
                    </a:cxn>
                    <a:cxn ang="0">
                      <a:pos x="37" y="59"/>
                    </a:cxn>
                    <a:cxn ang="0">
                      <a:pos x="11" y="12"/>
                    </a:cxn>
                    <a:cxn ang="0">
                      <a:pos x="14" y="5"/>
                    </a:cxn>
                    <a:cxn ang="0">
                      <a:pos x="27" y="5"/>
                    </a:cxn>
                    <a:cxn ang="0">
                      <a:pos x="31" y="10"/>
                    </a:cxn>
                  </a:cxnLst>
                  <a:rect l="0" t="0" r="r" b="b"/>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96" y="0"/>
                      </a:lnTo>
                      <a:lnTo>
                        <a:pt x="101" y="5"/>
                      </a:lnTo>
                      <a:lnTo>
                        <a:pt x="102" y="5"/>
                      </a:lnTo>
                      <a:lnTo>
                        <a:pt x="103" y="5"/>
                      </a:lnTo>
                      <a:lnTo>
                        <a:pt x="104" y="5"/>
                      </a:lnTo>
                      <a:lnTo>
                        <a:pt x="105" y="5"/>
                      </a:lnTo>
                      <a:lnTo>
                        <a:pt x="104" y="5"/>
                      </a:lnTo>
                      <a:lnTo>
                        <a:pt x="102" y="5"/>
                      </a:lnTo>
                      <a:lnTo>
                        <a:pt x="103" y="5"/>
                      </a:lnTo>
                      <a:lnTo>
                        <a:pt x="103" y="5"/>
                      </a:lnTo>
                      <a:lnTo>
                        <a:pt x="105" y="5"/>
                      </a:lnTo>
                      <a:lnTo>
                        <a:pt x="103" y="5"/>
                      </a:lnTo>
                      <a:lnTo>
                        <a:pt x="101" y="5"/>
                      </a:lnTo>
                      <a:lnTo>
                        <a:pt x="102" y="5"/>
                      </a:lnTo>
                      <a:lnTo>
                        <a:pt x="102" y="5"/>
                      </a:lnTo>
                      <a:lnTo>
                        <a:pt x="101" y="5"/>
                      </a:lnTo>
                      <a:lnTo>
                        <a:pt x="104" y="5"/>
                      </a:lnTo>
                      <a:lnTo>
                        <a:pt x="103" y="5"/>
                      </a:lnTo>
                      <a:lnTo>
                        <a:pt x="100" y="5"/>
                      </a:lnTo>
                      <a:lnTo>
                        <a:pt x="101" y="5"/>
                      </a:lnTo>
                      <a:lnTo>
                        <a:pt x="103" y="5"/>
                      </a:lnTo>
                      <a:lnTo>
                        <a:pt x="102" y="5"/>
                      </a:lnTo>
                      <a:lnTo>
                        <a:pt x="104"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14" y="5"/>
                      </a:lnTo>
                      <a:lnTo>
                        <a:pt x="14" y="5"/>
                      </a:lnTo>
                      <a:lnTo>
                        <a:pt x="14" y="5"/>
                      </a:lnTo>
                      <a:lnTo>
                        <a:pt x="14" y="5"/>
                      </a:lnTo>
                      <a:lnTo>
                        <a:pt x="14" y="5"/>
                      </a:lnTo>
                      <a:lnTo>
                        <a:pt x="14" y="5"/>
                      </a:lnTo>
                      <a:lnTo>
                        <a:pt x="14" y="5"/>
                      </a:lnTo>
                      <a:lnTo>
                        <a:pt x="27" y="5"/>
                      </a:lnTo>
                      <a:lnTo>
                        <a:pt x="27" y="5"/>
                      </a:lnTo>
                      <a:lnTo>
                        <a:pt x="27" y="5"/>
                      </a:lnTo>
                      <a:lnTo>
                        <a:pt x="27" y="5"/>
                      </a:lnTo>
                      <a:lnTo>
                        <a:pt x="27" y="5"/>
                      </a:lnTo>
                      <a:lnTo>
                        <a:pt x="31" y="10"/>
                      </a:lnTo>
                      <a:lnTo>
                        <a:pt x="37" y="22"/>
                      </a:lnTo>
                      <a:lnTo>
                        <a:pt x="43" y="31"/>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1040" name="Group 25"/>
                <p:cNvGrpSpPr/>
                <p:nvPr/>
              </p:nvGrpSpPr>
              <p:grpSpPr>
                <a:xfrm>
                  <a:off x="1985" y="1419"/>
                  <a:ext cx="465" cy="349"/>
                  <a:chOff x="1985" y="1419"/>
                  <a:chExt cx="465" cy="349"/>
                </a:xfrm>
              </p:grpSpPr>
              <p:sp>
                <p:nvSpPr>
                  <p:cNvPr id="4" name="Freeform 26"/>
                  <p:cNvSpPr/>
                  <p:nvPr/>
                </p:nvSpPr>
                <p:spPr bwMode="ltGray">
                  <a:xfrm>
                    <a:off x="2030" y="1419"/>
                    <a:ext cx="420" cy="326"/>
                  </a:xfrm>
                  <a:custGeom>
                    <a:avLst/>
                    <a:gdLst/>
                    <a:ahLst/>
                    <a:cxnLst>
                      <a:cxn ang="0">
                        <a:pos x="159" y="41"/>
                      </a:cxn>
                      <a:cxn ang="0">
                        <a:pos x="193" y="13"/>
                      </a:cxn>
                      <a:cxn ang="0">
                        <a:pos x="233" y="2"/>
                      </a:cxn>
                      <a:cxn ang="0">
                        <a:pos x="279" y="2"/>
                      </a:cxn>
                      <a:cxn ang="0">
                        <a:pos x="290" y="6"/>
                      </a:cxn>
                      <a:cxn ang="0">
                        <a:pos x="260" y="14"/>
                      </a:cxn>
                      <a:cxn ang="0">
                        <a:pos x="225" y="25"/>
                      </a:cxn>
                      <a:cxn ang="0">
                        <a:pos x="186" y="52"/>
                      </a:cxn>
                      <a:cxn ang="0">
                        <a:pos x="183" y="89"/>
                      </a:cxn>
                      <a:cxn ang="0">
                        <a:pos x="240" y="66"/>
                      </a:cxn>
                      <a:cxn ang="0">
                        <a:pos x="288" y="64"/>
                      </a:cxn>
                      <a:cxn ang="0">
                        <a:pos x="338" y="69"/>
                      </a:cxn>
                      <a:cxn ang="0">
                        <a:pos x="397" y="75"/>
                      </a:cxn>
                      <a:cxn ang="0">
                        <a:pos x="398" y="76"/>
                      </a:cxn>
                      <a:cxn ang="0">
                        <a:pos x="341" y="79"/>
                      </a:cxn>
                      <a:cxn ang="0">
                        <a:pos x="288" y="80"/>
                      </a:cxn>
                      <a:cxn ang="0">
                        <a:pos x="242" y="86"/>
                      </a:cxn>
                      <a:cxn ang="0">
                        <a:pos x="191" y="98"/>
                      </a:cxn>
                      <a:cxn ang="0">
                        <a:pos x="212" y="118"/>
                      </a:cxn>
                      <a:cxn ang="0">
                        <a:pos x="227" y="136"/>
                      </a:cxn>
                      <a:cxn ang="0">
                        <a:pos x="175" y="119"/>
                      </a:cxn>
                      <a:cxn ang="0">
                        <a:pos x="165" y="129"/>
                      </a:cxn>
                      <a:cxn ang="0">
                        <a:pos x="221" y="138"/>
                      </a:cxn>
                      <a:cxn ang="0">
                        <a:pos x="269" y="150"/>
                      </a:cxn>
                      <a:cxn ang="0">
                        <a:pos x="306" y="181"/>
                      </a:cxn>
                      <a:cxn ang="0">
                        <a:pos x="335" y="223"/>
                      </a:cxn>
                      <a:cxn ang="0">
                        <a:pos x="329" y="231"/>
                      </a:cxn>
                      <a:cxn ang="0">
                        <a:pos x="290" y="204"/>
                      </a:cxn>
                      <a:cxn ang="0">
                        <a:pos x="248" y="174"/>
                      </a:cxn>
                      <a:cxn ang="0">
                        <a:pos x="202" y="154"/>
                      </a:cxn>
                      <a:cxn ang="0">
                        <a:pos x="173" y="148"/>
                      </a:cxn>
                      <a:cxn ang="0">
                        <a:pos x="196" y="181"/>
                      </a:cxn>
                      <a:cxn ang="0">
                        <a:pos x="227" y="223"/>
                      </a:cxn>
                      <a:cxn ang="0">
                        <a:pos x="244" y="262"/>
                      </a:cxn>
                      <a:cxn ang="0">
                        <a:pos x="243" y="299"/>
                      </a:cxn>
                      <a:cxn ang="0">
                        <a:pos x="222" y="259"/>
                      </a:cxn>
                      <a:cxn ang="0">
                        <a:pos x="199" y="215"/>
                      </a:cxn>
                      <a:cxn ang="0">
                        <a:pos x="173" y="177"/>
                      </a:cxn>
                      <a:cxn ang="0">
                        <a:pos x="150" y="142"/>
                      </a:cxn>
                      <a:cxn ang="0">
                        <a:pos x="109" y="162"/>
                      </a:cxn>
                      <a:cxn ang="0">
                        <a:pos x="77" y="210"/>
                      </a:cxn>
                      <a:cxn ang="0">
                        <a:pos x="49" y="260"/>
                      </a:cxn>
                      <a:cxn ang="0">
                        <a:pos x="18" y="306"/>
                      </a:cxn>
                      <a:cxn ang="0">
                        <a:pos x="8" y="301"/>
                      </a:cxn>
                      <a:cxn ang="0">
                        <a:pos x="45" y="243"/>
                      </a:cxn>
                      <a:cxn ang="0">
                        <a:pos x="78" y="198"/>
                      </a:cxn>
                      <a:cxn ang="0">
                        <a:pos x="107" y="154"/>
                      </a:cxn>
                      <a:cxn ang="0">
                        <a:pos x="132" y="120"/>
                      </a:cxn>
                      <a:cxn ang="0">
                        <a:pos x="95" y="79"/>
                      </a:cxn>
                      <a:cxn ang="0">
                        <a:pos x="42" y="57"/>
                      </a:cxn>
                      <a:cxn ang="0">
                        <a:pos x="19" y="45"/>
                      </a:cxn>
                      <a:cxn ang="0">
                        <a:pos x="60" y="58"/>
                      </a:cxn>
                      <a:cxn ang="0">
                        <a:pos x="116" y="86"/>
                      </a:cxn>
                    </a:cxnLst>
                    <a:rect l="0" t="0" r="r" b="b"/>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1" name="Freeform 27"/>
                  <p:cNvSpPr/>
                  <p:nvPr/>
                </p:nvSpPr>
                <p:spPr bwMode="ltGray">
                  <a:xfrm>
                    <a:off x="2175" y="1585"/>
                    <a:ext cx="38" cy="181"/>
                  </a:xfrm>
                  <a:custGeom>
                    <a:avLst/>
                    <a:gdLst/>
                    <a:ahLst/>
                    <a:cxnLst>
                      <a:cxn ang="0">
                        <a:pos x="20" y="0"/>
                      </a:cxn>
                      <a:cxn ang="0">
                        <a:pos x="24" y="8"/>
                      </a:cxn>
                      <a:cxn ang="0">
                        <a:pos x="27" y="14"/>
                      </a:cxn>
                      <a:cxn ang="0">
                        <a:pos x="33" y="22"/>
                      </a:cxn>
                      <a:cxn ang="0">
                        <a:pos x="35" y="30"/>
                      </a:cxn>
                      <a:cxn ang="0">
                        <a:pos x="36" y="41"/>
                      </a:cxn>
                      <a:cxn ang="0">
                        <a:pos x="36" y="53"/>
                      </a:cxn>
                      <a:cxn ang="0">
                        <a:pos x="37" y="61"/>
                      </a:cxn>
                      <a:cxn ang="0">
                        <a:pos x="36" y="70"/>
                      </a:cxn>
                      <a:cxn ang="0">
                        <a:pos x="35" y="81"/>
                      </a:cxn>
                      <a:cxn ang="0">
                        <a:pos x="33" y="91"/>
                      </a:cxn>
                      <a:cxn ang="0">
                        <a:pos x="30" y="106"/>
                      </a:cxn>
                      <a:cxn ang="0">
                        <a:pos x="28" y="114"/>
                      </a:cxn>
                      <a:cxn ang="0">
                        <a:pos x="23" y="124"/>
                      </a:cxn>
                      <a:cxn ang="0">
                        <a:pos x="17" y="135"/>
                      </a:cxn>
                      <a:cxn ang="0">
                        <a:pos x="12" y="145"/>
                      </a:cxn>
                      <a:cxn ang="0">
                        <a:pos x="7" y="155"/>
                      </a:cxn>
                      <a:cxn ang="0">
                        <a:pos x="3" y="163"/>
                      </a:cxn>
                      <a:cxn ang="0">
                        <a:pos x="0" y="180"/>
                      </a:cxn>
                      <a:cxn ang="0">
                        <a:pos x="1" y="163"/>
                      </a:cxn>
                      <a:cxn ang="0">
                        <a:pos x="3" y="152"/>
                      </a:cxn>
                      <a:cxn ang="0">
                        <a:pos x="4" y="141"/>
                      </a:cxn>
                      <a:cxn ang="0">
                        <a:pos x="5" y="130"/>
                      </a:cxn>
                      <a:cxn ang="0">
                        <a:pos x="7" y="116"/>
                      </a:cxn>
                      <a:cxn ang="0">
                        <a:pos x="9" y="106"/>
                      </a:cxn>
                      <a:cxn ang="0">
                        <a:pos x="12" y="96"/>
                      </a:cxn>
                      <a:cxn ang="0">
                        <a:pos x="15" y="87"/>
                      </a:cxn>
                      <a:cxn ang="0">
                        <a:pos x="17" y="77"/>
                      </a:cxn>
                      <a:cxn ang="0">
                        <a:pos x="20" y="67"/>
                      </a:cxn>
                      <a:cxn ang="0">
                        <a:pos x="21" y="57"/>
                      </a:cxn>
                      <a:cxn ang="0">
                        <a:pos x="22" y="49"/>
                      </a:cxn>
                      <a:cxn ang="0">
                        <a:pos x="23" y="39"/>
                      </a:cxn>
                      <a:cxn ang="0">
                        <a:pos x="23" y="28"/>
                      </a:cxn>
                      <a:cxn ang="0">
                        <a:pos x="23" y="14"/>
                      </a:cxn>
                      <a:cxn ang="0">
                        <a:pos x="22" y="8"/>
                      </a:cxn>
                      <a:cxn ang="0">
                        <a:pos x="20" y="0"/>
                      </a:cxn>
                    </a:cxnLst>
                    <a:rect l="0" t="0" r="r" b="b"/>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2" name="Freeform 28"/>
                  <p:cNvSpPr/>
                  <p:nvPr/>
                </p:nvSpPr>
                <p:spPr bwMode="ltGray">
                  <a:xfrm>
                    <a:off x="1991" y="1486"/>
                    <a:ext cx="168" cy="48"/>
                  </a:xfrm>
                  <a:custGeom>
                    <a:avLst/>
                    <a:gdLst/>
                    <a:ahLst/>
                    <a:cxnLst>
                      <a:cxn ang="0">
                        <a:pos x="167" y="47"/>
                      </a:cxn>
                      <a:cxn ang="0">
                        <a:pos x="164" y="38"/>
                      </a:cxn>
                      <a:cxn ang="0">
                        <a:pos x="160" y="31"/>
                      </a:cxn>
                      <a:cxn ang="0">
                        <a:pos x="157" y="30"/>
                      </a:cxn>
                      <a:cxn ang="0">
                        <a:pos x="150" y="28"/>
                      </a:cxn>
                      <a:cxn ang="0">
                        <a:pos x="144" y="26"/>
                      </a:cxn>
                      <a:cxn ang="0">
                        <a:pos x="137" y="28"/>
                      </a:cxn>
                      <a:cxn ang="0">
                        <a:pos x="130" y="29"/>
                      </a:cxn>
                      <a:cxn ang="0">
                        <a:pos x="121" y="25"/>
                      </a:cxn>
                      <a:cxn ang="0">
                        <a:pos x="109" y="21"/>
                      </a:cxn>
                      <a:cxn ang="0">
                        <a:pos x="98" y="17"/>
                      </a:cxn>
                      <a:cxn ang="0">
                        <a:pos x="91" y="15"/>
                      </a:cxn>
                      <a:cxn ang="0">
                        <a:pos x="78" y="12"/>
                      </a:cxn>
                      <a:cxn ang="0">
                        <a:pos x="66" y="8"/>
                      </a:cxn>
                      <a:cxn ang="0">
                        <a:pos x="54" y="4"/>
                      </a:cxn>
                      <a:cxn ang="0">
                        <a:pos x="41" y="1"/>
                      </a:cxn>
                      <a:cxn ang="0">
                        <a:pos x="28" y="0"/>
                      </a:cxn>
                      <a:cxn ang="0">
                        <a:pos x="15" y="0"/>
                      </a:cxn>
                      <a:cxn ang="0">
                        <a:pos x="12" y="1"/>
                      </a:cxn>
                      <a:cxn ang="0">
                        <a:pos x="7" y="4"/>
                      </a:cxn>
                      <a:cxn ang="0">
                        <a:pos x="3" y="7"/>
                      </a:cxn>
                      <a:cxn ang="0">
                        <a:pos x="0" y="10"/>
                      </a:cxn>
                      <a:cxn ang="0">
                        <a:pos x="5" y="10"/>
                      </a:cxn>
                      <a:cxn ang="0">
                        <a:pos x="12" y="11"/>
                      </a:cxn>
                      <a:cxn ang="0">
                        <a:pos x="18" y="12"/>
                      </a:cxn>
                      <a:cxn ang="0">
                        <a:pos x="23" y="11"/>
                      </a:cxn>
                      <a:cxn ang="0">
                        <a:pos x="29" y="10"/>
                      </a:cxn>
                      <a:cxn ang="0">
                        <a:pos x="38" y="10"/>
                      </a:cxn>
                      <a:cxn ang="0">
                        <a:pos x="50" y="10"/>
                      </a:cxn>
                      <a:cxn ang="0">
                        <a:pos x="60" y="12"/>
                      </a:cxn>
                      <a:cxn ang="0">
                        <a:pos x="70" y="13"/>
                      </a:cxn>
                      <a:cxn ang="0">
                        <a:pos x="79" y="15"/>
                      </a:cxn>
                      <a:cxn ang="0">
                        <a:pos x="89" y="16"/>
                      </a:cxn>
                      <a:cxn ang="0">
                        <a:pos x="98" y="18"/>
                      </a:cxn>
                      <a:cxn ang="0">
                        <a:pos x="106" y="22"/>
                      </a:cxn>
                      <a:cxn ang="0">
                        <a:pos x="114" y="26"/>
                      </a:cxn>
                      <a:cxn ang="0">
                        <a:pos x="123" y="30"/>
                      </a:cxn>
                      <a:cxn ang="0">
                        <a:pos x="127" y="30"/>
                      </a:cxn>
                      <a:cxn ang="0">
                        <a:pos x="131" y="30"/>
                      </a:cxn>
                      <a:cxn ang="0">
                        <a:pos x="137" y="33"/>
                      </a:cxn>
                      <a:cxn ang="0">
                        <a:pos x="144" y="36"/>
                      </a:cxn>
                      <a:cxn ang="0">
                        <a:pos x="150" y="38"/>
                      </a:cxn>
                      <a:cxn ang="0">
                        <a:pos x="158" y="42"/>
                      </a:cxn>
                      <a:cxn ang="0">
                        <a:pos x="164" y="45"/>
                      </a:cxn>
                      <a:cxn ang="0">
                        <a:pos x="167" y="47"/>
                      </a:cxn>
                    </a:cxnLst>
                    <a:rect l="0" t="0" r="r" b="b"/>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3" name="Freeform 29"/>
                  <p:cNvSpPr/>
                  <p:nvPr/>
                </p:nvSpPr>
                <p:spPr bwMode="ltGray">
                  <a:xfrm>
                    <a:off x="1985" y="1514"/>
                    <a:ext cx="173" cy="20"/>
                  </a:xfrm>
                  <a:custGeom>
                    <a:avLst/>
                    <a:gdLst/>
                    <a:ahLst/>
                    <a:cxnLst>
                      <a:cxn ang="0">
                        <a:pos x="172" y="19"/>
                      </a:cxn>
                      <a:cxn ang="0">
                        <a:pos x="167" y="17"/>
                      </a:cxn>
                      <a:cxn ang="0">
                        <a:pos x="163" y="15"/>
                      </a:cxn>
                      <a:cxn ang="0">
                        <a:pos x="157" y="13"/>
                      </a:cxn>
                      <a:cxn ang="0">
                        <a:pos x="152" y="11"/>
                      </a:cxn>
                      <a:cxn ang="0">
                        <a:pos x="146" y="9"/>
                      </a:cxn>
                      <a:cxn ang="0">
                        <a:pos x="138" y="6"/>
                      </a:cxn>
                      <a:cxn ang="0">
                        <a:pos x="131" y="2"/>
                      </a:cxn>
                      <a:cxn ang="0">
                        <a:pos x="125" y="2"/>
                      </a:cxn>
                      <a:cxn ang="0">
                        <a:pos x="118" y="3"/>
                      </a:cxn>
                      <a:cxn ang="0">
                        <a:pos x="108" y="5"/>
                      </a:cxn>
                      <a:cxn ang="0">
                        <a:pos x="103" y="5"/>
                      </a:cxn>
                      <a:cxn ang="0">
                        <a:pos x="91" y="3"/>
                      </a:cxn>
                      <a:cxn ang="0">
                        <a:pos x="77" y="1"/>
                      </a:cxn>
                      <a:cxn ang="0">
                        <a:pos x="67" y="0"/>
                      </a:cxn>
                      <a:cxn ang="0">
                        <a:pos x="55" y="0"/>
                      </a:cxn>
                      <a:cxn ang="0">
                        <a:pos x="43" y="0"/>
                      </a:cxn>
                      <a:cxn ang="0">
                        <a:pos x="35" y="1"/>
                      </a:cxn>
                      <a:cxn ang="0">
                        <a:pos x="26" y="2"/>
                      </a:cxn>
                      <a:cxn ang="0">
                        <a:pos x="18" y="3"/>
                      </a:cxn>
                      <a:cxn ang="0">
                        <a:pos x="9" y="4"/>
                      </a:cxn>
                      <a:cxn ang="0">
                        <a:pos x="8" y="8"/>
                      </a:cxn>
                      <a:cxn ang="0">
                        <a:pos x="6" y="11"/>
                      </a:cxn>
                      <a:cxn ang="0">
                        <a:pos x="4" y="14"/>
                      </a:cxn>
                      <a:cxn ang="0">
                        <a:pos x="0" y="16"/>
                      </a:cxn>
                      <a:cxn ang="0">
                        <a:pos x="7" y="15"/>
                      </a:cxn>
                      <a:cxn ang="0">
                        <a:pos x="15" y="13"/>
                      </a:cxn>
                      <a:cxn ang="0">
                        <a:pos x="21" y="12"/>
                      </a:cxn>
                      <a:cxn ang="0">
                        <a:pos x="29" y="11"/>
                      </a:cxn>
                      <a:cxn ang="0">
                        <a:pos x="36" y="10"/>
                      </a:cxn>
                      <a:cxn ang="0">
                        <a:pos x="49" y="9"/>
                      </a:cxn>
                      <a:cxn ang="0">
                        <a:pos x="62" y="8"/>
                      </a:cxn>
                      <a:cxn ang="0">
                        <a:pos x="77" y="7"/>
                      </a:cxn>
                      <a:cxn ang="0">
                        <a:pos x="92" y="6"/>
                      </a:cxn>
                      <a:cxn ang="0">
                        <a:pos x="106" y="6"/>
                      </a:cxn>
                      <a:cxn ang="0">
                        <a:pos x="118" y="7"/>
                      </a:cxn>
                      <a:cxn ang="0">
                        <a:pos x="126" y="9"/>
                      </a:cxn>
                      <a:cxn ang="0">
                        <a:pos x="135" y="11"/>
                      </a:cxn>
                      <a:cxn ang="0">
                        <a:pos x="145" y="13"/>
                      </a:cxn>
                      <a:cxn ang="0">
                        <a:pos x="155" y="16"/>
                      </a:cxn>
                      <a:cxn ang="0">
                        <a:pos x="163" y="17"/>
                      </a:cxn>
                      <a:cxn ang="0">
                        <a:pos x="172" y="19"/>
                      </a:cxn>
                    </a:cxnLst>
                    <a:rect l="0" t="0" r="r" b="b"/>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grpSp>
      </p:grpSp>
      <p:pic>
        <p:nvPicPr>
          <p:cNvPr id="1032" name="Picture 30" descr="index1_G"/>
          <p:cNvPicPr>
            <a:picLocks noChangeAspect="1"/>
          </p:cNvPicPr>
          <p:nvPr userDrawn="1"/>
        </p:nvPicPr>
        <p:blipFill>
          <a:blip r:embed="rId17"/>
          <a:stretch>
            <a:fillRect/>
          </a:stretch>
        </p:blipFill>
        <p:spPr>
          <a:xfrm>
            <a:off x="76200" y="92075"/>
            <a:ext cx="1295400" cy="1279525"/>
          </a:xfrm>
          <a:prstGeom prst="rect">
            <a:avLst/>
          </a:prstGeom>
          <a:noFill/>
          <a:ln w="9525">
            <a:noFill/>
          </a:ln>
        </p:spPr>
      </p:pic>
      <p:sp>
        <p:nvSpPr>
          <p:cNvPr id="1055" name="Line 31"/>
          <p:cNvSpPr>
            <a:spLocks noChangeShapeType="1"/>
          </p:cNvSpPr>
          <p:nvPr/>
        </p:nvSpPr>
        <p:spPr bwMode="auto">
          <a:xfrm>
            <a:off x="762000" y="1371600"/>
            <a:ext cx="8229600" cy="0"/>
          </a:xfrm>
          <a:prstGeom prst="line">
            <a:avLst/>
          </a:prstGeom>
          <a:noFill/>
          <a:ln w="76200" cmpd="tri">
            <a:solidFill>
              <a:schemeClr val="accent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rtl="0" eaLnBrk="0" fontAlgn="base" hangingPunct="0">
        <a:spcBef>
          <a:spcPct val="0"/>
        </a:spcBef>
        <a:spcAft>
          <a:spcPct val="0"/>
        </a:spcAft>
        <a:defRPr kumimoji="1" sz="3600" b="1">
          <a:solidFill>
            <a:schemeClr val="accent2"/>
          </a:solidFill>
          <a:latin typeface="+mj-lt"/>
          <a:ea typeface="+mj-ea"/>
          <a:cs typeface="+mj-cs"/>
        </a:defRPr>
      </a:lvl1pPr>
      <a:lvl2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9pPr>
    </p:titleStyle>
    <p:bodyStyle>
      <a:lvl1pPr marL="342900" indent="-342900" algn="l" rtl="0" eaLnBrk="0" fontAlgn="base" hangingPunct="0">
        <a:spcBef>
          <a:spcPct val="3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30000"/>
        </a:spcBef>
        <a:spcAft>
          <a:spcPct val="0"/>
        </a:spcAft>
        <a:buChar char="–"/>
        <a:defRPr kumimoji="1" sz="2800">
          <a:solidFill>
            <a:schemeClr val="tx1"/>
          </a:solidFill>
          <a:latin typeface="+mn-lt"/>
          <a:ea typeface="+mn-ea"/>
        </a:defRPr>
      </a:lvl2pPr>
      <a:lvl3pPr marL="1143000" indent="-228600" algn="l" rtl="0" eaLnBrk="0" fontAlgn="base" hangingPunct="0">
        <a:spcBef>
          <a:spcPct val="30000"/>
        </a:spcBef>
        <a:spcAft>
          <a:spcPct val="0"/>
        </a:spcAft>
        <a:buChar char="•"/>
        <a:defRPr kumimoji="1" sz="2400">
          <a:solidFill>
            <a:schemeClr val="tx1"/>
          </a:solidFill>
          <a:latin typeface="+mn-lt"/>
          <a:ea typeface="+mn-ea"/>
        </a:defRPr>
      </a:lvl3pPr>
      <a:lvl4pPr marL="1600200" indent="-228600" algn="l" rtl="0" eaLnBrk="0" fontAlgn="base" hangingPunct="0">
        <a:spcBef>
          <a:spcPct val="30000"/>
        </a:spcBef>
        <a:spcAft>
          <a:spcPct val="0"/>
        </a:spcAft>
        <a:buChar char="–"/>
        <a:defRPr kumimoji="1" sz="2000">
          <a:solidFill>
            <a:schemeClr val="tx1"/>
          </a:solidFill>
          <a:latin typeface="+mn-lt"/>
          <a:ea typeface="+mn-ea"/>
        </a:defRPr>
      </a:lvl4pPr>
      <a:lvl5pPr marL="2057400" indent="-228600" algn="l" rtl="0" eaLnBrk="0" fontAlgn="base" hangingPunct="0">
        <a:spcBef>
          <a:spcPct val="30000"/>
        </a:spcBef>
        <a:spcAft>
          <a:spcPct val="0"/>
        </a:spcAft>
        <a:buChar char="»"/>
        <a:defRPr kumimoji="1" sz="2000">
          <a:solidFill>
            <a:schemeClr val="tx1"/>
          </a:solidFill>
          <a:latin typeface="+mn-lt"/>
          <a:ea typeface="+mn-ea"/>
        </a:defRPr>
      </a:lvl5pPr>
      <a:lvl6pPr marL="2514600" indent="-228600" algn="l" rtl="0" fontAlgn="base">
        <a:spcBef>
          <a:spcPct val="30000"/>
        </a:spcBef>
        <a:spcAft>
          <a:spcPct val="0"/>
        </a:spcAft>
        <a:buChar char="»"/>
        <a:defRPr kumimoji="1" sz="2000">
          <a:solidFill>
            <a:schemeClr val="tx1"/>
          </a:solidFill>
          <a:latin typeface="+mn-lt"/>
          <a:ea typeface="+mn-ea"/>
        </a:defRPr>
      </a:lvl6pPr>
      <a:lvl7pPr marL="2971800" indent="-228600" algn="l" rtl="0" fontAlgn="base">
        <a:spcBef>
          <a:spcPct val="30000"/>
        </a:spcBef>
        <a:spcAft>
          <a:spcPct val="0"/>
        </a:spcAft>
        <a:buChar char="»"/>
        <a:defRPr kumimoji="1" sz="2000">
          <a:solidFill>
            <a:schemeClr val="tx1"/>
          </a:solidFill>
          <a:latin typeface="+mn-lt"/>
          <a:ea typeface="+mn-ea"/>
        </a:defRPr>
      </a:lvl7pPr>
      <a:lvl8pPr marL="3429000" indent="-228600" algn="l" rtl="0" fontAlgn="base">
        <a:spcBef>
          <a:spcPct val="30000"/>
        </a:spcBef>
        <a:spcAft>
          <a:spcPct val="0"/>
        </a:spcAft>
        <a:buChar char="»"/>
        <a:defRPr kumimoji="1" sz="2000">
          <a:solidFill>
            <a:schemeClr val="tx1"/>
          </a:solidFill>
          <a:latin typeface="+mn-lt"/>
          <a:ea typeface="+mn-ea"/>
        </a:defRPr>
      </a:lvl8pPr>
      <a:lvl9pPr marL="3886200" indent="-228600" algn="l" rtl="0" fontAlgn="base">
        <a:spcBef>
          <a:spcPct val="3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ChangeArrowheads="1"/>
          </p:cNvSpPr>
          <p:nvPr/>
        </p:nvSpPr>
        <p:spPr bwMode="ltGray">
          <a:xfrm>
            <a:off x="417513" y="274638"/>
            <a:ext cx="438150" cy="474662"/>
          </a:xfrm>
          <a:prstGeom prst="rect">
            <a:avLst/>
          </a:prstGeom>
          <a:solidFill>
            <a:schemeClr val="accent2"/>
          </a:solidFill>
          <a:ln w="9525">
            <a:noFill/>
            <a:miter lim="800000"/>
            <a:headEnd/>
            <a:tailEnd/>
          </a:ln>
          <a:effectLst/>
        </p:spPr>
        <p:txBody>
          <a:bodyPr wrap="none" anchor="ctr"/>
          <a:lstStyle/>
          <a:p>
            <a:pPr algn="ctr">
              <a:defRPr/>
            </a:pPr>
            <a:endParaRPr lang="zh-CN" altLang="zh-CN">
              <a:ea typeface="宋体" pitchFamily="2" charset="-122"/>
            </a:endParaRPr>
          </a:p>
        </p:txBody>
      </p:sp>
      <p:sp>
        <p:nvSpPr>
          <p:cNvPr id="3075" name="Rectangle 1027"/>
          <p:cNvSpPr>
            <a:spLocks noChangeArrowheads="1"/>
          </p:cNvSpPr>
          <p:nvPr/>
        </p:nvSpPr>
        <p:spPr bwMode="ltGray">
          <a:xfrm>
            <a:off x="800100" y="2746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zh-CN">
              <a:ea typeface="宋体" pitchFamily="2" charset="-122"/>
            </a:endParaRPr>
          </a:p>
        </p:txBody>
      </p:sp>
      <p:sp>
        <p:nvSpPr>
          <p:cNvPr id="3076" name="Rectangle 1028"/>
          <p:cNvSpPr>
            <a:spLocks noChangeArrowheads="1"/>
          </p:cNvSpPr>
          <p:nvPr/>
        </p:nvSpPr>
        <p:spPr bwMode="ltGray">
          <a:xfrm>
            <a:off x="541338" y="696913"/>
            <a:ext cx="422275" cy="474662"/>
          </a:xfrm>
          <a:prstGeom prst="rect">
            <a:avLst/>
          </a:prstGeom>
          <a:solidFill>
            <a:schemeClr val="folHlink"/>
          </a:solidFill>
          <a:ln w="9525">
            <a:noFill/>
            <a:miter lim="800000"/>
            <a:headEnd/>
            <a:tailEnd/>
          </a:ln>
          <a:effectLst/>
        </p:spPr>
        <p:txBody>
          <a:bodyPr wrap="none" anchor="ctr"/>
          <a:lstStyle/>
          <a:p>
            <a:pPr algn="ctr">
              <a:defRPr/>
            </a:pPr>
            <a:endParaRPr lang="zh-CN" altLang="zh-CN">
              <a:ea typeface="宋体" pitchFamily="2" charset="-122"/>
            </a:endParaRPr>
          </a:p>
        </p:txBody>
      </p:sp>
      <p:sp>
        <p:nvSpPr>
          <p:cNvPr id="3077" name="Rectangle 1029"/>
          <p:cNvSpPr>
            <a:spLocks noChangeArrowheads="1"/>
          </p:cNvSpPr>
          <p:nvPr/>
        </p:nvSpPr>
        <p:spPr bwMode="ltGray">
          <a:xfrm>
            <a:off x="911225" y="696913"/>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a:ea typeface="宋体" pitchFamily="2" charset="-122"/>
            </a:endParaRPr>
          </a:p>
        </p:txBody>
      </p:sp>
      <p:sp>
        <p:nvSpPr>
          <p:cNvPr id="3078" name="Rectangle 1030"/>
          <p:cNvSpPr>
            <a:spLocks noChangeArrowheads="1"/>
          </p:cNvSpPr>
          <p:nvPr/>
        </p:nvSpPr>
        <p:spPr bwMode="ltGray">
          <a:xfrm>
            <a:off x="127000" y="6238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zh-CN" altLang="zh-CN">
              <a:ea typeface="宋体" pitchFamily="2" charset="-122"/>
            </a:endParaRPr>
          </a:p>
        </p:txBody>
      </p:sp>
      <p:sp>
        <p:nvSpPr>
          <p:cNvPr id="3079" name="Rectangle 1031"/>
          <p:cNvSpPr>
            <a:spLocks noChangeArrowheads="1"/>
          </p:cNvSpPr>
          <p:nvPr/>
        </p:nvSpPr>
        <p:spPr bwMode="gray">
          <a:xfrm>
            <a:off x="762000" y="166688"/>
            <a:ext cx="31750" cy="1052512"/>
          </a:xfrm>
          <a:prstGeom prst="rect">
            <a:avLst/>
          </a:prstGeom>
          <a:solidFill>
            <a:schemeClr val="bg2"/>
          </a:solidFill>
          <a:ln w="9525">
            <a:noFill/>
            <a:miter lim="800000"/>
            <a:headEnd/>
            <a:tailEnd/>
          </a:ln>
          <a:effectLst/>
        </p:spPr>
        <p:txBody>
          <a:bodyPr wrap="none" anchor="ctr"/>
          <a:lstStyle/>
          <a:p>
            <a:pPr algn="ctr">
              <a:defRPr/>
            </a:pPr>
            <a:endParaRPr lang="zh-CN" altLang="zh-CN">
              <a:ea typeface="宋体" pitchFamily="2" charset="-122"/>
            </a:endParaRPr>
          </a:p>
        </p:txBody>
      </p:sp>
      <p:sp>
        <p:nvSpPr>
          <p:cNvPr id="3080" name="Rectangle 1032"/>
          <p:cNvSpPr>
            <a:spLocks noChangeArrowheads="1"/>
          </p:cNvSpPr>
          <p:nvPr/>
        </p:nvSpPr>
        <p:spPr bwMode="gray">
          <a:xfrm>
            <a:off x="442913" y="95726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zh-CN">
              <a:ea typeface="宋体" pitchFamily="2" charset="-122"/>
            </a:endParaRPr>
          </a:p>
        </p:txBody>
      </p:sp>
      <p:sp>
        <p:nvSpPr>
          <p:cNvPr id="3081" name="Rectangle 1033"/>
          <p:cNvSpPr>
            <a:spLocks noGrp="1" noChangeArrowheads="1"/>
          </p:cNvSpPr>
          <p:nvPr>
            <p:ph type="title"/>
          </p:nvPr>
        </p:nvSpPr>
        <p:spPr bwMode="auto">
          <a:xfrm>
            <a:off x="1150938" y="166688"/>
            <a:ext cx="7793037" cy="7699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3082" name="Rectangle 1034"/>
          <p:cNvSpPr>
            <a:spLocks noGrp="1" noChangeArrowheads="1"/>
          </p:cNvSpPr>
          <p:nvPr>
            <p:ph type="body" idx="1"/>
          </p:nvPr>
        </p:nvSpPr>
        <p:spPr bwMode="auto">
          <a:xfrm>
            <a:off x="228600" y="1295400"/>
            <a:ext cx="8726488"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3" name="Rectangle 1035"/>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ea typeface="宋体" pitchFamily="2" charset="-122"/>
              </a:defRPr>
            </a:lvl1pPr>
          </a:lstStyle>
          <a:p>
            <a:pPr>
              <a:defRPr/>
            </a:pPr>
            <a:endParaRPr lang="en-US" altLang="zh-CN"/>
          </a:p>
        </p:txBody>
      </p:sp>
      <p:sp>
        <p:nvSpPr>
          <p:cNvPr id="3084" name="Rectangle 1036"/>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ea typeface="宋体" pitchFamily="2" charset="-122"/>
              </a:defRPr>
            </a:lvl1pPr>
          </a:lstStyle>
          <a:p>
            <a:pPr>
              <a:defRPr/>
            </a:pPr>
            <a:endParaRPr lang="en-US" altLang="zh-CN"/>
          </a:p>
        </p:txBody>
      </p:sp>
      <p:sp>
        <p:nvSpPr>
          <p:cNvPr id="3085" name="Rectangle 1037"/>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ea typeface="宋体" pitchFamily="2" charset="-122"/>
              </a:defRPr>
            </a:lvl1pPr>
          </a:lstStyle>
          <a:p>
            <a:pPr>
              <a:defRPr/>
            </a:pPr>
            <a:fld id="{3F1C7A39-CAB9-4E57-A434-2CEF2D14CAB7}" type="slidenum">
              <a:rPr lang="en-US" altLang="zh-CN"/>
              <a:pPr>
                <a:defRPr/>
              </a:pPr>
              <a:t>‹#›</a:t>
            </a:fld>
            <a:endParaRPr lang="en-US" altLang="zh-CN"/>
          </a:p>
        </p:txBody>
      </p:sp>
    </p:spTree>
    <p:extLst>
      <p:ext uri="{BB962C8B-B14F-4D97-AF65-F5344CB8AC3E}">
        <p14:creationId xmlns:p14="http://schemas.microsoft.com/office/powerpoint/2010/main" val="37499167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xStyles>
    <p:titleStyle>
      <a:lvl1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2pPr>
      <a:lvl3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3pPr>
      <a:lvl4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4pPr>
      <a:lvl5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5pPr>
      <a:lvl6pPr marL="4572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6pPr>
      <a:lvl7pPr marL="9144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7pPr>
      <a:lvl8pPr marL="13716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8pPr>
      <a:lvl9pPr marL="18288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9pPr>
    </p:titleStyle>
    <p:bodyStyle>
      <a:lvl1pPr marL="342900" indent="-342900" algn="just"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effectLst>
            <a:outerShdw blurRad="38100" dist="38100" dir="2700000" algn="tl">
              <a:srgbClr val="C0C0C0"/>
            </a:outerShdw>
          </a:effectLst>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itchFamily="2" charset="2"/>
        <a:buChar char="n"/>
        <a:defRPr kumimoji="1" sz="2800">
          <a:solidFill>
            <a:srgbClr val="990033"/>
          </a:solidFill>
          <a:latin typeface="+mn-lt"/>
          <a:ea typeface="华文新魏" pitchFamily="2" charset="-122"/>
        </a:defRPr>
      </a:lvl2pPr>
      <a:lvl3pPr marL="1143000" indent="-228600" algn="just" rtl="0" eaLnBrk="0" fontAlgn="base" hangingPunct="0">
        <a:spcBef>
          <a:spcPct val="20000"/>
        </a:spcBef>
        <a:spcAft>
          <a:spcPct val="0"/>
        </a:spcAft>
        <a:buClr>
          <a:schemeClr val="folHlink"/>
        </a:buClr>
        <a:buSzPct val="50000"/>
        <a:buFont typeface="Wingdings" pitchFamily="2" charset="2"/>
        <a:buChar char="n"/>
        <a:defRPr kumimoji="1" sz="2400">
          <a:solidFill>
            <a:srgbClr val="9900CC"/>
          </a:solidFill>
          <a:latin typeface="+mn-lt"/>
          <a:ea typeface="华文新魏" pitchFamily="2" charset="-122"/>
        </a:defRPr>
      </a:lvl3pPr>
      <a:lvl4pPr marL="1600200" indent="-228600" algn="just"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6.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3.xml"/><Relationship Id="rId1" Type="http://schemas.openxmlformats.org/officeDocument/2006/relationships/slideLayout" Target="../slideLayouts/slideLayout17.xml"/><Relationship Id="rId4" Type="http://schemas.openxmlformats.org/officeDocument/2006/relationships/image" Target="../media/image9.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4.xml"/><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7.xml"/><Relationship Id="rId6" Type="http://schemas.openxmlformats.org/officeDocument/2006/relationships/image" Target="../media/image13.emf"/><Relationship Id="rId5" Type="http://schemas.openxmlformats.org/officeDocument/2006/relationships/oleObject" Target="../embeddings/oleObject6.bin"/><Relationship Id="rId4" Type="http://schemas.openxmlformats.org/officeDocument/2006/relationships/image" Target="../media/image12.emf"/></Relationships>
</file>

<file path=ppt/slides/_rels/slide31.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26.xml"/><Relationship Id="rId1" Type="http://schemas.openxmlformats.org/officeDocument/2006/relationships/slideLayout" Target="../slideLayouts/slideLayout17.xml"/><Relationship Id="rId6" Type="http://schemas.openxmlformats.org/officeDocument/2006/relationships/image" Target="../media/image16.emf"/><Relationship Id="rId5" Type="http://schemas.openxmlformats.org/officeDocument/2006/relationships/oleObject" Target="../embeddings/oleObject8.bin"/><Relationship Id="rId4" Type="http://schemas.openxmlformats.org/officeDocument/2006/relationships/image" Target="../media/image15.emf"/><Relationship Id="rId9" Type="http://schemas.openxmlformats.org/officeDocument/2006/relationships/image" Target="../media/image14.png"/></Relationships>
</file>

<file path=ppt/slides/_rels/slide32.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oleObject" Target="../embeddings/oleObject15.bin"/><Relationship Id="rId18" Type="http://schemas.openxmlformats.org/officeDocument/2006/relationships/image" Target="../media/image25.emf"/><Relationship Id="rId26" Type="http://schemas.openxmlformats.org/officeDocument/2006/relationships/image" Target="../media/image29.emf"/><Relationship Id="rId3" Type="http://schemas.openxmlformats.org/officeDocument/2006/relationships/oleObject" Target="../embeddings/oleObject10.bin"/><Relationship Id="rId21" Type="http://schemas.openxmlformats.org/officeDocument/2006/relationships/oleObject" Target="../embeddings/oleObject19.bin"/><Relationship Id="rId7" Type="http://schemas.openxmlformats.org/officeDocument/2006/relationships/oleObject" Target="../embeddings/oleObject12.bin"/><Relationship Id="rId12" Type="http://schemas.openxmlformats.org/officeDocument/2006/relationships/image" Target="../media/image22.emf"/><Relationship Id="rId17" Type="http://schemas.openxmlformats.org/officeDocument/2006/relationships/oleObject" Target="../embeddings/oleObject17.bin"/><Relationship Id="rId25" Type="http://schemas.openxmlformats.org/officeDocument/2006/relationships/oleObject" Target="../embeddings/oleObject21.bin"/><Relationship Id="rId2" Type="http://schemas.openxmlformats.org/officeDocument/2006/relationships/notesSlide" Target="../notesSlides/notesSlide27.xml"/><Relationship Id="rId16" Type="http://schemas.openxmlformats.org/officeDocument/2006/relationships/image" Target="../media/image24.emf"/><Relationship Id="rId20" Type="http://schemas.openxmlformats.org/officeDocument/2006/relationships/image" Target="../media/image26.emf"/><Relationship Id="rId1" Type="http://schemas.openxmlformats.org/officeDocument/2006/relationships/slideLayout" Target="../slideLayouts/slideLayout17.xml"/><Relationship Id="rId6" Type="http://schemas.openxmlformats.org/officeDocument/2006/relationships/image" Target="../media/image19.emf"/><Relationship Id="rId11" Type="http://schemas.openxmlformats.org/officeDocument/2006/relationships/oleObject" Target="../embeddings/oleObject14.bin"/><Relationship Id="rId24" Type="http://schemas.openxmlformats.org/officeDocument/2006/relationships/image" Target="../media/image28.emf"/><Relationship Id="rId5" Type="http://schemas.openxmlformats.org/officeDocument/2006/relationships/oleObject" Target="../embeddings/oleObject11.bin"/><Relationship Id="rId15" Type="http://schemas.openxmlformats.org/officeDocument/2006/relationships/oleObject" Target="../embeddings/oleObject16.bin"/><Relationship Id="rId23" Type="http://schemas.openxmlformats.org/officeDocument/2006/relationships/oleObject" Target="../embeddings/oleObject20.bin"/><Relationship Id="rId28" Type="http://schemas.openxmlformats.org/officeDocument/2006/relationships/image" Target="../media/image30.emf"/><Relationship Id="rId10" Type="http://schemas.openxmlformats.org/officeDocument/2006/relationships/image" Target="../media/image21.emf"/><Relationship Id="rId19" Type="http://schemas.openxmlformats.org/officeDocument/2006/relationships/oleObject" Target="../embeddings/oleObject18.bin"/><Relationship Id="rId4" Type="http://schemas.openxmlformats.org/officeDocument/2006/relationships/image" Target="../media/image18.emf"/><Relationship Id="rId9" Type="http://schemas.openxmlformats.org/officeDocument/2006/relationships/oleObject" Target="../embeddings/oleObject13.bin"/><Relationship Id="rId14" Type="http://schemas.openxmlformats.org/officeDocument/2006/relationships/image" Target="../media/image23.emf"/><Relationship Id="rId22" Type="http://schemas.openxmlformats.org/officeDocument/2006/relationships/image" Target="../media/image27.emf"/><Relationship Id="rId27" Type="http://schemas.openxmlformats.org/officeDocument/2006/relationships/oleObject" Target="../embeddings/oleObject22.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30.xml"/><Relationship Id="rId1" Type="http://schemas.openxmlformats.org/officeDocument/2006/relationships/slideLayout" Target="../slideLayouts/slideLayout17.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31.xml"/><Relationship Id="rId1" Type="http://schemas.openxmlformats.org/officeDocument/2006/relationships/slideLayout" Target="../slideLayouts/slideLayout17.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5.xml"/><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p:cNvSpPr>
            <a:spLocks noGrp="1"/>
          </p:cNvSpPr>
          <p:nvPr>
            <p:ph type="title"/>
          </p:nvPr>
        </p:nvSpPr>
        <p:spPr>
          <a:xfrm>
            <a:off x="83185" y="1459230"/>
            <a:ext cx="8977630" cy="1905000"/>
          </a:xfrm>
        </p:spPr>
        <p:txBody>
          <a:bodyPr vert="horz" wrap="square" lIns="91440" tIns="45720" rIns="91440" bIns="45720" anchor="ctr"/>
          <a:lstStyle/>
          <a:p>
            <a:pPr eaLnBrk="1" hangingPunct="1">
              <a:lnSpc>
                <a:spcPct val="150000"/>
              </a:lnSpc>
            </a:pPr>
            <a:r>
              <a:rPr lang="en-US" altLang="zh-CN" sz="4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05-</a:t>
            </a:r>
            <a:r>
              <a:rPr lang="zh-CN" altLang="en-US" sz="4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事务（二）</a:t>
            </a:r>
            <a:br>
              <a:rPr lang="en-US" altLang="zh-CN" sz="4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br>
            <a:r>
              <a:rPr lang="zh-CN" altLang="en-US" sz="4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处理机制、故障恢复）</a:t>
            </a:r>
            <a:endParaRPr lang="zh-CN" altLang="en-US" sz="4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51" name="Rectangle 3"/>
          <p:cNvSpPr>
            <a:spLocks noGrp="1"/>
          </p:cNvSpPr>
          <p:nvPr>
            <p:ph idx="1"/>
          </p:nvPr>
        </p:nvSpPr>
        <p:spPr>
          <a:xfrm>
            <a:off x="685800" y="3962400"/>
            <a:ext cx="7772400" cy="2133600"/>
          </a:xfrm>
        </p:spPr>
        <p:txBody>
          <a:bodyPr vert="horz" wrap="square" lIns="91440" tIns="45720" rIns="91440" bIns="45720" anchor="t"/>
          <a:lstStyle/>
          <a:p>
            <a:pPr marL="0" indent="0" algn="ctr" eaLnBrk="1" fontAlgn="base" hangingPunct="1">
              <a:buNone/>
            </a:pPr>
            <a:r>
              <a:rPr lang="zh-CN" altLang="en-US" sz="2800" b="1" strike="noStrike"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信息科学与工程学院</a:t>
            </a:r>
            <a:endParaRPr lang="en-US" altLang="zh-CN" sz="2800" b="1" strike="noStrike"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gn="ctr" eaLnBrk="1" fontAlgn="base" hangingPunct="1"/>
            <a:endParaRPr lang="en-US" altLang="zh-CN" sz="2800" b="1" strike="noStrike" noProof="1">
              <a:solidFill>
                <a:srgbClr val="6600FF"/>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ctr" eaLnBrk="1" fontAlgn="base" hangingPunct="1">
              <a:buNone/>
            </a:pPr>
            <a:r>
              <a:rPr lang="zh-CN" altLang="en-US" sz="2800" b="1" strike="noStrike" noProof="1">
                <a:solidFill>
                  <a:srgbClr val="6600FF"/>
                </a:solidFill>
                <a:latin typeface="微软雅黑" panose="020B0503020204020204" pitchFamily="34" charset="-122"/>
                <a:ea typeface="微软雅黑" panose="020B0503020204020204" pitchFamily="34" charset="-122"/>
                <a:cs typeface="微软雅黑" panose="020B0503020204020204" pitchFamily="34" charset="-122"/>
              </a:rPr>
              <a:t>李友焕</a:t>
            </a:r>
            <a:endParaRPr lang="en-US" altLang="zh-CN" sz="2800" b="1" strike="noStrike" noProof="1">
              <a:solidFill>
                <a:srgbClr val="6600FF"/>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ctr" eaLnBrk="1" fontAlgn="base" hangingPunct="1">
              <a:buNone/>
            </a:pPr>
            <a:r>
              <a:rPr lang="en-US" altLang="zh-CN" sz="2800" b="1" strike="noStrike" noProof="1">
                <a:solidFill>
                  <a:srgbClr val="6600FF"/>
                </a:solidFill>
                <a:latin typeface="微软雅黑" panose="020B0503020204020204" pitchFamily="34" charset="-122"/>
                <a:ea typeface="微软雅黑" panose="020B0503020204020204" pitchFamily="34" charset="-122"/>
                <a:cs typeface="微软雅黑" panose="020B0503020204020204" pitchFamily="34" charset="-122"/>
              </a:rPr>
              <a:t>2024.03</a:t>
            </a:r>
          </a:p>
        </p:txBody>
      </p:sp>
      <p:sp>
        <p:nvSpPr>
          <p:cNvPr id="3108" name="Freeform 38"/>
          <p:cNvSpPr/>
          <p:nvPr/>
        </p:nvSpPr>
        <p:spPr>
          <a:xfrm>
            <a:off x="0" y="762000"/>
            <a:ext cx="539750" cy="215900"/>
          </a:xfrm>
          <a:custGeom>
            <a:avLst/>
            <a:gdLst/>
            <a:ahLst/>
            <a:cxnLst>
              <a:cxn ang="0">
                <a:pos x="15359" y="119434"/>
              </a:cxn>
              <a:cxn ang="0">
                <a:pos x="48270" y="110247"/>
              </a:cxn>
              <a:cxn ang="0">
                <a:pos x="83376" y="110247"/>
              </a:cxn>
              <a:cxn ang="0">
                <a:pos x="116288" y="114840"/>
              </a:cxn>
              <a:cxn ang="0">
                <a:pos x="151393" y="124028"/>
              </a:cxn>
              <a:cxn ang="0">
                <a:pos x="184305" y="135512"/>
              </a:cxn>
              <a:cxn ang="0">
                <a:pos x="217216" y="149293"/>
              </a:cxn>
              <a:cxn ang="0">
                <a:pos x="247934" y="165370"/>
              </a:cxn>
              <a:cxn ang="0">
                <a:pos x="272069" y="151589"/>
              </a:cxn>
              <a:cxn ang="0">
                <a:pos x="298398" y="110247"/>
              </a:cxn>
              <a:cxn ang="0">
                <a:pos x="329116" y="80388"/>
              </a:cxn>
              <a:cxn ang="0">
                <a:pos x="364222" y="55123"/>
              </a:cxn>
              <a:cxn ang="0">
                <a:pos x="401521" y="36749"/>
              </a:cxn>
              <a:cxn ang="0">
                <a:pos x="441015" y="20671"/>
              </a:cxn>
              <a:cxn ang="0">
                <a:pos x="480509" y="11484"/>
              </a:cxn>
              <a:cxn ang="0">
                <a:pos x="520003" y="2297"/>
              </a:cxn>
              <a:cxn ang="0">
                <a:pos x="520003" y="6890"/>
              </a:cxn>
              <a:cxn ang="0">
                <a:pos x="487091" y="25265"/>
              </a:cxn>
              <a:cxn ang="0">
                <a:pos x="454180" y="43639"/>
              </a:cxn>
              <a:cxn ang="0">
                <a:pos x="419074" y="64311"/>
              </a:cxn>
              <a:cxn ang="0">
                <a:pos x="388357" y="89576"/>
              </a:cxn>
              <a:cxn ang="0">
                <a:pos x="357639" y="117137"/>
              </a:cxn>
              <a:cxn ang="0">
                <a:pos x="333504" y="146996"/>
              </a:cxn>
              <a:cxn ang="0">
                <a:pos x="311563" y="181448"/>
              </a:cxn>
              <a:cxn ang="0">
                <a:pos x="296204" y="206713"/>
              </a:cxn>
              <a:cxn ang="0">
                <a:pos x="285234" y="213603"/>
              </a:cxn>
              <a:cxn ang="0">
                <a:pos x="269875" y="206713"/>
              </a:cxn>
              <a:cxn ang="0">
                <a:pos x="254516" y="199822"/>
              </a:cxn>
              <a:cxn ang="0">
                <a:pos x="234769" y="192932"/>
              </a:cxn>
              <a:cxn ang="0">
                <a:pos x="204052" y="179151"/>
              </a:cxn>
              <a:cxn ang="0">
                <a:pos x="173334" y="163073"/>
              </a:cxn>
              <a:cxn ang="0">
                <a:pos x="138229" y="146996"/>
              </a:cxn>
              <a:cxn ang="0">
                <a:pos x="103123" y="133215"/>
              </a:cxn>
              <a:cxn ang="0">
                <a:pos x="68017" y="124028"/>
              </a:cxn>
              <a:cxn ang="0">
                <a:pos x="37300" y="119434"/>
              </a:cxn>
              <a:cxn ang="0">
                <a:pos x="10971" y="121731"/>
              </a:cxn>
            </a:cxnLst>
            <a:rect l="0" t="0" r="0" b="0"/>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w="9525">
            <a:noFill/>
          </a:ln>
        </p:spPr>
        <p:txBody>
          <a:bodyPr/>
          <a:lstStyle/>
          <a:p>
            <a:endParaRPr lang="zh-CN" altLang="en-US"/>
          </a:p>
        </p:txBody>
      </p:sp>
      <p:sp>
        <p:nvSpPr>
          <p:cNvPr id="3109" name="Freeform 39"/>
          <p:cNvSpPr/>
          <p:nvPr/>
        </p:nvSpPr>
        <p:spPr>
          <a:xfrm>
            <a:off x="838200" y="1143000"/>
            <a:ext cx="555625" cy="200025"/>
          </a:xfrm>
          <a:custGeom>
            <a:avLst/>
            <a:gdLst/>
            <a:ahLst/>
            <a:cxnLst>
              <a:cxn ang="0">
                <a:pos x="15068" y="110728"/>
              </a:cxn>
              <a:cxn ang="0">
                <a:pos x="48970" y="101798"/>
              </a:cxn>
              <a:cxn ang="0">
                <a:pos x="84756" y="101798"/>
              </a:cxn>
              <a:cxn ang="0">
                <a:pos x="118659" y="105370"/>
              </a:cxn>
              <a:cxn ang="0">
                <a:pos x="154445" y="114300"/>
              </a:cxn>
              <a:cxn ang="0">
                <a:pos x="188347" y="125016"/>
              </a:cxn>
              <a:cxn ang="0">
                <a:pos x="222250" y="137517"/>
              </a:cxn>
              <a:cxn ang="0">
                <a:pos x="254269" y="151805"/>
              </a:cxn>
              <a:cxn ang="0">
                <a:pos x="278754" y="139303"/>
              </a:cxn>
              <a:cxn ang="0">
                <a:pos x="307006" y="101798"/>
              </a:cxn>
              <a:cxn ang="0">
                <a:pos x="339025" y="73223"/>
              </a:cxn>
              <a:cxn ang="0">
                <a:pos x="374811" y="50006"/>
              </a:cxn>
              <a:cxn ang="0">
                <a:pos x="412481" y="33933"/>
              </a:cxn>
              <a:cxn ang="0">
                <a:pos x="453917" y="17859"/>
              </a:cxn>
              <a:cxn ang="0">
                <a:pos x="493470" y="8930"/>
              </a:cxn>
              <a:cxn ang="0">
                <a:pos x="534907" y="1786"/>
              </a:cxn>
              <a:cxn ang="0">
                <a:pos x="534907" y="5358"/>
              </a:cxn>
              <a:cxn ang="0">
                <a:pos x="501004" y="23217"/>
              </a:cxn>
              <a:cxn ang="0">
                <a:pos x="467102" y="39291"/>
              </a:cxn>
              <a:cxn ang="0">
                <a:pos x="431316" y="58936"/>
              </a:cxn>
              <a:cxn ang="0">
                <a:pos x="399297" y="82153"/>
              </a:cxn>
              <a:cxn ang="0">
                <a:pos x="367278" y="107156"/>
              </a:cxn>
              <a:cxn ang="0">
                <a:pos x="342792" y="135731"/>
              </a:cxn>
              <a:cxn ang="0">
                <a:pos x="320191" y="167878"/>
              </a:cxn>
              <a:cxn ang="0">
                <a:pos x="305123" y="191095"/>
              </a:cxn>
              <a:cxn ang="0">
                <a:pos x="293822" y="198239"/>
              </a:cxn>
              <a:cxn ang="0">
                <a:pos x="276871" y="191095"/>
              </a:cxn>
              <a:cxn ang="0">
                <a:pos x="261803" y="183952"/>
              </a:cxn>
              <a:cxn ang="0">
                <a:pos x="241085" y="178594"/>
              </a:cxn>
              <a:cxn ang="0">
                <a:pos x="209066" y="166092"/>
              </a:cxn>
              <a:cxn ang="0">
                <a:pos x="177047" y="150019"/>
              </a:cxn>
              <a:cxn ang="0">
                <a:pos x="141261" y="135731"/>
              </a:cxn>
              <a:cxn ang="0">
                <a:pos x="105475" y="123230"/>
              </a:cxn>
              <a:cxn ang="0">
                <a:pos x="69689" y="114300"/>
              </a:cxn>
              <a:cxn ang="0">
                <a:pos x="37669" y="110728"/>
              </a:cxn>
              <a:cxn ang="0">
                <a:pos x="11301" y="112514"/>
              </a:cxn>
            </a:cxnLst>
            <a:rect l="0" t="0" r="0" b="0"/>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w="9525">
            <a:noFill/>
          </a:ln>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defRPr/>
            </a:pPr>
            <a:r>
              <a:rPr lang="zh-CN" altLang="en-US"/>
              <a:t>封锁粒度</a:t>
            </a:r>
          </a:p>
        </p:txBody>
      </p:sp>
      <p:graphicFrame>
        <p:nvGraphicFramePr>
          <p:cNvPr id="1026" name="Object 8"/>
          <p:cNvGraphicFramePr>
            <a:graphicFrameLocks noChangeAspect="1"/>
          </p:cNvGraphicFramePr>
          <p:nvPr/>
        </p:nvGraphicFramePr>
        <p:xfrm>
          <a:off x="395288" y="1487488"/>
          <a:ext cx="8353425" cy="4894262"/>
        </p:xfrm>
        <a:graphic>
          <a:graphicData uri="http://schemas.openxmlformats.org/presentationml/2006/ole">
            <mc:AlternateContent xmlns:mc="http://schemas.openxmlformats.org/markup-compatibility/2006">
              <mc:Choice xmlns:v="urn:schemas-microsoft-com:vml" Requires="v">
                <p:oleObj name="Photo Editor 照片" r:id="rId2" imgW="6942857" imgH="4067743" progId="">
                  <p:embed/>
                </p:oleObj>
              </mc:Choice>
              <mc:Fallback>
                <p:oleObj name="Photo Editor 照片" r:id="rId2" imgW="6942857" imgH="4067743" progId="">
                  <p:embed/>
                  <p:pic>
                    <p:nvPicPr>
                      <p:cNvPr id="1026"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487488"/>
                        <a:ext cx="8353425" cy="489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1"/>
          <p:cNvGrpSpPr>
            <a:grpSpLocks/>
          </p:cNvGrpSpPr>
          <p:nvPr/>
        </p:nvGrpSpPr>
        <p:grpSpPr bwMode="auto">
          <a:xfrm>
            <a:off x="827088" y="4005263"/>
            <a:ext cx="2952750" cy="2376487"/>
            <a:chOff x="521" y="2523"/>
            <a:chExt cx="1860" cy="1497"/>
          </a:xfrm>
        </p:grpSpPr>
        <p:sp>
          <p:nvSpPr>
            <p:cNvPr id="1032" name="Text Box 9"/>
            <p:cNvSpPr txBox="1">
              <a:spLocks noChangeArrowheads="1"/>
            </p:cNvSpPr>
            <p:nvPr/>
          </p:nvSpPr>
          <p:spPr bwMode="auto">
            <a:xfrm>
              <a:off x="1111" y="3770"/>
              <a:ext cx="1270" cy="250"/>
            </a:xfrm>
            <a:prstGeom prst="rect">
              <a:avLst/>
            </a:prstGeom>
            <a:noFill/>
            <a:ln w="9525">
              <a:noFill/>
              <a:miter lim="800000"/>
              <a:headEnd/>
              <a:tailEnd/>
            </a:ln>
          </p:spPr>
          <p:txBody>
            <a:bodyPr>
              <a:spAutoFit/>
            </a:bodyPr>
            <a:lstStyle/>
            <a:p>
              <a:pPr algn="ctr">
                <a:spcBef>
                  <a:spcPct val="50000"/>
                </a:spcBef>
              </a:pPr>
              <a:r>
                <a:rPr lang="en-US" altLang="zh-CN" sz="2000">
                  <a:solidFill>
                    <a:schemeClr val="hlink"/>
                  </a:solidFill>
                </a:rPr>
                <a:t>T1: lock-s(row1)</a:t>
              </a:r>
            </a:p>
          </p:txBody>
        </p:sp>
        <p:sp>
          <p:nvSpPr>
            <p:cNvPr id="1033" name="Text Box 10"/>
            <p:cNvSpPr txBox="1">
              <a:spLocks noChangeArrowheads="1"/>
            </p:cNvSpPr>
            <p:nvPr/>
          </p:nvSpPr>
          <p:spPr bwMode="auto">
            <a:xfrm>
              <a:off x="521" y="2523"/>
              <a:ext cx="1452" cy="250"/>
            </a:xfrm>
            <a:prstGeom prst="rect">
              <a:avLst/>
            </a:prstGeom>
            <a:noFill/>
            <a:ln w="9525">
              <a:noFill/>
              <a:miter lim="800000"/>
              <a:headEnd/>
              <a:tailEnd/>
            </a:ln>
          </p:spPr>
          <p:txBody>
            <a:bodyPr>
              <a:spAutoFit/>
            </a:bodyPr>
            <a:lstStyle/>
            <a:p>
              <a:pPr algn="ctr">
                <a:spcBef>
                  <a:spcPct val="50000"/>
                </a:spcBef>
              </a:pPr>
              <a:r>
                <a:rPr lang="en-US" altLang="zh-CN" sz="2000">
                  <a:solidFill>
                    <a:schemeClr val="hlink"/>
                  </a:solidFill>
                </a:rPr>
                <a:t>T2: lock-x(page1)</a:t>
              </a:r>
            </a:p>
          </p:txBody>
        </p:sp>
      </p:grpSp>
      <p:sp>
        <p:nvSpPr>
          <p:cNvPr id="1029" name="WordArt 12"/>
          <p:cNvSpPr>
            <a:spLocks noChangeArrowheads="1" noChangeShapeType="1" noTextEdit="1"/>
          </p:cNvSpPr>
          <p:nvPr/>
        </p:nvSpPr>
        <p:spPr bwMode="auto">
          <a:xfrm>
            <a:off x="4894263" y="1979613"/>
            <a:ext cx="1117600" cy="441325"/>
          </a:xfrm>
          <a:prstGeom prst="rect">
            <a:avLst/>
          </a:prstGeom>
        </p:spPr>
        <p:txBody>
          <a:bodyPr wrap="none" fromWordArt="1">
            <a:prstTxWarp prst="textPlain">
              <a:avLst>
                <a:gd name="adj" fmla="val 50000"/>
              </a:avLst>
            </a:prstTxWarp>
          </a:bodyPr>
          <a:lstStyle/>
          <a:p>
            <a:pPr algn="ctr"/>
            <a:r>
              <a:rPr lang="zh-CN" altLang="en-US" sz="3600" kern="10">
                <a:ln w="9525">
                  <a:noFill/>
                  <a:miter lim="800000"/>
                  <a:headEnd/>
                  <a:tailEnd/>
                </a:ln>
                <a:solidFill>
                  <a:srgbClr val="336699"/>
                </a:solidFill>
                <a:effectLst>
                  <a:outerShdw dist="45791" dir="2021404" algn="ctr" rotWithShape="0">
                    <a:srgbClr val="B2B2B2">
                      <a:alpha val="79999"/>
                    </a:srgbClr>
                  </a:outerShdw>
                </a:effectLst>
                <a:latin typeface="华文新魏"/>
                <a:ea typeface="华文新魏"/>
              </a:rPr>
              <a:t>教学楼</a:t>
            </a:r>
          </a:p>
        </p:txBody>
      </p:sp>
      <p:sp>
        <p:nvSpPr>
          <p:cNvPr id="1030" name="WordArt 13"/>
          <p:cNvSpPr>
            <a:spLocks noChangeArrowheads="1" noChangeShapeType="1" noTextEdit="1"/>
          </p:cNvSpPr>
          <p:nvPr/>
        </p:nvSpPr>
        <p:spPr bwMode="auto">
          <a:xfrm>
            <a:off x="4787900" y="3860800"/>
            <a:ext cx="830263" cy="441325"/>
          </a:xfrm>
          <a:prstGeom prst="rect">
            <a:avLst/>
          </a:prstGeom>
        </p:spPr>
        <p:txBody>
          <a:bodyPr wrap="none" fromWordArt="1">
            <a:prstTxWarp prst="textPlain">
              <a:avLst>
                <a:gd name="adj" fmla="val 50000"/>
              </a:avLst>
            </a:prstTxWarp>
          </a:bodyPr>
          <a:lstStyle/>
          <a:p>
            <a:pPr algn="ctr"/>
            <a:r>
              <a:rPr lang="zh-CN" altLang="en-US" sz="3600" kern="10">
                <a:ln w="9525">
                  <a:noFill/>
                  <a:miter lim="800000"/>
                  <a:headEnd/>
                  <a:tailEnd/>
                </a:ln>
                <a:solidFill>
                  <a:srgbClr val="336699"/>
                </a:solidFill>
                <a:effectLst>
                  <a:outerShdw dist="45791" dir="2021404" algn="ctr" rotWithShape="0">
                    <a:srgbClr val="B2B2B2">
                      <a:alpha val="79999"/>
                    </a:srgbClr>
                  </a:outerShdw>
                </a:effectLst>
                <a:latin typeface="华文新魏"/>
                <a:ea typeface="华文新魏"/>
              </a:rPr>
              <a:t>教室</a:t>
            </a:r>
          </a:p>
        </p:txBody>
      </p:sp>
      <p:sp>
        <p:nvSpPr>
          <p:cNvPr id="1031" name="WordArt 14"/>
          <p:cNvSpPr>
            <a:spLocks noChangeArrowheads="1" noChangeShapeType="1" noTextEdit="1"/>
          </p:cNvSpPr>
          <p:nvPr/>
        </p:nvSpPr>
        <p:spPr bwMode="auto">
          <a:xfrm>
            <a:off x="5037138" y="5876925"/>
            <a:ext cx="758825" cy="431800"/>
          </a:xfrm>
          <a:prstGeom prst="rect">
            <a:avLst/>
          </a:prstGeom>
        </p:spPr>
        <p:txBody>
          <a:bodyPr wrap="none" fromWordArt="1">
            <a:prstTxWarp prst="textPlain">
              <a:avLst>
                <a:gd name="adj" fmla="val 50000"/>
              </a:avLst>
            </a:prstTxWarp>
          </a:bodyPr>
          <a:lstStyle/>
          <a:p>
            <a:pPr algn="ctr"/>
            <a:r>
              <a:rPr lang="zh-CN" altLang="en-US" sz="3600" kern="10">
                <a:ln w="9525">
                  <a:noFill/>
                  <a:miter lim="800000"/>
                  <a:headEnd/>
                  <a:tailEnd/>
                </a:ln>
                <a:solidFill>
                  <a:srgbClr val="336699"/>
                </a:solidFill>
                <a:effectLst>
                  <a:outerShdw dist="45791" dir="2021404" algn="ctr" rotWithShape="0">
                    <a:srgbClr val="B2B2B2">
                      <a:alpha val="79999"/>
                    </a:srgbClr>
                  </a:outerShdw>
                </a:effectLst>
                <a:latin typeface="华文新魏"/>
                <a:ea typeface="华文新魏"/>
              </a:rPr>
              <a:t>座位</a:t>
            </a:r>
          </a:p>
        </p:txBody>
      </p:sp>
    </p:spTree>
    <p:extLst>
      <p:ext uri="{BB962C8B-B14F-4D97-AF65-F5344CB8AC3E}">
        <p14:creationId xmlns:p14="http://schemas.microsoft.com/office/powerpoint/2010/main" val="24927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defRPr/>
            </a:pPr>
            <a:r>
              <a:rPr lang="zh-CN" altLang="en-US"/>
              <a:t>封锁粒度</a:t>
            </a:r>
          </a:p>
        </p:txBody>
      </p:sp>
      <p:pic>
        <p:nvPicPr>
          <p:cNvPr id="3" name="图片 2">
            <a:extLst>
              <a:ext uri="{FF2B5EF4-FFF2-40B4-BE49-F238E27FC236}">
                <a16:creationId xmlns:a16="http://schemas.microsoft.com/office/drawing/2014/main" id="{7ADB27F1-E6FD-04BD-6D20-F81CDBD7FEC3}"/>
              </a:ext>
            </a:extLst>
          </p:cNvPr>
          <p:cNvPicPr>
            <a:picLocks noChangeAspect="1"/>
          </p:cNvPicPr>
          <p:nvPr/>
        </p:nvPicPr>
        <p:blipFill>
          <a:blip r:embed="rId2"/>
          <a:stretch>
            <a:fillRect/>
          </a:stretch>
        </p:blipFill>
        <p:spPr>
          <a:xfrm>
            <a:off x="248581" y="2838733"/>
            <a:ext cx="5256584" cy="2485966"/>
          </a:xfrm>
          <a:prstGeom prst="rect">
            <a:avLst/>
          </a:prstGeom>
        </p:spPr>
      </p:pic>
      <p:sp>
        <p:nvSpPr>
          <p:cNvPr id="5" name="文本框 4">
            <a:extLst>
              <a:ext uri="{FF2B5EF4-FFF2-40B4-BE49-F238E27FC236}">
                <a16:creationId xmlns:a16="http://schemas.microsoft.com/office/drawing/2014/main" id="{4BEE6EA7-2130-4263-30E6-8679545B9586}"/>
              </a:ext>
            </a:extLst>
          </p:cNvPr>
          <p:cNvSpPr txBox="1"/>
          <p:nvPr/>
        </p:nvSpPr>
        <p:spPr>
          <a:xfrm>
            <a:off x="1403648" y="1052736"/>
            <a:ext cx="7272808" cy="2092881"/>
          </a:xfrm>
          <a:prstGeom prst="rect">
            <a:avLst/>
          </a:prstGeom>
          <a:noFill/>
        </p:spPr>
        <p:txBody>
          <a:bodyPr wrap="square">
            <a:spAutoFit/>
          </a:bodyPr>
          <a:lstStyle/>
          <a:p>
            <a:pPr algn="l"/>
            <a:r>
              <a:rPr lang="zh-CN" altLang="en-US" sz="1600" b="0" i="0" dirty="0">
                <a:solidFill>
                  <a:srgbClr val="FF0000"/>
                </a:solidFill>
                <a:effectLst/>
                <a:latin typeface="-apple-system"/>
              </a:rPr>
              <a:t>事务 </a:t>
            </a:r>
            <a:r>
              <a:rPr lang="en-US" altLang="zh-CN" sz="1600" b="0" i="0" dirty="0">
                <a:solidFill>
                  <a:srgbClr val="FF0000"/>
                </a:solidFill>
                <a:effectLst/>
                <a:latin typeface="-apple-system"/>
              </a:rPr>
              <a:t>A </a:t>
            </a:r>
            <a:r>
              <a:rPr lang="zh-CN" altLang="en-US" sz="1600" b="0" i="0" dirty="0">
                <a:solidFill>
                  <a:srgbClr val="FF0000"/>
                </a:solidFill>
                <a:effectLst/>
                <a:latin typeface="-apple-system"/>
              </a:rPr>
              <a:t>加了行级读锁，锁住了表中的一行，让这一行只能读，不能写。</a:t>
            </a:r>
          </a:p>
          <a:p>
            <a:pPr algn="l"/>
            <a:r>
              <a:rPr lang="zh-CN" altLang="en-US" sz="1600" b="0" i="0" dirty="0">
                <a:solidFill>
                  <a:srgbClr val="FF0000"/>
                </a:solidFill>
                <a:effectLst/>
                <a:latin typeface="-apple-system"/>
              </a:rPr>
              <a:t>之后，事务 </a:t>
            </a:r>
            <a:r>
              <a:rPr lang="en-US" altLang="zh-CN" sz="1600" b="0" i="0" dirty="0">
                <a:solidFill>
                  <a:srgbClr val="FF0000"/>
                </a:solidFill>
                <a:effectLst/>
                <a:latin typeface="-apple-system"/>
              </a:rPr>
              <a:t>B </a:t>
            </a:r>
            <a:r>
              <a:rPr lang="zh-CN" altLang="en-US" sz="1600" b="0" i="0" dirty="0">
                <a:solidFill>
                  <a:srgbClr val="FF0000"/>
                </a:solidFill>
                <a:effectLst/>
                <a:latin typeface="-apple-system"/>
              </a:rPr>
              <a:t>尝试申请整个表的写锁。</a:t>
            </a:r>
            <a:endParaRPr lang="en-US" altLang="zh-CN" sz="1600" b="0" i="0" dirty="0">
              <a:solidFill>
                <a:srgbClr val="FF0000"/>
              </a:solidFill>
              <a:effectLst/>
              <a:latin typeface="-apple-system"/>
            </a:endParaRPr>
          </a:p>
          <a:p>
            <a:pPr algn="l"/>
            <a:endParaRPr lang="en-US" altLang="zh-CN" sz="1600" b="0" dirty="0">
              <a:solidFill>
                <a:srgbClr val="FF0000"/>
              </a:solidFill>
              <a:latin typeface="-apple-system"/>
            </a:endParaRPr>
          </a:p>
          <a:p>
            <a:pPr algn="l"/>
            <a:r>
              <a:rPr lang="zh-CN" altLang="en-US" sz="1600" b="0" i="0" dirty="0">
                <a:solidFill>
                  <a:srgbClr val="FF0000"/>
                </a:solidFill>
                <a:effectLst/>
                <a:latin typeface="-apple-system"/>
              </a:rPr>
              <a:t>如果事务 </a:t>
            </a:r>
            <a:r>
              <a:rPr lang="en-US" altLang="zh-CN" sz="1600" b="0" i="0" dirty="0">
                <a:solidFill>
                  <a:srgbClr val="FF0000"/>
                </a:solidFill>
                <a:effectLst/>
                <a:latin typeface="-apple-system"/>
              </a:rPr>
              <a:t>B </a:t>
            </a:r>
            <a:r>
              <a:rPr lang="zh-CN" altLang="en-US" sz="1600" b="0" i="0" dirty="0">
                <a:solidFill>
                  <a:srgbClr val="FF0000"/>
                </a:solidFill>
                <a:effectLst/>
                <a:latin typeface="-apple-system"/>
              </a:rPr>
              <a:t>申请成功，那么理论上它就能修改表中的任意一行，这与 </a:t>
            </a:r>
            <a:r>
              <a:rPr lang="en-US" altLang="zh-CN" sz="1600" b="0" i="0" dirty="0">
                <a:solidFill>
                  <a:srgbClr val="FF0000"/>
                </a:solidFill>
                <a:effectLst/>
                <a:latin typeface="-apple-system"/>
              </a:rPr>
              <a:t>A </a:t>
            </a:r>
            <a:r>
              <a:rPr lang="zh-CN" altLang="en-US" sz="1600" b="0" i="0" dirty="0">
                <a:solidFill>
                  <a:srgbClr val="FF0000"/>
                </a:solidFill>
                <a:effectLst/>
                <a:latin typeface="-apple-system"/>
              </a:rPr>
              <a:t>持有的行级读锁是冲突的。</a:t>
            </a:r>
            <a:endParaRPr lang="en-US" altLang="zh-CN" sz="1600" b="0" i="0" dirty="0">
              <a:solidFill>
                <a:srgbClr val="FF0000"/>
              </a:solidFill>
              <a:effectLst/>
              <a:latin typeface="-apple-system"/>
            </a:endParaRPr>
          </a:p>
          <a:p>
            <a:pPr algn="l"/>
            <a:endParaRPr lang="zh-CN" altLang="en-US" sz="1600" b="0" i="0" dirty="0">
              <a:solidFill>
                <a:srgbClr val="FF0000"/>
              </a:solidFill>
              <a:effectLst/>
              <a:latin typeface="-apple-system"/>
            </a:endParaRPr>
          </a:p>
          <a:p>
            <a:pPr algn="l"/>
            <a:r>
              <a:rPr lang="zh-CN" altLang="en-US" sz="1600" b="0" i="0" dirty="0">
                <a:solidFill>
                  <a:srgbClr val="FF0000"/>
                </a:solidFill>
                <a:effectLst/>
                <a:latin typeface="-apple-system"/>
              </a:rPr>
              <a:t>数据库需要避免这种冲突，就势必要让 </a:t>
            </a:r>
            <a:r>
              <a:rPr lang="en-US" altLang="zh-CN" sz="1600" b="0" i="0" dirty="0">
                <a:solidFill>
                  <a:srgbClr val="FF0000"/>
                </a:solidFill>
                <a:effectLst/>
                <a:latin typeface="-apple-system"/>
              </a:rPr>
              <a:t>B </a:t>
            </a:r>
            <a:r>
              <a:rPr lang="zh-CN" altLang="en-US" sz="1600" b="0" i="0" dirty="0">
                <a:solidFill>
                  <a:srgbClr val="FF0000"/>
                </a:solidFill>
                <a:effectLst/>
                <a:latin typeface="-apple-system"/>
              </a:rPr>
              <a:t>的申请被阻塞，直到 </a:t>
            </a:r>
            <a:r>
              <a:rPr lang="en-US" altLang="zh-CN" sz="1600" b="0" i="0" dirty="0">
                <a:solidFill>
                  <a:srgbClr val="FF0000"/>
                </a:solidFill>
                <a:effectLst/>
                <a:latin typeface="-apple-system"/>
              </a:rPr>
              <a:t>A </a:t>
            </a:r>
            <a:r>
              <a:rPr lang="zh-CN" altLang="en-US" sz="1600" b="0" i="0" dirty="0">
                <a:solidFill>
                  <a:srgbClr val="FF0000"/>
                </a:solidFill>
                <a:effectLst/>
                <a:latin typeface="-apple-system"/>
              </a:rPr>
              <a:t>释放行级读锁。</a:t>
            </a:r>
          </a:p>
          <a:p>
            <a:pPr algn="l"/>
            <a:endParaRPr lang="zh-CN" altLang="en-US" sz="1800" b="0" i="0" dirty="0">
              <a:solidFill>
                <a:srgbClr val="FF0000"/>
              </a:solidFill>
              <a:effectLst/>
              <a:latin typeface="-apple-system"/>
            </a:endParaRPr>
          </a:p>
        </p:txBody>
      </p:sp>
      <p:pic>
        <p:nvPicPr>
          <p:cNvPr id="6" name="图片 5">
            <a:extLst>
              <a:ext uri="{FF2B5EF4-FFF2-40B4-BE49-F238E27FC236}">
                <a16:creationId xmlns:a16="http://schemas.microsoft.com/office/drawing/2014/main" id="{8C231D77-E69A-7F7B-6D63-015047EDCEA7}"/>
              </a:ext>
            </a:extLst>
          </p:cNvPr>
          <p:cNvPicPr>
            <a:picLocks noChangeAspect="1"/>
          </p:cNvPicPr>
          <p:nvPr/>
        </p:nvPicPr>
        <p:blipFill>
          <a:blip r:embed="rId3"/>
          <a:stretch>
            <a:fillRect/>
          </a:stretch>
        </p:blipFill>
        <p:spPr>
          <a:xfrm>
            <a:off x="539552" y="5345968"/>
            <a:ext cx="5690939" cy="1219487"/>
          </a:xfrm>
          <a:prstGeom prst="rect">
            <a:avLst/>
          </a:prstGeom>
          <a:ln>
            <a:noFill/>
          </a:ln>
          <a:effectLst>
            <a:softEdge rad="112500"/>
          </a:effectLst>
        </p:spPr>
      </p:pic>
      <p:sp>
        <p:nvSpPr>
          <p:cNvPr id="8" name="文本框 7">
            <a:extLst>
              <a:ext uri="{FF2B5EF4-FFF2-40B4-BE49-F238E27FC236}">
                <a16:creationId xmlns:a16="http://schemas.microsoft.com/office/drawing/2014/main" id="{A4603D56-96B3-57B9-E99C-0696C8B23926}"/>
              </a:ext>
            </a:extLst>
          </p:cNvPr>
          <p:cNvSpPr txBox="1"/>
          <p:nvPr/>
        </p:nvSpPr>
        <p:spPr>
          <a:xfrm>
            <a:off x="5220072" y="6093296"/>
            <a:ext cx="2320626" cy="369332"/>
          </a:xfrm>
          <a:prstGeom prst="rect">
            <a:avLst/>
          </a:prstGeom>
          <a:noFill/>
        </p:spPr>
        <p:txBody>
          <a:bodyPr wrap="square">
            <a:spAutoFit/>
          </a:bodyPr>
          <a:lstStyle/>
          <a:p>
            <a:r>
              <a:rPr lang="zh-CN" altLang="en-US" sz="1800" b="0" i="0" dirty="0">
                <a:solidFill>
                  <a:srgbClr val="FF0000"/>
                </a:solidFill>
                <a:effectLst/>
                <a:latin typeface="-apple-system"/>
              </a:rPr>
              <a:t>效率实在太过于低下</a:t>
            </a:r>
            <a:endParaRPr lang="zh-CN" altLang="en-US" sz="1800" dirty="0">
              <a:solidFill>
                <a:srgbClr val="FF0000"/>
              </a:solidFill>
            </a:endParaRPr>
          </a:p>
        </p:txBody>
      </p:sp>
    </p:spTree>
    <p:extLst>
      <p:ext uri="{BB962C8B-B14F-4D97-AF65-F5344CB8AC3E}">
        <p14:creationId xmlns:p14="http://schemas.microsoft.com/office/powerpoint/2010/main" val="4071933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zh-CN" altLang="en-US"/>
              <a:t>封锁粒度</a:t>
            </a:r>
          </a:p>
        </p:txBody>
      </p:sp>
      <p:sp>
        <p:nvSpPr>
          <p:cNvPr id="14339" name="Rectangle 3"/>
          <p:cNvSpPr>
            <a:spLocks noGrp="1" noChangeArrowheads="1"/>
          </p:cNvSpPr>
          <p:nvPr>
            <p:ph type="body" idx="1"/>
          </p:nvPr>
        </p:nvSpPr>
        <p:spPr>
          <a:xfrm>
            <a:off x="304800" y="1295400"/>
            <a:ext cx="8534400" cy="5410200"/>
          </a:xfrm>
        </p:spPr>
        <p:txBody>
          <a:bodyPr/>
          <a:lstStyle/>
          <a:p>
            <a:pPr eaLnBrk="1" hangingPunct="1">
              <a:defRPr/>
            </a:pPr>
            <a:r>
              <a:rPr lang="zh-CN" altLang="en-US" b="1" dirty="0"/>
              <a:t>意向（预约）封锁</a:t>
            </a:r>
          </a:p>
          <a:p>
            <a:pPr lvl="1" eaLnBrk="1" hangingPunct="1">
              <a:defRPr/>
            </a:pPr>
            <a:r>
              <a:rPr lang="zh-CN" altLang="en-US" dirty="0"/>
              <a:t>在分层封锁中，封锁了上层节点就意味着封锁了所有内层节点。如果有事务</a:t>
            </a:r>
            <a:r>
              <a:rPr lang="en-US" altLang="zh-CN" dirty="0"/>
              <a:t>T1</a:t>
            </a:r>
            <a:r>
              <a:rPr lang="zh-CN" altLang="en-US" dirty="0"/>
              <a:t>对某元组加了</a:t>
            </a:r>
            <a:r>
              <a:rPr lang="en-US" altLang="zh-CN" dirty="0"/>
              <a:t>S</a:t>
            </a:r>
            <a:r>
              <a:rPr lang="zh-CN" altLang="en-US" dirty="0"/>
              <a:t>锁，而事务</a:t>
            </a:r>
            <a:r>
              <a:rPr lang="en-US" altLang="zh-CN" dirty="0"/>
              <a:t>T2</a:t>
            </a:r>
            <a:r>
              <a:rPr lang="zh-CN" altLang="en-US" dirty="0"/>
              <a:t>对该元组所在的关系加了</a:t>
            </a:r>
            <a:r>
              <a:rPr lang="en-US" altLang="zh-CN" dirty="0"/>
              <a:t>X</a:t>
            </a:r>
            <a:r>
              <a:rPr lang="zh-CN" altLang="en-US" dirty="0"/>
              <a:t>锁，因而隐含地</a:t>
            </a:r>
            <a:r>
              <a:rPr lang="en-US" altLang="zh-CN" dirty="0"/>
              <a:t>X</a:t>
            </a:r>
            <a:r>
              <a:rPr lang="zh-CN" altLang="en-US" dirty="0"/>
              <a:t>封锁了该元组，从而造成矛盾</a:t>
            </a:r>
          </a:p>
          <a:p>
            <a:pPr lvl="1" eaLnBrk="1" hangingPunct="1">
              <a:defRPr/>
            </a:pPr>
            <a:r>
              <a:rPr lang="zh-CN" altLang="en-US" dirty="0"/>
              <a:t>引入意向锁</a:t>
            </a:r>
            <a:r>
              <a:rPr lang="en-US" altLang="zh-CN" dirty="0"/>
              <a:t>I</a:t>
            </a:r>
            <a:r>
              <a:rPr lang="zh-CN" altLang="en-US" dirty="0"/>
              <a:t>（</a:t>
            </a:r>
            <a:r>
              <a:rPr lang="en-US" altLang="zh-CN" dirty="0"/>
              <a:t>Intend</a:t>
            </a:r>
            <a:r>
              <a:rPr lang="zh-CN" altLang="en-US" dirty="0"/>
              <a:t>）：当某节点加上</a:t>
            </a:r>
            <a:r>
              <a:rPr lang="en-US" altLang="zh-CN" dirty="0"/>
              <a:t>I</a:t>
            </a:r>
            <a:r>
              <a:rPr lang="zh-CN" altLang="en-US" dirty="0"/>
              <a:t>锁，表明其某些内层节点已发生事实上的封锁，防止其它事务再去显式封锁该节点</a:t>
            </a:r>
          </a:p>
          <a:p>
            <a:pPr lvl="1" eaLnBrk="1" hangingPunct="1">
              <a:defRPr/>
            </a:pPr>
            <a:r>
              <a:rPr lang="en-US" altLang="zh-CN" dirty="0"/>
              <a:t>I</a:t>
            </a:r>
            <a:r>
              <a:rPr lang="zh-CN" altLang="en-US" dirty="0"/>
              <a:t>锁的实施是从封锁层次的根开始，依次占据路径上的所有节点，直至要真正进行显式封锁的节点的父节点为止</a:t>
            </a:r>
          </a:p>
        </p:txBody>
      </p:sp>
    </p:spTree>
    <p:extLst>
      <p:ext uri="{BB962C8B-B14F-4D97-AF65-F5344CB8AC3E}">
        <p14:creationId xmlns:p14="http://schemas.microsoft.com/office/powerpoint/2010/main" val="2711761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zh-CN" altLang="en-US"/>
              <a:t>封锁粒度</a:t>
            </a:r>
          </a:p>
        </p:txBody>
      </p:sp>
      <p:graphicFrame>
        <p:nvGraphicFramePr>
          <p:cNvPr id="99378" name="Group 50"/>
          <p:cNvGraphicFramePr>
            <a:graphicFrameLocks noGrp="1"/>
          </p:cNvGraphicFramePr>
          <p:nvPr>
            <p:extLst>
              <p:ext uri="{D42A27DB-BD31-4B8C-83A1-F6EECF244321}">
                <p14:modId xmlns:p14="http://schemas.microsoft.com/office/powerpoint/2010/main" val="664369939"/>
              </p:ext>
            </p:extLst>
          </p:nvPr>
        </p:nvGraphicFramePr>
        <p:xfrm>
          <a:off x="1330325" y="3187700"/>
          <a:ext cx="6265863" cy="3024189"/>
        </p:xfrm>
        <a:graphic>
          <a:graphicData uri="http://schemas.openxmlformats.org/drawingml/2006/table">
            <a:tbl>
              <a:tblPr/>
              <a:tblGrid>
                <a:gridCol w="1868488">
                  <a:extLst>
                    <a:ext uri="{9D8B030D-6E8A-4147-A177-3AD203B41FA5}">
                      <a16:colId xmlns:a16="http://schemas.microsoft.com/office/drawing/2014/main" val="20000"/>
                    </a:ext>
                  </a:extLst>
                </a:gridCol>
                <a:gridCol w="1465262">
                  <a:extLst>
                    <a:ext uri="{9D8B030D-6E8A-4147-A177-3AD203B41FA5}">
                      <a16:colId xmlns:a16="http://schemas.microsoft.com/office/drawing/2014/main" val="20001"/>
                    </a:ext>
                  </a:extLst>
                </a:gridCol>
                <a:gridCol w="1466850">
                  <a:extLst>
                    <a:ext uri="{9D8B030D-6E8A-4147-A177-3AD203B41FA5}">
                      <a16:colId xmlns:a16="http://schemas.microsoft.com/office/drawing/2014/main" val="20002"/>
                    </a:ext>
                  </a:extLst>
                </a:gridCol>
                <a:gridCol w="1465263">
                  <a:extLst>
                    <a:ext uri="{9D8B030D-6E8A-4147-A177-3AD203B41FA5}">
                      <a16:colId xmlns:a16="http://schemas.microsoft.com/office/drawing/2014/main" val="20003"/>
                    </a:ext>
                  </a:extLst>
                </a:gridCol>
              </a:tblGrid>
              <a:tr h="504825">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相容矩阵</a:t>
                      </a: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comp(A,B)</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03238">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请求锁模式</a:t>
                      </a: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A</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现有锁模式</a:t>
                      </a: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B</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50482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I</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X</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S</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3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I</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highlight>
                            <a:srgbClr val="FFFF00"/>
                          </a:highlight>
                          <a:latin typeface="隶书" pitchFamily="49" charset="-122"/>
                          <a:ea typeface="隶书" pitchFamily="49" charset="-122"/>
                          <a:cs typeface="Times New Roman" pitchFamily="18" charset="0"/>
                        </a:rPr>
                        <a:t>是</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4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X</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3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S</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隶书" pitchFamily="49" charset="-122"/>
                          <a:ea typeface="隶书" pitchFamily="49" charset="-122"/>
                          <a:cs typeface="Times New Roman" pitchFamily="18" charset="0"/>
                        </a:rPr>
                        <a:t>是</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39972" name="Group 49"/>
          <p:cNvGrpSpPr>
            <a:grpSpLocks/>
          </p:cNvGrpSpPr>
          <p:nvPr/>
        </p:nvGrpSpPr>
        <p:grpSpPr bwMode="auto">
          <a:xfrm>
            <a:off x="3851275" y="1125538"/>
            <a:ext cx="1449388" cy="1871662"/>
            <a:chOff x="2136" y="606"/>
            <a:chExt cx="596" cy="1061"/>
          </a:xfrm>
        </p:grpSpPr>
        <p:sp>
          <p:nvSpPr>
            <p:cNvPr id="39976" name="Text Box 44"/>
            <p:cNvSpPr txBox="1">
              <a:spLocks noChangeArrowheads="1"/>
            </p:cNvSpPr>
            <p:nvPr/>
          </p:nvSpPr>
          <p:spPr bwMode="auto">
            <a:xfrm>
              <a:off x="2136" y="606"/>
              <a:ext cx="596" cy="187"/>
            </a:xfrm>
            <a:prstGeom prst="rect">
              <a:avLst/>
            </a:prstGeom>
            <a:noFill/>
            <a:ln w="9525">
              <a:noFill/>
              <a:miter lim="800000"/>
              <a:headEnd/>
              <a:tailEnd/>
            </a:ln>
          </p:spPr>
          <p:txBody>
            <a:bodyPr wrap="none"/>
            <a:lstStyle/>
            <a:p>
              <a:pPr algn="ctr"/>
              <a:r>
                <a:rPr lang="en-US" altLang="zh-CN" sz="1800">
                  <a:latin typeface="Times New Roman" pitchFamily="18" charset="0"/>
                  <a:ea typeface="宋体" pitchFamily="2" charset="-122"/>
                </a:rPr>
                <a:t>lock-I(tableA)</a:t>
              </a:r>
              <a:endParaRPr lang="en-US" altLang="zh-CN" sz="1800"/>
            </a:p>
          </p:txBody>
        </p:sp>
        <p:sp>
          <p:nvSpPr>
            <p:cNvPr id="39977" name="Line 45"/>
            <p:cNvSpPr>
              <a:spLocks noChangeShapeType="1"/>
            </p:cNvSpPr>
            <p:nvPr/>
          </p:nvSpPr>
          <p:spPr bwMode="auto">
            <a:xfrm>
              <a:off x="2388" y="793"/>
              <a:ext cx="0" cy="250"/>
            </a:xfrm>
            <a:prstGeom prst="line">
              <a:avLst/>
            </a:prstGeom>
            <a:noFill/>
            <a:ln w="9525">
              <a:solidFill>
                <a:srgbClr val="000000"/>
              </a:solidFill>
              <a:round/>
              <a:headEnd/>
              <a:tailEnd type="triangle" w="med" len="med"/>
            </a:ln>
          </p:spPr>
          <p:txBody>
            <a:bodyPr/>
            <a:lstStyle/>
            <a:p>
              <a:endParaRPr lang="zh-CN" altLang="en-US"/>
            </a:p>
          </p:txBody>
        </p:sp>
        <p:sp>
          <p:nvSpPr>
            <p:cNvPr id="39978" name="Text Box 46"/>
            <p:cNvSpPr txBox="1">
              <a:spLocks noChangeArrowheads="1"/>
            </p:cNvSpPr>
            <p:nvPr/>
          </p:nvSpPr>
          <p:spPr bwMode="auto">
            <a:xfrm>
              <a:off x="2136" y="1043"/>
              <a:ext cx="586" cy="187"/>
            </a:xfrm>
            <a:prstGeom prst="rect">
              <a:avLst/>
            </a:prstGeom>
            <a:noFill/>
            <a:ln w="9525">
              <a:noFill/>
              <a:miter lim="800000"/>
              <a:headEnd/>
              <a:tailEnd/>
            </a:ln>
          </p:spPr>
          <p:txBody>
            <a:bodyPr wrap="none"/>
            <a:lstStyle/>
            <a:p>
              <a:pPr algn="ctr"/>
              <a:r>
                <a:rPr lang="en-US" altLang="zh-CN" sz="1800" dirty="0">
                  <a:latin typeface="Times New Roman" pitchFamily="18" charset="0"/>
                  <a:ea typeface="宋体" pitchFamily="2" charset="-122"/>
                </a:rPr>
                <a:t>lock-I(</a:t>
              </a:r>
              <a:r>
                <a:rPr lang="en-US" altLang="zh-CN" sz="1800" dirty="0" err="1">
                  <a:latin typeface="Times New Roman" pitchFamily="18" charset="0"/>
                  <a:ea typeface="宋体" pitchFamily="2" charset="-122"/>
                </a:rPr>
                <a:t>pageB</a:t>
              </a:r>
              <a:r>
                <a:rPr lang="en-US" altLang="zh-CN" sz="1800" dirty="0">
                  <a:latin typeface="Times New Roman" pitchFamily="18" charset="0"/>
                  <a:ea typeface="宋体" pitchFamily="2" charset="-122"/>
                </a:rPr>
                <a:t>)</a:t>
              </a:r>
              <a:endParaRPr lang="en-US" altLang="zh-CN" sz="1800" dirty="0"/>
            </a:p>
          </p:txBody>
        </p:sp>
        <p:sp>
          <p:nvSpPr>
            <p:cNvPr id="39979" name="Line 47"/>
            <p:cNvSpPr>
              <a:spLocks noChangeShapeType="1"/>
            </p:cNvSpPr>
            <p:nvPr/>
          </p:nvSpPr>
          <p:spPr bwMode="auto">
            <a:xfrm>
              <a:off x="2394" y="1230"/>
              <a:ext cx="0" cy="250"/>
            </a:xfrm>
            <a:prstGeom prst="line">
              <a:avLst/>
            </a:prstGeom>
            <a:noFill/>
            <a:ln w="9525">
              <a:solidFill>
                <a:srgbClr val="000000"/>
              </a:solidFill>
              <a:round/>
              <a:headEnd/>
              <a:tailEnd type="triangle" w="med" len="med"/>
            </a:ln>
          </p:spPr>
          <p:txBody>
            <a:bodyPr/>
            <a:lstStyle/>
            <a:p>
              <a:endParaRPr lang="zh-CN" altLang="en-US"/>
            </a:p>
          </p:txBody>
        </p:sp>
        <p:sp>
          <p:nvSpPr>
            <p:cNvPr id="39980" name="Text Box 48"/>
            <p:cNvSpPr txBox="1">
              <a:spLocks noChangeArrowheads="1"/>
            </p:cNvSpPr>
            <p:nvPr/>
          </p:nvSpPr>
          <p:spPr bwMode="auto">
            <a:xfrm>
              <a:off x="2136" y="1480"/>
              <a:ext cx="577" cy="187"/>
            </a:xfrm>
            <a:prstGeom prst="rect">
              <a:avLst/>
            </a:prstGeom>
            <a:noFill/>
            <a:ln w="9525">
              <a:noFill/>
              <a:miter lim="800000"/>
              <a:headEnd/>
              <a:tailEnd/>
            </a:ln>
          </p:spPr>
          <p:txBody>
            <a:bodyPr wrap="none"/>
            <a:lstStyle/>
            <a:p>
              <a:pPr algn="ctr"/>
              <a:r>
                <a:rPr lang="en-US" altLang="zh-CN" sz="1800">
                  <a:latin typeface="Times New Roman" pitchFamily="18" charset="0"/>
                  <a:ea typeface="宋体" pitchFamily="2" charset="-122"/>
                </a:rPr>
                <a:t>lock-S(rowC)</a:t>
              </a:r>
              <a:endParaRPr lang="en-US" altLang="zh-CN" sz="1800"/>
            </a:p>
          </p:txBody>
        </p:sp>
      </p:grpSp>
      <p:grpSp>
        <p:nvGrpSpPr>
          <p:cNvPr id="3" name="Group 54"/>
          <p:cNvGrpSpPr>
            <a:grpSpLocks/>
          </p:cNvGrpSpPr>
          <p:nvPr/>
        </p:nvGrpSpPr>
        <p:grpSpPr bwMode="auto">
          <a:xfrm>
            <a:off x="1827213" y="6300788"/>
            <a:ext cx="5553075" cy="409575"/>
            <a:chOff x="1151" y="3969"/>
            <a:chExt cx="3498" cy="258"/>
          </a:xfrm>
        </p:grpSpPr>
        <p:sp>
          <p:nvSpPr>
            <p:cNvPr id="39974" name="Text Box 52"/>
            <p:cNvSpPr txBox="1">
              <a:spLocks noChangeArrowheads="1"/>
            </p:cNvSpPr>
            <p:nvPr/>
          </p:nvSpPr>
          <p:spPr bwMode="auto">
            <a:xfrm>
              <a:off x="3379" y="3969"/>
              <a:ext cx="1270" cy="250"/>
            </a:xfrm>
            <a:prstGeom prst="rect">
              <a:avLst/>
            </a:prstGeom>
            <a:noFill/>
            <a:ln w="9525">
              <a:noFill/>
              <a:miter lim="800000"/>
              <a:headEnd/>
              <a:tailEnd/>
            </a:ln>
          </p:spPr>
          <p:txBody>
            <a:bodyPr>
              <a:spAutoFit/>
            </a:bodyPr>
            <a:lstStyle/>
            <a:p>
              <a:pPr algn="ctr">
                <a:spcBef>
                  <a:spcPct val="50000"/>
                </a:spcBef>
              </a:pPr>
              <a:r>
                <a:rPr lang="en-US" altLang="zh-CN" sz="2000">
                  <a:solidFill>
                    <a:schemeClr val="hlink"/>
                  </a:solidFill>
                </a:rPr>
                <a:t>T2: lock-s(row1)</a:t>
              </a:r>
            </a:p>
          </p:txBody>
        </p:sp>
        <p:sp>
          <p:nvSpPr>
            <p:cNvPr id="39975" name="Text Box 53"/>
            <p:cNvSpPr txBox="1">
              <a:spLocks noChangeArrowheads="1"/>
            </p:cNvSpPr>
            <p:nvPr/>
          </p:nvSpPr>
          <p:spPr bwMode="auto">
            <a:xfrm>
              <a:off x="1151" y="3977"/>
              <a:ext cx="1452" cy="250"/>
            </a:xfrm>
            <a:prstGeom prst="rect">
              <a:avLst/>
            </a:prstGeom>
            <a:noFill/>
            <a:ln w="9525">
              <a:noFill/>
              <a:miter lim="800000"/>
              <a:headEnd/>
              <a:tailEnd/>
            </a:ln>
          </p:spPr>
          <p:txBody>
            <a:bodyPr>
              <a:spAutoFit/>
            </a:bodyPr>
            <a:lstStyle/>
            <a:p>
              <a:pPr algn="ctr">
                <a:spcBef>
                  <a:spcPct val="50000"/>
                </a:spcBef>
              </a:pPr>
              <a:r>
                <a:rPr lang="en-US" altLang="zh-CN" sz="2000">
                  <a:solidFill>
                    <a:schemeClr val="hlink"/>
                  </a:solidFill>
                </a:rPr>
                <a:t>T1: lock-s(page1)</a:t>
              </a:r>
            </a:p>
          </p:txBody>
        </p:sp>
      </p:grpSp>
    </p:spTree>
    <p:extLst>
      <p:ext uri="{BB962C8B-B14F-4D97-AF65-F5344CB8AC3E}">
        <p14:creationId xmlns:p14="http://schemas.microsoft.com/office/powerpoint/2010/main" val="369411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zh-CN" altLang="en-US" dirty="0"/>
              <a:t>改进：细化意向锁</a:t>
            </a:r>
          </a:p>
        </p:txBody>
      </p:sp>
      <p:sp>
        <p:nvSpPr>
          <p:cNvPr id="47107" name="Rectangle 3"/>
          <p:cNvSpPr>
            <a:spLocks noGrp="1" noChangeArrowheads="1"/>
          </p:cNvSpPr>
          <p:nvPr>
            <p:ph type="body" idx="1"/>
          </p:nvPr>
        </p:nvSpPr>
        <p:spPr>
          <a:xfrm>
            <a:off x="228600" y="1295400"/>
            <a:ext cx="8726488" cy="3717776"/>
          </a:xfrm>
        </p:spPr>
        <p:txBody>
          <a:bodyPr/>
          <a:lstStyle/>
          <a:p>
            <a:pPr eaLnBrk="1" hangingPunct="1">
              <a:defRPr/>
            </a:pPr>
            <a:r>
              <a:rPr lang="en-US" altLang="zh-CN" sz="2800" dirty="0"/>
              <a:t>IS</a:t>
            </a:r>
            <a:r>
              <a:rPr lang="zh-CN" altLang="en-US" sz="2800" dirty="0"/>
              <a:t>锁</a:t>
            </a:r>
          </a:p>
          <a:p>
            <a:pPr lvl="1" eaLnBrk="1" hangingPunct="1">
              <a:defRPr/>
            </a:pPr>
            <a:r>
              <a:rPr lang="zh-CN" altLang="en-US" sz="2400" dirty="0"/>
              <a:t>如果对一个数据对象加</a:t>
            </a:r>
            <a:r>
              <a:rPr lang="en-US" altLang="zh-CN" sz="2400" dirty="0"/>
              <a:t>IS</a:t>
            </a:r>
            <a:r>
              <a:rPr lang="zh-CN" altLang="en-US" sz="2400" dirty="0"/>
              <a:t>锁，表示它的</a:t>
            </a:r>
            <a:r>
              <a:rPr lang="zh-CN" altLang="en-US" sz="2400" dirty="0">
                <a:highlight>
                  <a:srgbClr val="FFFF00"/>
                </a:highlight>
              </a:rPr>
              <a:t>后裔节点</a:t>
            </a:r>
            <a:r>
              <a:rPr lang="zh-CN" altLang="en-US" sz="2400" dirty="0"/>
              <a:t>拟（意向）加</a:t>
            </a:r>
            <a:r>
              <a:rPr lang="en-US" altLang="zh-CN" sz="2400" dirty="0"/>
              <a:t>S</a:t>
            </a:r>
            <a:r>
              <a:rPr lang="zh-CN" altLang="en-US" sz="2400" dirty="0"/>
              <a:t>锁</a:t>
            </a:r>
          </a:p>
          <a:p>
            <a:pPr lvl="1" eaLnBrk="1" hangingPunct="1">
              <a:defRPr/>
            </a:pPr>
            <a:r>
              <a:rPr lang="zh-CN" altLang="en-US" sz="2400" dirty="0"/>
              <a:t>例如，要对元组加</a:t>
            </a:r>
            <a:r>
              <a:rPr lang="en-US" altLang="zh-CN" sz="2400" dirty="0"/>
              <a:t>S</a:t>
            </a:r>
            <a:r>
              <a:rPr lang="zh-CN" altLang="en-US" sz="2400" dirty="0"/>
              <a:t>锁，则首先要对关系和数据库加</a:t>
            </a:r>
            <a:r>
              <a:rPr lang="en-US" altLang="zh-CN" sz="2400" dirty="0"/>
              <a:t>IS</a:t>
            </a:r>
            <a:r>
              <a:rPr lang="zh-CN" altLang="en-US" sz="2400" dirty="0"/>
              <a:t>锁</a:t>
            </a:r>
          </a:p>
          <a:p>
            <a:pPr eaLnBrk="1" hangingPunct="1">
              <a:defRPr/>
            </a:pPr>
            <a:r>
              <a:rPr lang="en-US" altLang="zh-CN" sz="2800" dirty="0"/>
              <a:t>IX</a:t>
            </a:r>
            <a:r>
              <a:rPr lang="zh-CN" altLang="en-US" sz="2800" dirty="0"/>
              <a:t>锁</a:t>
            </a:r>
          </a:p>
          <a:p>
            <a:pPr lvl="1" eaLnBrk="1" hangingPunct="1">
              <a:defRPr/>
            </a:pPr>
            <a:r>
              <a:rPr lang="zh-CN" altLang="en-US" sz="2400" dirty="0"/>
              <a:t>如果对一个数据对象加</a:t>
            </a:r>
            <a:r>
              <a:rPr lang="en-US" altLang="zh-CN" sz="2400" dirty="0"/>
              <a:t>IX</a:t>
            </a:r>
            <a:r>
              <a:rPr lang="zh-CN" altLang="en-US" sz="2400" dirty="0"/>
              <a:t>锁，表示它的</a:t>
            </a:r>
            <a:r>
              <a:rPr lang="zh-CN" altLang="en-US" sz="2400" dirty="0">
                <a:highlight>
                  <a:srgbClr val="FFFF00"/>
                </a:highlight>
              </a:rPr>
              <a:t>后裔节点</a:t>
            </a:r>
            <a:r>
              <a:rPr lang="zh-CN" altLang="en-US" sz="2400" dirty="0"/>
              <a:t>拟（意向）加</a:t>
            </a:r>
            <a:r>
              <a:rPr lang="en-US" altLang="zh-CN" sz="2400" dirty="0"/>
              <a:t>X</a:t>
            </a:r>
            <a:r>
              <a:rPr lang="zh-CN" altLang="en-US" sz="2400" dirty="0"/>
              <a:t>锁</a:t>
            </a:r>
          </a:p>
          <a:p>
            <a:pPr lvl="1" eaLnBrk="1" hangingPunct="1">
              <a:defRPr/>
            </a:pPr>
            <a:r>
              <a:rPr lang="zh-CN" altLang="en-US" sz="2400" dirty="0"/>
              <a:t>例如，要对元组加</a:t>
            </a:r>
            <a:r>
              <a:rPr lang="en-US" altLang="zh-CN" sz="2400" dirty="0"/>
              <a:t>X</a:t>
            </a:r>
            <a:r>
              <a:rPr lang="zh-CN" altLang="en-US" sz="2400" dirty="0"/>
              <a:t>锁，则首先要对关系和数据库加</a:t>
            </a:r>
            <a:r>
              <a:rPr lang="en-US" altLang="zh-CN" sz="2400" dirty="0"/>
              <a:t>IX</a:t>
            </a:r>
            <a:r>
              <a:rPr lang="zh-CN" altLang="en-US" sz="2400" dirty="0"/>
              <a:t>锁</a:t>
            </a:r>
          </a:p>
        </p:txBody>
      </p:sp>
      <p:sp>
        <p:nvSpPr>
          <p:cNvPr id="3" name="文本框 2">
            <a:extLst>
              <a:ext uri="{FF2B5EF4-FFF2-40B4-BE49-F238E27FC236}">
                <a16:creationId xmlns:a16="http://schemas.microsoft.com/office/drawing/2014/main" id="{E52599BF-B3A8-AC37-13D8-966CC87FC7C9}"/>
              </a:ext>
            </a:extLst>
          </p:cNvPr>
          <p:cNvSpPr txBox="1"/>
          <p:nvPr/>
        </p:nvSpPr>
        <p:spPr>
          <a:xfrm>
            <a:off x="899592" y="5229200"/>
            <a:ext cx="7344816" cy="830997"/>
          </a:xfrm>
          <a:prstGeom prst="rect">
            <a:avLst/>
          </a:prstGeom>
          <a:noFill/>
        </p:spPr>
        <p:txBody>
          <a:bodyPr wrap="square">
            <a:spAutoFit/>
          </a:bodyPr>
          <a:lstStyle/>
          <a:p>
            <a:r>
              <a:rPr lang="zh-CN" altLang="en-US" sz="2400" dirty="0">
                <a:solidFill>
                  <a:srgbClr val="FF0000"/>
                </a:solidFill>
              </a:rPr>
              <a:t>意向锁不是真的锁，只是一种提示，即某节点被加了意向锁之后，表明其下层后代节点存在对应的锁</a:t>
            </a:r>
            <a:endParaRPr lang="zh-CN" altLang="en-US" dirty="0">
              <a:solidFill>
                <a:srgbClr val="FF0000"/>
              </a:solidFill>
            </a:endParaRPr>
          </a:p>
        </p:txBody>
      </p:sp>
    </p:spTree>
    <p:extLst>
      <p:ext uri="{BB962C8B-B14F-4D97-AF65-F5344CB8AC3E}">
        <p14:creationId xmlns:p14="http://schemas.microsoft.com/office/powerpoint/2010/main" val="4291114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zh-CN" altLang="en-US"/>
              <a:t>封锁粒度</a:t>
            </a:r>
          </a:p>
        </p:txBody>
      </p:sp>
      <p:graphicFrame>
        <p:nvGraphicFramePr>
          <p:cNvPr id="97674" name="Group 394"/>
          <p:cNvGraphicFramePr>
            <a:graphicFrameLocks noGrp="1"/>
          </p:cNvGraphicFramePr>
          <p:nvPr>
            <p:extLst>
              <p:ext uri="{D42A27DB-BD31-4B8C-83A1-F6EECF244321}">
                <p14:modId xmlns:p14="http://schemas.microsoft.com/office/powerpoint/2010/main" val="3084774326"/>
              </p:ext>
            </p:extLst>
          </p:nvPr>
        </p:nvGraphicFramePr>
        <p:xfrm>
          <a:off x="1150938" y="1124744"/>
          <a:ext cx="6769100" cy="4319589"/>
        </p:xfrm>
        <a:graphic>
          <a:graphicData uri="http://schemas.openxmlformats.org/drawingml/2006/table">
            <a:tbl>
              <a:tblPr/>
              <a:tblGrid>
                <a:gridCol w="2527300">
                  <a:extLst>
                    <a:ext uri="{9D8B030D-6E8A-4147-A177-3AD203B41FA5}">
                      <a16:colId xmlns:a16="http://schemas.microsoft.com/office/drawing/2014/main" val="20000"/>
                    </a:ext>
                  </a:extLst>
                </a:gridCol>
                <a:gridCol w="1030288">
                  <a:extLst>
                    <a:ext uri="{9D8B030D-6E8A-4147-A177-3AD203B41FA5}">
                      <a16:colId xmlns:a16="http://schemas.microsoft.com/office/drawing/2014/main" val="20001"/>
                    </a:ext>
                  </a:extLst>
                </a:gridCol>
                <a:gridCol w="954087">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114425">
                  <a:extLst>
                    <a:ext uri="{9D8B030D-6E8A-4147-A177-3AD203B41FA5}">
                      <a16:colId xmlns:a16="http://schemas.microsoft.com/office/drawing/2014/main" val="20004"/>
                    </a:ext>
                  </a:extLst>
                </a:gridCol>
              </a:tblGrid>
              <a:tr h="808038">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相容矩阵</a:t>
                      </a: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comp(A,B)</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87375">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隶书" pitchFamily="49" charset="-122"/>
                          <a:ea typeface="隶书" pitchFamily="49" charset="-122"/>
                          <a:cs typeface="Times New Roman" pitchFamily="18" charset="0"/>
                        </a:rPr>
                        <a:t>请求锁模式</a:t>
                      </a:r>
                      <a:r>
                        <a:rPr kumimoji="1" lang="en-US" altLang="zh-CN" sz="2400" b="0" i="0" u="none" strike="noStrike" cap="none" normalizeH="0" baseline="0" dirty="0">
                          <a:ln>
                            <a:noFill/>
                          </a:ln>
                          <a:solidFill>
                            <a:schemeClr val="tx1"/>
                          </a:solidFill>
                          <a:effectLst/>
                          <a:latin typeface="隶书" pitchFamily="49" charset="-122"/>
                          <a:ea typeface="隶书" pitchFamily="49" charset="-122"/>
                          <a:cs typeface="Times New Roman" pitchFamily="18" charset="0"/>
                        </a:rPr>
                        <a:t>A</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现有锁模式</a:t>
                      </a: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B</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5842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IS</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S</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IX</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X</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7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IS</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是</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是</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是</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2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S</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是</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是</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57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IX</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是</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是</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4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X</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文本框 1">
            <a:extLst>
              <a:ext uri="{FF2B5EF4-FFF2-40B4-BE49-F238E27FC236}">
                <a16:creationId xmlns:a16="http://schemas.microsoft.com/office/drawing/2014/main" id="{9175533C-EEAB-F383-983A-C3BECAE7834D}"/>
              </a:ext>
            </a:extLst>
          </p:cNvPr>
          <p:cNvSpPr txBox="1"/>
          <p:nvPr/>
        </p:nvSpPr>
        <p:spPr>
          <a:xfrm>
            <a:off x="1121448" y="5580111"/>
            <a:ext cx="7410991" cy="707886"/>
          </a:xfrm>
          <a:prstGeom prst="rect">
            <a:avLst/>
          </a:prstGeom>
          <a:noFill/>
        </p:spPr>
        <p:txBody>
          <a:bodyPr wrap="square">
            <a:spAutoFit/>
          </a:bodyPr>
          <a:lstStyle/>
          <a:p>
            <a:r>
              <a:rPr lang="en-US" altLang="zh-CN" sz="2000" dirty="0">
                <a:solidFill>
                  <a:srgbClr val="FF0000"/>
                </a:solidFill>
              </a:rPr>
              <a:t>IS</a:t>
            </a:r>
            <a:r>
              <a:rPr lang="zh-CN" altLang="en-US" sz="2000" dirty="0">
                <a:solidFill>
                  <a:srgbClr val="FF0000"/>
                </a:solidFill>
              </a:rPr>
              <a:t>和</a:t>
            </a:r>
            <a:r>
              <a:rPr lang="en-US" altLang="zh-CN" sz="2000" dirty="0">
                <a:solidFill>
                  <a:srgbClr val="FF0000"/>
                </a:solidFill>
              </a:rPr>
              <a:t>IX</a:t>
            </a:r>
            <a:r>
              <a:rPr lang="zh-CN" altLang="en-US" sz="2000" dirty="0">
                <a:solidFill>
                  <a:srgbClr val="FF0000"/>
                </a:solidFill>
              </a:rPr>
              <a:t>能够兼容是因为同一节点的后代可以</a:t>
            </a:r>
            <a:r>
              <a:rPr lang="zh-CN" altLang="en-US" sz="2000" dirty="0">
                <a:solidFill>
                  <a:srgbClr val="FF0000"/>
                </a:solidFill>
                <a:highlight>
                  <a:srgbClr val="FFFF00"/>
                </a:highlight>
              </a:rPr>
              <a:t>一部分被加</a:t>
            </a:r>
            <a:r>
              <a:rPr lang="en-US" altLang="zh-CN" sz="2000" dirty="0">
                <a:solidFill>
                  <a:srgbClr val="FF0000"/>
                </a:solidFill>
                <a:highlight>
                  <a:srgbClr val="FFFF00"/>
                </a:highlight>
              </a:rPr>
              <a:t>S</a:t>
            </a:r>
            <a:r>
              <a:rPr lang="zh-CN" altLang="en-US" sz="2000" dirty="0">
                <a:solidFill>
                  <a:srgbClr val="FF0000"/>
                </a:solidFill>
                <a:highlight>
                  <a:srgbClr val="FFFF00"/>
                </a:highlight>
              </a:rPr>
              <a:t>锁，其它部分被加</a:t>
            </a:r>
            <a:r>
              <a:rPr lang="en-US" altLang="zh-CN" sz="2000" dirty="0">
                <a:solidFill>
                  <a:srgbClr val="FF0000"/>
                </a:solidFill>
                <a:highlight>
                  <a:srgbClr val="FFFF00"/>
                </a:highlight>
              </a:rPr>
              <a:t>X</a:t>
            </a:r>
            <a:r>
              <a:rPr lang="zh-CN" altLang="en-US" sz="2000" dirty="0">
                <a:solidFill>
                  <a:srgbClr val="FF0000"/>
                </a:solidFill>
                <a:highlight>
                  <a:srgbClr val="FFFF00"/>
                </a:highlight>
              </a:rPr>
              <a:t>锁</a:t>
            </a:r>
            <a:r>
              <a:rPr lang="zh-CN" altLang="en-US" sz="2000" dirty="0">
                <a:solidFill>
                  <a:srgbClr val="FF0000"/>
                </a:solidFill>
              </a:rPr>
              <a:t>，只要没有</a:t>
            </a:r>
            <a:r>
              <a:rPr lang="zh-CN" altLang="en-US" sz="2000" dirty="0">
                <a:solidFill>
                  <a:srgbClr val="FF0000"/>
                </a:solidFill>
                <a:highlight>
                  <a:srgbClr val="FFFF00"/>
                </a:highlight>
              </a:rPr>
              <a:t>同一部分</a:t>
            </a:r>
            <a:r>
              <a:rPr lang="zh-CN" altLang="en-US" sz="2000" dirty="0">
                <a:solidFill>
                  <a:srgbClr val="FF0000"/>
                </a:solidFill>
              </a:rPr>
              <a:t>被冲突性加锁，就没问题</a:t>
            </a:r>
          </a:p>
        </p:txBody>
      </p:sp>
    </p:spTree>
    <p:extLst>
      <p:ext uri="{BB962C8B-B14F-4D97-AF65-F5344CB8AC3E}">
        <p14:creationId xmlns:p14="http://schemas.microsoft.com/office/powerpoint/2010/main" val="3320166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zh-CN" altLang="en-US"/>
              <a:t>死锁</a:t>
            </a:r>
            <a:r>
              <a:rPr lang="en-US" altLang="zh-CN"/>
              <a:t>(Deadlock)</a:t>
            </a:r>
          </a:p>
        </p:txBody>
      </p:sp>
      <p:sp>
        <p:nvSpPr>
          <p:cNvPr id="41987" name="Rectangle 3"/>
          <p:cNvSpPr>
            <a:spLocks noGrp="1" noChangeArrowheads="1"/>
          </p:cNvSpPr>
          <p:nvPr>
            <p:ph type="body" idx="1"/>
          </p:nvPr>
        </p:nvSpPr>
        <p:spPr>
          <a:xfrm>
            <a:off x="207963" y="1219200"/>
            <a:ext cx="8726487" cy="1905000"/>
          </a:xfrm>
        </p:spPr>
        <p:txBody>
          <a:bodyPr/>
          <a:lstStyle/>
          <a:p>
            <a:pPr eaLnBrk="1" hangingPunct="1">
              <a:defRPr/>
            </a:pPr>
            <a:r>
              <a:rPr lang="zh-CN" altLang="en-US"/>
              <a:t>两个事务都封锁了一些数据对象，并相互等待对方释放另一些数据对象以便对其封锁，结果两个事务都不能结束，则发生死锁</a:t>
            </a:r>
          </a:p>
        </p:txBody>
      </p:sp>
      <p:pic>
        <p:nvPicPr>
          <p:cNvPr id="71684" name="Picture 4"/>
          <p:cNvPicPr>
            <a:picLocks noChangeAspect="1" noChangeArrowheads="1"/>
          </p:cNvPicPr>
          <p:nvPr/>
        </p:nvPicPr>
        <p:blipFill>
          <a:blip r:embed="rId3" cstate="print"/>
          <a:srcRect l="14131" t="2899" r="13043" b="1450"/>
          <a:stretch>
            <a:fillRect/>
          </a:stretch>
        </p:blipFill>
        <p:spPr bwMode="auto">
          <a:xfrm>
            <a:off x="2700338" y="2997200"/>
            <a:ext cx="3697287" cy="3641725"/>
          </a:xfrm>
          <a:prstGeom prst="rect">
            <a:avLst/>
          </a:prstGeom>
          <a:noFill/>
          <a:ln w="76200" cmpd="tri">
            <a:solidFill>
              <a:schemeClr val="tx2"/>
            </a:solidFill>
            <a:miter lim="800000"/>
            <a:headEnd/>
            <a:tailEnd/>
          </a:ln>
        </p:spPr>
      </p:pic>
    </p:spTree>
    <p:extLst>
      <p:ext uri="{BB962C8B-B14F-4D97-AF65-F5344CB8AC3E}">
        <p14:creationId xmlns:p14="http://schemas.microsoft.com/office/powerpoint/2010/main" val="540317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hangingPunct="1">
              <a:defRPr/>
            </a:pPr>
            <a:r>
              <a:rPr lang="zh-CN" altLang="en-US"/>
              <a:t>死锁</a:t>
            </a:r>
          </a:p>
        </p:txBody>
      </p:sp>
      <p:sp>
        <p:nvSpPr>
          <p:cNvPr id="172035" name="Rectangle 3"/>
          <p:cNvSpPr>
            <a:spLocks noGrp="1" noChangeArrowheads="1"/>
          </p:cNvSpPr>
          <p:nvPr>
            <p:ph type="body" idx="1"/>
          </p:nvPr>
        </p:nvSpPr>
        <p:spPr>
          <a:xfrm>
            <a:off x="304800" y="1295400"/>
            <a:ext cx="8458200" cy="5334000"/>
          </a:xfrm>
        </p:spPr>
        <p:txBody>
          <a:bodyPr/>
          <a:lstStyle/>
          <a:p>
            <a:pPr eaLnBrk="1" hangingPunct="1">
              <a:lnSpc>
                <a:spcPct val="110000"/>
              </a:lnSpc>
              <a:spcBef>
                <a:spcPct val="30000"/>
              </a:spcBef>
              <a:defRPr/>
            </a:pPr>
            <a:r>
              <a:rPr lang="zh-CN" altLang="en-US"/>
              <a:t>死锁发生的条件</a:t>
            </a:r>
          </a:p>
          <a:p>
            <a:pPr lvl="1" eaLnBrk="1" hangingPunct="1">
              <a:lnSpc>
                <a:spcPct val="110000"/>
              </a:lnSpc>
              <a:spcBef>
                <a:spcPct val="30000"/>
              </a:spcBef>
              <a:buFont typeface="Wingdings" pitchFamily="2" charset="2"/>
              <a:buNone/>
              <a:defRPr/>
            </a:pPr>
            <a:r>
              <a:rPr lang="zh-CN" altLang="en-US">
                <a:solidFill>
                  <a:schemeClr val="hlink"/>
                </a:solidFill>
                <a:effectLst>
                  <a:outerShdw blurRad="38100" dist="38100" dir="2700000" algn="tl">
                    <a:srgbClr val="C0C0C0"/>
                  </a:outerShdw>
                </a:effectLst>
              </a:rPr>
              <a:t>①互斥条件：</a:t>
            </a:r>
            <a:r>
              <a:rPr lang="zh-CN" altLang="en-US"/>
              <a:t>事务请求对资源的独占控制</a:t>
            </a:r>
          </a:p>
          <a:p>
            <a:pPr lvl="1" eaLnBrk="1" hangingPunct="1">
              <a:lnSpc>
                <a:spcPct val="110000"/>
              </a:lnSpc>
              <a:spcBef>
                <a:spcPct val="30000"/>
              </a:spcBef>
              <a:buFont typeface="Wingdings" pitchFamily="2" charset="2"/>
              <a:buNone/>
              <a:defRPr/>
            </a:pPr>
            <a:r>
              <a:rPr lang="zh-CN" altLang="en-US">
                <a:solidFill>
                  <a:schemeClr val="hlink"/>
                </a:solidFill>
                <a:effectLst>
                  <a:outerShdw blurRad="38100" dist="38100" dir="2700000" algn="tl">
                    <a:srgbClr val="C0C0C0"/>
                  </a:outerShdw>
                </a:effectLst>
              </a:rPr>
              <a:t>②占有等待条件：</a:t>
            </a:r>
            <a:r>
              <a:rPr lang="zh-CN" altLang="en-US"/>
              <a:t>事务已持有一定资源，又去申请并等待其它资源</a:t>
            </a:r>
          </a:p>
          <a:p>
            <a:pPr lvl="1" eaLnBrk="1" hangingPunct="1">
              <a:lnSpc>
                <a:spcPct val="110000"/>
              </a:lnSpc>
              <a:spcBef>
                <a:spcPct val="30000"/>
              </a:spcBef>
              <a:buFont typeface="Wingdings" pitchFamily="2" charset="2"/>
              <a:buNone/>
              <a:defRPr/>
            </a:pPr>
            <a:r>
              <a:rPr lang="zh-CN" altLang="en-US">
                <a:solidFill>
                  <a:schemeClr val="hlink"/>
                </a:solidFill>
                <a:effectLst>
                  <a:outerShdw blurRad="38100" dist="38100" dir="2700000" algn="tl">
                    <a:srgbClr val="C0C0C0"/>
                  </a:outerShdw>
                </a:effectLst>
              </a:rPr>
              <a:t>③非抢占条件：</a:t>
            </a:r>
            <a:r>
              <a:rPr lang="zh-CN" altLang="en-US"/>
              <a:t>直到资源被持有它的事务释放之前，不可能将该资源强制从持有它的事务夺去</a:t>
            </a:r>
          </a:p>
          <a:p>
            <a:pPr lvl="1" eaLnBrk="1" hangingPunct="1">
              <a:lnSpc>
                <a:spcPct val="110000"/>
              </a:lnSpc>
              <a:spcBef>
                <a:spcPct val="30000"/>
              </a:spcBef>
              <a:buFont typeface="Wingdings" pitchFamily="2" charset="2"/>
              <a:buNone/>
              <a:defRPr/>
            </a:pPr>
            <a:r>
              <a:rPr lang="zh-CN" altLang="en-US">
                <a:solidFill>
                  <a:schemeClr val="hlink"/>
                </a:solidFill>
                <a:effectLst>
                  <a:outerShdw blurRad="38100" dist="38100" dir="2700000" algn="tl">
                    <a:srgbClr val="C0C0C0"/>
                  </a:outerShdw>
                </a:effectLst>
              </a:rPr>
              <a:t>④循环等待条件：</a:t>
            </a:r>
            <a:r>
              <a:rPr lang="zh-CN" altLang="en-US"/>
              <a:t>存在事务相互等待的等待圈</a:t>
            </a:r>
          </a:p>
        </p:txBody>
      </p:sp>
      <p:sp>
        <p:nvSpPr>
          <p:cNvPr id="172036" name="Rectangle 4"/>
          <p:cNvSpPr>
            <a:spLocks noChangeArrowheads="1"/>
          </p:cNvSpPr>
          <p:nvPr/>
        </p:nvSpPr>
        <p:spPr bwMode="auto">
          <a:xfrm>
            <a:off x="228600" y="5516563"/>
            <a:ext cx="8726488" cy="1152525"/>
          </a:xfrm>
          <a:prstGeom prst="rect">
            <a:avLst/>
          </a:prstGeom>
          <a:noFill/>
          <a:ln w="9525">
            <a:noFill/>
            <a:miter lim="800000"/>
            <a:headEnd/>
            <a:tailEnd/>
          </a:ln>
          <a:effectLst/>
        </p:spPr>
        <p:txBody>
          <a:bodyPr/>
          <a:lstStyle/>
          <a:p>
            <a:pPr marL="342900" indent="-342900" algn="just">
              <a:spcBef>
                <a:spcPct val="20000"/>
              </a:spcBef>
              <a:buClr>
                <a:schemeClr val="folHlink"/>
              </a:buClr>
              <a:buSzPct val="60000"/>
              <a:buFont typeface="Wingdings" pitchFamily="2" charset="2"/>
              <a:buChar char="n"/>
              <a:defRPr/>
            </a:pPr>
            <a:r>
              <a:rPr lang="zh-CN" altLang="en-US" sz="3200">
                <a:solidFill>
                  <a:schemeClr val="folHlink"/>
                </a:solidFill>
                <a:effectLst>
                  <a:outerShdw blurRad="38100" dist="38100" dir="2700000" algn="tl">
                    <a:srgbClr val="C0C0C0"/>
                  </a:outerShdw>
                </a:effectLst>
                <a:ea typeface="隶书" pitchFamily="49" charset="-122"/>
              </a:rPr>
              <a:t>定理：</a:t>
            </a:r>
            <a:r>
              <a:rPr lang="zh-CN" altLang="en-US" sz="3200">
                <a:solidFill>
                  <a:schemeClr val="hlink"/>
                </a:solidFill>
                <a:effectLst>
                  <a:outerShdw blurRad="38100" dist="38100" dir="2700000" algn="tl">
                    <a:srgbClr val="C0C0C0"/>
                  </a:outerShdw>
                </a:effectLst>
                <a:latin typeface="隶书" pitchFamily="49" charset="-122"/>
                <a:ea typeface="隶书" pitchFamily="49" charset="-122"/>
              </a:rPr>
              <a:t>在条件① ② ③成立的前提下，条件④是死锁存在的充分必要条件</a:t>
            </a:r>
          </a:p>
        </p:txBody>
      </p:sp>
    </p:spTree>
    <p:extLst>
      <p:ext uri="{BB962C8B-B14F-4D97-AF65-F5344CB8AC3E}">
        <p14:creationId xmlns:p14="http://schemas.microsoft.com/office/powerpoint/2010/main" val="222707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72036"/>
                                        </p:tgtEl>
                                        <p:attrNameLst>
                                          <p:attrName>style.visibility</p:attrName>
                                        </p:attrNameLst>
                                      </p:cBhvr>
                                      <p:to>
                                        <p:strVal val="visible"/>
                                      </p:to>
                                    </p:set>
                                    <p:anim calcmode="lin" valueType="num">
                                      <p:cBhvr>
                                        <p:cTn id="7" dur="1000" fill="hold"/>
                                        <p:tgtEl>
                                          <p:spTgt spid="172036"/>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172036"/>
                                        </p:tgtEl>
                                        <p:attrNameLst>
                                          <p:attrName>ppt_y</p:attrName>
                                        </p:attrNameLst>
                                      </p:cBhvr>
                                      <p:tavLst>
                                        <p:tav tm="0">
                                          <p:val>
                                            <p:strVal val="#ppt_y"/>
                                          </p:val>
                                        </p:tav>
                                        <p:tav tm="100000">
                                          <p:val>
                                            <p:strVal val="#ppt_y"/>
                                          </p:val>
                                        </p:tav>
                                      </p:tavLst>
                                    </p:anim>
                                    <p:anim calcmode="lin" valueType="num">
                                      <p:cBhvr>
                                        <p:cTn id="9" dur="1000" fill="hold"/>
                                        <p:tgtEl>
                                          <p:spTgt spid="172036"/>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17203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172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hangingPunct="1">
              <a:defRPr/>
            </a:pPr>
            <a:r>
              <a:rPr lang="zh-CN" altLang="en-US"/>
              <a:t>死锁</a:t>
            </a:r>
          </a:p>
        </p:txBody>
      </p:sp>
      <p:graphicFrame>
        <p:nvGraphicFramePr>
          <p:cNvPr id="2050" name="Object 3"/>
          <p:cNvGraphicFramePr>
            <a:graphicFrameLocks noChangeAspect="1"/>
          </p:cNvGraphicFramePr>
          <p:nvPr/>
        </p:nvGraphicFramePr>
        <p:xfrm>
          <a:off x="471488" y="1770063"/>
          <a:ext cx="8185150" cy="2640012"/>
        </p:xfrm>
        <a:graphic>
          <a:graphicData uri="http://schemas.openxmlformats.org/presentationml/2006/ole">
            <mc:AlternateContent xmlns:mc="http://schemas.openxmlformats.org/markup-compatibility/2006">
              <mc:Choice xmlns:v="urn:schemas-microsoft-com:vml" Requires="v">
                <p:oleObj name="Document" r:id="rId3" imgW="5641056" imgH="1818844" progId="Word.Document.8">
                  <p:embed/>
                </p:oleObj>
              </mc:Choice>
              <mc:Fallback>
                <p:oleObj name="Document" r:id="rId3" imgW="5641056" imgH="1818844" progId="Word.Document.8">
                  <p:embed/>
                  <p:pic>
                    <p:nvPicPr>
                      <p:cNvPr id="20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8" y="1770063"/>
                        <a:ext cx="8185150" cy="264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2" name="Oval 4"/>
          <p:cNvSpPr>
            <a:spLocks noChangeArrowheads="1"/>
          </p:cNvSpPr>
          <p:nvPr/>
        </p:nvSpPr>
        <p:spPr bwMode="auto">
          <a:xfrm>
            <a:off x="4081463" y="4797425"/>
            <a:ext cx="990600" cy="457200"/>
          </a:xfrm>
          <a:prstGeom prst="ellipse">
            <a:avLst/>
          </a:prstGeom>
          <a:solidFill>
            <a:schemeClr val="accent1"/>
          </a:solidFill>
          <a:ln w="19050">
            <a:solidFill>
              <a:schemeClr val="tx1"/>
            </a:solidFill>
            <a:round/>
            <a:headEnd/>
            <a:tailEnd/>
          </a:ln>
        </p:spPr>
        <p:txBody>
          <a:bodyPr wrap="none" anchor="ctr"/>
          <a:lstStyle/>
          <a:p>
            <a:pPr algn="ctr"/>
            <a:r>
              <a:rPr lang="en-US" altLang="zh-CN"/>
              <a:t>T2</a:t>
            </a:r>
          </a:p>
        </p:txBody>
      </p:sp>
      <p:sp>
        <p:nvSpPr>
          <p:cNvPr id="2053" name="Oval 5"/>
          <p:cNvSpPr>
            <a:spLocks noChangeArrowheads="1"/>
          </p:cNvSpPr>
          <p:nvPr/>
        </p:nvSpPr>
        <p:spPr bwMode="auto">
          <a:xfrm>
            <a:off x="2786063" y="5726113"/>
            <a:ext cx="990600" cy="457200"/>
          </a:xfrm>
          <a:prstGeom prst="ellipse">
            <a:avLst/>
          </a:prstGeom>
          <a:solidFill>
            <a:schemeClr val="accent1"/>
          </a:solidFill>
          <a:ln w="19050">
            <a:solidFill>
              <a:schemeClr val="tx1"/>
            </a:solidFill>
            <a:round/>
            <a:headEnd/>
            <a:tailEnd/>
          </a:ln>
        </p:spPr>
        <p:txBody>
          <a:bodyPr wrap="none" anchor="ctr"/>
          <a:lstStyle/>
          <a:p>
            <a:pPr algn="ctr"/>
            <a:r>
              <a:rPr lang="en-US" altLang="zh-CN"/>
              <a:t>T1</a:t>
            </a:r>
          </a:p>
        </p:txBody>
      </p:sp>
      <p:sp>
        <p:nvSpPr>
          <p:cNvPr id="2054" name="Oval 6"/>
          <p:cNvSpPr>
            <a:spLocks noChangeArrowheads="1"/>
          </p:cNvSpPr>
          <p:nvPr/>
        </p:nvSpPr>
        <p:spPr bwMode="auto">
          <a:xfrm>
            <a:off x="5453063" y="5649913"/>
            <a:ext cx="990600" cy="457200"/>
          </a:xfrm>
          <a:prstGeom prst="ellipse">
            <a:avLst/>
          </a:prstGeom>
          <a:solidFill>
            <a:schemeClr val="accent1"/>
          </a:solidFill>
          <a:ln w="19050">
            <a:solidFill>
              <a:schemeClr val="tx1"/>
            </a:solidFill>
            <a:round/>
            <a:headEnd/>
            <a:tailEnd/>
          </a:ln>
        </p:spPr>
        <p:txBody>
          <a:bodyPr wrap="none" anchor="ctr"/>
          <a:lstStyle/>
          <a:p>
            <a:pPr algn="ctr"/>
            <a:r>
              <a:rPr lang="en-US" altLang="zh-CN"/>
              <a:t>T3</a:t>
            </a:r>
          </a:p>
        </p:txBody>
      </p:sp>
      <p:sp>
        <p:nvSpPr>
          <p:cNvPr id="173063" name="Line 7"/>
          <p:cNvSpPr>
            <a:spLocks noChangeShapeType="1"/>
          </p:cNvSpPr>
          <p:nvPr/>
        </p:nvSpPr>
        <p:spPr bwMode="auto">
          <a:xfrm flipV="1">
            <a:off x="3395663" y="5178425"/>
            <a:ext cx="762000" cy="533400"/>
          </a:xfrm>
          <a:prstGeom prst="line">
            <a:avLst/>
          </a:prstGeom>
          <a:noFill/>
          <a:ln w="19050">
            <a:solidFill>
              <a:schemeClr val="tx1"/>
            </a:solidFill>
            <a:round/>
            <a:headEnd type="triangle" w="med" len="med"/>
            <a:tailEnd/>
          </a:ln>
        </p:spPr>
        <p:txBody>
          <a:bodyPr wrap="none" anchor="ctr"/>
          <a:lstStyle/>
          <a:p>
            <a:endParaRPr lang="zh-CN" altLang="en-US"/>
          </a:p>
        </p:txBody>
      </p:sp>
      <p:sp>
        <p:nvSpPr>
          <p:cNvPr id="173064" name="Line 8"/>
          <p:cNvSpPr>
            <a:spLocks noChangeShapeType="1"/>
          </p:cNvSpPr>
          <p:nvPr/>
        </p:nvSpPr>
        <p:spPr bwMode="auto">
          <a:xfrm flipH="1">
            <a:off x="3776663" y="5940425"/>
            <a:ext cx="1676400" cy="0"/>
          </a:xfrm>
          <a:prstGeom prst="line">
            <a:avLst/>
          </a:prstGeom>
          <a:noFill/>
          <a:ln w="19050">
            <a:solidFill>
              <a:schemeClr val="tx1"/>
            </a:solidFill>
            <a:round/>
            <a:headEnd type="triangle" w="med" len="med"/>
            <a:tailEnd/>
          </a:ln>
        </p:spPr>
        <p:txBody>
          <a:bodyPr wrap="none" anchor="ctr"/>
          <a:lstStyle/>
          <a:p>
            <a:endParaRPr lang="zh-CN" altLang="en-US"/>
          </a:p>
        </p:txBody>
      </p:sp>
      <p:sp>
        <p:nvSpPr>
          <p:cNvPr id="173065" name="Line 9"/>
          <p:cNvSpPr>
            <a:spLocks noChangeShapeType="1"/>
          </p:cNvSpPr>
          <p:nvPr/>
        </p:nvSpPr>
        <p:spPr bwMode="auto">
          <a:xfrm>
            <a:off x="4767263" y="5254625"/>
            <a:ext cx="762000" cy="533400"/>
          </a:xfrm>
          <a:prstGeom prst="line">
            <a:avLst/>
          </a:prstGeom>
          <a:noFill/>
          <a:ln w="19050">
            <a:solidFill>
              <a:schemeClr val="tx1"/>
            </a:solidFill>
            <a:round/>
            <a:headEnd/>
            <a:tailEnd type="triangle" w="med" len="med"/>
          </a:ln>
        </p:spPr>
        <p:txBody>
          <a:bodyPr wrap="none" anchor="ctr"/>
          <a:lstStyle/>
          <a:p>
            <a:endParaRPr lang="zh-CN" altLang="en-US"/>
          </a:p>
        </p:txBody>
      </p:sp>
      <p:sp>
        <p:nvSpPr>
          <p:cNvPr id="173066" name="Line 10"/>
          <p:cNvSpPr>
            <a:spLocks noChangeShapeType="1"/>
          </p:cNvSpPr>
          <p:nvPr/>
        </p:nvSpPr>
        <p:spPr bwMode="auto">
          <a:xfrm flipH="1" flipV="1">
            <a:off x="5072063" y="5102225"/>
            <a:ext cx="685800" cy="533400"/>
          </a:xfrm>
          <a:prstGeom prst="line">
            <a:avLst/>
          </a:prstGeom>
          <a:noFill/>
          <a:ln w="19050">
            <a:solidFill>
              <a:schemeClr val="tx1"/>
            </a:solidFill>
            <a:round/>
            <a:headEnd/>
            <a:tailEnd type="triangle" w="med" len="med"/>
          </a:ln>
        </p:spPr>
        <p:txBody>
          <a:bodyPr wrap="none" anchor="ctr"/>
          <a:lstStyle/>
          <a:p>
            <a:endParaRPr lang="zh-CN" altLang="en-US"/>
          </a:p>
        </p:txBody>
      </p:sp>
    </p:spTree>
    <p:extLst>
      <p:ext uri="{BB962C8B-B14F-4D97-AF65-F5344CB8AC3E}">
        <p14:creationId xmlns:p14="http://schemas.microsoft.com/office/powerpoint/2010/main" val="190659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73064"/>
                                        </p:tgtEl>
                                        <p:attrNameLst>
                                          <p:attrName>style.visibility</p:attrName>
                                        </p:attrNameLst>
                                      </p:cBhvr>
                                      <p:to>
                                        <p:strVal val="visible"/>
                                      </p:to>
                                    </p:set>
                                    <p:animEffect transition="in" filter="diamond(in)">
                                      <p:cBhvr>
                                        <p:cTn id="7" dur="1000"/>
                                        <p:tgtEl>
                                          <p:spTgt spid="17306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3063"/>
                                        </p:tgtEl>
                                        <p:attrNameLst>
                                          <p:attrName>style.visibility</p:attrName>
                                        </p:attrNameLst>
                                      </p:cBhvr>
                                      <p:to>
                                        <p:strVal val="visible"/>
                                      </p:to>
                                    </p:set>
                                    <p:animEffect transition="in" filter="box(in)">
                                      <p:cBhvr>
                                        <p:cTn id="12" dur="500"/>
                                        <p:tgtEl>
                                          <p:spTgt spid="17306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3065"/>
                                        </p:tgtEl>
                                        <p:attrNameLst>
                                          <p:attrName>style.visibility</p:attrName>
                                        </p:attrNameLst>
                                      </p:cBhvr>
                                      <p:to>
                                        <p:strVal val="visible"/>
                                      </p:to>
                                    </p:set>
                                    <p:animEffect transition="in" filter="dissolve">
                                      <p:cBhvr>
                                        <p:cTn id="17" dur="2000"/>
                                        <p:tgtEl>
                                          <p:spTgt spid="173065"/>
                                        </p:tgtEl>
                                      </p:cBhvr>
                                    </p:animEffect>
                                  </p:childTnLst>
                                </p:cTn>
                              </p:par>
                            </p:childTnLst>
                          </p:cTn>
                        </p:par>
                      </p:childTnLst>
                    </p:cTn>
                  </p:par>
                  <p:par>
                    <p:cTn id="18" fill="hold">
                      <p:stCondLst>
                        <p:cond delay="indefinite"/>
                      </p:stCondLst>
                      <p:childTnLst>
                        <p:par>
                          <p:cTn id="19" fill="hold">
                            <p:stCondLst>
                              <p:cond delay="0"/>
                            </p:stCondLst>
                            <p:childTnLst>
                              <p:par>
                                <p:cTn id="20" presetID="13" presetClass="entr" presetSubtype="16" fill="hold" grpId="0" nodeType="clickEffect">
                                  <p:stCondLst>
                                    <p:cond delay="0"/>
                                  </p:stCondLst>
                                  <p:childTnLst>
                                    <p:set>
                                      <p:cBhvr>
                                        <p:cTn id="21" dur="1" fill="hold">
                                          <p:stCondLst>
                                            <p:cond delay="0"/>
                                          </p:stCondLst>
                                        </p:cTn>
                                        <p:tgtEl>
                                          <p:spTgt spid="173066"/>
                                        </p:tgtEl>
                                        <p:attrNameLst>
                                          <p:attrName>style.visibility</p:attrName>
                                        </p:attrNameLst>
                                      </p:cBhvr>
                                      <p:to>
                                        <p:strVal val="visible"/>
                                      </p:to>
                                    </p:set>
                                    <p:animEffect transition="in" filter="plus(in)">
                                      <p:cBhvr>
                                        <p:cTn id="22" dur="1000"/>
                                        <p:tgtEl>
                                          <p:spTgt spid="173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3" grpId="0" animBg="1"/>
      <p:bldP spid="173064" grpId="0" animBg="1"/>
      <p:bldP spid="173065" grpId="0" animBg="1"/>
      <p:bldP spid="17306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zh-CN" altLang="en-US"/>
              <a:t>解决死锁的方法</a:t>
            </a:r>
          </a:p>
        </p:txBody>
      </p:sp>
      <p:sp>
        <p:nvSpPr>
          <p:cNvPr id="19459" name="Rectangle 3"/>
          <p:cNvSpPr>
            <a:spLocks noGrp="1" noChangeArrowheads="1"/>
          </p:cNvSpPr>
          <p:nvPr>
            <p:ph type="body" idx="1"/>
          </p:nvPr>
        </p:nvSpPr>
        <p:spPr/>
        <p:txBody>
          <a:bodyPr/>
          <a:lstStyle/>
          <a:p>
            <a:pPr eaLnBrk="1" hangingPunct="1">
              <a:defRPr/>
            </a:pPr>
            <a:r>
              <a:rPr lang="zh-CN" altLang="en-US"/>
              <a:t>预防死锁</a:t>
            </a:r>
          </a:p>
          <a:p>
            <a:pPr lvl="1" eaLnBrk="1" hangingPunct="1">
              <a:defRPr/>
            </a:pPr>
            <a:r>
              <a:rPr lang="zh-CN" altLang="en-US">
                <a:solidFill>
                  <a:schemeClr val="hlink"/>
                </a:solidFill>
              </a:rPr>
              <a:t>预先占据所需的全部资源</a:t>
            </a:r>
            <a:r>
              <a:rPr lang="zh-CN" altLang="en-US"/>
              <a:t>，要么一次全部封锁要么全不封锁</a:t>
            </a:r>
          </a:p>
          <a:p>
            <a:pPr lvl="1" eaLnBrk="1" hangingPunct="1">
              <a:buFont typeface="Wingdings" pitchFamily="2" charset="2"/>
              <a:buNone/>
              <a:defRPr/>
            </a:pPr>
            <a:r>
              <a:rPr lang="zh-CN" altLang="en-US"/>
              <a:t>	缺点：难于预知需要封锁哪些数据并且数据使用率低</a:t>
            </a:r>
          </a:p>
          <a:p>
            <a:pPr lvl="1" eaLnBrk="1" hangingPunct="1">
              <a:defRPr/>
            </a:pPr>
            <a:r>
              <a:rPr lang="zh-CN" altLang="en-US">
                <a:solidFill>
                  <a:schemeClr val="hlink"/>
                </a:solidFill>
              </a:rPr>
              <a:t>所有资源预先排序</a:t>
            </a:r>
            <a:r>
              <a:rPr lang="zh-CN" altLang="en-US"/>
              <a:t>，事务按规定顺序封锁数据</a:t>
            </a:r>
          </a:p>
          <a:p>
            <a:pPr lvl="1" eaLnBrk="1" hangingPunct="1">
              <a:defRPr/>
            </a:pPr>
            <a:r>
              <a:rPr lang="zh-CN" altLang="en-US">
                <a:solidFill>
                  <a:schemeClr val="hlink"/>
                </a:solidFill>
              </a:rPr>
              <a:t>使用抢占与事务回滚</a:t>
            </a:r>
          </a:p>
          <a:p>
            <a:pPr lvl="2" eaLnBrk="1" hangingPunct="1">
              <a:defRPr/>
            </a:pPr>
            <a:r>
              <a:rPr lang="en-US" altLang="zh-CN"/>
              <a:t>wait-die</a:t>
            </a:r>
            <a:r>
              <a:rPr lang="zh-CN" altLang="en-US"/>
              <a:t>：如果</a:t>
            </a:r>
            <a:r>
              <a:rPr lang="en-US" altLang="zh-CN"/>
              <a:t>T1</a:t>
            </a:r>
            <a:r>
              <a:rPr lang="zh-CN" altLang="en-US"/>
              <a:t>等待</a:t>
            </a:r>
            <a:r>
              <a:rPr lang="en-US" altLang="zh-CN"/>
              <a:t>T2</a:t>
            </a:r>
            <a:r>
              <a:rPr lang="zh-CN" altLang="en-US"/>
              <a:t>，仅当</a:t>
            </a:r>
            <a:r>
              <a:rPr lang="en-US" altLang="zh-CN"/>
              <a:t>T1</a:t>
            </a:r>
            <a:r>
              <a:rPr lang="zh-CN" altLang="en-US"/>
              <a:t>的时间戳小于</a:t>
            </a:r>
            <a:r>
              <a:rPr lang="en-US" altLang="zh-CN"/>
              <a:t>T2</a:t>
            </a:r>
            <a:r>
              <a:rPr lang="zh-CN" altLang="en-US"/>
              <a:t>时，允许</a:t>
            </a:r>
            <a:r>
              <a:rPr lang="en-US" altLang="zh-CN"/>
              <a:t>T1</a:t>
            </a:r>
            <a:r>
              <a:rPr lang="zh-CN" altLang="en-US"/>
              <a:t>等待，否则回滚</a:t>
            </a:r>
            <a:r>
              <a:rPr lang="en-US" altLang="zh-CN"/>
              <a:t>T1</a:t>
            </a:r>
            <a:r>
              <a:rPr lang="zh-CN" altLang="en-US"/>
              <a:t>。</a:t>
            </a:r>
          </a:p>
          <a:p>
            <a:pPr lvl="2" eaLnBrk="1" hangingPunct="1">
              <a:defRPr/>
            </a:pPr>
            <a:r>
              <a:rPr lang="en-US" altLang="zh-CN"/>
              <a:t>wound-wait</a:t>
            </a:r>
            <a:r>
              <a:rPr lang="zh-CN" altLang="en-US"/>
              <a:t>：如果</a:t>
            </a:r>
            <a:r>
              <a:rPr lang="en-US" altLang="zh-CN"/>
              <a:t>T1</a:t>
            </a:r>
            <a:r>
              <a:rPr lang="zh-CN" altLang="en-US"/>
              <a:t>等待</a:t>
            </a:r>
            <a:r>
              <a:rPr lang="en-US" altLang="zh-CN"/>
              <a:t>T2</a:t>
            </a:r>
            <a:r>
              <a:rPr lang="zh-CN" altLang="en-US"/>
              <a:t>，仅当</a:t>
            </a:r>
            <a:r>
              <a:rPr lang="en-US" altLang="zh-CN"/>
              <a:t>T1</a:t>
            </a:r>
            <a:r>
              <a:rPr lang="zh-CN" altLang="en-US"/>
              <a:t>的时间戳大于</a:t>
            </a:r>
            <a:r>
              <a:rPr lang="en-US" altLang="zh-CN"/>
              <a:t>T2</a:t>
            </a:r>
            <a:r>
              <a:rPr lang="zh-CN" altLang="en-US"/>
              <a:t>时，允许</a:t>
            </a:r>
            <a:r>
              <a:rPr lang="en-US" altLang="zh-CN"/>
              <a:t>T1</a:t>
            </a:r>
            <a:r>
              <a:rPr lang="zh-CN" altLang="en-US"/>
              <a:t>等待，否则回滚</a:t>
            </a:r>
            <a:r>
              <a:rPr lang="en-US" altLang="zh-CN"/>
              <a:t>T2</a:t>
            </a:r>
          </a:p>
        </p:txBody>
      </p:sp>
    </p:spTree>
    <p:extLst>
      <p:ext uri="{BB962C8B-B14F-4D97-AF65-F5344CB8AC3E}">
        <p14:creationId xmlns:p14="http://schemas.microsoft.com/office/powerpoint/2010/main" val="423163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eaLnBrk="1" hangingPunct="1">
              <a:defRPr/>
            </a:pPr>
            <a:r>
              <a:rPr lang="zh-CN" altLang="en-US"/>
              <a:t>提纲</a:t>
            </a:r>
          </a:p>
        </p:txBody>
      </p:sp>
      <p:sp>
        <p:nvSpPr>
          <p:cNvPr id="1027" name="Rectangle 3"/>
          <p:cNvSpPr>
            <a:spLocks noGrp="1" noChangeArrowheads="1"/>
          </p:cNvSpPr>
          <p:nvPr>
            <p:ph type="body" idx="1"/>
          </p:nvPr>
        </p:nvSpPr>
        <p:spPr>
          <a:xfrm>
            <a:off x="228600" y="1295400"/>
            <a:ext cx="4700588" cy="5257800"/>
          </a:xfrm>
        </p:spPr>
        <p:txBody>
          <a:bodyPr/>
          <a:lstStyle/>
          <a:p>
            <a:pPr eaLnBrk="1" hangingPunct="1">
              <a:defRPr/>
            </a:pPr>
            <a:r>
              <a:rPr lang="zh-CN" altLang="en-US" dirty="0"/>
              <a:t>并发控制</a:t>
            </a:r>
          </a:p>
          <a:p>
            <a:pPr lvl="1" eaLnBrk="1" hangingPunct="1">
              <a:defRPr/>
            </a:pPr>
            <a:r>
              <a:rPr lang="zh-CN" altLang="en-US" dirty="0"/>
              <a:t>两段锁协议</a:t>
            </a:r>
            <a:endParaRPr lang="en-US" altLang="zh-CN" dirty="0"/>
          </a:p>
          <a:p>
            <a:pPr lvl="1" eaLnBrk="1" hangingPunct="1">
              <a:defRPr/>
            </a:pPr>
            <a:r>
              <a:rPr lang="zh-CN" altLang="en-US" dirty="0"/>
              <a:t>封锁类型</a:t>
            </a:r>
            <a:endParaRPr lang="en-US" altLang="zh-CN" dirty="0"/>
          </a:p>
          <a:p>
            <a:pPr lvl="1" eaLnBrk="1" hangingPunct="1">
              <a:defRPr/>
            </a:pPr>
            <a:r>
              <a:rPr lang="zh-CN" altLang="en-US" dirty="0"/>
              <a:t>显示锁信息</a:t>
            </a:r>
            <a:endParaRPr lang="en-US" altLang="zh-CN" dirty="0"/>
          </a:p>
          <a:p>
            <a:pPr lvl="1" eaLnBrk="1" hangingPunct="1">
              <a:defRPr/>
            </a:pPr>
            <a:r>
              <a:rPr lang="zh-CN" altLang="en-US" dirty="0"/>
              <a:t>锁的实现</a:t>
            </a:r>
            <a:endParaRPr lang="en-US" altLang="zh-CN" dirty="0"/>
          </a:p>
          <a:p>
            <a:pPr lvl="1" eaLnBrk="1" hangingPunct="1">
              <a:defRPr/>
            </a:pPr>
            <a:r>
              <a:rPr lang="zh-CN" altLang="en-US" dirty="0"/>
              <a:t>封锁带来的问题</a:t>
            </a:r>
            <a:endParaRPr lang="en-US" altLang="zh-CN" dirty="0"/>
          </a:p>
          <a:p>
            <a:pPr lvl="2" eaLnBrk="1" hangingPunct="1">
              <a:defRPr/>
            </a:pPr>
            <a:r>
              <a:rPr lang="zh-CN" altLang="en-US" dirty="0"/>
              <a:t>死锁、活锁、阻塞</a:t>
            </a:r>
          </a:p>
          <a:p>
            <a:pPr lvl="1" eaLnBrk="1" hangingPunct="1">
              <a:defRPr/>
            </a:pPr>
            <a:r>
              <a:rPr lang="zh-CN" altLang="en-US" dirty="0"/>
              <a:t>基于时间戳的协议</a:t>
            </a:r>
          </a:p>
        </p:txBody>
      </p:sp>
      <p:sp>
        <p:nvSpPr>
          <p:cNvPr id="4" name="Rectangle 3"/>
          <p:cNvSpPr txBox="1">
            <a:spLocks noChangeArrowheads="1"/>
          </p:cNvSpPr>
          <p:nvPr/>
        </p:nvSpPr>
        <p:spPr bwMode="auto">
          <a:xfrm>
            <a:off x="4729163" y="1314450"/>
            <a:ext cx="4271962" cy="5257800"/>
          </a:xfrm>
          <a:prstGeom prst="rect">
            <a:avLst/>
          </a:prstGeom>
          <a:noFill/>
          <a:ln w="9525">
            <a:noFill/>
            <a:miter lim="800000"/>
            <a:headEnd/>
            <a:tailEnd/>
          </a:ln>
          <a:effectLst/>
        </p:spPr>
        <p:txBody>
          <a:bodyPr/>
          <a:lstStyle/>
          <a:p>
            <a:pPr marL="342900" indent="-342900" algn="just">
              <a:spcBef>
                <a:spcPct val="20000"/>
              </a:spcBef>
              <a:buClr>
                <a:schemeClr val="folHlink"/>
              </a:buClr>
              <a:buSzPct val="60000"/>
              <a:buFont typeface="Wingdings" pitchFamily="2" charset="2"/>
              <a:buChar char="n"/>
              <a:defRPr/>
            </a:pPr>
            <a:r>
              <a:rPr lang="zh-CN" altLang="en-US" sz="3200" kern="0" dirty="0">
                <a:effectLst>
                  <a:outerShdw blurRad="38100" dist="38100" dir="2700000" algn="tl">
                    <a:srgbClr val="C0C0C0"/>
                  </a:outerShdw>
                </a:effectLst>
                <a:latin typeface="+mn-lt"/>
                <a:ea typeface="+mn-ea"/>
              </a:rPr>
              <a:t>恢复</a:t>
            </a:r>
          </a:p>
          <a:p>
            <a:pPr marL="742950" lvl="1" indent="-285750" algn="just">
              <a:spcBef>
                <a:spcPct val="20000"/>
              </a:spcBef>
              <a:buClr>
                <a:schemeClr val="hlink"/>
              </a:buClr>
              <a:buSzPct val="55000"/>
              <a:buFont typeface="Wingdings" pitchFamily="2" charset="2"/>
              <a:buChar char="n"/>
              <a:defRPr/>
            </a:pPr>
            <a:r>
              <a:rPr lang="zh-CN" altLang="en-US" sz="2800" kern="0" dirty="0">
                <a:solidFill>
                  <a:srgbClr val="800080"/>
                </a:solidFill>
                <a:latin typeface="+mn-lt"/>
              </a:rPr>
              <a:t>故障</a:t>
            </a:r>
          </a:p>
          <a:p>
            <a:pPr marL="742950" lvl="1" indent="-285750" algn="just">
              <a:spcBef>
                <a:spcPct val="20000"/>
              </a:spcBef>
              <a:buClr>
                <a:schemeClr val="hlink"/>
              </a:buClr>
              <a:buSzPct val="55000"/>
              <a:buFont typeface="Wingdings" pitchFamily="2" charset="2"/>
              <a:buChar char="n"/>
              <a:defRPr/>
            </a:pPr>
            <a:r>
              <a:rPr lang="zh-CN" altLang="en-US" sz="2800" kern="0" dirty="0">
                <a:solidFill>
                  <a:srgbClr val="800080"/>
                </a:solidFill>
                <a:latin typeface="+mn-lt"/>
              </a:rPr>
              <a:t>日志</a:t>
            </a:r>
          </a:p>
          <a:p>
            <a:pPr marL="742950" lvl="1" indent="-285750" algn="just">
              <a:spcBef>
                <a:spcPct val="20000"/>
              </a:spcBef>
              <a:buClr>
                <a:schemeClr val="hlink"/>
              </a:buClr>
              <a:buSzPct val="55000"/>
              <a:buFont typeface="Wingdings" pitchFamily="2" charset="2"/>
              <a:buChar char="n"/>
              <a:defRPr/>
            </a:pPr>
            <a:r>
              <a:rPr lang="zh-CN" altLang="en-US" sz="2800" kern="0" dirty="0">
                <a:solidFill>
                  <a:srgbClr val="800080"/>
                </a:solidFill>
                <a:latin typeface="+mn-lt"/>
              </a:rPr>
              <a:t>恢复</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zh-CN" altLang="en-US"/>
              <a:t>解决死锁的方法</a:t>
            </a:r>
          </a:p>
        </p:txBody>
      </p:sp>
      <p:sp>
        <p:nvSpPr>
          <p:cNvPr id="74755" name="Rectangle 3"/>
          <p:cNvSpPr>
            <a:spLocks noGrp="1" noChangeArrowheads="1"/>
          </p:cNvSpPr>
          <p:nvPr>
            <p:ph type="body" idx="1"/>
          </p:nvPr>
        </p:nvSpPr>
        <p:spPr/>
        <p:txBody>
          <a:bodyPr/>
          <a:lstStyle/>
          <a:p>
            <a:pPr eaLnBrk="1" hangingPunct="1">
              <a:lnSpc>
                <a:spcPct val="115000"/>
              </a:lnSpc>
              <a:defRPr/>
            </a:pPr>
            <a:r>
              <a:rPr lang="zh-CN" altLang="en-US"/>
              <a:t>死锁检测和恢复</a:t>
            </a:r>
          </a:p>
          <a:p>
            <a:pPr lvl="1" eaLnBrk="1" hangingPunct="1">
              <a:lnSpc>
                <a:spcPct val="115000"/>
              </a:lnSpc>
              <a:defRPr/>
            </a:pPr>
            <a:r>
              <a:rPr lang="zh-CN" altLang="en-US"/>
              <a:t>超时法</a:t>
            </a:r>
          </a:p>
          <a:p>
            <a:pPr lvl="1" eaLnBrk="1" hangingPunct="1">
              <a:lnSpc>
                <a:spcPct val="115000"/>
              </a:lnSpc>
              <a:buFont typeface="Wingdings" pitchFamily="2" charset="2"/>
              <a:buNone/>
              <a:defRPr/>
            </a:pPr>
            <a:r>
              <a:rPr lang="zh-CN" altLang="en-US"/>
              <a:t>	如果等待封锁的时间超过限时，则撤消该事务</a:t>
            </a:r>
          </a:p>
          <a:p>
            <a:pPr lvl="1" eaLnBrk="1" hangingPunct="1">
              <a:lnSpc>
                <a:spcPct val="115000"/>
              </a:lnSpc>
              <a:defRPr/>
            </a:pPr>
            <a:r>
              <a:rPr lang="zh-CN" altLang="en-US"/>
              <a:t>等待图法</a:t>
            </a:r>
          </a:p>
          <a:p>
            <a:pPr lvl="2" eaLnBrk="1" hangingPunct="1">
              <a:lnSpc>
                <a:spcPct val="115000"/>
              </a:lnSpc>
              <a:defRPr/>
            </a:pPr>
            <a:r>
              <a:rPr kumimoji="0" lang="en-US" altLang="zh-CN">
                <a:latin typeface="Times New Roman" pitchFamily="18" charset="0"/>
              </a:rPr>
              <a:t>LOCK_MONITOR</a:t>
            </a:r>
          </a:p>
          <a:p>
            <a:pPr eaLnBrk="1" hangingPunct="1">
              <a:defRPr/>
            </a:pPr>
            <a:endParaRPr lang="en-US" altLang="zh-CN"/>
          </a:p>
        </p:txBody>
      </p:sp>
      <p:pic>
        <p:nvPicPr>
          <p:cNvPr id="76804" name="Picture 4"/>
          <p:cNvPicPr>
            <a:picLocks noChangeAspect="1" noChangeArrowheads="1"/>
          </p:cNvPicPr>
          <p:nvPr/>
        </p:nvPicPr>
        <p:blipFill>
          <a:blip r:embed="rId3" cstate="print"/>
          <a:srcRect/>
          <a:stretch>
            <a:fillRect/>
          </a:stretch>
        </p:blipFill>
        <p:spPr bwMode="auto">
          <a:xfrm>
            <a:off x="1130300" y="4365625"/>
            <a:ext cx="3009900" cy="2362200"/>
          </a:xfrm>
          <a:prstGeom prst="rect">
            <a:avLst/>
          </a:prstGeom>
          <a:noFill/>
          <a:ln w="76200" cmpd="tri">
            <a:solidFill>
              <a:schemeClr val="tx2"/>
            </a:solidFill>
            <a:miter lim="800000"/>
            <a:headEnd/>
            <a:tailEnd/>
          </a:ln>
        </p:spPr>
      </p:pic>
      <p:pic>
        <p:nvPicPr>
          <p:cNvPr id="76805" name="Picture 5"/>
          <p:cNvPicPr>
            <a:picLocks noChangeAspect="1" noChangeArrowheads="1"/>
          </p:cNvPicPr>
          <p:nvPr/>
        </p:nvPicPr>
        <p:blipFill>
          <a:blip r:embed="rId4" cstate="print"/>
          <a:srcRect l="11185" t="3801" r="10526" b="3510"/>
          <a:stretch>
            <a:fillRect/>
          </a:stretch>
        </p:blipFill>
        <p:spPr bwMode="auto">
          <a:xfrm>
            <a:off x="5245100" y="3748088"/>
            <a:ext cx="3289300" cy="2921000"/>
          </a:xfrm>
          <a:prstGeom prst="rect">
            <a:avLst/>
          </a:prstGeom>
          <a:noFill/>
          <a:ln w="76200" cmpd="tri">
            <a:solidFill>
              <a:schemeClr val="tx2"/>
            </a:solidFill>
            <a:miter lim="800000"/>
            <a:headEnd/>
            <a:tailEnd/>
          </a:ln>
        </p:spPr>
      </p:pic>
    </p:spTree>
    <p:extLst>
      <p:ext uri="{BB962C8B-B14F-4D97-AF65-F5344CB8AC3E}">
        <p14:creationId xmlns:p14="http://schemas.microsoft.com/office/powerpoint/2010/main" val="3801161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defRPr/>
            </a:pPr>
            <a:r>
              <a:rPr lang="zh-CN" altLang="en-US" dirty="0"/>
              <a:t>并发处理策略</a:t>
            </a:r>
          </a:p>
        </p:txBody>
      </p:sp>
      <p:sp>
        <p:nvSpPr>
          <p:cNvPr id="40963" name="Rectangle 3"/>
          <p:cNvSpPr>
            <a:spLocks noGrp="1" noChangeArrowheads="1"/>
          </p:cNvSpPr>
          <p:nvPr>
            <p:ph type="body" idx="1"/>
          </p:nvPr>
        </p:nvSpPr>
        <p:spPr/>
        <p:txBody>
          <a:bodyPr/>
          <a:lstStyle/>
          <a:p>
            <a:pPr eaLnBrk="1" hangingPunct="1">
              <a:defRPr/>
            </a:pPr>
            <a:r>
              <a:rPr lang="zh-CN" altLang="en-US" dirty="0">
                <a:ea typeface="宋体" pitchFamily="2" charset="-122"/>
              </a:rPr>
              <a:t>悲观并发控制策略</a:t>
            </a:r>
            <a:endParaRPr lang="en-US" altLang="zh-CN" dirty="0">
              <a:ea typeface="宋体" pitchFamily="2" charset="-122"/>
            </a:endParaRPr>
          </a:p>
          <a:p>
            <a:pPr lvl="1" eaLnBrk="1" hangingPunct="1">
              <a:defRPr/>
            </a:pPr>
            <a:r>
              <a:rPr lang="zh-CN" altLang="en-US" sz="2000" dirty="0"/>
              <a:t>悲观并发控制策略一般是基于锁，适合事务间竞争激烈的场景，其假设事务一定会发生冲突，并通过锁来同步冲突的事务，即每次在拿数据的时候都会上锁。</a:t>
            </a:r>
            <a:endParaRPr lang="en-US" altLang="zh-CN" sz="2000" dirty="0"/>
          </a:p>
          <a:p>
            <a:pPr eaLnBrk="1" hangingPunct="1">
              <a:defRPr/>
            </a:pPr>
            <a:r>
              <a:rPr lang="zh-CN" altLang="en-US" dirty="0">
                <a:ea typeface="宋体" pitchFamily="2" charset="-122"/>
              </a:rPr>
              <a:t>乐观并发控制策略</a:t>
            </a:r>
            <a:endParaRPr lang="en-US" altLang="zh-CN" dirty="0">
              <a:ea typeface="宋体" pitchFamily="2" charset="-122"/>
            </a:endParaRPr>
          </a:p>
          <a:p>
            <a:pPr lvl="1" eaLnBrk="1" hangingPunct="1">
              <a:defRPr/>
            </a:pPr>
            <a:r>
              <a:rPr lang="zh-CN" altLang="en-US" sz="2000" dirty="0"/>
              <a:t>乐观并发控制策略可以基于时间戳或者基于有效性验证，适合事务间竞争较少的场景，其假设事务不会或很少发生冲突，但是配有冲突检测机制，事务执行过程中一旦检测到冲突，就将事务回滚然后重新执行。</a:t>
            </a:r>
            <a:endParaRPr lang="en-US" altLang="zh-CN" sz="2000" dirty="0"/>
          </a:p>
          <a:p>
            <a:pPr lvl="1" eaLnBrk="1" hangingPunct="1">
              <a:defRPr/>
            </a:pPr>
            <a:r>
              <a:rPr lang="zh-CN" altLang="en-US" sz="2000" dirty="0"/>
              <a:t>如果事务间竞争激烈，使用乐观策略会有大量事务回滚，开销特别大，因此更适合使用悲观策略</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defRPr/>
            </a:pPr>
            <a:r>
              <a:rPr lang="zh-CN" altLang="en-US"/>
              <a:t>两阶段封锁协议</a:t>
            </a:r>
          </a:p>
        </p:txBody>
      </p:sp>
      <p:sp>
        <p:nvSpPr>
          <p:cNvPr id="40963" name="Rectangle 3"/>
          <p:cNvSpPr>
            <a:spLocks noGrp="1" noChangeArrowheads="1"/>
          </p:cNvSpPr>
          <p:nvPr>
            <p:ph type="body" idx="1"/>
          </p:nvPr>
        </p:nvSpPr>
        <p:spPr/>
        <p:txBody>
          <a:bodyPr/>
          <a:lstStyle/>
          <a:p>
            <a:pPr eaLnBrk="1" hangingPunct="1">
              <a:defRPr/>
            </a:pPr>
            <a:r>
              <a:rPr lang="en-US" altLang="zh-CN">
                <a:ea typeface="宋体" pitchFamily="2" charset="-122"/>
              </a:rPr>
              <a:t>Two-Phase Locking Protocol</a:t>
            </a:r>
          </a:p>
          <a:p>
            <a:pPr eaLnBrk="1" hangingPunct="1">
              <a:defRPr/>
            </a:pPr>
            <a:r>
              <a:rPr lang="zh-CN" altLang="en-US"/>
              <a:t>两阶段封锁协议内容</a:t>
            </a:r>
          </a:p>
          <a:p>
            <a:pPr lvl="1" eaLnBrk="1" hangingPunct="1">
              <a:defRPr/>
            </a:pPr>
            <a:r>
              <a:rPr lang="zh-CN" altLang="en-US"/>
              <a:t>增长阶段</a:t>
            </a:r>
            <a:r>
              <a:rPr lang="en-US" altLang="zh-CN"/>
              <a:t>(</a:t>
            </a:r>
            <a:r>
              <a:rPr lang="en-US" altLang="zh-CN">
                <a:ea typeface="宋体" pitchFamily="2" charset="-122"/>
              </a:rPr>
              <a:t>Growing Phase)</a:t>
            </a:r>
          </a:p>
          <a:p>
            <a:pPr lvl="2" eaLnBrk="1" hangingPunct="1">
              <a:defRPr/>
            </a:pPr>
            <a:r>
              <a:rPr lang="zh-CN" altLang="en-US"/>
              <a:t>事务可以获得锁，但不能释放锁</a:t>
            </a:r>
          </a:p>
          <a:p>
            <a:pPr lvl="1" eaLnBrk="1" hangingPunct="1">
              <a:defRPr/>
            </a:pPr>
            <a:r>
              <a:rPr lang="zh-CN" altLang="en-US"/>
              <a:t>缩减阶段</a:t>
            </a:r>
            <a:r>
              <a:rPr lang="en-US" altLang="zh-CN"/>
              <a:t>(</a:t>
            </a:r>
            <a:r>
              <a:rPr lang="en-US" altLang="zh-CN">
                <a:ea typeface="宋体" pitchFamily="2" charset="-122"/>
              </a:rPr>
              <a:t>Shrinking Phase)</a:t>
            </a:r>
          </a:p>
          <a:p>
            <a:pPr lvl="2" eaLnBrk="1" hangingPunct="1">
              <a:defRPr/>
            </a:pPr>
            <a:r>
              <a:rPr lang="zh-CN" altLang="en-US"/>
              <a:t>事务可以释放锁，但不能获得锁</a:t>
            </a:r>
          </a:p>
          <a:p>
            <a:pPr eaLnBrk="1" hangingPunct="1">
              <a:defRPr/>
            </a:pPr>
            <a:r>
              <a:rPr lang="zh-CN" altLang="en-US"/>
              <a:t>示例</a:t>
            </a:r>
          </a:p>
          <a:p>
            <a:pPr lvl="1" eaLnBrk="1" hangingPunct="1">
              <a:spcBef>
                <a:spcPct val="15000"/>
              </a:spcBef>
              <a:buFont typeface="Wingdings" pitchFamily="2" charset="2"/>
              <a:buNone/>
              <a:defRPr/>
            </a:pPr>
            <a:r>
              <a:rPr lang="zh-CN" altLang="en-US"/>
              <a:t>	</a:t>
            </a:r>
            <a:r>
              <a:rPr lang="en-US" altLang="zh-CN" sz="2400"/>
              <a:t>lock-S(A)</a:t>
            </a:r>
            <a:r>
              <a:rPr lang="en-US" altLang="zh-CN" sz="2400">
                <a:latin typeface="Times New Roman"/>
              </a:rPr>
              <a:t>…</a:t>
            </a:r>
            <a:r>
              <a:rPr lang="en-US" altLang="zh-CN" sz="2400"/>
              <a:t>lock-S(B)</a:t>
            </a:r>
            <a:r>
              <a:rPr lang="en-US" altLang="zh-CN" sz="2400">
                <a:latin typeface="Times New Roman"/>
              </a:rPr>
              <a:t>…</a:t>
            </a:r>
            <a:r>
              <a:rPr lang="en-US" altLang="zh-CN" sz="2400"/>
              <a:t>lock-X(C)</a:t>
            </a:r>
            <a:r>
              <a:rPr lang="en-US" altLang="zh-CN" sz="2400">
                <a:latin typeface="Times New Roman"/>
              </a:rPr>
              <a:t>…</a:t>
            </a:r>
            <a:r>
              <a:rPr lang="en-US" altLang="zh-CN" sz="2400"/>
              <a:t>unlock(A)</a:t>
            </a:r>
            <a:r>
              <a:rPr lang="en-US" altLang="zh-CN" sz="2400">
                <a:latin typeface="Times New Roman"/>
              </a:rPr>
              <a:t>…</a:t>
            </a:r>
            <a:r>
              <a:rPr lang="en-US" altLang="zh-CN" sz="2400"/>
              <a:t> unlock(C)</a:t>
            </a:r>
            <a:r>
              <a:rPr lang="en-US" altLang="zh-CN" sz="2400">
                <a:latin typeface="Times New Roman"/>
              </a:rPr>
              <a:t>…</a:t>
            </a:r>
            <a:r>
              <a:rPr lang="en-US" altLang="zh-CN" sz="2400"/>
              <a:t>unlock(B)</a:t>
            </a:r>
            <a:r>
              <a:rPr lang="zh-CN" altLang="en-US" sz="2400"/>
              <a:t>遵从两段锁协议</a:t>
            </a:r>
          </a:p>
          <a:p>
            <a:pPr lvl="1" eaLnBrk="1" hangingPunct="1">
              <a:spcBef>
                <a:spcPct val="15000"/>
              </a:spcBef>
              <a:buFont typeface="Wingdings" pitchFamily="2" charset="2"/>
              <a:buNone/>
              <a:defRPr/>
            </a:pPr>
            <a:r>
              <a:rPr lang="zh-CN" altLang="en-US" sz="2400"/>
              <a:t>	</a:t>
            </a:r>
            <a:r>
              <a:rPr lang="en-US" altLang="zh-CN" sz="2400"/>
              <a:t>lock-S(A)</a:t>
            </a:r>
            <a:r>
              <a:rPr lang="en-US" altLang="zh-CN" sz="2400">
                <a:latin typeface="Times New Roman"/>
              </a:rPr>
              <a:t>…</a:t>
            </a:r>
            <a:r>
              <a:rPr lang="en-US" altLang="zh-CN" sz="2400"/>
              <a:t>unlock-S(A)</a:t>
            </a:r>
            <a:r>
              <a:rPr lang="en-US" altLang="zh-CN" sz="2400">
                <a:latin typeface="Times New Roman"/>
              </a:rPr>
              <a:t>…</a:t>
            </a:r>
            <a:r>
              <a:rPr lang="en-US" altLang="zh-CN" sz="2400"/>
              <a:t>lock-S(B)</a:t>
            </a:r>
            <a:r>
              <a:rPr lang="en-US" altLang="zh-CN" sz="2400">
                <a:latin typeface="Times New Roman"/>
              </a:rPr>
              <a:t>…</a:t>
            </a:r>
            <a:r>
              <a:rPr lang="en-US" altLang="zh-CN" sz="2400"/>
              <a:t>lock-X(C)</a:t>
            </a:r>
            <a:r>
              <a:rPr lang="en-US" altLang="zh-CN" sz="2400">
                <a:latin typeface="Times New Roman"/>
              </a:rPr>
              <a:t>…</a:t>
            </a:r>
            <a:r>
              <a:rPr lang="en-US" altLang="zh-CN" sz="2400"/>
              <a:t> unlock(C)</a:t>
            </a:r>
            <a:r>
              <a:rPr lang="en-US" altLang="zh-CN" sz="2400">
                <a:latin typeface="Times New Roman"/>
              </a:rPr>
              <a:t>…</a:t>
            </a:r>
            <a:r>
              <a:rPr lang="en-US" altLang="zh-CN" sz="2400"/>
              <a:t>unlock(B)</a:t>
            </a:r>
            <a:r>
              <a:rPr lang="zh-CN" altLang="en-US" sz="2400"/>
              <a:t>不遵从两段锁协议</a:t>
            </a:r>
          </a:p>
        </p:txBody>
      </p:sp>
    </p:spTree>
    <p:extLst>
      <p:ext uri="{BB962C8B-B14F-4D97-AF65-F5344CB8AC3E}">
        <p14:creationId xmlns:p14="http://schemas.microsoft.com/office/powerpoint/2010/main" val="2783558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eaLnBrk="1" hangingPunct="1">
              <a:defRPr/>
            </a:pPr>
            <a:r>
              <a:rPr lang="zh-CN" altLang="en-US" dirty="0"/>
              <a:t>两阶段封锁协议</a:t>
            </a:r>
          </a:p>
        </p:txBody>
      </p:sp>
      <p:sp>
        <p:nvSpPr>
          <p:cNvPr id="1027" name="Rectangle 3"/>
          <p:cNvSpPr>
            <a:spLocks noGrp="1" noChangeArrowheads="1"/>
          </p:cNvSpPr>
          <p:nvPr>
            <p:ph type="body" idx="1"/>
          </p:nvPr>
        </p:nvSpPr>
        <p:spPr>
          <a:xfrm>
            <a:off x="208756" y="1124744"/>
            <a:ext cx="8726488" cy="5334000"/>
          </a:xfrm>
        </p:spPr>
        <p:txBody>
          <a:bodyPr/>
          <a:lstStyle/>
          <a:p>
            <a:pPr eaLnBrk="1" hangingPunct="1">
              <a:spcBef>
                <a:spcPct val="15000"/>
              </a:spcBef>
              <a:defRPr/>
            </a:pPr>
            <a:r>
              <a:rPr lang="zh-CN" altLang="en-US" sz="2800" dirty="0"/>
              <a:t>封锁点：事务获得其最后封锁的时间</a:t>
            </a:r>
          </a:p>
          <a:p>
            <a:pPr eaLnBrk="1" hangingPunct="1">
              <a:defRPr/>
            </a:pPr>
            <a:r>
              <a:rPr lang="zh-CN" altLang="en-US" sz="2800" dirty="0"/>
              <a:t>若一组事务均服从两阶段封锁协议，则它们的调度一定是可串行化的</a:t>
            </a:r>
            <a:endParaRPr lang="en-US" altLang="zh-CN" sz="2800" dirty="0"/>
          </a:p>
          <a:p>
            <a:pPr lvl="1" eaLnBrk="1" hangingPunct="1">
              <a:defRPr/>
            </a:pPr>
            <a:r>
              <a:rPr lang="zh-CN" altLang="en-US" sz="2400" dirty="0"/>
              <a:t>每个事务必须分两阶段对数据项加锁和解锁</a:t>
            </a:r>
            <a:endParaRPr lang="en-US" altLang="zh-CN" sz="2400" dirty="0"/>
          </a:p>
          <a:p>
            <a:pPr lvl="2" eaLnBrk="1" hangingPunct="1">
              <a:defRPr/>
            </a:pPr>
            <a:r>
              <a:rPr lang="zh-CN" altLang="en-US" sz="1600" dirty="0"/>
              <a:t>扩展阶段 ：事务可对需要的数据项进行加锁或提升锁 </a:t>
            </a:r>
            <a:endParaRPr lang="en-US" altLang="zh-CN" sz="1600" dirty="0"/>
          </a:p>
          <a:p>
            <a:pPr lvl="2" eaLnBrk="1" hangingPunct="1">
              <a:defRPr/>
            </a:pPr>
            <a:r>
              <a:rPr lang="zh-CN" altLang="en-US" sz="1600" dirty="0"/>
              <a:t>收缩阶段 ：一旦某事务释放了一个锁，该事务则进入收缩阶段，后续该事务只能释放锁，而不能申请获得任何锁</a:t>
            </a:r>
            <a:endParaRPr lang="en-US" altLang="zh-CN" sz="2000" dirty="0"/>
          </a:p>
          <a:p>
            <a:pPr eaLnBrk="1" hangingPunct="1">
              <a:defRPr/>
            </a:pPr>
            <a:r>
              <a:rPr lang="zh-CN" altLang="en-US" sz="2800" dirty="0"/>
              <a:t>事务调度等价于和它们的封锁点顺序一致的串行调度</a:t>
            </a:r>
            <a:endParaRPr lang="en-US" altLang="zh-CN" sz="2800" dirty="0"/>
          </a:p>
          <a:p>
            <a:pPr lvl="1" eaLnBrk="1" hangingPunct="1">
              <a:defRPr/>
            </a:pPr>
            <a:r>
              <a:rPr lang="zh-CN" altLang="en-US" sz="2000" dirty="0"/>
              <a:t>两阶段锁协议的并发调度是可串行的</a:t>
            </a:r>
            <a:endParaRPr lang="en-US" altLang="zh-CN" sz="2000" dirty="0"/>
          </a:p>
          <a:p>
            <a:pPr lvl="1" eaLnBrk="1" hangingPunct="1">
              <a:defRPr/>
            </a:pPr>
            <a:r>
              <a:rPr lang="zh-CN" altLang="en-US" sz="2000" dirty="0"/>
              <a:t>两阶段锁协议，仍有死锁的可能</a:t>
            </a:r>
            <a:endParaRPr lang="zh-CN" altLang="en-US" sz="2400" dirty="0"/>
          </a:p>
        </p:txBody>
      </p:sp>
      <p:grpSp>
        <p:nvGrpSpPr>
          <p:cNvPr id="4" name="组合 3">
            <a:extLst>
              <a:ext uri="{FF2B5EF4-FFF2-40B4-BE49-F238E27FC236}">
                <a16:creationId xmlns:a16="http://schemas.microsoft.com/office/drawing/2014/main" id="{54916D6E-777B-6A17-3642-84A1B3D749C4}"/>
              </a:ext>
            </a:extLst>
          </p:cNvPr>
          <p:cNvGrpSpPr/>
          <p:nvPr/>
        </p:nvGrpSpPr>
        <p:grpSpPr>
          <a:xfrm>
            <a:off x="3822676" y="4701501"/>
            <a:ext cx="5112568" cy="1944216"/>
            <a:chOff x="2051720" y="4149080"/>
            <a:chExt cx="5112568" cy="1944216"/>
          </a:xfrm>
        </p:grpSpPr>
        <p:cxnSp>
          <p:nvCxnSpPr>
            <p:cNvPr id="5" name="直接箭头连接符 4"/>
            <p:cNvCxnSpPr/>
            <p:nvPr/>
          </p:nvCxnSpPr>
          <p:spPr bwMode="auto">
            <a:xfrm>
              <a:off x="2051720" y="6021288"/>
              <a:ext cx="5112568" cy="1588"/>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6" name="等腰三角形 5"/>
            <p:cNvSpPr/>
            <p:nvPr/>
          </p:nvSpPr>
          <p:spPr bwMode="auto">
            <a:xfrm>
              <a:off x="2411760" y="4509120"/>
              <a:ext cx="2880320" cy="1512168"/>
            </a:xfrm>
            <a:prstGeom prst="triangl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华文新魏" pitchFamily="2" charset="-122"/>
              </a:endParaRPr>
            </a:p>
          </p:txBody>
        </p:sp>
        <p:sp>
          <p:nvSpPr>
            <p:cNvPr id="7" name="等腰三角形 6"/>
            <p:cNvSpPr/>
            <p:nvPr/>
          </p:nvSpPr>
          <p:spPr bwMode="auto">
            <a:xfrm>
              <a:off x="3347864" y="4509120"/>
              <a:ext cx="3096344" cy="1512168"/>
            </a:xfrm>
            <a:prstGeom prst="triangl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华文新魏" pitchFamily="2" charset="-122"/>
              </a:endParaRPr>
            </a:p>
          </p:txBody>
        </p:sp>
        <p:sp>
          <p:nvSpPr>
            <p:cNvPr id="8" name="等腰三角形 7"/>
            <p:cNvSpPr/>
            <p:nvPr/>
          </p:nvSpPr>
          <p:spPr bwMode="auto">
            <a:xfrm>
              <a:off x="3923928" y="4509120"/>
              <a:ext cx="1008112" cy="1512168"/>
            </a:xfrm>
            <a:prstGeom prst="triangl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华文新魏" pitchFamily="2" charset="-122"/>
              </a:endParaRPr>
            </a:p>
          </p:txBody>
        </p:sp>
        <p:sp>
          <p:nvSpPr>
            <p:cNvPr id="9" name="TextBox 8"/>
            <p:cNvSpPr txBox="1"/>
            <p:nvPr/>
          </p:nvSpPr>
          <p:spPr>
            <a:xfrm>
              <a:off x="2195736" y="5631631"/>
              <a:ext cx="792088" cy="461665"/>
            </a:xfrm>
            <a:prstGeom prst="rect">
              <a:avLst/>
            </a:prstGeom>
            <a:noFill/>
          </p:spPr>
          <p:txBody>
            <a:bodyPr wrap="square" rtlCol="0">
              <a:spAutoFit/>
            </a:bodyPr>
            <a:lstStyle/>
            <a:p>
              <a:r>
                <a:rPr lang="en-US" altLang="zh-CN" dirty="0"/>
                <a:t>T1</a:t>
              </a:r>
              <a:endParaRPr lang="zh-CN" altLang="en-US" dirty="0"/>
            </a:p>
          </p:txBody>
        </p:sp>
        <p:sp>
          <p:nvSpPr>
            <p:cNvPr id="10" name="TextBox 9"/>
            <p:cNvSpPr txBox="1"/>
            <p:nvPr/>
          </p:nvSpPr>
          <p:spPr>
            <a:xfrm>
              <a:off x="3131840" y="5631631"/>
              <a:ext cx="792088" cy="461665"/>
            </a:xfrm>
            <a:prstGeom prst="rect">
              <a:avLst/>
            </a:prstGeom>
            <a:noFill/>
          </p:spPr>
          <p:txBody>
            <a:bodyPr wrap="square" rtlCol="0">
              <a:spAutoFit/>
            </a:bodyPr>
            <a:lstStyle/>
            <a:p>
              <a:r>
                <a:rPr lang="en-US" altLang="zh-CN" dirty="0"/>
                <a:t>T2</a:t>
              </a:r>
              <a:endParaRPr lang="zh-CN" altLang="en-US" dirty="0"/>
            </a:p>
          </p:txBody>
        </p:sp>
        <p:sp>
          <p:nvSpPr>
            <p:cNvPr id="11" name="TextBox 10"/>
            <p:cNvSpPr txBox="1"/>
            <p:nvPr/>
          </p:nvSpPr>
          <p:spPr>
            <a:xfrm>
              <a:off x="3707904" y="5631631"/>
              <a:ext cx="792088" cy="461665"/>
            </a:xfrm>
            <a:prstGeom prst="rect">
              <a:avLst/>
            </a:prstGeom>
            <a:noFill/>
          </p:spPr>
          <p:txBody>
            <a:bodyPr wrap="square" rtlCol="0">
              <a:spAutoFit/>
            </a:bodyPr>
            <a:lstStyle/>
            <a:p>
              <a:r>
                <a:rPr lang="en-US" altLang="zh-CN" dirty="0"/>
                <a:t>T3</a:t>
              </a:r>
              <a:endParaRPr lang="zh-CN" altLang="en-US" dirty="0"/>
            </a:p>
          </p:txBody>
        </p:sp>
        <p:sp>
          <p:nvSpPr>
            <p:cNvPr id="12" name="TextBox 11"/>
            <p:cNvSpPr txBox="1"/>
            <p:nvPr/>
          </p:nvSpPr>
          <p:spPr>
            <a:xfrm>
              <a:off x="3635896" y="4149080"/>
              <a:ext cx="792088" cy="461665"/>
            </a:xfrm>
            <a:prstGeom prst="rect">
              <a:avLst/>
            </a:prstGeom>
            <a:noFill/>
          </p:spPr>
          <p:txBody>
            <a:bodyPr wrap="square" rtlCol="0">
              <a:spAutoFit/>
            </a:bodyPr>
            <a:lstStyle/>
            <a:p>
              <a:r>
                <a:rPr lang="en-US" altLang="zh-CN" dirty="0"/>
                <a:t>t1</a:t>
              </a:r>
              <a:endParaRPr lang="zh-CN" altLang="en-US" dirty="0"/>
            </a:p>
          </p:txBody>
        </p:sp>
        <p:sp>
          <p:nvSpPr>
            <p:cNvPr id="13" name="TextBox 12"/>
            <p:cNvSpPr txBox="1"/>
            <p:nvPr/>
          </p:nvSpPr>
          <p:spPr>
            <a:xfrm>
              <a:off x="4211960" y="4149080"/>
              <a:ext cx="792088" cy="461665"/>
            </a:xfrm>
            <a:prstGeom prst="rect">
              <a:avLst/>
            </a:prstGeom>
            <a:noFill/>
          </p:spPr>
          <p:txBody>
            <a:bodyPr wrap="square" rtlCol="0">
              <a:spAutoFit/>
            </a:bodyPr>
            <a:lstStyle/>
            <a:p>
              <a:r>
                <a:rPr lang="en-US" altLang="zh-CN" dirty="0"/>
                <a:t>t3</a:t>
              </a:r>
              <a:endParaRPr lang="zh-CN" altLang="en-US" dirty="0"/>
            </a:p>
          </p:txBody>
        </p:sp>
        <p:sp>
          <p:nvSpPr>
            <p:cNvPr id="14" name="TextBox 13"/>
            <p:cNvSpPr txBox="1"/>
            <p:nvPr/>
          </p:nvSpPr>
          <p:spPr>
            <a:xfrm>
              <a:off x="4644008" y="4149080"/>
              <a:ext cx="792088" cy="461665"/>
            </a:xfrm>
            <a:prstGeom prst="rect">
              <a:avLst/>
            </a:prstGeom>
            <a:noFill/>
          </p:spPr>
          <p:txBody>
            <a:bodyPr wrap="square" rtlCol="0">
              <a:spAutoFit/>
            </a:bodyPr>
            <a:lstStyle/>
            <a:p>
              <a:r>
                <a:rPr lang="en-US" altLang="zh-CN" dirty="0"/>
                <a:t>t2</a:t>
              </a:r>
              <a:endParaRPr lang="zh-CN" altLang="en-US" dirty="0"/>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zh-CN" altLang="en-US"/>
              <a:t>锁转换</a:t>
            </a:r>
          </a:p>
        </p:txBody>
      </p:sp>
      <p:sp>
        <p:nvSpPr>
          <p:cNvPr id="84995" name="Rectangle 3"/>
          <p:cNvSpPr>
            <a:spLocks noGrp="1" noChangeArrowheads="1"/>
          </p:cNvSpPr>
          <p:nvPr>
            <p:ph type="body" idx="1"/>
          </p:nvPr>
        </p:nvSpPr>
        <p:spPr>
          <a:xfrm>
            <a:off x="228600" y="1295400"/>
            <a:ext cx="5064125" cy="5334000"/>
          </a:xfrm>
        </p:spPr>
        <p:txBody>
          <a:bodyPr/>
          <a:lstStyle/>
          <a:p>
            <a:pPr eaLnBrk="1" hangingPunct="1">
              <a:defRPr/>
            </a:pPr>
            <a:r>
              <a:rPr lang="zh-CN" altLang="en-US"/>
              <a:t>带有锁转换的两段锁协议</a:t>
            </a:r>
          </a:p>
          <a:p>
            <a:pPr lvl="1" eaLnBrk="1" hangingPunct="1">
              <a:defRPr/>
            </a:pPr>
            <a:r>
              <a:rPr lang="zh-CN" altLang="en-US"/>
              <a:t>增长阶段</a:t>
            </a:r>
          </a:p>
          <a:p>
            <a:pPr lvl="2" eaLnBrk="1" hangingPunct="1">
              <a:defRPr/>
            </a:pPr>
            <a:r>
              <a:rPr lang="zh-CN" altLang="en-US"/>
              <a:t>可获得</a:t>
            </a:r>
            <a:r>
              <a:rPr lang="en-US" altLang="zh-CN" b="1">
                <a:ea typeface="宋体" pitchFamily="2" charset="-122"/>
              </a:rPr>
              <a:t>lock-S</a:t>
            </a:r>
          </a:p>
          <a:p>
            <a:pPr lvl="2" eaLnBrk="1" hangingPunct="1">
              <a:defRPr/>
            </a:pPr>
            <a:r>
              <a:rPr lang="zh-CN" altLang="en-US"/>
              <a:t>可获得</a:t>
            </a:r>
            <a:r>
              <a:rPr lang="en-US" altLang="zh-CN" b="1">
                <a:ea typeface="宋体" pitchFamily="2" charset="-122"/>
              </a:rPr>
              <a:t>lock-X</a:t>
            </a:r>
          </a:p>
          <a:p>
            <a:pPr lvl="2" eaLnBrk="1" hangingPunct="1">
              <a:defRPr/>
            </a:pPr>
            <a:r>
              <a:rPr lang="zh-CN" altLang="en-US"/>
              <a:t>可将</a:t>
            </a:r>
            <a:r>
              <a:rPr lang="en-US" altLang="zh-CN" b="1">
                <a:ea typeface="宋体" pitchFamily="2" charset="-122"/>
              </a:rPr>
              <a:t>lock-S</a:t>
            </a:r>
            <a:r>
              <a:rPr lang="zh-CN" altLang="en-US"/>
              <a:t>升级为</a:t>
            </a:r>
            <a:r>
              <a:rPr lang="en-US" altLang="zh-CN" b="1">
                <a:ea typeface="宋体" pitchFamily="2" charset="-122"/>
              </a:rPr>
              <a:t>lock-X</a:t>
            </a:r>
            <a:r>
              <a:rPr lang="en-US" altLang="zh-CN">
                <a:ea typeface="宋体" pitchFamily="2" charset="-122"/>
              </a:rPr>
              <a:t> (</a:t>
            </a:r>
            <a:r>
              <a:rPr lang="en-US" altLang="zh-CN" b="1">
                <a:ea typeface="宋体" pitchFamily="2" charset="-122"/>
              </a:rPr>
              <a:t>upgrade</a:t>
            </a:r>
            <a:r>
              <a:rPr lang="en-US" altLang="zh-CN">
                <a:ea typeface="宋体" pitchFamily="2" charset="-122"/>
              </a:rPr>
              <a:t>)</a:t>
            </a:r>
          </a:p>
          <a:p>
            <a:pPr lvl="1" eaLnBrk="1" hangingPunct="1">
              <a:defRPr/>
            </a:pPr>
            <a:r>
              <a:rPr lang="zh-CN" altLang="en-US"/>
              <a:t>缩减阶段</a:t>
            </a:r>
          </a:p>
          <a:p>
            <a:pPr lvl="2" eaLnBrk="1" hangingPunct="1">
              <a:defRPr/>
            </a:pPr>
            <a:r>
              <a:rPr lang="zh-CN" altLang="en-US"/>
              <a:t>可释放</a:t>
            </a:r>
            <a:r>
              <a:rPr lang="en-US" altLang="zh-CN" b="1">
                <a:ea typeface="宋体" pitchFamily="2" charset="-122"/>
              </a:rPr>
              <a:t>lock-S</a:t>
            </a:r>
          </a:p>
          <a:p>
            <a:pPr lvl="2" eaLnBrk="1" hangingPunct="1">
              <a:defRPr/>
            </a:pPr>
            <a:r>
              <a:rPr lang="zh-CN" altLang="en-US"/>
              <a:t>可释放</a:t>
            </a:r>
            <a:r>
              <a:rPr lang="en-US" altLang="zh-CN" b="1">
                <a:ea typeface="宋体" pitchFamily="2" charset="-122"/>
              </a:rPr>
              <a:t>lock-X</a:t>
            </a:r>
          </a:p>
          <a:p>
            <a:pPr lvl="2" eaLnBrk="1" hangingPunct="1">
              <a:defRPr/>
            </a:pPr>
            <a:r>
              <a:rPr lang="zh-CN" altLang="en-US"/>
              <a:t>可将</a:t>
            </a:r>
            <a:r>
              <a:rPr lang="en-US" altLang="zh-CN" b="1">
                <a:ea typeface="宋体" pitchFamily="2" charset="-122"/>
              </a:rPr>
              <a:t>lock-X</a:t>
            </a:r>
            <a:r>
              <a:rPr lang="zh-CN" altLang="en-US"/>
              <a:t>降级为</a:t>
            </a:r>
            <a:r>
              <a:rPr lang="en-US" altLang="zh-CN" b="1">
                <a:ea typeface="宋体" pitchFamily="2" charset="-122"/>
              </a:rPr>
              <a:t>lock-S</a:t>
            </a:r>
            <a:r>
              <a:rPr lang="en-US" altLang="zh-CN">
                <a:ea typeface="宋体" pitchFamily="2" charset="-122"/>
              </a:rPr>
              <a:t> (</a:t>
            </a:r>
            <a:r>
              <a:rPr lang="en-US" altLang="zh-CN" b="1">
                <a:ea typeface="宋体" pitchFamily="2" charset="-122"/>
              </a:rPr>
              <a:t>downgrade</a:t>
            </a:r>
            <a:r>
              <a:rPr lang="en-US" altLang="zh-CN">
                <a:ea typeface="宋体" pitchFamily="2" charset="-122"/>
              </a:rPr>
              <a:t>)</a:t>
            </a:r>
            <a:endParaRPr lang="en-US" altLang="zh-CN"/>
          </a:p>
        </p:txBody>
      </p:sp>
      <p:graphicFrame>
        <p:nvGraphicFramePr>
          <p:cNvPr id="85131" name="Group 139"/>
          <p:cNvGraphicFramePr>
            <a:graphicFrameLocks noGrp="1"/>
          </p:cNvGraphicFramePr>
          <p:nvPr/>
        </p:nvGraphicFramePr>
        <p:xfrm>
          <a:off x="6011863" y="3821113"/>
          <a:ext cx="2606675" cy="2926080"/>
        </p:xfrm>
        <a:graphic>
          <a:graphicData uri="http://schemas.openxmlformats.org/drawingml/2006/table">
            <a:tbl>
              <a:tblPr/>
              <a:tblGrid>
                <a:gridCol w="1303337">
                  <a:extLst>
                    <a:ext uri="{9D8B030D-6E8A-4147-A177-3AD203B41FA5}">
                      <a16:colId xmlns:a16="http://schemas.microsoft.com/office/drawing/2014/main" val="20000"/>
                    </a:ext>
                  </a:extLst>
                </a:gridCol>
                <a:gridCol w="1303338">
                  <a:extLst>
                    <a:ext uri="{9D8B030D-6E8A-4147-A177-3AD203B41FA5}">
                      <a16:colId xmlns:a16="http://schemas.microsoft.com/office/drawing/2014/main" val="20001"/>
                    </a:ext>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T1</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T2</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lock-S(a</a:t>
                      </a:r>
                      <a:r>
                        <a:rPr kumimoji="1" lang="en-US" altLang="zh-CN" sz="1800" b="0" i="0" u="none" strike="noStrike" cap="none" normalizeH="0" baseline="-30000">
                          <a:ln>
                            <a:noFill/>
                          </a:ln>
                          <a:solidFill>
                            <a:schemeClr val="tx1"/>
                          </a:solidFill>
                          <a:effectLst/>
                          <a:latin typeface="Times New Roman" pitchFamily="18" charset="0"/>
                          <a:ea typeface="宋体" pitchFamily="2" charset="-122"/>
                        </a:rPr>
                        <a:t>1</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lock-S(a</a:t>
                      </a:r>
                      <a:r>
                        <a:rPr kumimoji="1" lang="en-US" altLang="zh-CN" sz="1800" b="0" i="0" u="none" strike="noStrike" cap="none" normalizeH="0" baseline="-30000">
                          <a:ln>
                            <a:noFill/>
                          </a:ln>
                          <a:solidFill>
                            <a:schemeClr val="tx1"/>
                          </a:solidFill>
                          <a:effectLst/>
                          <a:latin typeface="Times New Roman" pitchFamily="18" charset="0"/>
                          <a:ea typeface="宋体" pitchFamily="2" charset="-122"/>
                        </a:rPr>
                        <a:t>1</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lock-S(a</a:t>
                      </a:r>
                      <a:r>
                        <a:rPr kumimoji="1" lang="en-US" altLang="zh-CN" sz="1800" b="0" i="0" u="none" strike="noStrike" cap="none" normalizeH="0" baseline="-30000">
                          <a:ln>
                            <a:noFill/>
                          </a:ln>
                          <a:solidFill>
                            <a:schemeClr val="tx1"/>
                          </a:solidFill>
                          <a:effectLst/>
                          <a:latin typeface="Times New Roman" pitchFamily="18" charset="0"/>
                          <a:ea typeface="宋体" pitchFamily="2" charset="-122"/>
                        </a:rPr>
                        <a:t>2</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lock-S(a</a:t>
                      </a:r>
                      <a:r>
                        <a:rPr kumimoji="1" lang="en-US" altLang="zh-CN" sz="1800" b="0" i="0" u="none" strike="noStrike" cap="none" normalizeH="0" baseline="-30000">
                          <a:ln>
                            <a:noFill/>
                          </a:ln>
                          <a:solidFill>
                            <a:schemeClr val="tx1"/>
                          </a:solidFill>
                          <a:effectLst/>
                          <a:latin typeface="Times New Roman" pitchFamily="18" charset="0"/>
                          <a:ea typeface="宋体" pitchFamily="2" charset="-122"/>
                        </a:rPr>
                        <a:t>n</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447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unlock(a</a:t>
                      </a:r>
                      <a:r>
                        <a:rPr kumimoji="1" lang="en-US" altLang="zh-CN" sz="1800" b="0" i="0" u="none" strike="noStrike" cap="none" normalizeH="0" baseline="-30000">
                          <a:ln>
                            <a:noFill/>
                          </a:ln>
                          <a:solidFill>
                            <a:schemeClr val="tx1"/>
                          </a:solidFill>
                          <a:effectLst/>
                          <a:latin typeface="Times New Roman" pitchFamily="18" charset="0"/>
                          <a:ea typeface="宋体" pitchFamily="2" charset="-122"/>
                        </a:rPr>
                        <a:t>1</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0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upgrade(a</a:t>
                      </a:r>
                      <a:r>
                        <a:rPr kumimoji="1" lang="en-US" altLang="zh-CN" sz="1800" b="0" i="0" u="none" strike="noStrike" cap="none" normalizeH="0" baseline="-30000">
                          <a:ln>
                            <a:noFill/>
                          </a:ln>
                          <a:solidFill>
                            <a:schemeClr val="tx1"/>
                          </a:solidFill>
                          <a:effectLst/>
                          <a:latin typeface="Times New Roman" pitchFamily="18" charset="0"/>
                          <a:ea typeface="宋体" pitchFamily="2" charset="-122"/>
                        </a:rPr>
                        <a:t>1</a:t>
                      </a:r>
                      <a:r>
                        <a:rPr kumimoji="1" lang="en-US" altLang="zh-CN" sz="1800" b="0" i="0" u="none" strike="noStrike" cap="none" normalizeH="0" baseline="0">
                          <a:ln>
                            <a:noFill/>
                          </a:ln>
                          <a:solidFill>
                            <a:schemeClr val="tx1"/>
                          </a:solidFill>
                          <a:effectLst/>
                          <a:latin typeface="Times New Roman" pitchFamily="18" charset="0"/>
                          <a:ea typeface="宋体" pitchFamily="2" charset="-122"/>
                        </a:rPr>
                        <a:t>)</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4849" name="Text Box 137"/>
          <p:cNvSpPr txBox="1">
            <a:spLocks noChangeArrowheads="1"/>
          </p:cNvSpPr>
          <p:nvPr/>
        </p:nvSpPr>
        <p:spPr bwMode="auto">
          <a:xfrm>
            <a:off x="5835650" y="1268413"/>
            <a:ext cx="1257300" cy="2303462"/>
          </a:xfrm>
          <a:prstGeom prst="rect">
            <a:avLst/>
          </a:prstGeom>
          <a:solidFill>
            <a:srgbClr val="FFFFFF"/>
          </a:solidFill>
          <a:ln w="9525">
            <a:solidFill>
              <a:srgbClr val="000000"/>
            </a:solidFill>
            <a:miter lim="800000"/>
            <a:headEnd/>
            <a:tailEnd/>
          </a:ln>
        </p:spPr>
        <p:txBody>
          <a:bodyPr/>
          <a:lstStyle/>
          <a:p>
            <a:pPr algn="ctr">
              <a:spcBef>
                <a:spcPts val="463"/>
              </a:spcBef>
              <a:spcAft>
                <a:spcPts val="463"/>
              </a:spcAft>
            </a:pPr>
            <a:r>
              <a:rPr lang="en-US" altLang="zh-CN" sz="1800">
                <a:latin typeface="Times New Roman" pitchFamily="18" charset="0"/>
                <a:ea typeface="宋体" pitchFamily="2" charset="-122"/>
              </a:rPr>
              <a:t>T1 :</a:t>
            </a:r>
          </a:p>
          <a:p>
            <a:pPr algn="ctr">
              <a:spcBef>
                <a:spcPts val="463"/>
              </a:spcBef>
              <a:spcAft>
                <a:spcPts val="463"/>
              </a:spcAft>
            </a:pPr>
            <a:r>
              <a:rPr lang="en-US" altLang="zh-CN" sz="1800">
                <a:solidFill>
                  <a:schemeClr val="hlink"/>
                </a:solidFill>
                <a:latin typeface="Times New Roman" pitchFamily="18" charset="0"/>
                <a:ea typeface="宋体" pitchFamily="2" charset="-122"/>
              </a:rPr>
              <a:t>read</a:t>
            </a:r>
            <a:r>
              <a:rPr lang="en-US" altLang="zh-CN" sz="1800">
                <a:latin typeface="Times New Roman" pitchFamily="18" charset="0"/>
                <a:ea typeface="宋体" pitchFamily="2" charset="-122"/>
              </a:rPr>
              <a:t>(a</a:t>
            </a:r>
            <a:r>
              <a:rPr lang="en-US" altLang="zh-CN" sz="1800" baseline="-25000">
                <a:latin typeface="Times New Roman" pitchFamily="18" charset="0"/>
                <a:ea typeface="宋体" pitchFamily="2" charset="-122"/>
              </a:rPr>
              <a:t>1</a:t>
            </a:r>
            <a:r>
              <a:rPr lang="en-US" altLang="zh-CN" sz="1800">
                <a:latin typeface="Times New Roman" pitchFamily="18" charset="0"/>
                <a:ea typeface="宋体" pitchFamily="2" charset="-122"/>
              </a:rPr>
              <a:t>);</a:t>
            </a:r>
          </a:p>
          <a:p>
            <a:pPr algn="ctr">
              <a:spcBef>
                <a:spcPts val="463"/>
              </a:spcBef>
              <a:spcAft>
                <a:spcPts val="463"/>
              </a:spcAft>
            </a:pPr>
            <a:r>
              <a:rPr lang="en-US" altLang="zh-CN" sz="1800">
                <a:latin typeface="Times New Roman" pitchFamily="18" charset="0"/>
                <a:ea typeface="宋体" pitchFamily="2" charset="-122"/>
              </a:rPr>
              <a:t>read(a</a:t>
            </a:r>
            <a:r>
              <a:rPr lang="en-US" altLang="zh-CN" sz="1800" baseline="-25000">
                <a:latin typeface="Times New Roman" pitchFamily="18" charset="0"/>
                <a:ea typeface="宋体" pitchFamily="2" charset="-122"/>
              </a:rPr>
              <a:t>2</a:t>
            </a:r>
            <a:r>
              <a:rPr lang="en-US" altLang="zh-CN" sz="1800">
                <a:latin typeface="Times New Roman" pitchFamily="18" charset="0"/>
                <a:ea typeface="宋体" pitchFamily="2" charset="-122"/>
              </a:rPr>
              <a:t>);</a:t>
            </a:r>
          </a:p>
          <a:p>
            <a:pPr algn="ctr">
              <a:spcBef>
                <a:spcPts val="463"/>
              </a:spcBef>
              <a:spcAft>
                <a:spcPts val="463"/>
              </a:spcAft>
            </a:pPr>
            <a:r>
              <a:rPr lang="en-US" altLang="zh-CN" sz="1800">
                <a:latin typeface="Times New Roman" pitchFamily="18" charset="0"/>
                <a:ea typeface="宋体" pitchFamily="2" charset="-122"/>
              </a:rPr>
              <a:t>……</a:t>
            </a:r>
          </a:p>
          <a:p>
            <a:pPr algn="ctr">
              <a:spcBef>
                <a:spcPts val="463"/>
              </a:spcBef>
              <a:spcAft>
                <a:spcPts val="463"/>
              </a:spcAft>
            </a:pPr>
            <a:r>
              <a:rPr lang="en-US" altLang="zh-CN" sz="1800">
                <a:latin typeface="Times New Roman" pitchFamily="18" charset="0"/>
                <a:ea typeface="宋体" pitchFamily="2" charset="-122"/>
              </a:rPr>
              <a:t>read(a</a:t>
            </a:r>
            <a:r>
              <a:rPr lang="en-US" altLang="zh-CN" sz="1800" baseline="-25000">
                <a:latin typeface="Times New Roman" pitchFamily="18" charset="0"/>
                <a:ea typeface="宋体" pitchFamily="2" charset="-122"/>
              </a:rPr>
              <a:t>n</a:t>
            </a:r>
            <a:r>
              <a:rPr lang="en-US" altLang="zh-CN" sz="1800">
                <a:latin typeface="Times New Roman" pitchFamily="18" charset="0"/>
                <a:ea typeface="宋体" pitchFamily="2" charset="-122"/>
              </a:rPr>
              <a:t> );</a:t>
            </a:r>
          </a:p>
          <a:p>
            <a:pPr algn="ctr">
              <a:spcBef>
                <a:spcPts val="463"/>
              </a:spcBef>
              <a:spcAft>
                <a:spcPts val="463"/>
              </a:spcAft>
            </a:pPr>
            <a:r>
              <a:rPr lang="en-US" altLang="zh-CN" sz="1800">
                <a:solidFill>
                  <a:schemeClr val="hlink"/>
                </a:solidFill>
                <a:latin typeface="Times New Roman" pitchFamily="18" charset="0"/>
                <a:ea typeface="宋体" pitchFamily="2" charset="-122"/>
              </a:rPr>
              <a:t>write</a:t>
            </a:r>
            <a:r>
              <a:rPr lang="en-US" altLang="zh-CN" sz="1800">
                <a:latin typeface="Times New Roman" pitchFamily="18" charset="0"/>
                <a:ea typeface="宋体" pitchFamily="2" charset="-122"/>
              </a:rPr>
              <a:t>(a</a:t>
            </a:r>
            <a:r>
              <a:rPr lang="en-US" altLang="zh-CN" sz="1800" baseline="-25000">
                <a:latin typeface="Times New Roman" pitchFamily="18" charset="0"/>
                <a:ea typeface="宋体" pitchFamily="2" charset="-122"/>
              </a:rPr>
              <a:t>1</a:t>
            </a:r>
            <a:r>
              <a:rPr lang="en-US" altLang="zh-CN" sz="1800">
                <a:latin typeface="Times New Roman" pitchFamily="18" charset="0"/>
                <a:ea typeface="宋体" pitchFamily="2" charset="-122"/>
              </a:rPr>
              <a:t>).</a:t>
            </a:r>
            <a:endParaRPr lang="en-US" altLang="zh-CN" sz="1800">
              <a:latin typeface="Times New Roman" pitchFamily="18" charset="0"/>
            </a:endParaRPr>
          </a:p>
        </p:txBody>
      </p:sp>
      <p:sp>
        <p:nvSpPr>
          <p:cNvPr id="34850" name="Text Box 138"/>
          <p:cNvSpPr txBox="1">
            <a:spLocks noChangeArrowheads="1"/>
          </p:cNvSpPr>
          <p:nvPr/>
        </p:nvSpPr>
        <p:spPr bwMode="auto">
          <a:xfrm>
            <a:off x="7491413" y="1268413"/>
            <a:ext cx="1257300" cy="2303462"/>
          </a:xfrm>
          <a:prstGeom prst="rect">
            <a:avLst/>
          </a:prstGeom>
          <a:solidFill>
            <a:srgbClr val="FFFFFF"/>
          </a:solidFill>
          <a:ln w="9525">
            <a:solidFill>
              <a:srgbClr val="000000"/>
            </a:solidFill>
            <a:miter lim="800000"/>
            <a:headEnd/>
            <a:tailEnd/>
          </a:ln>
        </p:spPr>
        <p:txBody>
          <a:bodyPr/>
          <a:lstStyle/>
          <a:p>
            <a:pPr algn="ctr">
              <a:spcBef>
                <a:spcPts val="463"/>
              </a:spcBef>
              <a:spcAft>
                <a:spcPts val="463"/>
              </a:spcAft>
            </a:pPr>
            <a:r>
              <a:rPr lang="en-US" altLang="zh-CN" sz="1800">
                <a:latin typeface="Times New Roman" pitchFamily="18" charset="0"/>
                <a:ea typeface="宋体" pitchFamily="2" charset="-122"/>
              </a:rPr>
              <a:t>T2: </a:t>
            </a:r>
          </a:p>
          <a:p>
            <a:pPr algn="ctr">
              <a:spcBef>
                <a:spcPts val="463"/>
              </a:spcBef>
              <a:spcAft>
                <a:spcPts val="463"/>
              </a:spcAft>
            </a:pPr>
            <a:r>
              <a:rPr lang="en-US" altLang="zh-CN" sz="1800">
                <a:latin typeface="Times New Roman" pitchFamily="18" charset="0"/>
                <a:ea typeface="宋体" pitchFamily="2" charset="-122"/>
              </a:rPr>
              <a:t>read(a</a:t>
            </a:r>
            <a:r>
              <a:rPr lang="en-US" altLang="zh-CN" sz="1800" baseline="-25000">
                <a:latin typeface="Times New Roman" pitchFamily="18" charset="0"/>
                <a:ea typeface="宋体" pitchFamily="2" charset="-122"/>
              </a:rPr>
              <a:t>1</a:t>
            </a:r>
            <a:r>
              <a:rPr lang="en-US" altLang="zh-CN" sz="1800">
                <a:latin typeface="Times New Roman" pitchFamily="18" charset="0"/>
                <a:ea typeface="宋体" pitchFamily="2" charset="-122"/>
              </a:rPr>
              <a:t>);</a:t>
            </a:r>
          </a:p>
          <a:p>
            <a:pPr algn="ctr">
              <a:spcBef>
                <a:spcPts val="463"/>
              </a:spcBef>
              <a:spcAft>
                <a:spcPts val="463"/>
              </a:spcAft>
            </a:pPr>
            <a:r>
              <a:rPr lang="en-US" altLang="zh-CN" sz="1800">
                <a:latin typeface="Times New Roman" pitchFamily="18" charset="0"/>
                <a:ea typeface="宋体" pitchFamily="2" charset="-122"/>
              </a:rPr>
              <a:t>……</a:t>
            </a:r>
            <a:endParaRPr lang="en-US" altLang="zh-CN" sz="1800">
              <a:latin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zh-CN" altLang="en-US" dirty="0"/>
              <a:t>两阶段封锁变种</a:t>
            </a:r>
          </a:p>
        </p:txBody>
      </p:sp>
      <p:sp>
        <p:nvSpPr>
          <p:cNvPr id="3" name="文本框 2">
            <a:extLst>
              <a:ext uri="{FF2B5EF4-FFF2-40B4-BE49-F238E27FC236}">
                <a16:creationId xmlns:a16="http://schemas.microsoft.com/office/drawing/2014/main" id="{7A4DD2D8-E706-83CC-F915-7EBA8613379B}"/>
              </a:ext>
            </a:extLst>
          </p:cNvPr>
          <p:cNvSpPr txBox="1"/>
          <p:nvPr/>
        </p:nvSpPr>
        <p:spPr>
          <a:xfrm>
            <a:off x="827585" y="1196752"/>
            <a:ext cx="7560840" cy="923330"/>
          </a:xfrm>
          <a:prstGeom prst="rect">
            <a:avLst/>
          </a:prstGeom>
          <a:noFill/>
        </p:spPr>
        <p:txBody>
          <a:bodyPr wrap="square">
            <a:spAutoFit/>
          </a:bodyPr>
          <a:lstStyle/>
          <a:p>
            <a:r>
              <a:rPr lang="zh-CN" altLang="en-US" sz="1800" b="0" i="0" dirty="0">
                <a:solidFill>
                  <a:srgbClr val="191B1F"/>
                </a:solidFill>
                <a:effectLst/>
                <a:highlight>
                  <a:srgbClr val="FFFFFF"/>
                </a:highlight>
                <a:latin typeface="-apple-system"/>
              </a:rPr>
              <a:t>两阶段封锁协议实现了事务集的串行化调度，但同时，一个事务的失败可能会引起</a:t>
            </a:r>
            <a:r>
              <a:rPr lang="zh-CN" altLang="en-US" sz="1800" b="0" i="0" dirty="0">
                <a:solidFill>
                  <a:srgbClr val="191B1F"/>
                </a:solidFill>
                <a:effectLst/>
                <a:highlight>
                  <a:srgbClr val="FFFF00"/>
                </a:highlight>
                <a:latin typeface="-apple-system"/>
              </a:rPr>
              <a:t>一连串事务的回滚</a:t>
            </a:r>
            <a:r>
              <a:rPr lang="zh-CN" altLang="en-US" sz="1800" b="0" i="0" dirty="0">
                <a:solidFill>
                  <a:srgbClr val="191B1F"/>
                </a:solidFill>
                <a:effectLst/>
                <a:highlight>
                  <a:srgbClr val="FFFFFF"/>
                </a:highlight>
                <a:latin typeface="-apple-system"/>
              </a:rPr>
              <a:t>。（</a:t>
            </a:r>
            <a:r>
              <a:rPr lang="zh-CN" altLang="en-US" sz="1800" b="0" i="0" dirty="0">
                <a:solidFill>
                  <a:srgbClr val="FF0000"/>
                </a:solidFill>
                <a:effectLst/>
                <a:highlight>
                  <a:srgbClr val="FFFFFF"/>
                </a:highlight>
                <a:latin typeface="-apple-system"/>
              </a:rPr>
              <a:t>因为事务</a:t>
            </a:r>
            <a:r>
              <a:rPr lang="en-US" altLang="zh-CN" sz="1800" b="0" i="0" dirty="0">
                <a:solidFill>
                  <a:srgbClr val="FF0000"/>
                </a:solidFill>
                <a:effectLst/>
                <a:highlight>
                  <a:srgbClr val="FFFFFF"/>
                </a:highlight>
                <a:latin typeface="-apple-system"/>
              </a:rPr>
              <a:t>T</a:t>
            </a:r>
            <a:r>
              <a:rPr lang="zh-CN" altLang="en-US" sz="1800" b="0" i="0" dirty="0">
                <a:solidFill>
                  <a:srgbClr val="FF0000"/>
                </a:solidFill>
                <a:effectLst/>
                <a:highlight>
                  <a:srgbClr val="FFFFFF"/>
                </a:highlight>
                <a:latin typeface="-apple-system"/>
              </a:rPr>
              <a:t>释放锁之后、提交之前仍有回滚的可能，而其它事务可能读了</a:t>
            </a:r>
            <a:r>
              <a:rPr lang="en-US" altLang="zh-CN" sz="1800" b="0" i="0" dirty="0">
                <a:solidFill>
                  <a:srgbClr val="FF0000"/>
                </a:solidFill>
                <a:effectLst/>
                <a:highlight>
                  <a:srgbClr val="FFFFFF"/>
                </a:highlight>
                <a:latin typeface="-apple-system"/>
              </a:rPr>
              <a:t>T</a:t>
            </a:r>
            <a:r>
              <a:rPr lang="zh-CN" altLang="en-US" sz="1800" b="0" i="0" dirty="0">
                <a:solidFill>
                  <a:srgbClr val="FF0000"/>
                </a:solidFill>
                <a:effectLst/>
                <a:highlight>
                  <a:srgbClr val="FFFFFF"/>
                </a:highlight>
                <a:latin typeface="-apple-system"/>
              </a:rPr>
              <a:t>写的数据</a:t>
            </a:r>
            <a:r>
              <a:rPr lang="zh-CN" altLang="en-US" sz="1800" b="0" i="0" dirty="0">
                <a:solidFill>
                  <a:srgbClr val="191B1F"/>
                </a:solidFill>
                <a:effectLst/>
                <a:highlight>
                  <a:srgbClr val="FFFFFF"/>
                </a:highlight>
                <a:latin typeface="-apple-system"/>
              </a:rPr>
              <a:t>）</a:t>
            </a:r>
            <a:endParaRPr lang="zh-CN" altLang="en-US" sz="1800" dirty="0"/>
          </a:p>
        </p:txBody>
      </p:sp>
      <p:sp>
        <p:nvSpPr>
          <p:cNvPr id="9" name="文本框 8">
            <a:extLst>
              <a:ext uri="{FF2B5EF4-FFF2-40B4-BE49-F238E27FC236}">
                <a16:creationId xmlns:a16="http://schemas.microsoft.com/office/drawing/2014/main" id="{D3B7256D-3932-B740-3A9A-B695BAB28D2A}"/>
              </a:ext>
            </a:extLst>
          </p:cNvPr>
          <p:cNvSpPr txBox="1"/>
          <p:nvPr/>
        </p:nvSpPr>
        <p:spPr>
          <a:xfrm>
            <a:off x="840970" y="2380209"/>
            <a:ext cx="7704856" cy="923330"/>
          </a:xfrm>
          <a:prstGeom prst="rect">
            <a:avLst/>
          </a:prstGeom>
          <a:noFill/>
        </p:spPr>
        <p:txBody>
          <a:bodyPr wrap="square">
            <a:spAutoFit/>
          </a:bodyPr>
          <a:lstStyle/>
          <a:p>
            <a:r>
              <a:rPr lang="zh-CN" altLang="en-US" sz="1800" i="0" dirty="0">
                <a:solidFill>
                  <a:srgbClr val="FF0000"/>
                </a:solidFill>
                <a:effectLst/>
                <a:highlight>
                  <a:srgbClr val="FFFFFF"/>
                </a:highlight>
                <a:latin typeface="-apple-system"/>
              </a:rPr>
              <a:t>严格两阶段封锁协议</a:t>
            </a:r>
            <a:r>
              <a:rPr lang="zh-CN" altLang="en-US" sz="1800" b="0" i="0" dirty="0">
                <a:solidFill>
                  <a:srgbClr val="191B1F"/>
                </a:solidFill>
                <a:effectLst/>
                <a:highlight>
                  <a:srgbClr val="FFFFFF"/>
                </a:highlight>
                <a:latin typeface="-apple-system"/>
              </a:rPr>
              <a:t>除了要求封锁是两阶段之外，还要求事务持有的所有排它锁必须在事务提交之后方可释放。这个要求保证未提交事务所写的任何数据，在该事务提交之前均以排它锁封锁，防止其他事务读取这些数据。</a:t>
            </a:r>
            <a:endParaRPr lang="zh-CN" altLang="en-US" sz="1800" dirty="0"/>
          </a:p>
        </p:txBody>
      </p:sp>
      <p:sp>
        <p:nvSpPr>
          <p:cNvPr id="11" name="文本框 10">
            <a:extLst>
              <a:ext uri="{FF2B5EF4-FFF2-40B4-BE49-F238E27FC236}">
                <a16:creationId xmlns:a16="http://schemas.microsoft.com/office/drawing/2014/main" id="{CFB3E299-5EE4-E8EF-C5EA-4CFD405776B1}"/>
              </a:ext>
            </a:extLst>
          </p:cNvPr>
          <p:cNvSpPr txBox="1"/>
          <p:nvPr/>
        </p:nvSpPr>
        <p:spPr>
          <a:xfrm>
            <a:off x="827584" y="3696470"/>
            <a:ext cx="7704856" cy="646331"/>
          </a:xfrm>
          <a:prstGeom prst="rect">
            <a:avLst/>
          </a:prstGeom>
          <a:noFill/>
        </p:spPr>
        <p:txBody>
          <a:bodyPr wrap="square">
            <a:spAutoFit/>
          </a:bodyPr>
          <a:lstStyle/>
          <a:p>
            <a:r>
              <a:rPr lang="zh-CN" altLang="en-US" sz="1800" i="0" dirty="0">
                <a:solidFill>
                  <a:srgbClr val="FF0000"/>
                </a:solidFill>
                <a:effectLst/>
                <a:highlight>
                  <a:srgbClr val="FFFFFF"/>
                </a:highlight>
                <a:latin typeface="-apple-system"/>
              </a:rPr>
              <a:t>强两阶段封锁协议</a:t>
            </a:r>
            <a:r>
              <a:rPr lang="zh-CN" altLang="en-US" sz="1800" b="0" i="0" dirty="0">
                <a:solidFill>
                  <a:srgbClr val="191B1F"/>
                </a:solidFill>
                <a:effectLst/>
                <a:highlight>
                  <a:srgbClr val="FFFFFF"/>
                </a:highlight>
                <a:latin typeface="-apple-system"/>
              </a:rPr>
              <a:t>，要求事务提交之前不得释放任何锁。使用锁机制的数据库系统，要么使用严格两阶段封锁协议，要么使用强两阶段封锁协议。</a:t>
            </a:r>
            <a:endParaRPr lang="zh-CN" altLang="en-US" sz="1800" dirty="0"/>
          </a:p>
        </p:txBody>
      </p:sp>
      <p:sp>
        <p:nvSpPr>
          <p:cNvPr id="13" name="文本框 12">
            <a:extLst>
              <a:ext uri="{FF2B5EF4-FFF2-40B4-BE49-F238E27FC236}">
                <a16:creationId xmlns:a16="http://schemas.microsoft.com/office/drawing/2014/main" id="{0260084A-447F-FED5-BBD9-776558557394}"/>
              </a:ext>
            </a:extLst>
          </p:cNvPr>
          <p:cNvSpPr txBox="1"/>
          <p:nvPr/>
        </p:nvSpPr>
        <p:spPr>
          <a:xfrm>
            <a:off x="840970" y="4984883"/>
            <a:ext cx="7547454" cy="1200329"/>
          </a:xfrm>
          <a:prstGeom prst="rect">
            <a:avLst/>
          </a:prstGeom>
          <a:noFill/>
        </p:spPr>
        <p:txBody>
          <a:bodyPr wrap="square">
            <a:spAutoFit/>
          </a:bodyPr>
          <a:lstStyle/>
          <a:p>
            <a:r>
              <a:rPr lang="zh-CN" altLang="en-US" sz="1800" b="0" i="0" dirty="0">
                <a:solidFill>
                  <a:srgbClr val="191B1F"/>
                </a:solidFill>
                <a:effectLst/>
                <a:highlight>
                  <a:srgbClr val="FFFFFF"/>
                </a:highlight>
                <a:latin typeface="-apple-system"/>
              </a:rPr>
              <a:t>一次封锁法要求每个事务必须一次将所有要使用的数据全部加锁，否则就不能继续执行，因此一次封锁法遵守两段锁协议；但是两段锁协议并不要求事务必须一次将所有要使用的数据全部加锁，因此遵守两段锁协议的事务可能发生死锁。</a:t>
            </a:r>
            <a:endParaRPr lang="zh-CN" altLang="en-US" sz="1800" dirty="0"/>
          </a:p>
        </p:txBody>
      </p:sp>
    </p:spTree>
    <p:extLst>
      <p:ext uri="{BB962C8B-B14F-4D97-AF65-F5344CB8AC3E}">
        <p14:creationId xmlns:p14="http://schemas.microsoft.com/office/powerpoint/2010/main" val="3339565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pPr eaLnBrk="1" hangingPunct="1">
              <a:defRPr/>
            </a:pPr>
            <a:r>
              <a:rPr lang="zh-CN" altLang="en-US"/>
              <a:t>基于时间戳的协议</a:t>
            </a:r>
          </a:p>
        </p:txBody>
      </p:sp>
      <p:sp>
        <p:nvSpPr>
          <p:cNvPr id="288771" name="Rectangle 3"/>
          <p:cNvSpPr>
            <a:spLocks noGrp="1" noChangeArrowheads="1"/>
          </p:cNvSpPr>
          <p:nvPr>
            <p:ph type="body" idx="1"/>
          </p:nvPr>
        </p:nvSpPr>
        <p:spPr/>
        <p:txBody>
          <a:bodyPr/>
          <a:lstStyle/>
          <a:p>
            <a:pPr eaLnBrk="1" hangingPunct="1">
              <a:lnSpc>
                <a:spcPct val="110000"/>
              </a:lnSpc>
              <a:defRPr/>
            </a:pPr>
            <a:r>
              <a:rPr lang="zh-CN" altLang="en-US" sz="2400" dirty="0"/>
              <a:t>时间戳</a:t>
            </a:r>
          </a:p>
          <a:p>
            <a:pPr lvl="1" eaLnBrk="1" hangingPunct="1">
              <a:lnSpc>
                <a:spcPct val="110000"/>
              </a:lnSpc>
              <a:defRPr/>
            </a:pPr>
            <a:r>
              <a:rPr lang="zh-CN" altLang="en-US" sz="2000" dirty="0"/>
              <a:t>每个事务</a:t>
            </a:r>
            <a:r>
              <a:rPr lang="en-US" altLang="zh-CN" sz="2000" i="1" dirty="0" err="1">
                <a:ea typeface="宋体" pitchFamily="2" charset="-122"/>
              </a:rPr>
              <a:t>T</a:t>
            </a:r>
            <a:r>
              <a:rPr lang="en-US" altLang="zh-CN" sz="2000" i="1" baseline="-25000" dirty="0" err="1">
                <a:ea typeface="宋体" pitchFamily="2" charset="-122"/>
              </a:rPr>
              <a:t>i</a:t>
            </a:r>
            <a:r>
              <a:rPr lang="zh-CN" altLang="en-US" sz="2000" dirty="0"/>
              <a:t>进入系统被分配一个时间戳</a:t>
            </a:r>
            <a:r>
              <a:rPr lang="en-US" altLang="zh-CN" sz="2000" dirty="0">
                <a:ea typeface="宋体" pitchFamily="2" charset="-122"/>
              </a:rPr>
              <a:t>TS(</a:t>
            </a:r>
            <a:r>
              <a:rPr lang="en-US" altLang="zh-CN" sz="2000" i="1" dirty="0" err="1">
                <a:ea typeface="宋体" pitchFamily="2" charset="-122"/>
              </a:rPr>
              <a:t>T</a:t>
            </a:r>
            <a:r>
              <a:rPr lang="en-US" altLang="zh-CN" sz="2000" i="1" baseline="-25000" dirty="0" err="1">
                <a:ea typeface="宋体" pitchFamily="2" charset="-122"/>
              </a:rPr>
              <a:t>i</a:t>
            </a:r>
            <a:r>
              <a:rPr lang="en-US" altLang="zh-CN" sz="2000" dirty="0">
                <a:ea typeface="宋体" pitchFamily="2" charset="-122"/>
              </a:rPr>
              <a:t>) </a:t>
            </a:r>
          </a:p>
          <a:p>
            <a:pPr lvl="1" eaLnBrk="1" hangingPunct="1">
              <a:lnSpc>
                <a:spcPct val="110000"/>
              </a:lnSpc>
              <a:defRPr/>
            </a:pPr>
            <a:r>
              <a:rPr lang="zh-CN" altLang="en-US" sz="2000" dirty="0"/>
              <a:t>如果</a:t>
            </a:r>
            <a:r>
              <a:rPr lang="en-US" altLang="zh-CN" sz="2000" i="1" dirty="0" err="1">
                <a:ea typeface="宋体" pitchFamily="2" charset="-122"/>
              </a:rPr>
              <a:t>T</a:t>
            </a:r>
            <a:r>
              <a:rPr lang="en-US" altLang="zh-CN" sz="2000" i="1" baseline="-25000" dirty="0" err="1">
                <a:ea typeface="宋体" pitchFamily="2" charset="-122"/>
              </a:rPr>
              <a:t>j</a:t>
            </a:r>
            <a:r>
              <a:rPr lang="zh-CN" altLang="en-US" sz="2000" dirty="0"/>
              <a:t>晚于</a:t>
            </a:r>
            <a:r>
              <a:rPr lang="en-US" altLang="zh-CN" sz="2000" i="1" dirty="0" err="1">
                <a:ea typeface="宋体" pitchFamily="2" charset="-122"/>
              </a:rPr>
              <a:t>T</a:t>
            </a:r>
            <a:r>
              <a:rPr lang="en-US" altLang="zh-CN" sz="2000" i="1" baseline="-25000" dirty="0" err="1">
                <a:ea typeface="宋体" pitchFamily="2" charset="-122"/>
              </a:rPr>
              <a:t>i</a:t>
            </a:r>
            <a:r>
              <a:rPr lang="zh-CN" altLang="en-US" sz="2000" dirty="0"/>
              <a:t>进入系统， </a:t>
            </a:r>
            <a:r>
              <a:rPr lang="en-US" altLang="zh-CN" sz="2000" dirty="0">
                <a:ea typeface="宋体" pitchFamily="2" charset="-122"/>
              </a:rPr>
              <a:t>TS(</a:t>
            </a:r>
            <a:r>
              <a:rPr lang="en-US" altLang="zh-CN" sz="2000" i="1" dirty="0" err="1">
                <a:ea typeface="宋体" pitchFamily="2" charset="-122"/>
              </a:rPr>
              <a:t>T</a:t>
            </a:r>
            <a:r>
              <a:rPr lang="en-US" altLang="zh-CN" sz="2000" i="1" baseline="-25000" dirty="0" err="1">
                <a:ea typeface="宋体" pitchFamily="2" charset="-122"/>
              </a:rPr>
              <a:t>i</a:t>
            </a:r>
            <a:r>
              <a:rPr lang="en-US" altLang="zh-CN" sz="2000" dirty="0">
                <a:ea typeface="宋体" pitchFamily="2" charset="-122"/>
              </a:rPr>
              <a:t>) &lt;TS(</a:t>
            </a:r>
            <a:r>
              <a:rPr lang="en-US" altLang="zh-CN" sz="2000" i="1" dirty="0" err="1">
                <a:ea typeface="宋体" pitchFamily="2" charset="-122"/>
              </a:rPr>
              <a:t>T</a:t>
            </a:r>
            <a:r>
              <a:rPr lang="en-US" altLang="zh-CN" sz="2000" i="1" baseline="-25000" dirty="0" err="1">
                <a:ea typeface="宋体" pitchFamily="2" charset="-122"/>
              </a:rPr>
              <a:t>j</a:t>
            </a:r>
            <a:r>
              <a:rPr lang="en-US" altLang="zh-CN" sz="2000" dirty="0">
                <a:ea typeface="宋体" pitchFamily="2" charset="-122"/>
              </a:rPr>
              <a:t>)</a:t>
            </a:r>
          </a:p>
          <a:p>
            <a:pPr lvl="1" eaLnBrk="1" hangingPunct="1">
              <a:lnSpc>
                <a:spcPct val="110000"/>
              </a:lnSpc>
              <a:defRPr/>
            </a:pPr>
            <a:r>
              <a:rPr lang="zh-CN" altLang="en-US" sz="2000" dirty="0"/>
              <a:t>回滚的事务重新启动，分配新的时间戳</a:t>
            </a:r>
          </a:p>
          <a:p>
            <a:pPr eaLnBrk="1" hangingPunct="1">
              <a:lnSpc>
                <a:spcPct val="110000"/>
              </a:lnSpc>
              <a:defRPr/>
            </a:pPr>
            <a:r>
              <a:rPr lang="zh-CN" altLang="en-US" sz="2400" dirty="0">
                <a:solidFill>
                  <a:schemeClr val="hlink"/>
                </a:solidFill>
              </a:rPr>
              <a:t>时间戳顺序决定了串行化顺序</a:t>
            </a:r>
          </a:p>
          <a:p>
            <a:pPr eaLnBrk="1" hangingPunct="1">
              <a:lnSpc>
                <a:spcPct val="110000"/>
              </a:lnSpc>
              <a:defRPr/>
            </a:pPr>
            <a:r>
              <a:rPr lang="zh-CN" altLang="en-US" sz="2400" dirty="0"/>
              <a:t>每个数据项</a:t>
            </a:r>
            <a:r>
              <a:rPr lang="en-US" altLang="zh-CN" sz="2400" dirty="0"/>
              <a:t>Q</a:t>
            </a:r>
            <a:r>
              <a:rPr lang="zh-CN" altLang="en-US" sz="2400" dirty="0"/>
              <a:t>有</a:t>
            </a:r>
            <a:r>
              <a:rPr lang="zh-CN" altLang="en-US" sz="2400" dirty="0">
                <a:highlight>
                  <a:srgbClr val="FFFF00"/>
                </a:highlight>
              </a:rPr>
              <a:t>两个时间戳</a:t>
            </a:r>
            <a:r>
              <a:rPr lang="zh-CN" altLang="en-US" sz="2400" dirty="0"/>
              <a:t>与之联系</a:t>
            </a:r>
          </a:p>
          <a:p>
            <a:pPr lvl="1" eaLnBrk="1" hangingPunct="1">
              <a:lnSpc>
                <a:spcPct val="110000"/>
              </a:lnSpc>
              <a:defRPr/>
            </a:pPr>
            <a:r>
              <a:rPr lang="en-US" altLang="zh-CN" sz="2000" dirty="0">
                <a:ea typeface="宋体" pitchFamily="2" charset="-122"/>
              </a:rPr>
              <a:t>WT(</a:t>
            </a:r>
            <a:r>
              <a:rPr lang="en-US" altLang="zh-CN" sz="2000" i="1" dirty="0">
                <a:ea typeface="宋体" pitchFamily="2" charset="-122"/>
              </a:rPr>
              <a:t>Q</a:t>
            </a:r>
            <a:r>
              <a:rPr lang="en-US" altLang="zh-CN" sz="2000" dirty="0">
                <a:ea typeface="宋体" pitchFamily="2" charset="-122"/>
              </a:rPr>
              <a:t>)</a:t>
            </a:r>
            <a:r>
              <a:rPr lang="zh-CN" altLang="en-US" sz="2000" dirty="0">
                <a:ea typeface="宋体" pitchFamily="2" charset="-122"/>
              </a:rPr>
              <a:t>：</a:t>
            </a:r>
            <a:r>
              <a:rPr lang="zh-CN" altLang="en-US" sz="2000" dirty="0"/>
              <a:t>执行</a:t>
            </a:r>
            <a:r>
              <a:rPr lang="en-US" altLang="zh-CN" sz="2000" dirty="0"/>
              <a:t>write(Q)</a:t>
            </a:r>
            <a:r>
              <a:rPr lang="zh-CN" altLang="en-US" sz="2000" dirty="0"/>
              <a:t>的事务中最大的时间戳</a:t>
            </a:r>
            <a:endParaRPr lang="zh-CN" altLang="en-US" sz="2000" dirty="0">
              <a:ea typeface="宋体" pitchFamily="2" charset="-122"/>
            </a:endParaRPr>
          </a:p>
          <a:p>
            <a:pPr lvl="1" eaLnBrk="1" hangingPunct="1">
              <a:lnSpc>
                <a:spcPct val="110000"/>
              </a:lnSpc>
              <a:defRPr/>
            </a:pPr>
            <a:r>
              <a:rPr lang="en-US" altLang="zh-CN" sz="2000" dirty="0">
                <a:ea typeface="宋体" pitchFamily="2" charset="-122"/>
              </a:rPr>
              <a:t>RT(</a:t>
            </a:r>
            <a:r>
              <a:rPr lang="en-US" altLang="zh-CN" sz="2000" i="1" dirty="0">
                <a:ea typeface="宋体" pitchFamily="2" charset="-122"/>
              </a:rPr>
              <a:t>Q</a:t>
            </a:r>
            <a:r>
              <a:rPr lang="en-US" altLang="zh-CN" sz="2000" dirty="0">
                <a:ea typeface="宋体" pitchFamily="2" charset="-122"/>
              </a:rPr>
              <a:t>)</a:t>
            </a:r>
            <a:r>
              <a:rPr lang="zh-CN" altLang="en-US" sz="2000" dirty="0">
                <a:ea typeface="宋体" pitchFamily="2" charset="-122"/>
              </a:rPr>
              <a:t>：</a:t>
            </a:r>
            <a:r>
              <a:rPr lang="zh-CN" altLang="en-US" sz="2000" dirty="0"/>
              <a:t>执行</a:t>
            </a:r>
            <a:r>
              <a:rPr lang="en-US" altLang="zh-CN" sz="2000" dirty="0"/>
              <a:t>read(Q)</a:t>
            </a:r>
            <a:r>
              <a:rPr lang="zh-CN" altLang="en-US" sz="2000" dirty="0"/>
              <a:t>的事务中最大的时间戳</a:t>
            </a:r>
          </a:p>
        </p:txBody>
      </p:sp>
      <p:sp>
        <p:nvSpPr>
          <p:cNvPr id="5" name="文本框 4">
            <a:extLst>
              <a:ext uri="{FF2B5EF4-FFF2-40B4-BE49-F238E27FC236}">
                <a16:creationId xmlns:a16="http://schemas.microsoft.com/office/drawing/2014/main" id="{3CD4EC8A-CAB4-43A6-9A7A-26E0E3CB7688}"/>
              </a:ext>
            </a:extLst>
          </p:cNvPr>
          <p:cNvSpPr txBox="1"/>
          <p:nvPr/>
        </p:nvSpPr>
        <p:spPr>
          <a:xfrm>
            <a:off x="1170514" y="4804647"/>
            <a:ext cx="5062474"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800" b="0" i="0" dirty="0">
                <a:solidFill>
                  <a:srgbClr val="FF0000"/>
                </a:solidFill>
                <a:effectLst/>
                <a:latin typeface="-apple-system"/>
              </a:rPr>
              <a:t>基于时间戳的协议能够保证事务并行执行的顺序与事务按照时间戳串行执行的效果完全相同</a:t>
            </a:r>
            <a:endParaRPr lang="zh-CN" altLang="en-US" sz="1800" dirty="0">
              <a:solidFill>
                <a:srgbClr val="FF0000"/>
              </a:solidFill>
            </a:endParaRPr>
          </a:p>
        </p:txBody>
      </p:sp>
      <p:sp>
        <p:nvSpPr>
          <p:cNvPr id="7" name="文本框 6">
            <a:extLst>
              <a:ext uri="{FF2B5EF4-FFF2-40B4-BE49-F238E27FC236}">
                <a16:creationId xmlns:a16="http://schemas.microsoft.com/office/drawing/2014/main" id="{0BBCD463-BFF4-4604-B97E-63940DA02085}"/>
              </a:ext>
            </a:extLst>
          </p:cNvPr>
          <p:cNvSpPr txBox="1"/>
          <p:nvPr/>
        </p:nvSpPr>
        <p:spPr>
          <a:xfrm>
            <a:off x="1170514" y="5733256"/>
            <a:ext cx="5062475" cy="58477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1600" b="0" i="0" dirty="0">
                <a:solidFill>
                  <a:srgbClr val="FF0000"/>
                </a:solidFill>
                <a:effectLst/>
                <a:latin typeface="-apple-system"/>
              </a:rPr>
              <a:t>每一个数据项都有两个时间戳，读时间戳和写时间戳，分别代表了当前成功执行对应操作的事务的时间戳。</a:t>
            </a:r>
            <a:endParaRPr lang="zh-CN" altLang="en-US" sz="1600"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pPr eaLnBrk="1" hangingPunct="1">
              <a:defRPr/>
            </a:pPr>
            <a:r>
              <a:rPr lang="zh-CN" altLang="en-US" dirty="0"/>
              <a:t>基于时间戳的协议（基础版）</a:t>
            </a:r>
          </a:p>
        </p:txBody>
      </p:sp>
      <p:sp>
        <p:nvSpPr>
          <p:cNvPr id="288771" name="Rectangle 3"/>
          <p:cNvSpPr>
            <a:spLocks noGrp="1" noChangeArrowheads="1"/>
          </p:cNvSpPr>
          <p:nvPr>
            <p:ph type="body" idx="1"/>
          </p:nvPr>
        </p:nvSpPr>
        <p:spPr/>
        <p:txBody>
          <a:bodyPr/>
          <a:lstStyle/>
          <a:p>
            <a:pPr eaLnBrk="1" hangingPunct="1">
              <a:lnSpc>
                <a:spcPct val="110000"/>
              </a:lnSpc>
              <a:defRPr/>
            </a:pPr>
            <a:r>
              <a:rPr lang="zh-CN" altLang="en-US" sz="2400" dirty="0"/>
              <a:t>对事务 </a:t>
            </a:r>
            <a:r>
              <a:rPr lang="en-US" altLang="zh-CN" sz="2400" dirty="0"/>
              <a:t>T </a:t>
            </a:r>
            <a:r>
              <a:rPr lang="zh-CN" altLang="en-US" sz="2400" dirty="0"/>
              <a:t>发出的 </a:t>
            </a:r>
            <a:r>
              <a:rPr lang="en-US" altLang="zh-CN" sz="2400" dirty="0"/>
              <a:t>read(Q) </a:t>
            </a:r>
            <a:r>
              <a:rPr lang="zh-CN" altLang="en-US" sz="2400" dirty="0"/>
              <a:t>请求：</a:t>
            </a:r>
          </a:p>
          <a:p>
            <a:pPr lvl="1" eaLnBrk="1" hangingPunct="1">
              <a:lnSpc>
                <a:spcPct val="110000"/>
              </a:lnSpc>
              <a:defRPr/>
            </a:pPr>
            <a:r>
              <a:rPr lang="zh-CN" altLang="en-US" sz="2000" dirty="0"/>
              <a:t>若 </a:t>
            </a:r>
            <a:r>
              <a:rPr lang="en-US" altLang="zh-CN" sz="2000" dirty="0"/>
              <a:t>TS(T) &lt; WT(Q)</a:t>
            </a:r>
            <a:r>
              <a:rPr lang="zh-CN" altLang="en-US" sz="2000" dirty="0"/>
              <a:t>，说明 </a:t>
            </a:r>
            <a:r>
              <a:rPr lang="en-US" altLang="zh-CN" sz="2000" dirty="0"/>
              <a:t>T </a:t>
            </a:r>
            <a:r>
              <a:rPr lang="zh-CN" altLang="en-US" sz="2000" dirty="0"/>
              <a:t>要读的值被覆盖，</a:t>
            </a:r>
            <a:r>
              <a:rPr lang="en-US" altLang="zh-CN" sz="2000" dirty="0"/>
              <a:t>read </a:t>
            </a:r>
            <a:r>
              <a:rPr lang="zh-CN" altLang="en-US" sz="2000" dirty="0"/>
              <a:t>操作被拒绝，事务 </a:t>
            </a:r>
            <a:r>
              <a:rPr lang="en-US" altLang="zh-CN" sz="2000" dirty="0"/>
              <a:t>T </a:t>
            </a:r>
            <a:r>
              <a:rPr lang="zh-CN" altLang="en-US" sz="2000" dirty="0"/>
              <a:t>回滚。</a:t>
            </a:r>
          </a:p>
          <a:p>
            <a:pPr lvl="1" eaLnBrk="1" hangingPunct="1">
              <a:lnSpc>
                <a:spcPct val="110000"/>
              </a:lnSpc>
              <a:defRPr/>
            </a:pPr>
            <a:r>
              <a:rPr lang="zh-CN" altLang="en-US" sz="2000" dirty="0"/>
              <a:t>否则，执行 </a:t>
            </a:r>
            <a:r>
              <a:rPr lang="en-US" altLang="zh-CN" sz="2000" dirty="0"/>
              <a:t>read </a:t>
            </a:r>
            <a:r>
              <a:rPr lang="zh-CN" altLang="en-US" sz="2000" dirty="0"/>
              <a:t>操作，同时设置 </a:t>
            </a:r>
            <a:r>
              <a:rPr lang="en-US" altLang="zh-CN" sz="2000" dirty="0"/>
              <a:t>RT(Q) = Max(TS(T), RT(Q))</a:t>
            </a:r>
            <a:r>
              <a:rPr lang="zh-CN" altLang="en-US" sz="2000" dirty="0"/>
              <a:t> </a:t>
            </a:r>
            <a:endParaRPr lang="zh-CN" altLang="en-US" sz="2400" dirty="0">
              <a:solidFill>
                <a:schemeClr val="hlink"/>
              </a:solidFill>
            </a:endParaRPr>
          </a:p>
          <a:p>
            <a:pPr eaLnBrk="1" hangingPunct="1">
              <a:lnSpc>
                <a:spcPct val="110000"/>
              </a:lnSpc>
              <a:defRPr/>
            </a:pPr>
            <a:r>
              <a:rPr lang="zh-CN" altLang="en-US" sz="2400" dirty="0"/>
              <a:t>对事务 </a:t>
            </a:r>
            <a:r>
              <a:rPr lang="en-US" altLang="zh-CN" sz="2400" dirty="0"/>
              <a:t>T </a:t>
            </a:r>
            <a:r>
              <a:rPr lang="zh-CN" altLang="en-US" sz="2400" dirty="0"/>
              <a:t>发出的 </a:t>
            </a:r>
            <a:r>
              <a:rPr lang="en-US" altLang="zh-CN" sz="2400" dirty="0"/>
              <a:t>write(Q) </a:t>
            </a:r>
            <a:r>
              <a:rPr lang="zh-CN" altLang="en-US" sz="2400" dirty="0"/>
              <a:t>请求：</a:t>
            </a:r>
          </a:p>
          <a:p>
            <a:pPr lvl="1" eaLnBrk="1" hangingPunct="1">
              <a:lnSpc>
                <a:spcPct val="110000"/>
              </a:lnSpc>
              <a:defRPr/>
            </a:pPr>
            <a:r>
              <a:rPr lang="zh-CN" altLang="en-US" sz="2000" dirty="0"/>
              <a:t>若 </a:t>
            </a:r>
            <a:r>
              <a:rPr lang="en-US" altLang="zh-CN" sz="2000" dirty="0"/>
              <a:t>TS(T) &lt; RT(Q)</a:t>
            </a:r>
            <a:r>
              <a:rPr lang="zh-CN" altLang="en-US" sz="2000" dirty="0"/>
              <a:t>，说明有更新的事务已经读取了 </a:t>
            </a:r>
            <a:r>
              <a:rPr lang="en-US" altLang="zh-CN" sz="2000" dirty="0"/>
              <a:t>Q</a:t>
            </a:r>
            <a:r>
              <a:rPr lang="zh-CN" altLang="en-US" sz="2000" dirty="0"/>
              <a:t>，</a:t>
            </a:r>
            <a:r>
              <a:rPr lang="en-US" altLang="zh-CN" sz="2000" dirty="0"/>
              <a:t>T </a:t>
            </a:r>
            <a:r>
              <a:rPr lang="zh-CN" altLang="en-US" sz="2000" dirty="0"/>
              <a:t>产生的 </a:t>
            </a:r>
            <a:r>
              <a:rPr lang="en-US" altLang="zh-CN" sz="2000" dirty="0"/>
              <a:t>Q </a:t>
            </a:r>
            <a:r>
              <a:rPr lang="zh-CN" altLang="en-US" sz="2000" dirty="0"/>
              <a:t>值不应该被写入，否则更新事务写入的 </a:t>
            </a:r>
            <a:r>
              <a:rPr lang="en-US" altLang="zh-CN" sz="2000" dirty="0"/>
              <a:t>Q </a:t>
            </a:r>
            <a:r>
              <a:rPr lang="zh-CN" altLang="en-US" sz="2000" dirty="0"/>
              <a:t>值就是过期的了。因此，系统拒绝 </a:t>
            </a:r>
            <a:r>
              <a:rPr lang="en-US" altLang="zh-CN" sz="2000" dirty="0"/>
              <a:t>write </a:t>
            </a:r>
            <a:r>
              <a:rPr lang="zh-CN" altLang="en-US" sz="2000" dirty="0"/>
              <a:t>请求，事务 </a:t>
            </a:r>
            <a:r>
              <a:rPr lang="en-US" altLang="zh-CN" sz="2000" dirty="0"/>
              <a:t>T </a:t>
            </a:r>
            <a:r>
              <a:rPr lang="zh-CN" altLang="en-US" sz="2000" dirty="0"/>
              <a:t>回滚。</a:t>
            </a:r>
            <a:endParaRPr lang="zh-CN" altLang="en-US" sz="2000" dirty="0">
              <a:ea typeface="宋体" pitchFamily="2" charset="-122"/>
            </a:endParaRPr>
          </a:p>
          <a:p>
            <a:pPr lvl="1" eaLnBrk="1" hangingPunct="1">
              <a:lnSpc>
                <a:spcPct val="110000"/>
              </a:lnSpc>
              <a:defRPr/>
            </a:pPr>
            <a:r>
              <a:rPr lang="zh-CN" altLang="en-US" sz="2000" dirty="0"/>
              <a:t>此外，若 </a:t>
            </a:r>
            <a:r>
              <a:rPr lang="en-US" altLang="zh-CN" sz="2000" dirty="0"/>
              <a:t>TS(T) &lt; WTS(Q)</a:t>
            </a:r>
            <a:r>
              <a:rPr lang="zh-CN" altLang="en-US" sz="2000" dirty="0"/>
              <a:t>，说明 </a:t>
            </a:r>
            <a:r>
              <a:rPr lang="en-US" altLang="zh-CN" sz="2000" dirty="0"/>
              <a:t>T </a:t>
            </a:r>
            <a:r>
              <a:rPr lang="zh-CN" altLang="en-US" sz="2000" dirty="0"/>
              <a:t>写入的值是过时的，因此系统拒绝 </a:t>
            </a:r>
            <a:r>
              <a:rPr lang="en-US" altLang="zh-CN" sz="2000" dirty="0"/>
              <a:t>write</a:t>
            </a:r>
            <a:r>
              <a:rPr lang="zh-CN" altLang="en-US" sz="2000" dirty="0"/>
              <a:t>，事务 </a:t>
            </a:r>
            <a:r>
              <a:rPr lang="en-US" altLang="zh-CN" sz="2000" dirty="0"/>
              <a:t>T </a:t>
            </a:r>
            <a:r>
              <a:rPr lang="zh-CN" altLang="en-US" sz="2000" dirty="0"/>
              <a:t>回滚。</a:t>
            </a:r>
            <a:endParaRPr lang="en-US" altLang="zh-CN" sz="2000" dirty="0"/>
          </a:p>
          <a:p>
            <a:pPr lvl="2" eaLnBrk="1" hangingPunct="1">
              <a:lnSpc>
                <a:spcPct val="110000"/>
              </a:lnSpc>
              <a:defRPr/>
            </a:pPr>
            <a:r>
              <a:rPr lang="zh-CN" altLang="en-US" sz="1600" dirty="0"/>
              <a:t>否则，执行 </a:t>
            </a:r>
            <a:r>
              <a:rPr lang="en-US" altLang="zh-CN" sz="1600" dirty="0"/>
              <a:t>write </a:t>
            </a:r>
            <a:r>
              <a:rPr lang="zh-CN" altLang="en-US" sz="1600" dirty="0"/>
              <a:t>操作，同时更新 </a:t>
            </a:r>
            <a:r>
              <a:rPr lang="en-US" altLang="zh-CN" sz="1600" dirty="0"/>
              <a:t>WT(Q) = TS(T)</a:t>
            </a:r>
            <a:r>
              <a:rPr lang="zh-CN" altLang="en-US" sz="1600" dirty="0"/>
              <a:t>。</a:t>
            </a:r>
          </a:p>
        </p:txBody>
      </p:sp>
      <p:sp>
        <p:nvSpPr>
          <p:cNvPr id="8" name="文本框 7">
            <a:extLst>
              <a:ext uri="{FF2B5EF4-FFF2-40B4-BE49-F238E27FC236}">
                <a16:creationId xmlns:a16="http://schemas.microsoft.com/office/drawing/2014/main" id="{40D5E957-615E-4698-8D7A-8EFD2F1DADCB}"/>
              </a:ext>
            </a:extLst>
          </p:cNvPr>
          <p:cNvSpPr txBox="1"/>
          <p:nvPr/>
        </p:nvSpPr>
        <p:spPr>
          <a:xfrm>
            <a:off x="1331640" y="1037690"/>
            <a:ext cx="7254552"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1800" b="0" i="0" dirty="0">
                <a:solidFill>
                  <a:srgbClr val="191B1F"/>
                </a:solidFill>
                <a:effectLst/>
                <a:latin typeface="-apple-system"/>
              </a:rPr>
              <a:t>时间戳排序协议保证</a:t>
            </a:r>
            <a:r>
              <a:rPr lang="zh-CN" altLang="en-US" sz="1800" b="0" i="0" dirty="0">
                <a:solidFill>
                  <a:srgbClr val="FF0000"/>
                </a:solidFill>
                <a:effectLst/>
                <a:latin typeface="-apple-system"/>
              </a:rPr>
              <a:t>有冲突的 </a:t>
            </a:r>
            <a:r>
              <a:rPr lang="en-US" altLang="zh-CN" sz="1800" b="0" i="0" dirty="0">
                <a:solidFill>
                  <a:srgbClr val="FF0000"/>
                </a:solidFill>
                <a:effectLst/>
                <a:latin typeface="-apple-system"/>
              </a:rPr>
              <a:t>read </a:t>
            </a:r>
            <a:r>
              <a:rPr lang="zh-CN" altLang="en-US" sz="1800" b="0" i="0" dirty="0">
                <a:solidFill>
                  <a:srgbClr val="FF0000"/>
                </a:solidFill>
                <a:effectLst/>
                <a:latin typeface="-apple-system"/>
              </a:rPr>
              <a:t>和 </a:t>
            </a:r>
            <a:r>
              <a:rPr lang="en-US" altLang="zh-CN" sz="1800" b="0" i="0" dirty="0">
                <a:solidFill>
                  <a:srgbClr val="FF0000"/>
                </a:solidFill>
                <a:effectLst/>
                <a:latin typeface="-apple-system"/>
              </a:rPr>
              <a:t>write </a:t>
            </a:r>
            <a:r>
              <a:rPr lang="zh-CN" altLang="en-US" sz="1800" b="0" i="0" dirty="0">
                <a:solidFill>
                  <a:srgbClr val="FF0000"/>
                </a:solidFill>
                <a:effectLst/>
                <a:latin typeface="-apple-system"/>
              </a:rPr>
              <a:t>操作</a:t>
            </a:r>
            <a:r>
              <a:rPr lang="zh-CN" altLang="en-US" sz="1800" b="0" i="0" dirty="0">
                <a:solidFill>
                  <a:srgbClr val="191B1F"/>
                </a:solidFill>
                <a:effectLst/>
                <a:highlight>
                  <a:srgbClr val="FFFF00"/>
                </a:highlight>
                <a:latin typeface="-apple-system"/>
              </a:rPr>
              <a:t>按照时间戳的次序</a:t>
            </a:r>
            <a:r>
              <a:rPr lang="zh-CN" altLang="en-US" sz="1800" b="0" i="0" dirty="0">
                <a:solidFill>
                  <a:srgbClr val="191B1F"/>
                </a:solidFill>
                <a:effectLst/>
                <a:latin typeface="-apple-system"/>
              </a:rPr>
              <a:t>进行</a:t>
            </a:r>
            <a:endParaRPr lang="zh-CN" altLang="en-US" sz="1800" dirty="0"/>
          </a:p>
        </p:txBody>
      </p:sp>
    </p:spTree>
    <p:extLst>
      <p:ext uri="{BB962C8B-B14F-4D97-AF65-F5344CB8AC3E}">
        <p14:creationId xmlns:p14="http://schemas.microsoft.com/office/powerpoint/2010/main" val="2425934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pPr eaLnBrk="1" hangingPunct="1">
              <a:defRPr/>
            </a:pPr>
            <a:r>
              <a:rPr lang="zh-CN" altLang="en-US" dirty="0"/>
              <a:t>基于时间戳的协议</a:t>
            </a:r>
            <a:r>
              <a:rPr lang="zh-CN" altLang="en-US" sz="2800" dirty="0"/>
              <a:t>（升级版之提交位）</a:t>
            </a:r>
            <a:endParaRPr lang="zh-CN" altLang="en-US" dirty="0"/>
          </a:p>
        </p:txBody>
      </p:sp>
      <p:sp>
        <p:nvSpPr>
          <p:cNvPr id="302083" name="Rectangle 3"/>
          <p:cNvSpPr>
            <a:spLocks noGrp="1" noChangeArrowheads="1"/>
          </p:cNvSpPr>
          <p:nvPr>
            <p:ph type="body" idx="1"/>
          </p:nvPr>
        </p:nvSpPr>
        <p:spPr/>
        <p:txBody>
          <a:bodyPr/>
          <a:lstStyle/>
          <a:p>
            <a:pPr eaLnBrk="1" hangingPunct="1">
              <a:lnSpc>
                <a:spcPct val="125000"/>
              </a:lnSpc>
              <a:defRPr/>
            </a:pPr>
            <a:r>
              <a:rPr lang="zh-CN" altLang="en-US" dirty="0">
                <a:solidFill>
                  <a:schemeClr val="hlink"/>
                </a:solidFill>
              </a:rPr>
              <a:t>可能的脏读</a:t>
            </a:r>
            <a:r>
              <a:rPr lang="zh-CN" altLang="en-US" sz="2400" dirty="0">
                <a:solidFill>
                  <a:schemeClr val="tx1">
                    <a:lumMod val="50000"/>
                    <a:lumOff val="50000"/>
                  </a:schemeClr>
                </a:solidFill>
              </a:rPr>
              <a:t>（</a:t>
            </a:r>
            <a:r>
              <a:rPr lang="en-US" altLang="zh-CN" sz="2400" dirty="0" err="1">
                <a:solidFill>
                  <a:schemeClr val="tx1">
                    <a:lumMod val="50000"/>
                    <a:lumOff val="50000"/>
                  </a:schemeClr>
                </a:solidFill>
              </a:rPr>
              <a:t>st</a:t>
            </a:r>
            <a:r>
              <a:rPr lang="en-US" altLang="zh-CN" sz="2400" baseline="-25000" dirty="0" err="1">
                <a:solidFill>
                  <a:schemeClr val="tx1">
                    <a:lumMod val="50000"/>
                    <a:lumOff val="50000"/>
                  </a:schemeClr>
                </a:solidFill>
              </a:rPr>
              <a:t>i</a:t>
            </a:r>
            <a:r>
              <a:rPr lang="en-US" altLang="zh-CN" sz="2400" dirty="0">
                <a:solidFill>
                  <a:schemeClr val="tx1">
                    <a:lumMod val="50000"/>
                    <a:lumOff val="50000"/>
                  </a:schemeClr>
                </a:solidFill>
              </a:rPr>
              <a:t>:</a:t>
            </a:r>
            <a:r>
              <a:rPr lang="zh-CN" altLang="en-US" sz="2400" dirty="0">
                <a:solidFill>
                  <a:schemeClr val="tx1">
                    <a:lumMod val="50000"/>
                    <a:lumOff val="50000"/>
                  </a:schemeClr>
                </a:solidFill>
              </a:rPr>
              <a:t>发起事务</a:t>
            </a:r>
            <a:r>
              <a:rPr lang="en-US" altLang="zh-CN" sz="2400" dirty="0" err="1">
                <a:solidFill>
                  <a:schemeClr val="tx1">
                    <a:lumMod val="50000"/>
                    <a:lumOff val="50000"/>
                  </a:schemeClr>
                </a:solidFill>
              </a:rPr>
              <a:t>t</a:t>
            </a:r>
            <a:r>
              <a:rPr lang="en-US" altLang="zh-CN" sz="2400" baseline="-25000" dirty="0" err="1">
                <a:solidFill>
                  <a:schemeClr val="tx1">
                    <a:lumMod val="50000"/>
                    <a:lumOff val="50000"/>
                  </a:schemeClr>
                </a:solidFill>
              </a:rPr>
              <a:t>i</a:t>
            </a:r>
            <a:r>
              <a:rPr lang="zh-CN" altLang="en-US" sz="2400" dirty="0">
                <a:solidFill>
                  <a:schemeClr val="tx1">
                    <a:lumMod val="50000"/>
                    <a:lumOff val="50000"/>
                  </a:schemeClr>
                </a:solidFill>
              </a:rPr>
              <a:t>；</a:t>
            </a:r>
            <a:r>
              <a:rPr lang="en-US" altLang="zh-CN" sz="2400" dirty="0">
                <a:solidFill>
                  <a:schemeClr val="tx1">
                    <a:lumMod val="50000"/>
                    <a:lumOff val="50000"/>
                  </a:schemeClr>
                </a:solidFill>
              </a:rPr>
              <a:t> </a:t>
            </a:r>
            <a:r>
              <a:rPr lang="en-US" altLang="zh-CN" sz="2400" dirty="0" err="1">
                <a:solidFill>
                  <a:schemeClr val="tx1">
                    <a:lumMod val="50000"/>
                    <a:lumOff val="50000"/>
                  </a:schemeClr>
                </a:solidFill>
              </a:rPr>
              <a:t>at</a:t>
            </a:r>
            <a:r>
              <a:rPr lang="en-US" altLang="zh-CN" sz="2400" baseline="-25000" dirty="0" err="1">
                <a:solidFill>
                  <a:schemeClr val="tx1">
                    <a:lumMod val="50000"/>
                    <a:lumOff val="50000"/>
                  </a:schemeClr>
                </a:solidFill>
              </a:rPr>
              <a:t>i</a:t>
            </a:r>
            <a:r>
              <a:rPr lang="en-US" altLang="zh-CN" sz="2400" dirty="0" err="1">
                <a:solidFill>
                  <a:schemeClr val="tx1">
                    <a:lumMod val="50000"/>
                    <a:lumOff val="50000"/>
                  </a:schemeClr>
                </a:solidFill>
              </a:rPr>
              <a:t>:abort</a:t>
            </a:r>
            <a:r>
              <a:rPr lang="zh-CN" altLang="en-US" sz="2400" dirty="0">
                <a:solidFill>
                  <a:schemeClr val="tx1">
                    <a:lumMod val="50000"/>
                    <a:lumOff val="50000"/>
                  </a:schemeClr>
                </a:solidFill>
              </a:rPr>
              <a:t>事务</a:t>
            </a:r>
            <a:r>
              <a:rPr lang="en-US" altLang="zh-CN" sz="2400" dirty="0" err="1">
                <a:solidFill>
                  <a:schemeClr val="tx1">
                    <a:lumMod val="50000"/>
                    <a:lumOff val="50000"/>
                  </a:schemeClr>
                </a:solidFill>
              </a:rPr>
              <a:t>t</a:t>
            </a:r>
            <a:r>
              <a:rPr lang="en-US" altLang="zh-CN" sz="2400" baseline="-25000" dirty="0" err="1">
                <a:solidFill>
                  <a:schemeClr val="tx1">
                    <a:lumMod val="50000"/>
                    <a:lumOff val="50000"/>
                  </a:schemeClr>
                </a:solidFill>
              </a:rPr>
              <a:t>i</a:t>
            </a:r>
            <a:r>
              <a:rPr lang="zh-CN" altLang="en-US" sz="2400" dirty="0">
                <a:solidFill>
                  <a:schemeClr val="tx1">
                    <a:lumMod val="50000"/>
                    <a:lumOff val="50000"/>
                  </a:schemeClr>
                </a:solidFill>
              </a:rPr>
              <a:t>，即回滚）</a:t>
            </a:r>
            <a:endParaRPr lang="zh-CN" altLang="en-US" dirty="0">
              <a:solidFill>
                <a:schemeClr val="tx1">
                  <a:lumMod val="50000"/>
                  <a:lumOff val="50000"/>
                </a:schemeClr>
              </a:solidFill>
            </a:endParaRPr>
          </a:p>
          <a:p>
            <a:pPr lvl="1" eaLnBrk="1" hangingPunct="1">
              <a:lnSpc>
                <a:spcPct val="125000"/>
              </a:lnSpc>
              <a:defRPr/>
            </a:pPr>
            <a:endParaRPr lang="zh-CN" altLang="en-US" baseline="-25000" dirty="0">
              <a:ea typeface="宋体" pitchFamily="2" charset="-122"/>
            </a:endParaRPr>
          </a:p>
          <a:p>
            <a:pPr lvl="1" eaLnBrk="1" hangingPunct="1">
              <a:lnSpc>
                <a:spcPct val="125000"/>
              </a:lnSpc>
              <a:defRPr/>
            </a:pPr>
            <a:endParaRPr lang="zh-CN" altLang="en-US" baseline="-25000" dirty="0">
              <a:ea typeface="宋体" pitchFamily="2" charset="-122"/>
            </a:endParaRPr>
          </a:p>
          <a:p>
            <a:pPr lvl="1" eaLnBrk="1" hangingPunct="1">
              <a:lnSpc>
                <a:spcPct val="125000"/>
              </a:lnSpc>
              <a:defRPr/>
            </a:pPr>
            <a:r>
              <a:rPr lang="zh-CN" altLang="en-US" sz="2000" dirty="0">
                <a:highlight>
                  <a:srgbClr val="FFFF00"/>
                </a:highlight>
              </a:rPr>
              <a:t>提交位</a:t>
            </a:r>
            <a:r>
              <a:rPr lang="en-US" altLang="zh-CN" sz="2000" dirty="0">
                <a:highlight>
                  <a:srgbClr val="FFFF00"/>
                </a:highlight>
              </a:rPr>
              <a:t>C(R)</a:t>
            </a:r>
            <a:r>
              <a:rPr lang="zh-CN" altLang="en-US" sz="2000" dirty="0"/>
              <a:t>：</a:t>
            </a:r>
            <a:r>
              <a:rPr lang="en-US" altLang="zh-CN" sz="2000" dirty="0"/>
              <a:t>R</a:t>
            </a:r>
            <a:r>
              <a:rPr lang="zh-CN" altLang="en-US" sz="2000" dirty="0"/>
              <a:t>上的一个标志位，拥有数据项</a:t>
            </a:r>
            <a:r>
              <a:rPr lang="en-US" altLang="zh-CN" sz="2000" dirty="0"/>
              <a:t>R</a:t>
            </a:r>
            <a:r>
              <a:rPr lang="zh-CN" altLang="en-US" sz="2000" dirty="0"/>
              <a:t>上写时间戳的事务是否提交（</a:t>
            </a:r>
            <a:r>
              <a:rPr lang="zh-CN" altLang="en-US" sz="2000" dirty="0">
                <a:solidFill>
                  <a:schemeClr val="tx1">
                    <a:lumMod val="50000"/>
                    <a:lumOff val="50000"/>
                  </a:schemeClr>
                </a:solidFill>
              </a:rPr>
              <a:t>也就是标明：最近写入数据项</a:t>
            </a:r>
            <a:r>
              <a:rPr lang="en-US" altLang="zh-CN" sz="2000" dirty="0">
                <a:solidFill>
                  <a:schemeClr val="tx1">
                    <a:lumMod val="50000"/>
                    <a:lumOff val="50000"/>
                  </a:schemeClr>
                </a:solidFill>
              </a:rPr>
              <a:t>R</a:t>
            </a:r>
            <a:r>
              <a:rPr lang="zh-CN" altLang="en-US" sz="2000" dirty="0">
                <a:solidFill>
                  <a:schemeClr val="tx1">
                    <a:lumMod val="50000"/>
                    <a:lumOff val="50000"/>
                  </a:schemeClr>
                </a:solidFill>
              </a:rPr>
              <a:t>的事务是否已提交</a:t>
            </a:r>
            <a:r>
              <a:rPr lang="zh-CN" altLang="en-US" sz="2000" dirty="0"/>
              <a:t>）</a:t>
            </a:r>
          </a:p>
        </p:txBody>
      </p:sp>
      <p:graphicFrame>
        <p:nvGraphicFramePr>
          <p:cNvPr id="3074" name="Object 4"/>
          <p:cNvGraphicFramePr>
            <a:graphicFrameLocks noChangeAspect="1"/>
          </p:cNvGraphicFramePr>
          <p:nvPr/>
        </p:nvGraphicFramePr>
        <p:xfrm>
          <a:off x="1933575" y="2060575"/>
          <a:ext cx="5462588" cy="815975"/>
        </p:xfrm>
        <a:graphic>
          <a:graphicData uri="http://schemas.openxmlformats.org/presentationml/2006/ole">
            <mc:AlternateContent xmlns:mc="http://schemas.openxmlformats.org/markup-compatibility/2006">
              <mc:Choice xmlns:v="urn:schemas-microsoft-com:vml" Requires="v">
                <p:oleObj name="公式" r:id="rId3" imgW="1447560" imgH="215640" progId="Equation.3">
                  <p:embed/>
                </p:oleObj>
              </mc:Choice>
              <mc:Fallback>
                <p:oleObj name="公式" r:id="rId3" imgW="1447560" imgH="215640" progId="Equation.3">
                  <p:embed/>
                  <p:pic>
                    <p:nvPicPr>
                      <p:cNvPr id="307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3575" y="2060575"/>
                        <a:ext cx="5462588"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pPr eaLnBrk="1" hangingPunct="1">
              <a:defRPr/>
            </a:pPr>
            <a:r>
              <a:rPr lang="zh-CN" altLang="en-US" dirty="0"/>
              <a:t>基于时间戳的协议</a:t>
            </a:r>
            <a:r>
              <a:rPr lang="zh-CN" altLang="en-US" sz="2000" dirty="0"/>
              <a:t>（升级版之</a:t>
            </a:r>
            <a:r>
              <a:rPr lang="en-US" altLang="zh-CN" sz="2000" dirty="0"/>
              <a:t>Thomas</a:t>
            </a:r>
            <a:r>
              <a:rPr lang="zh-CN" altLang="en-US" sz="2000" dirty="0"/>
              <a:t>写规则）</a:t>
            </a:r>
            <a:endParaRPr lang="zh-CN" altLang="en-US" dirty="0"/>
          </a:p>
        </p:txBody>
      </p:sp>
      <p:sp>
        <p:nvSpPr>
          <p:cNvPr id="302083" name="Rectangle 3"/>
          <p:cNvSpPr>
            <a:spLocks noGrp="1" noChangeArrowheads="1"/>
          </p:cNvSpPr>
          <p:nvPr>
            <p:ph type="body" idx="1"/>
          </p:nvPr>
        </p:nvSpPr>
        <p:spPr/>
        <p:txBody>
          <a:bodyPr/>
          <a:lstStyle/>
          <a:p>
            <a:pPr eaLnBrk="1" hangingPunct="1">
              <a:lnSpc>
                <a:spcPct val="125000"/>
              </a:lnSpc>
              <a:defRPr/>
            </a:pPr>
            <a:r>
              <a:rPr lang="zh-CN" altLang="en-US" dirty="0">
                <a:solidFill>
                  <a:schemeClr val="hlink"/>
                </a:solidFill>
              </a:rPr>
              <a:t>跳过的写</a:t>
            </a:r>
          </a:p>
          <a:p>
            <a:pPr eaLnBrk="1" hangingPunct="1">
              <a:lnSpc>
                <a:spcPct val="125000"/>
              </a:lnSpc>
              <a:defRPr/>
            </a:pPr>
            <a:endParaRPr lang="zh-CN" altLang="en-US" dirty="0">
              <a:solidFill>
                <a:schemeClr val="hlink"/>
              </a:solidFill>
            </a:endParaRPr>
          </a:p>
          <a:p>
            <a:pPr lvl="1" eaLnBrk="1" hangingPunct="1">
              <a:lnSpc>
                <a:spcPct val="125000"/>
              </a:lnSpc>
              <a:defRPr/>
            </a:pPr>
            <a:r>
              <a:rPr lang="en-US" altLang="zh-CN" dirty="0">
                <a:highlight>
                  <a:srgbClr val="FFFF00"/>
                </a:highlight>
              </a:rPr>
              <a:t>Thomas</a:t>
            </a:r>
            <a:r>
              <a:rPr lang="zh-CN" altLang="en-US" dirty="0">
                <a:highlight>
                  <a:srgbClr val="FFFF00"/>
                </a:highlight>
              </a:rPr>
              <a:t>写规则</a:t>
            </a:r>
            <a:r>
              <a:rPr lang="zh-CN" altLang="en-US" dirty="0"/>
              <a:t>：写操作在更晚的写操作已经发生时可以跳过</a:t>
            </a:r>
          </a:p>
        </p:txBody>
      </p:sp>
      <p:graphicFrame>
        <p:nvGraphicFramePr>
          <p:cNvPr id="3075" name="Object 5"/>
          <p:cNvGraphicFramePr>
            <a:graphicFrameLocks noChangeAspect="1"/>
          </p:cNvGraphicFramePr>
          <p:nvPr>
            <p:extLst>
              <p:ext uri="{D42A27DB-BD31-4B8C-83A1-F6EECF244321}">
                <p14:modId xmlns:p14="http://schemas.microsoft.com/office/powerpoint/2010/main" val="2844976148"/>
              </p:ext>
            </p:extLst>
          </p:nvPr>
        </p:nvGraphicFramePr>
        <p:xfrm>
          <a:off x="2339752" y="1772816"/>
          <a:ext cx="4840287" cy="815975"/>
        </p:xfrm>
        <a:graphic>
          <a:graphicData uri="http://schemas.openxmlformats.org/presentationml/2006/ole">
            <mc:AlternateContent xmlns:mc="http://schemas.openxmlformats.org/markup-compatibility/2006">
              <mc:Choice xmlns:v="urn:schemas-microsoft-com:vml" Requires="v">
                <p:oleObj name="公式" r:id="rId3" imgW="1282680" imgH="215640" progId="Equation.3">
                  <p:embed/>
                </p:oleObj>
              </mc:Choice>
              <mc:Fallback>
                <p:oleObj name="公式" r:id="rId3" imgW="1282680" imgH="215640" progId="Equation.3">
                  <p:embed/>
                  <p:pic>
                    <p:nvPicPr>
                      <p:cNvPr id="307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1772816"/>
                        <a:ext cx="4840287"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图片 2">
            <a:extLst>
              <a:ext uri="{FF2B5EF4-FFF2-40B4-BE49-F238E27FC236}">
                <a16:creationId xmlns:a16="http://schemas.microsoft.com/office/drawing/2014/main" id="{F51B8A80-6F4D-459F-B9AB-B62E6B994F1B}"/>
              </a:ext>
            </a:extLst>
          </p:cNvPr>
          <p:cNvPicPr>
            <a:picLocks noChangeAspect="1"/>
          </p:cNvPicPr>
          <p:nvPr/>
        </p:nvPicPr>
        <p:blipFill>
          <a:blip r:embed="rId5"/>
          <a:stretch>
            <a:fillRect/>
          </a:stretch>
        </p:blipFill>
        <p:spPr>
          <a:xfrm>
            <a:off x="827584" y="4005064"/>
            <a:ext cx="2402756" cy="2325662"/>
          </a:xfrm>
          <a:prstGeom prst="rect">
            <a:avLst/>
          </a:prstGeom>
          <a:ln>
            <a:noFill/>
          </a:ln>
          <a:effectLst>
            <a:outerShdw blurRad="292100" dist="139700" dir="2700000" algn="tl" rotWithShape="0">
              <a:srgbClr val="333333">
                <a:alpha val="65000"/>
              </a:srgbClr>
            </a:outerShdw>
          </a:effectLst>
        </p:spPr>
      </p:pic>
      <p:sp>
        <p:nvSpPr>
          <p:cNvPr id="9" name="文本框 8">
            <a:extLst>
              <a:ext uri="{FF2B5EF4-FFF2-40B4-BE49-F238E27FC236}">
                <a16:creationId xmlns:a16="http://schemas.microsoft.com/office/drawing/2014/main" id="{2D96C975-AEA8-4C31-815A-AA1057013C12}"/>
              </a:ext>
            </a:extLst>
          </p:cNvPr>
          <p:cNvSpPr txBox="1"/>
          <p:nvPr/>
        </p:nvSpPr>
        <p:spPr>
          <a:xfrm>
            <a:off x="3923928" y="3645024"/>
            <a:ext cx="4572000" cy="286232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1800" b="0" i="0" dirty="0">
                <a:solidFill>
                  <a:srgbClr val="191B1F"/>
                </a:solidFill>
                <a:effectLst/>
                <a:latin typeface="-apple-system"/>
              </a:rPr>
              <a:t>假设 </a:t>
            </a:r>
            <a:r>
              <a:rPr lang="en-US" altLang="zh-CN" sz="1800" b="0" i="0" dirty="0">
                <a:solidFill>
                  <a:srgbClr val="191B1F"/>
                </a:solidFill>
                <a:effectLst/>
                <a:latin typeface="-apple-system"/>
              </a:rPr>
              <a:t>TS(T1) &lt; TS(T2)</a:t>
            </a:r>
            <a:r>
              <a:rPr lang="zh-CN" altLang="en-US" sz="1800" b="0" i="0" dirty="0">
                <a:solidFill>
                  <a:srgbClr val="191B1F"/>
                </a:solidFill>
                <a:effectLst/>
                <a:latin typeface="-apple-system"/>
              </a:rPr>
              <a:t>，按照上述时间戳排序协议，</a:t>
            </a:r>
            <a:r>
              <a:rPr lang="en-US" altLang="zh-CN" sz="1800" b="0" i="0" dirty="0">
                <a:solidFill>
                  <a:srgbClr val="191B1F"/>
                </a:solidFill>
                <a:effectLst/>
                <a:latin typeface="-apple-system"/>
              </a:rPr>
              <a:t>T1 </a:t>
            </a:r>
            <a:r>
              <a:rPr lang="zh-CN" altLang="en-US" sz="1800" b="0" i="0" dirty="0">
                <a:solidFill>
                  <a:srgbClr val="191B1F"/>
                </a:solidFill>
                <a:effectLst/>
                <a:latin typeface="-apple-system"/>
              </a:rPr>
              <a:t>的 </a:t>
            </a:r>
            <a:r>
              <a:rPr lang="en-US" altLang="zh-CN" sz="1800" b="0" i="0" dirty="0">
                <a:solidFill>
                  <a:srgbClr val="191B1F"/>
                </a:solidFill>
                <a:effectLst/>
                <a:latin typeface="-apple-system"/>
              </a:rPr>
              <a:t>read </a:t>
            </a:r>
            <a:r>
              <a:rPr lang="zh-CN" altLang="en-US" sz="1800" b="0" i="0" dirty="0">
                <a:solidFill>
                  <a:srgbClr val="191B1F"/>
                </a:solidFill>
                <a:effectLst/>
                <a:latin typeface="-apple-system"/>
              </a:rPr>
              <a:t>和 </a:t>
            </a:r>
            <a:r>
              <a:rPr lang="en-US" altLang="zh-CN" sz="1800" b="0" i="0" dirty="0">
                <a:solidFill>
                  <a:srgbClr val="191B1F"/>
                </a:solidFill>
                <a:effectLst/>
                <a:latin typeface="-apple-system"/>
              </a:rPr>
              <a:t>T2 </a:t>
            </a:r>
            <a:r>
              <a:rPr lang="zh-CN" altLang="en-US" sz="1800" b="0" i="0" dirty="0">
                <a:solidFill>
                  <a:srgbClr val="191B1F"/>
                </a:solidFill>
                <a:effectLst/>
                <a:latin typeface="-apple-system"/>
              </a:rPr>
              <a:t>的 </a:t>
            </a:r>
            <a:r>
              <a:rPr lang="en-US" altLang="zh-CN" sz="1800" b="0" i="0" dirty="0">
                <a:solidFill>
                  <a:srgbClr val="191B1F"/>
                </a:solidFill>
                <a:effectLst/>
                <a:latin typeface="-apple-system"/>
              </a:rPr>
              <a:t>write </a:t>
            </a:r>
            <a:r>
              <a:rPr lang="zh-CN" altLang="en-US" sz="1800" b="0" i="0" dirty="0">
                <a:solidFill>
                  <a:srgbClr val="191B1F"/>
                </a:solidFill>
                <a:effectLst/>
                <a:latin typeface="-apple-system"/>
              </a:rPr>
              <a:t>都可以执行，但是由于 </a:t>
            </a:r>
            <a:r>
              <a:rPr lang="en-US" altLang="zh-CN" sz="1800" b="0" i="0" dirty="0">
                <a:solidFill>
                  <a:srgbClr val="191B1F"/>
                </a:solidFill>
                <a:effectLst/>
                <a:latin typeface="-apple-system"/>
              </a:rPr>
              <a:t>TS(T1) &lt; WT(A)</a:t>
            </a:r>
            <a:r>
              <a:rPr lang="zh-CN" altLang="en-US" sz="1800" b="0" i="0" dirty="0">
                <a:solidFill>
                  <a:srgbClr val="191B1F"/>
                </a:solidFill>
                <a:effectLst/>
                <a:latin typeface="-apple-system"/>
              </a:rPr>
              <a:t>，</a:t>
            </a:r>
            <a:r>
              <a:rPr lang="en-US" altLang="zh-CN" sz="1800" b="0" i="0" dirty="0">
                <a:solidFill>
                  <a:srgbClr val="191B1F"/>
                </a:solidFill>
                <a:effectLst/>
                <a:latin typeface="-apple-system"/>
              </a:rPr>
              <a:t>T1 </a:t>
            </a:r>
            <a:r>
              <a:rPr lang="zh-CN" altLang="en-US" sz="1800" b="0" i="0" dirty="0">
                <a:solidFill>
                  <a:srgbClr val="191B1F"/>
                </a:solidFill>
                <a:effectLst/>
                <a:latin typeface="-apple-system"/>
              </a:rPr>
              <a:t>的 </a:t>
            </a:r>
            <a:r>
              <a:rPr lang="en-US" altLang="zh-CN" sz="1800" b="0" i="0" dirty="0">
                <a:solidFill>
                  <a:srgbClr val="191B1F"/>
                </a:solidFill>
                <a:effectLst/>
                <a:latin typeface="-apple-system"/>
              </a:rPr>
              <a:t>write </a:t>
            </a:r>
            <a:r>
              <a:rPr lang="zh-CN" altLang="en-US" sz="1800" b="0" i="0" dirty="0">
                <a:solidFill>
                  <a:srgbClr val="191B1F"/>
                </a:solidFill>
                <a:effectLst/>
                <a:latin typeface="-apple-system"/>
              </a:rPr>
              <a:t>将被拒绝，同时 </a:t>
            </a:r>
            <a:r>
              <a:rPr lang="en-US" altLang="zh-CN" sz="1800" b="0" i="0" dirty="0">
                <a:solidFill>
                  <a:srgbClr val="191B1F"/>
                </a:solidFill>
                <a:effectLst/>
                <a:latin typeface="-apple-system"/>
              </a:rPr>
              <a:t>T1 </a:t>
            </a:r>
            <a:r>
              <a:rPr lang="zh-CN" altLang="en-US" sz="1800" b="0" i="0" dirty="0">
                <a:solidFill>
                  <a:srgbClr val="191B1F"/>
                </a:solidFill>
                <a:effectLst/>
                <a:latin typeface="-apple-system"/>
              </a:rPr>
              <a:t>应该回滚。由于 </a:t>
            </a:r>
            <a:r>
              <a:rPr lang="en-US" altLang="zh-CN" sz="1800" b="0" i="0" dirty="0">
                <a:solidFill>
                  <a:srgbClr val="191B1F"/>
                </a:solidFill>
                <a:effectLst/>
                <a:latin typeface="-apple-system"/>
              </a:rPr>
              <a:t>T2 </a:t>
            </a:r>
            <a:r>
              <a:rPr lang="zh-CN" altLang="en-US" sz="1800" b="0" i="0" dirty="0">
                <a:solidFill>
                  <a:srgbClr val="191B1F"/>
                </a:solidFill>
                <a:effectLst/>
                <a:latin typeface="-apple-system"/>
              </a:rPr>
              <a:t>已经对 </a:t>
            </a:r>
            <a:r>
              <a:rPr lang="en-US" altLang="zh-CN" sz="1800" b="0" i="0" dirty="0">
                <a:solidFill>
                  <a:srgbClr val="191B1F"/>
                </a:solidFill>
                <a:effectLst/>
                <a:latin typeface="-apple-system"/>
              </a:rPr>
              <a:t>A </a:t>
            </a:r>
            <a:r>
              <a:rPr lang="zh-CN" altLang="en-US" sz="1800" b="0" i="0" dirty="0">
                <a:solidFill>
                  <a:srgbClr val="191B1F"/>
                </a:solidFill>
                <a:effectLst/>
                <a:latin typeface="-apple-system"/>
              </a:rPr>
              <a:t>执行了 </a:t>
            </a:r>
            <a:r>
              <a:rPr lang="en-US" altLang="zh-CN" sz="1800" b="0" i="0" dirty="0">
                <a:solidFill>
                  <a:srgbClr val="191B1F"/>
                </a:solidFill>
                <a:effectLst/>
                <a:latin typeface="-apple-system"/>
              </a:rPr>
              <a:t>write</a:t>
            </a:r>
            <a:r>
              <a:rPr lang="zh-CN" altLang="en-US" sz="1800" b="0" i="0" dirty="0">
                <a:solidFill>
                  <a:srgbClr val="191B1F"/>
                </a:solidFill>
                <a:effectLst/>
                <a:latin typeface="-apple-system"/>
              </a:rPr>
              <a:t>，</a:t>
            </a:r>
            <a:r>
              <a:rPr lang="en-US" altLang="zh-CN" sz="1800" b="0" i="0" dirty="0">
                <a:solidFill>
                  <a:srgbClr val="191B1F"/>
                </a:solidFill>
                <a:effectLst/>
                <a:latin typeface="-apple-system"/>
              </a:rPr>
              <a:t>TS(T) &lt; TS(T2) </a:t>
            </a:r>
            <a:r>
              <a:rPr lang="zh-CN" altLang="en-US" sz="1800" b="0" i="0" dirty="0">
                <a:solidFill>
                  <a:srgbClr val="191B1F"/>
                </a:solidFill>
                <a:effectLst/>
                <a:latin typeface="-apple-system"/>
              </a:rPr>
              <a:t>的任何事务 </a:t>
            </a:r>
            <a:r>
              <a:rPr lang="en-US" altLang="zh-CN" sz="1800" b="0" i="0" dirty="0">
                <a:solidFill>
                  <a:srgbClr val="191B1F"/>
                </a:solidFill>
                <a:effectLst/>
                <a:latin typeface="-apple-system"/>
              </a:rPr>
              <a:t>T </a:t>
            </a:r>
            <a:r>
              <a:rPr lang="zh-CN" altLang="en-US" sz="1800" b="0" i="0" dirty="0">
                <a:solidFill>
                  <a:srgbClr val="191B1F"/>
                </a:solidFill>
                <a:effectLst/>
                <a:latin typeface="-apple-system"/>
              </a:rPr>
              <a:t>对 </a:t>
            </a:r>
            <a:r>
              <a:rPr lang="en-US" altLang="zh-CN" sz="1800" b="0" i="0" dirty="0">
                <a:solidFill>
                  <a:srgbClr val="191B1F"/>
                </a:solidFill>
                <a:effectLst/>
                <a:latin typeface="-apple-system"/>
              </a:rPr>
              <a:t>A </a:t>
            </a:r>
            <a:r>
              <a:rPr lang="zh-CN" altLang="en-US" sz="1800" b="0" i="0" dirty="0">
                <a:solidFill>
                  <a:srgbClr val="191B1F"/>
                </a:solidFill>
                <a:effectLst/>
                <a:latin typeface="-apple-system"/>
              </a:rPr>
              <a:t>的 </a:t>
            </a:r>
            <a:r>
              <a:rPr lang="en-US" altLang="zh-CN" sz="1800" b="0" i="0" dirty="0">
                <a:solidFill>
                  <a:srgbClr val="191B1F"/>
                </a:solidFill>
                <a:effectLst/>
                <a:latin typeface="-apple-system"/>
              </a:rPr>
              <a:t>read </a:t>
            </a:r>
            <a:r>
              <a:rPr lang="zh-CN" altLang="en-US" sz="1800" b="0" i="0" dirty="0">
                <a:solidFill>
                  <a:srgbClr val="191B1F"/>
                </a:solidFill>
                <a:effectLst/>
                <a:latin typeface="-apple-system"/>
              </a:rPr>
              <a:t>操作都将被拒绝同时回滚。而 </a:t>
            </a:r>
            <a:r>
              <a:rPr lang="en-US" altLang="zh-CN" sz="1800" b="0" i="0" dirty="0">
                <a:solidFill>
                  <a:srgbClr val="191B1F"/>
                </a:solidFill>
                <a:effectLst/>
                <a:latin typeface="-apple-system"/>
              </a:rPr>
              <a:t>TS(T) &gt; TS(T2) </a:t>
            </a:r>
            <a:r>
              <a:rPr lang="zh-CN" altLang="en-US" sz="1800" b="0" i="0" dirty="0">
                <a:solidFill>
                  <a:srgbClr val="191B1F"/>
                </a:solidFill>
                <a:effectLst/>
                <a:latin typeface="-apple-system"/>
              </a:rPr>
              <a:t>的任何事务 </a:t>
            </a:r>
            <a:r>
              <a:rPr lang="en-US" altLang="zh-CN" sz="1800" b="0" i="0" dirty="0">
                <a:solidFill>
                  <a:srgbClr val="191B1F"/>
                </a:solidFill>
                <a:effectLst/>
                <a:latin typeface="-apple-system"/>
              </a:rPr>
              <a:t>T </a:t>
            </a:r>
            <a:r>
              <a:rPr lang="zh-CN" altLang="en-US" sz="1800" b="0" i="0" dirty="0">
                <a:solidFill>
                  <a:srgbClr val="191B1F"/>
                </a:solidFill>
                <a:effectLst/>
                <a:latin typeface="-apple-system"/>
              </a:rPr>
              <a:t>对 </a:t>
            </a:r>
            <a:r>
              <a:rPr lang="en-US" altLang="zh-CN" sz="1800" b="0" i="0" dirty="0">
                <a:solidFill>
                  <a:srgbClr val="191B1F"/>
                </a:solidFill>
                <a:effectLst/>
                <a:latin typeface="-apple-system"/>
              </a:rPr>
              <a:t>A </a:t>
            </a:r>
            <a:r>
              <a:rPr lang="zh-CN" altLang="en-US" sz="1800" b="0" i="0" dirty="0">
                <a:solidFill>
                  <a:srgbClr val="191B1F"/>
                </a:solidFill>
                <a:effectLst/>
                <a:latin typeface="-apple-system"/>
              </a:rPr>
              <a:t>的 </a:t>
            </a:r>
            <a:r>
              <a:rPr lang="en-US" altLang="zh-CN" sz="1800" b="0" i="0" dirty="0">
                <a:solidFill>
                  <a:srgbClr val="191B1F"/>
                </a:solidFill>
                <a:effectLst/>
                <a:latin typeface="-apple-system"/>
              </a:rPr>
              <a:t>read </a:t>
            </a:r>
            <a:r>
              <a:rPr lang="zh-CN" altLang="en-US" sz="1800" b="0" i="0" dirty="0">
                <a:solidFill>
                  <a:srgbClr val="191B1F"/>
                </a:solidFill>
                <a:effectLst/>
                <a:latin typeface="-apple-system"/>
              </a:rPr>
              <a:t>操作都将返回 </a:t>
            </a:r>
            <a:r>
              <a:rPr lang="en-US" altLang="zh-CN" sz="1800" b="0" i="0" dirty="0">
                <a:solidFill>
                  <a:srgbClr val="191B1F"/>
                </a:solidFill>
                <a:effectLst/>
                <a:latin typeface="-apple-system"/>
              </a:rPr>
              <a:t>T2 </a:t>
            </a:r>
            <a:r>
              <a:rPr lang="zh-CN" altLang="en-US" sz="1800" b="0" i="0" dirty="0">
                <a:solidFill>
                  <a:srgbClr val="191B1F"/>
                </a:solidFill>
                <a:effectLst/>
                <a:latin typeface="-apple-system"/>
              </a:rPr>
              <a:t>对 </a:t>
            </a:r>
            <a:r>
              <a:rPr lang="en-US" altLang="zh-CN" sz="1800" b="0" i="0" dirty="0">
                <a:solidFill>
                  <a:srgbClr val="191B1F"/>
                </a:solidFill>
                <a:effectLst/>
                <a:latin typeface="-apple-system"/>
              </a:rPr>
              <a:t>A </a:t>
            </a:r>
            <a:r>
              <a:rPr lang="zh-CN" altLang="en-US" sz="1800" b="0" i="0" dirty="0">
                <a:solidFill>
                  <a:srgbClr val="191B1F"/>
                </a:solidFill>
                <a:effectLst/>
                <a:latin typeface="-apple-system"/>
              </a:rPr>
              <a:t>写入的值。对上面例子的观察可以看出，某些情况下可以忽略过时写操作而防止事务回滚的代价。</a:t>
            </a:r>
            <a:endParaRPr lang="zh-CN" altLang="en-US" sz="1800" dirty="0"/>
          </a:p>
        </p:txBody>
      </p:sp>
    </p:spTree>
    <p:extLst>
      <p:ext uri="{BB962C8B-B14F-4D97-AF65-F5344CB8AC3E}">
        <p14:creationId xmlns:p14="http://schemas.microsoft.com/office/powerpoint/2010/main" val="4266502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zh-CN" altLang="en-US"/>
              <a:t>封锁的定义</a:t>
            </a:r>
          </a:p>
        </p:txBody>
      </p:sp>
      <p:sp>
        <p:nvSpPr>
          <p:cNvPr id="5123" name="Rectangle 3"/>
          <p:cNvSpPr>
            <a:spLocks noGrp="1" noChangeArrowheads="1"/>
          </p:cNvSpPr>
          <p:nvPr>
            <p:ph type="body" idx="1"/>
          </p:nvPr>
        </p:nvSpPr>
        <p:spPr>
          <a:xfrm>
            <a:off x="304800" y="1295400"/>
            <a:ext cx="8458200" cy="5334000"/>
          </a:xfrm>
        </p:spPr>
        <p:txBody>
          <a:bodyPr/>
          <a:lstStyle/>
          <a:p>
            <a:pPr eaLnBrk="1" hangingPunct="1">
              <a:lnSpc>
                <a:spcPct val="115000"/>
              </a:lnSpc>
              <a:defRPr/>
            </a:pPr>
            <a:r>
              <a:rPr lang="zh-CN" altLang="en-US"/>
              <a:t>封锁就是一个事务对某个数据对象加锁，取得对它一定的控制，限制其它事务对该数据对象使用</a:t>
            </a:r>
          </a:p>
          <a:p>
            <a:pPr eaLnBrk="1" hangingPunct="1">
              <a:lnSpc>
                <a:spcPct val="115000"/>
              </a:lnSpc>
              <a:defRPr/>
            </a:pPr>
            <a:r>
              <a:rPr lang="zh-CN" altLang="en-US"/>
              <a:t>要访问一个数据项</a:t>
            </a:r>
            <a:r>
              <a:rPr lang="en-US" altLang="zh-CN"/>
              <a:t>R</a:t>
            </a:r>
            <a:r>
              <a:rPr lang="zh-CN" altLang="en-US"/>
              <a:t>，事务</a:t>
            </a:r>
            <a:r>
              <a:rPr lang="en-US" altLang="zh-CN"/>
              <a:t>Ti</a:t>
            </a:r>
            <a:r>
              <a:rPr lang="zh-CN" altLang="en-US"/>
              <a:t>必须先申请对</a:t>
            </a:r>
            <a:r>
              <a:rPr lang="en-US" altLang="zh-CN"/>
              <a:t>R</a:t>
            </a:r>
            <a:r>
              <a:rPr lang="zh-CN" altLang="en-US"/>
              <a:t>的封锁，如果</a:t>
            </a:r>
            <a:r>
              <a:rPr lang="en-US" altLang="zh-CN"/>
              <a:t>R</a:t>
            </a:r>
            <a:r>
              <a:rPr lang="zh-CN" altLang="en-US"/>
              <a:t>已经被事务</a:t>
            </a:r>
            <a:r>
              <a:rPr lang="en-US" altLang="zh-CN"/>
              <a:t>Tj</a:t>
            </a:r>
            <a:r>
              <a:rPr lang="zh-CN" altLang="en-US"/>
              <a:t>加了不相容的锁，则</a:t>
            </a:r>
            <a:r>
              <a:rPr lang="en-US" altLang="zh-CN"/>
              <a:t>Ti</a:t>
            </a:r>
            <a:r>
              <a:rPr lang="zh-CN" altLang="en-US"/>
              <a:t>需要等待，直至</a:t>
            </a:r>
            <a:r>
              <a:rPr lang="en-US" altLang="zh-CN"/>
              <a:t>Tj</a:t>
            </a:r>
            <a:r>
              <a:rPr lang="zh-CN" altLang="en-US"/>
              <a:t>释放它的封锁</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eaLnBrk="1" hangingPunct="1">
              <a:defRPr/>
            </a:pPr>
            <a:r>
              <a:rPr lang="zh-CN" altLang="en-US" dirty="0"/>
              <a:t>基于时间戳的协议（最终版）</a:t>
            </a:r>
          </a:p>
        </p:txBody>
      </p:sp>
      <p:sp>
        <p:nvSpPr>
          <p:cNvPr id="289795" name="Rectangle 3"/>
          <p:cNvSpPr>
            <a:spLocks noGrp="1" noChangeArrowheads="1"/>
          </p:cNvSpPr>
          <p:nvPr>
            <p:ph type="body" idx="1"/>
          </p:nvPr>
        </p:nvSpPr>
        <p:spPr/>
        <p:txBody>
          <a:bodyPr/>
          <a:lstStyle/>
          <a:p>
            <a:pPr eaLnBrk="1" hangingPunct="1">
              <a:lnSpc>
                <a:spcPct val="125000"/>
              </a:lnSpc>
              <a:defRPr/>
            </a:pPr>
            <a:r>
              <a:rPr lang="zh-CN" altLang="en-US" dirty="0"/>
              <a:t>假定事务</a:t>
            </a:r>
            <a:r>
              <a:rPr lang="en-US" altLang="zh-CN" dirty="0" err="1">
                <a:ea typeface="宋体" pitchFamily="2" charset="-122"/>
              </a:rPr>
              <a:t>T</a:t>
            </a:r>
            <a:r>
              <a:rPr lang="en-US" altLang="zh-CN" baseline="-25000" dirty="0" err="1">
                <a:ea typeface="宋体" pitchFamily="2" charset="-122"/>
              </a:rPr>
              <a:t>i</a:t>
            </a:r>
            <a:r>
              <a:rPr lang="zh-CN" altLang="en-US" dirty="0"/>
              <a:t>发出</a:t>
            </a:r>
            <a:r>
              <a:rPr lang="en-US" altLang="zh-CN" b="1" dirty="0">
                <a:ea typeface="宋体" pitchFamily="2" charset="-122"/>
              </a:rPr>
              <a:t>read</a:t>
            </a:r>
            <a:r>
              <a:rPr lang="en-US" altLang="zh-CN" dirty="0">
                <a:ea typeface="宋体" pitchFamily="2" charset="-122"/>
              </a:rPr>
              <a:t>(</a:t>
            </a:r>
            <a:r>
              <a:rPr lang="en-US" altLang="zh-CN" i="1" dirty="0">
                <a:ea typeface="宋体" pitchFamily="2" charset="-122"/>
              </a:rPr>
              <a:t>Q</a:t>
            </a:r>
            <a:r>
              <a:rPr lang="en-US" altLang="zh-CN" dirty="0">
                <a:ea typeface="宋体" pitchFamily="2" charset="-122"/>
              </a:rPr>
              <a:t>)</a:t>
            </a:r>
            <a:endParaRPr lang="en-US" altLang="zh-CN" dirty="0"/>
          </a:p>
          <a:p>
            <a:pPr lvl="1" eaLnBrk="1" hangingPunct="1">
              <a:lnSpc>
                <a:spcPct val="125000"/>
              </a:lnSpc>
              <a:defRPr/>
            </a:pPr>
            <a:r>
              <a:rPr lang="zh-CN" altLang="en-US" dirty="0">
                <a:solidFill>
                  <a:schemeClr val="hlink"/>
                </a:solidFill>
              </a:rPr>
              <a:t>过晚的读</a:t>
            </a:r>
            <a:r>
              <a:rPr lang="zh-CN" altLang="en-US" dirty="0"/>
              <a:t>：如果</a:t>
            </a:r>
            <a:r>
              <a:rPr lang="en-US" altLang="zh-CN" dirty="0">
                <a:ea typeface="宋体" pitchFamily="2" charset="-122"/>
              </a:rPr>
              <a:t>TS(</a:t>
            </a:r>
            <a:r>
              <a:rPr lang="en-US" altLang="zh-CN" i="1" dirty="0" err="1">
                <a:ea typeface="宋体" pitchFamily="2" charset="-122"/>
              </a:rPr>
              <a:t>T</a:t>
            </a:r>
            <a:r>
              <a:rPr lang="en-US" altLang="zh-CN" i="1" baseline="-25000" dirty="0" err="1">
                <a:ea typeface="宋体" pitchFamily="2" charset="-122"/>
              </a:rPr>
              <a:t>i</a:t>
            </a:r>
            <a:r>
              <a:rPr lang="en-US" altLang="zh-CN" dirty="0">
                <a:ea typeface="宋体" pitchFamily="2" charset="-122"/>
              </a:rPr>
              <a:t>) </a:t>
            </a:r>
            <a:r>
              <a:rPr lang="en-US" altLang="zh-CN" dirty="0">
                <a:ea typeface="宋体" pitchFamily="2" charset="-122"/>
                <a:sym typeface="Symbol" pitchFamily="18" charset="2"/>
              </a:rPr>
              <a:t>&lt;</a:t>
            </a:r>
            <a:r>
              <a:rPr lang="en-US" altLang="zh-CN" dirty="0">
                <a:ea typeface="宋体" pitchFamily="2" charset="-122"/>
              </a:rPr>
              <a:t> WT(</a:t>
            </a:r>
            <a:r>
              <a:rPr lang="en-US" altLang="zh-CN" i="1" dirty="0">
                <a:ea typeface="宋体" pitchFamily="2" charset="-122"/>
              </a:rPr>
              <a:t>Q</a:t>
            </a:r>
            <a:r>
              <a:rPr lang="en-US" altLang="zh-CN" dirty="0">
                <a:ea typeface="宋体" pitchFamily="2" charset="-122"/>
              </a:rPr>
              <a:t>)</a:t>
            </a:r>
            <a:r>
              <a:rPr lang="zh-CN" altLang="en-US" dirty="0"/>
              <a:t>，则</a:t>
            </a:r>
            <a:r>
              <a:rPr lang="en-US" altLang="zh-CN" dirty="0" err="1">
                <a:ea typeface="宋体" pitchFamily="2" charset="-122"/>
              </a:rPr>
              <a:t>T</a:t>
            </a:r>
            <a:r>
              <a:rPr lang="en-US" altLang="zh-CN" baseline="-25000" dirty="0" err="1">
                <a:ea typeface="宋体" pitchFamily="2" charset="-122"/>
              </a:rPr>
              <a:t>i</a:t>
            </a:r>
            <a:r>
              <a:rPr lang="zh-CN" altLang="en-US" dirty="0"/>
              <a:t>需读入的值已经被覆盖，</a:t>
            </a:r>
            <a:r>
              <a:rPr lang="en-US" altLang="zh-CN" dirty="0"/>
              <a:t>read</a:t>
            </a:r>
            <a:r>
              <a:rPr lang="zh-CN" altLang="en-US" dirty="0"/>
              <a:t>操作被拒绝，回滚</a:t>
            </a:r>
            <a:r>
              <a:rPr lang="en-US" altLang="zh-CN" dirty="0" err="1">
                <a:ea typeface="宋体" pitchFamily="2" charset="-122"/>
              </a:rPr>
              <a:t>T</a:t>
            </a:r>
            <a:r>
              <a:rPr lang="en-US" altLang="zh-CN" baseline="-25000" dirty="0" err="1">
                <a:ea typeface="宋体" pitchFamily="2" charset="-122"/>
              </a:rPr>
              <a:t>i</a:t>
            </a:r>
            <a:endParaRPr lang="en-US" altLang="zh-CN" baseline="-25000" dirty="0">
              <a:ea typeface="宋体" pitchFamily="2" charset="-122"/>
            </a:endParaRPr>
          </a:p>
          <a:p>
            <a:pPr lvl="1" eaLnBrk="1" hangingPunct="1">
              <a:lnSpc>
                <a:spcPct val="125000"/>
              </a:lnSpc>
              <a:defRPr/>
            </a:pPr>
            <a:endParaRPr lang="en-US" altLang="zh-CN" baseline="-25000" dirty="0">
              <a:ea typeface="宋体" pitchFamily="2" charset="-122"/>
            </a:endParaRPr>
          </a:p>
          <a:p>
            <a:pPr lvl="1" eaLnBrk="1" hangingPunct="1">
              <a:lnSpc>
                <a:spcPct val="125000"/>
              </a:lnSpc>
              <a:defRPr/>
            </a:pPr>
            <a:endParaRPr lang="en-US" altLang="zh-CN" baseline="-25000" dirty="0">
              <a:ea typeface="宋体" pitchFamily="2" charset="-122"/>
            </a:endParaRPr>
          </a:p>
          <a:p>
            <a:pPr lvl="1" eaLnBrk="1" hangingPunct="1">
              <a:lnSpc>
                <a:spcPct val="125000"/>
              </a:lnSpc>
              <a:defRPr/>
            </a:pPr>
            <a:r>
              <a:rPr lang="zh-CN" altLang="en-US" dirty="0">
                <a:solidFill>
                  <a:schemeClr val="hlink"/>
                </a:solidFill>
              </a:rPr>
              <a:t>正常的读</a:t>
            </a:r>
            <a:r>
              <a:rPr lang="zh-CN" altLang="en-US" dirty="0"/>
              <a:t>：如果</a:t>
            </a:r>
            <a:r>
              <a:rPr lang="en-US" altLang="zh-CN" dirty="0">
                <a:ea typeface="宋体" pitchFamily="2" charset="-122"/>
              </a:rPr>
              <a:t>TS(</a:t>
            </a:r>
            <a:r>
              <a:rPr lang="en-US" altLang="zh-CN" i="1" dirty="0" err="1">
                <a:ea typeface="宋体" pitchFamily="2" charset="-122"/>
              </a:rPr>
              <a:t>T</a:t>
            </a:r>
            <a:r>
              <a:rPr lang="en-US" altLang="zh-CN" i="1" baseline="-25000" dirty="0" err="1">
                <a:ea typeface="宋体" pitchFamily="2" charset="-122"/>
              </a:rPr>
              <a:t>i</a:t>
            </a:r>
            <a:r>
              <a:rPr lang="en-US" altLang="zh-CN" dirty="0">
                <a:ea typeface="宋体" pitchFamily="2" charset="-122"/>
              </a:rPr>
              <a:t>) </a:t>
            </a:r>
            <a:r>
              <a:rPr lang="en-US" altLang="zh-CN" dirty="0">
                <a:ea typeface="宋体" pitchFamily="2" charset="-122"/>
                <a:sym typeface="Symbol" pitchFamily="18" charset="2"/>
              </a:rPr>
              <a:t></a:t>
            </a:r>
            <a:r>
              <a:rPr lang="en-US" altLang="zh-CN" dirty="0">
                <a:ea typeface="宋体" pitchFamily="2" charset="-122"/>
              </a:rPr>
              <a:t> WT(</a:t>
            </a:r>
            <a:r>
              <a:rPr lang="en-US" altLang="zh-CN" i="1" dirty="0">
                <a:ea typeface="宋体" pitchFamily="2" charset="-122"/>
              </a:rPr>
              <a:t>Q</a:t>
            </a:r>
            <a:r>
              <a:rPr lang="en-US" altLang="zh-CN" dirty="0">
                <a:ea typeface="宋体" pitchFamily="2" charset="-122"/>
              </a:rPr>
              <a:t>)</a:t>
            </a:r>
            <a:r>
              <a:rPr lang="zh-CN" altLang="en-US" dirty="0"/>
              <a:t>，若</a:t>
            </a:r>
            <a:r>
              <a:rPr lang="en-US" altLang="zh-CN" dirty="0"/>
              <a:t>C(Q)</a:t>
            </a:r>
            <a:r>
              <a:rPr lang="zh-CN" altLang="en-US" dirty="0"/>
              <a:t>为真则执行</a:t>
            </a:r>
            <a:r>
              <a:rPr lang="en-US" altLang="zh-CN" dirty="0"/>
              <a:t>read</a:t>
            </a:r>
            <a:r>
              <a:rPr lang="zh-CN" altLang="en-US" dirty="0"/>
              <a:t>操作，更新</a:t>
            </a:r>
            <a:r>
              <a:rPr lang="en-US" altLang="zh-CN" dirty="0">
                <a:ea typeface="宋体" pitchFamily="2" charset="-122"/>
              </a:rPr>
              <a:t>RT(</a:t>
            </a:r>
            <a:r>
              <a:rPr lang="en-US" altLang="zh-CN" i="1" dirty="0">
                <a:ea typeface="宋体" pitchFamily="2" charset="-122"/>
              </a:rPr>
              <a:t>Q</a:t>
            </a:r>
            <a:r>
              <a:rPr lang="en-US" altLang="zh-CN" dirty="0">
                <a:ea typeface="宋体" pitchFamily="2" charset="-122"/>
              </a:rPr>
              <a:t>)</a:t>
            </a:r>
            <a:r>
              <a:rPr lang="zh-CN" altLang="en-US" dirty="0">
                <a:ea typeface="宋体" pitchFamily="2" charset="-122"/>
              </a:rPr>
              <a:t>＝</a:t>
            </a:r>
            <a:r>
              <a:rPr lang="en-US" altLang="zh-CN" dirty="0">
                <a:ea typeface="宋体" pitchFamily="2" charset="-122"/>
              </a:rPr>
              <a:t>max(RT(</a:t>
            </a:r>
            <a:r>
              <a:rPr lang="en-US" altLang="zh-CN" i="1" dirty="0">
                <a:ea typeface="宋体" pitchFamily="2" charset="-122"/>
              </a:rPr>
              <a:t>Q</a:t>
            </a:r>
            <a:r>
              <a:rPr lang="en-US" altLang="zh-CN" dirty="0">
                <a:ea typeface="宋体" pitchFamily="2" charset="-122"/>
              </a:rPr>
              <a:t>), TS(</a:t>
            </a:r>
            <a:r>
              <a:rPr lang="en-US" altLang="zh-CN" i="1" dirty="0" err="1">
                <a:ea typeface="宋体" pitchFamily="2" charset="-122"/>
              </a:rPr>
              <a:t>T</a:t>
            </a:r>
            <a:r>
              <a:rPr lang="en-US" altLang="zh-CN" i="1" baseline="-25000" dirty="0" err="1">
                <a:ea typeface="宋体" pitchFamily="2" charset="-122"/>
              </a:rPr>
              <a:t>i</a:t>
            </a:r>
            <a:r>
              <a:rPr lang="en-US" altLang="zh-CN" dirty="0">
                <a:ea typeface="宋体" pitchFamily="2" charset="-122"/>
              </a:rPr>
              <a:t>))</a:t>
            </a:r>
            <a:r>
              <a:rPr lang="zh-CN" altLang="en-US" dirty="0">
                <a:ea typeface="宋体" pitchFamily="2" charset="-122"/>
              </a:rPr>
              <a:t>，</a:t>
            </a:r>
            <a:r>
              <a:rPr lang="zh-CN" altLang="en-US" dirty="0"/>
              <a:t>若</a:t>
            </a:r>
            <a:r>
              <a:rPr lang="en-US" altLang="zh-CN" dirty="0"/>
              <a:t>C(Q)</a:t>
            </a:r>
            <a:r>
              <a:rPr lang="zh-CN" altLang="en-US" dirty="0"/>
              <a:t>为假则</a:t>
            </a:r>
            <a:r>
              <a:rPr lang="zh-CN" altLang="en-US" dirty="0">
                <a:highlight>
                  <a:srgbClr val="FFFF00"/>
                </a:highlight>
              </a:rPr>
              <a:t>阻塞</a:t>
            </a:r>
            <a:r>
              <a:rPr lang="zh-CN" altLang="en-US" dirty="0"/>
              <a:t>直到</a:t>
            </a:r>
            <a:r>
              <a:rPr lang="en-US" altLang="zh-CN" dirty="0"/>
              <a:t>C(Q)</a:t>
            </a:r>
            <a:r>
              <a:rPr lang="zh-CN" altLang="en-US" dirty="0"/>
              <a:t>为真或写</a:t>
            </a:r>
            <a:r>
              <a:rPr lang="en-US" altLang="zh-CN" dirty="0"/>
              <a:t>Q</a:t>
            </a:r>
            <a:r>
              <a:rPr lang="zh-CN" altLang="en-US" dirty="0"/>
              <a:t>的事务中止</a:t>
            </a:r>
          </a:p>
        </p:txBody>
      </p:sp>
      <p:graphicFrame>
        <p:nvGraphicFramePr>
          <p:cNvPr id="4098" name="Object 4"/>
          <p:cNvGraphicFramePr>
            <a:graphicFrameLocks noChangeAspect="1"/>
          </p:cNvGraphicFramePr>
          <p:nvPr/>
        </p:nvGraphicFramePr>
        <p:xfrm>
          <a:off x="2339975" y="3141663"/>
          <a:ext cx="4648200" cy="815975"/>
        </p:xfrm>
        <a:graphic>
          <a:graphicData uri="http://schemas.openxmlformats.org/presentationml/2006/ole">
            <mc:AlternateContent xmlns:mc="http://schemas.openxmlformats.org/markup-compatibility/2006">
              <mc:Choice xmlns:v="urn:schemas-microsoft-com:vml" Requires="v">
                <p:oleObj name="公式" r:id="rId3" imgW="1231560" imgH="215640" progId="Equation.3">
                  <p:embed/>
                </p:oleObj>
              </mc:Choice>
              <mc:Fallback>
                <p:oleObj name="公式" r:id="rId3" imgW="1231560" imgH="215640" progId="Equation.3">
                  <p:embed/>
                  <p:pic>
                    <p:nvPicPr>
                      <p:cNvPr id="409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3141663"/>
                        <a:ext cx="4648200"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9"/>
          <p:cNvGraphicFramePr>
            <a:graphicFrameLocks noChangeAspect="1"/>
          </p:cNvGraphicFramePr>
          <p:nvPr/>
        </p:nvGraphicFramePr>
        <p:xfrm>
          <a:off x="2339975" y="5661025"/>
          <a:ext cx="4648200" cy="815975"/>
        </p:xfrm>
        <a:graphic>
          <a:graphicData uri="http://schemas.openxmlformats.org/presentationml/2006/ole">
            <mc:AlternateContent xmlns:mc="http://schemas.openxmlformats.org/markup-compatibility/2006">
              <mc:Choice xmlns:v="urn:schemas-microsoft-com:vml" Requires="v">
                <p:oleObj name="公式" r:id="rId5" imgW="1231560" imgH="215640" progId="Equation.3">
                  <p:embed/>
                </p:oleObj>
              </mc:Choice>
              <mc:Fallback>
                <p:oleObj name="公式" r:id="rId5" imgW="1231560" imgH="215640" progId="Equation.3">
                  <p:embed/>
                  <p:pic>
                    <p:nvPicPr>
                      <p:cNvPr id="4099"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5661025"/>
                        <a:ext cx="4648200"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图片 2">
            <a:extLst>
              <a:ext uri="{FF2B5EF4-FFF2-40B4-BE49-F238E27FC236}">
                <a16:creationId xmlns:a16="http://schemas.microsoft.com/office/drawing/2014/main" id="{F426FD2E-9341-40CA-977C-05035B3C2ECB}"/>
              </a:ext>
            </a:extLst>
          </p:cNvPr>
          <p:cNvPicPr>
            <a:picLocks noChangeAspect="1"/>
          </p:cNvPicPr>
          <p:nvPr/>
        </p:nvPicPr>
        <p:blipFill rotWithShape="1">
          <a:blip r:embed="rId7"/>
          <a:srcRect l="5731" r="8308"/>
          <a:stretch/>
        </p:blipFill>
        <p:spPr>
          <a:xfrm>
            <a:off x="6372200" y="1124744"/>
            <a:ext cx="1944216" cy="5081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pPr eaLnBrk="1" hangingPunct="1">
              <a:defRPr/>
            </a:pPr>
            <a:r>
              <a:rPr lang="zh-CN" altLang="en-US" dirty="0"/>
              <a:t>基于时间戳的协议（最终版）</a:t>
            </a:r>
          </a:p>
        </p:txBody>
      </p:sp>
      <p:sp>
        <p:nvSpPr>
          <p:cNvPr id="300035" name="Rectangle 3"/>
          <p:cNvSpPr>
            <a:spLocks noGrp="1" noChangeArrowheads="1"/>
          </p:cNvSpPr>
          <p:nvPr>
            <p:ph type="body" idx="1"/>
          </p:nvPr>
        </p:nvSpPr>
        <p:spPr/>
        <p:txBody>
          <a:bodyPr/>
          <a:lstStyle/>
          <a:p>
            <a:pPr eaLnBrk="1" hangingPunct="1">
              <a:spcBef>
                <a:spcPct val="35000"/>
              </a:spcBef>
              <a:defRPr/>
            </a:pPr>
            <a:r>
              <a:rPr lang="zh-CN" altLang="en-US" dirty="0"/>
              <a:t>假定事务</a:t>
            </a:r>
            <a:r>
              <a:rPr lang="en-US" altLang="zh-CN" dirty="0" err="1">
                <a:ea typeface="宋体" pitchFamily="2" charset="-122"/>
              </a:rPr>
              <a:t>T</a:t>
            </a:r>
            <a:r>
              <a:rPr lang="en-US" altLang="zh-CN" baseline="-25000" dirty="0" err="1">
                <a:ea typeface="宋体" pitchFamily="2" charset="-122"/>
              </a:rPr>
              <a:t>i</a:t>
            </a:r>
            <a:r>
              <a:rPr lang="zh-CN" altLang="en-US" dirty="0"/>
              <a:t>发出</a:t>
            </a:r>
            <a:r>
              <a:rPr lang="en-US" altLang="zh-CN" b="1" dirty="0">
                <a:ea typeface="宋体" pitchFamily="2" charset="-122"/>
              </a:rPr>
              <a:t>write</a:t>
            </a:r>
            <a:r>
              <a:rPr lang="en-US" altLang="zh-CN" dirty="0">
                <a:ea typeface="宋体" pitchFamily="2" charset="-122"/>
              </a:rPr>
              <a:t>(</a:t>
            </a:r>
            <a:r>
              <a:rPr lang="en-US" altLang="zh-CN" i="1" dirty="0">
                <a:ea typeface="宋体" pitchFamily="2" charset="-122"/>
              </a:rPr>
              <a:t>Q</a:t>
            </a:r>
            <a:r>
              <a:rPr lang="en-US" altLang="zh-CN" dirty="0">
                <a:ea typeface="宋体" pitchFamily="2" charset="-122"/>
              </a:rPr>
              <a:t>)</a:t>
            </a:r>
            <a:endParaRPr lang="en-US" altLang="zh-CN" dirty="0"/>
          </a:p>
          <a:p>
            <a:pPr lvl="1" eaLnBrk="1" hangingPunct="1">
              <a:spcBef>
                <a:spcPct val="35000"/>
              </a:spcBef>
              <a:defRPr/>
            </a:pPr>
            <a:r>
              <a:rPr lang="zh-CN" altLang="en-US" dirty="0">
                <a:solidFill>
                  <a:schemeClr val="hlink"/>
                </a:solidFill>
              </a:rPr>
              <a:t>过晚的写</a:t>
            </a:r>
            <a:r>
              <a:rPr lang="zh-CN" altLang="en-US" dirty="0"/>
              <a:t>：如果</a:t>
            </a:r>
            <a:r>
              <a:rPr lang="en-US" altLang="zh-CN" dirty="0">
                <a:ea typeface="宋体" pitchFamily="2" charset="-122"/>
              </a:rPr>
              <a:t>TS(</a:t>
            </a:r>
            <a:r>
              <a:rPr lang="en-US" altLang="zh-CN" i="1" dirty="0" err="1">
                <a:ea typeface="宋体" pitchFamily="2" charset="-122"/>
              </a:rPr>
              <a:t>T</a:t>
            </a:r>
            <a:r>
              <a:rPr lang="en-US" altLang="zh-CN" i="1" baseline="-25000" dirty="0" err="1">
                <a:ea typeface="宋体" pitchFamily="2" charset="-122"/>
              </a:rPr>
              <a:t>i</a:t>
            </a:r>
            <a:r>
              <a:rPr lang="en-US" altLang="zh-CN" dirty="0">
                <a:ea typeface="宋体" pitchFamily="2" charset="-122"/>
              </a:rPr>
              <a:t>) </a:t>
            </a:r>
            <a:r>
              <a:rPr lang="en-US" altLang="zh-CN" dirty="0">
                <a:ea typeface="宋体" pitchFamily="2" charset="-122"/>
                <a:sym typeface="Symbol" pitchFamily="18" charset="2"/>
              </a:rPr>
              <a:t>&lt;</a:t>
            </a:r>
            <a:r>
              <a:rPr lang="en-US" altLang="zh-CN" dirty="0">
                <a:ea typeface="宋体" pitchFamily="2" charset="-122"/>
              </a:rPr>
              <a:t> RT (</a:t>
            </a:r>
            <a:r>
              <a:rPr lang="en-US" altLang="zh-CN" i="1" dirty="0">
                <a:ea typeface="宋体" pitchFamily="2" charset="-122"/>
              </a:rPr>
              <a:t>Q</a:t>
            </a:r>
            <a:r>
              <a:rPr lang="en-US" altLang="zh-CN" dirty="0">
                <a:ea typeface="宋体" pitchFamily="2" charset="-122"/>
              </a:rPr>
              <a:t>)</a:t>
            </a:r>
            <a:r>
              <a:rPr lang="zh-CN" altLang="en-US" dirty="0"/>
              <a:t>，则</a:t>
            </a:r>
            <a:r>
              <a:rPr lang="en-US" altLang="zh-CN" dirty="0" err="1">
                <a:ea typeface="宋体" pitchFamily="2" charset="-122"/>
              </a:rPr>
              <a:t>T</a:t>
            </a:r>
            <a:r>
              <a:rPr lang="en-US" altLang="zh-CN" baseline="-25000" dirty="0" err="1">
                <a:ea typeface="宋体" pitchFamily="2" charset="-122"/>
              </a:rPr>
              <a:t>i</a:t>
            </a:r>
            <a:r>
              <a:rPr lang="zh-CN" altLang="en-US" dirty="0"/>
              <a:t>产生的</a:t>
            </a:r>
            <a:r>
              <a:rPr lang="en-US" altLang="zh-CN" dirty="0"/>
              <a:t>Q</a:t>
            </a:r>
            <a:r>
              <a:rPr lang="zh-CN" altLang="en-US" dirty="0"/>
              <a:t>值是先前所需要的值，</a:t>
            </a:r>
            <a:r>
              <a:rPr lang="en-US" altLang="zh-CN" dirty="0"/>
              <a:t>write</a:t>
            </a:r>
            <a:r>
              <a:rPr lang="zh-CN" altLang="en-US" dirty="0"/>
              <a:t>操作被拒绝，回滚</a:t>
            </a:r>
            <a:r>
              <a:rPr lang="en-US" altLang="zh-CN" dirty="0" err="1">
                <a:ea typeface="宋体" pitchFamily="2" charset="-122"/>
              </a:rPr>
              <a:t>T</a:t>
            </a:r>
            <a:r>
              <a:rPr lang="en-US" altLang="zh-CN" baseline="-25000" dirty="0" err="1">
                <a:ea typeface="宋体" pitchFamily="2" charset="-122"/>
              </a:rPr>
              <a:t>i</a:t>
            </a:r>
            <a:endParaRPr lang="en-US" altLang="zh-CN" dirty="0"/>
          </a:p>
          <a:p>
            <a:pPr lvl="1" eaLnBrk="1" hangingPunct="1">
              <a:spcBef>
                <a:spcPct val="35000"/>
              </a:spcBef>
              <a:defRPr/>
            </a:pPr>
            <a:endParaRPr lang="en-US" altLang="zh-CN" dirty="0"/>
          </a:p>
          <a:p>
            <a:pPr lvl="1" eaLnBrk="1" hangingPunct="1">
              <a:spcBef>
                <a:spcPct val="35000"/>
              </a:spcBef>
              <a:defRPr/>
            </a:pPr>
            <a:r>
              <a:rPr lang="zh-CN" altLang="en-US" dirty="0">
                <a:solidFill>
                  <a:schemeClr val="hlink"/>
                </a:solidFill>
              </a:rPr>
              <a:t>正常的写</a:t>
            </a:r>
            <a:r>
              <a:rPr lang="zh-CN" altLang="en-US" dirty="0"/>
              <a:t>：</a:t>
            </a:r>
            <a:r>
              <a:rPr lang="en-US" altLang="zh-CN" dirty="0">
                <a:ea typeface="宋体" pitchFamily="2" charset="-122"/>
              </a:rPr>
              <a:t>TS(</a:t>
            </a:r>
            <a:r>
              <a:rPr lang="en-US" altLang="zh-CN" i="1" dirty="0" err="1">
                <a:ea typeface="宋体" pitchFamily="2" charset="-122"/>
              </a:rPr>
              <a:t>T</a:t>
            </a:r>
            <a:r>
              <a:rPr lang="en-US" altLang="zh-CN" i="1" baseline="-25000" dirty="0" err="1">
                <a:ea typeface="宋体" pitchFamily="2" charset="-122"/>
              </a:rPr>
              <a:t>i</a:t>
            </a:r>
            <a:r>
              <a:rPr lang="en-US" altLang="zh-CN" dirty="0">
                <a:ea typeface="宋体" pitchFamily="2" charset="-122"/>
              </a:rPr>
              <a:t>) &gt; RT (</a:t>
            </a:r>
            <a:r>
              <a:rPr lang="en-US" altLang="zh-CN" i="1" dirty="0">
                <a:ea typeface="宋体" pitchFamily="2" charset="-122"/>
              </a:rPr>
              <a:t>Q</a:t>
            </a:r>
            <a:r>
              <a:rPr lang="en-US" altLang="zh-CN" dirty="0">
                <a:ea typeface="宋体" pitchFamily="2" charset="-122"/>
              </a:rPr>
              <a:t>)</a:t>
            </a:r>
            <a:r>
              <a:rPr lang="zh-CN" altLang="en-US" dirty="0"/>
              <a:t>，并且</a:t>
            </a:r>
            <a:r>
              <a:rPr lang="en-US" altLang="zh-CN" dirty="0">
                <a:ea typeface="宋体" pitchFamily="2" charset="-122"/>
              </a:rPr>
              <a:t>TS(</a:t>
            </a:r>
            <a:r>
              <a:rPr lang="en-US" altLang="zh-CN" i="1" dirty="0" err="1">
                <a:ea typeface="宋体" pitchFamily="2" charset="-122"/>
              </a:rPr>
              <a:t>T</a:t>
            </a:r>
            <a:r>
              <a:rPr lang="en-US" altLang="zh-CN" i="1" baseline="-25000" dirty="0" err="1">
                <a:ea typeface="宋体" pitchFamily="2" charset="-122"/>
              </a:rPr>
              <a:t>i</a:t>
            </a:r>
            <a:r>
              <a:rPr lang="en-US" altLang="zh-CN" dirty="0">
                <a:ea typeface="宋体" pitchFamily="2" charset="-122"/>
              </a:rPr>
              <a:t>) &gt; WT(</a:t>
            </a:r>
            <a:r>
              <a:rPr lang="en-US" altLang="zh-CN" i="1" dirty="0">
                <a:ea typeface="宋体" pitchFamily="2" charset="-122"/>
              </a:rPr>
              <a:t>Q</a:t>
            </a:r>
            <a:r>
              <a:rPr lang="en-US" altLang="zh-CN" dirty="0">
                <a:ea typeface="宋体" pitchFamily="2" charset="-122"/>
              </a:rPr>
              <a:t>)</a:t>
            </a:r>
            <a:r>
              <a:rPr lang="zh-CN" altLang="en-US" dirty="0"/>
              <a:t>，执行</a:t>
            </a:r>
            <a:r>
              <a:rPr lang="en-US" altLang="zh-CN" dirty="0"/>
              <a:t>write</a:t>
            </a:r>
            <a:r>
              <a:rPr lang="zh-CN" altLang="en-US" dirty="0"/>
              <a:t>操作，更新</a:t>
            </a:r>
            <a:r>
              <a:rPr lang="en-US" altLang="zh-CN" dirty="0">
                <a:ea typeface="宋体" pitchFamily="2" charset="-122"/>
              </a:rPr>
              <a:t>WT(</a:t>
            </a:r>
            <a:r>
              <a:rPr lang="en-US" altLang="zh-CN" i="1" dirty="0">
                <a:ea typeface="宋体" pitchFamily="2" charset="-122"/>
              </a:rPr>
              <a:t>Q</a:t>
            </a:r>
            <a:r>
              <a:rPr lang="en-US" altLang="zh-CN" dirty="0">
                <a:ea typeface="宋体" pitchFamily="2" charset="-122"/>
              </a:rPr>
              <a:t>)</a:t>
            </a:r>
            <a:r>
              <a:rPr lang="zh-CN" altLang="en-US" dirty="0">
                <a:ea typeface="宋体" pitchFamily="2" charset="-122"/>
              </a:rPr>
              <a:t>＝</a:t>
            </a:r>
            <a:r>
              <a:rPr lang="en-US" altLang="zh-CN" dirty="0">
                <a:ea typeface="宋体" pitchFamily="2" charset="-122"/>
              </a:rPr>
              <a:t>TS(</a:t>
            </a:r>
            <a:r>
              <a:rPr lang="en-US" altLang="zh-CN" i="1" dirty="0" err="1">
                <a:ea typeface="宋体" pitchFamily="2" charset="-122"/>
              </a:rPr>
              <a:t>T</a:t>
            </a:r>
            <a:r>
              <a:rPr lang="en-US" altLang="zh-CN" i="1" baseline="-25000" dirty="0" err="1">
                <a:ea typeface="宋体" pitchFamily="2" charset="-122"/>
              </a:rPr>
              <a:t>i</a:t>
            </a:r>
            <a:r>
              <a:rPr lang="en-US" altLang="zh-CN" dirty="0">
                <a:ea typeface="宋体" pitchFamily="2" charset="-122"/>
              </a:rPr>
              <a:t>)</a:t>
            </a:r>
          </a:p>
          <a:p>
            <a:pPr lvl="1" eaLnBrk="1" hangingPunct="1">
              <a:spcBef>
                <a:spcPct val="35000"/>
              </a:spcBef>
              <a:defRPr/>
            </a:pPr>
            <a:endParaRPr lang="en-US" altLang="zh-CN" dirty="0">
              <a:ea typeface="宋体" pitchFamily="2" charset="-122"/>
            </a:endParaRPr>
          </a:p>
          <a:p>
            <a:pPr lvl="1" eaLnBrk="1" hangingPunct="1">
              <a:spcBef>
                <a:spcPct val="35000"/>
              </a:spcBef>
              <a:defRPr/>
            </a:pPr>
            <a:r>
              <a:rPr lang="zh-CN" altLang="en-US" dirty="0">
                <a:solidFill>
                  <a:schemeClr val="hlink"/>
                </a:solidFill>
              </a:rPr>
              <a:t>忽略的写</a:t>
            </a:r>
            <a:r>
              <a:rPr lang="zh-CN" altLang="en-US" dirty="0"/>
              <a:t>：</a:t>
            </a:r>
            <a:r>
              <a:rPr lang="en-US" altLang="zh-CN" dirty="0">
                <a:ea typeface="宋体" pitchFamily="2" charset="-122"/>
              </a:rPr>
              <a:t>TS(</a:t>
            </a:r>
            <a:r>
              <a:rPr lang="en-US" altLang="zh-CN" i="1" dirty="0" err="1">
                <a:ea typeface="宋体" pitchFamily="2" charset="-122"/>
              </a:rPr>
              <a:t>T</a:t>
            </a:r>
            <a:r>
              <a:rPr lang="en-US" altLang="zh-CN" i="1" baseline="-25000" dirty="0" err="1">
                <a:ea typeface="宋体" pitchFamily="2" charset="-122"/>
              </a:rPr>
              <a:t>i</a:t>
            </a:r>
            <a:r>
              <a:rPr lang="en-US" altLang="zh-CN" dirty="0">
                <a:ea typeface="宋体" pitchFamily="2" charset="-122"/>
              </a:rPr>
              <a:t>) &gt; RT (</a:t>
            </a:r>
            <a:r>
              <a:rPr lang="en-US" altLang="zh-CN" i="1" dirty="0">
                <a:ea typeface="宋体" pitchFamily="2" charset="-122"/>
              </a:rPr>
              <a:t>Q</a:t>
            </a:r>
            <a:r>
              <a:rPr lang="en-US" altLang="zh-CN" dirty="0">
                <a:ea typeface="宋体" pitchFamily="2" charset="-122"/>
              </a:rPr>
              <a:t>)</a:t>
            </a:r>
            <a:r>
              <a:rPr lang="zh-CN" altLang="en-US" dirty="0"/>
              <a:t>，但是</a:t>
            </a:r>
            <a:r>
              <a:rPr lang="en-US" altLang="zh-CN" dirty="0">
                <a:ea typeface="宋体" pitchFamily="2" charset="-122"/>
              </a:rPr>
              <a:t>TS(</a:t>
            </a:r>
            <a:r>
              <a:rPr lang="en-US" altLang="zh-CN" i="1" dirty="0" err="1">
                <a:ea typeface="宋体" pitchFamily="2" charset="-122"/>
              </a:rPr>
              <a:t>T</a:t>
            </a:r>
            <a:r>
              <a:rPr lang="en-US" altLang="zh-CN" i="1" baseline="-25000" dirty="0" err="1">
                <a:ea typeface="宋体" pitchFamily="2" charset="-122"/>
              </a:rPr>
              <a:t>i</a:t>
            </a:r>
            <a:r>
              <a:rPr lang="en-US" altLang="zh-CN" dirty="0">
                <a:ea typeface="宋体" pitchFamily="2" charset="-122"/>
              </a:rPr>
              <a:t>) &lt; WT(</a:t>
            </a:r>
            <a:r>
              <a:rPr lang="en-US" altLang="zh-CN" i="1" dirty="0">
                <a:ea typeface="宋体" pitchFamily="2" charset="-122"/>
              </a:rPr>
              <a:t>Q</a:t>
            </a:r>
            <a:r>
              <a:rPr lang="en-US" altLang="zh-CN" dirty="0">
                <a:ea typeface="宋体" pitchFamily="2" charset="-122"/>
              </a:rPr>
              <a:t>)</a:t>
            </a:r>
            <a:r>
              <a:rPr lang="zh-CN" altLang="en-US" dirty="0"/>
              <a:t>，跳过</a:t>
            </a:r>
            <a:r>
              <a:rPr lang="en-US" altLang="zh-CN" dirty="0"/>
              <a:t>write</a:t>
            </a:r>
            <a:r>
              <a:rPr lang="zh-CN" altLang="en-US" dirty="0"/>
              <a:t>操作</a:t>
            </a:r>
          </a:p>
        </p:txBody>
      </p:sp>
      <p:graphicFrame>
        <p:nvGraphicFramePr>
          <p:cNvPr id="5122" name="Object 4"/>
          <p:cNvGraphicFramePr>
            <a:graphicFrameLocks noChangeAspect="1"/>
          </p:cNvGraphicFramePr>
          <p:nvPr/>
        </p:nvGraphicFramePr>
        <p:xfrm>
          <a:off x="2339975" y="2755900"/>
          <a:ext cx="4608513" cy="809625"/>
        </p:xfrm>
        <a:graphic>
          <a:graphicData uri="http://schemas.openxmlformats.org/presentationml/2006/ole">
            <mc:AlternateContent xmlns:mc="http://schemas.openxmlformats.org/markup-compatibility/2006">
              <mc:Choice xmlns:v="urn:schemas-microsoft-com:vml" Requires="v">
                <p:oleObj name="公式" r:id="rId3" imgW="1231560" imgH="215640" progId="Equation.3">
                  <p:embed/>
                </p:oleObj>
              </mc:Choice>
              <mc:Fallback>
                <p:oleObj name="公式" r:id="rId3" imgW="1231560" imgH="215640" progId="Equation.3">
                  <p:embed/>
                  <p:pic>
                    <p:nvPicPr>
                      <p:cNvPr id="512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2755900"/>
                        <a:ext cx="4608513"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5"/>
          <p:cNvGraphicFramePr>
            <a:graphicFrameLocks noChangeAspect="1"/>
          </p:cNvGraphicFramePr>
          <p:nvPr/>
        </p:nvGraphicFramePr>
        <p:xfrm>
          <a:off x="1695450" y="4437063"/>
          <a:ext cx="6477000" cy="788987"/>
        </p:xfrm>
        <a:graphic>
          <a:graphicData uri="http://schemas.openxmlformats.org/presentationml/2006/ole">
            <mc:AlternateContent xmlns:mc="http://schemas.openxmlformats.org/markup-compatibility/2006">
              <mc:Choice xmlns:v="urn:schemas-microsoft-com:vml" Requires="v">
                <p:oleObj name="公式" r:id="rId5" imgW="1879560" imgH="228600" progId="Equation.3">
                  <p:embed/>
                </p:oleObj>
              </mc:Choice>
              <mc:Fallback>
                <p:oleObj name="公式" r:id="rId5" imgW="1879560" imgH="228600" progId="Equation.3">
                  <p:embed/>
                  <p:pic>
                    <p:nvPicPr>
                      <p:cNvPr id="512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5450" y="4437063"/>
                        <a:ext cx="6477000"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7"/>
          <p:cNvGraphicFramePr>
            <a:graphicFrameLocks noChangeAspect="1"/>
          </p:cNvGraphicFramePr>
          <p:nvPr/>
        </p:nvGraphicFramePr>
        <p:xfrm>
          <a:off x="1692275" y="5949950"/>
          <a:ext cx="6477000" cy="788988"/>
        </p:xfrm>
        <a:graphic>
          <a:graphicData uri="http://schemas.openxmlformats.org/presentationml/2006/ole">
            <mc:AlternateContent xmlns:mc="http://schemas.openxmlformats.org/markup-compatibility/2006">
              <mc:Choice xmlns:v="urn:schemas-microsoft-com:vml" Requires="v">
                <p:oleObj name="公式" r:id="rId7" imgW="1879560" imgH="228600" progId="Equation.3">
                  <p:embed/>
                </p:oleObj>
              </mc:Choice>
              <mc:Fallback>
                <p:oleObj name="公式" r:id="rId7" imgW="1879560" imgH="228600" progId="Equation.3">
                  <p:embed/>
                  <p:pic>
                    <p:nvPicPr>
                      <p:cNvPr id="5124"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5949950"/>
                        <a:ext cx="6477000"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图片 6">
            <a:extLst>
              <a:ext uri="{FF2B5EF4-FFF2-40B4-BE49-F238E27FC236}">
                <a16:creationId xmlns:a16="http://schemas.microsoft.com/office/drawing/2014/main" id="{0DB48594-4AEC-4B56-8D11-ACEBFED99485}"/>
              </a:ext>
            </a:extLst>
          </p:cNvPr>
          <p:cNvPicPr>
            <a:picLocks noChangeAspect="1"/>
          </p:cNvPicPr>
          <p:nvPr/>
        </p:nvPicPr>
        <p:blipFill rotWithShape="1">
          <a:blip r:embed="rId9"/>
          <a:srcRect l="5731" r="8308"/>
          <a:stretch/>
        </p:blipFill>
        <p:spPr>
          <a:xfrm>
            <a:off x="6372200" y="1124744"/>
            <a:ext cx="1944216" cy="50818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eaLnBrk="1" hangingPunct="1">
              <a:defRPr/>
            </a:pPr>
            <a:r>
              <a:rPr lang="zh-CN" altLang="en-US"/>
              <a:t>基于时间戳的协议</a:t>
            </a:r>
          </a:p>
        </p:txBody>
      </p:sp>
      <p:graphicFrame>
        <p:nvGraphicFramePr>
          <p:cNvPr id="301168" name="Group 112"/>
          <p:cNvGraphicFramePr>
            <a:graphicFrameLocks noGrp="1"/>
          </p:cNvGraphicFramePr>
          <p:nvPr/>
        </p:nvGraphicFramePr>
        <p:xfrm>
          <a:off x="719138" y="1412875"/>
          <a:ext cx="7956550" cy="5091312"/>
        </p:xfrm>
        <a:graphic>
          <a:graphicData uri="http://schemas.openxmlformats.org/drawingml/2006/table">
            <a:tbl>
              <a:tblPr/>
              <a:tblGrid>
                <a:gridCol w="1320800">
                  <a:extLst>
                    <a:ext uri="{9D8B030D-6E8A-4147-A177-3AD203B41FA5}">
                      <a16:colId xmlns:a16="http://schemas.microsoft.com/office/drawing/2014/main" val="20000"/>
                    </a:ext>
                  </a:extLst>
                </a:gridCol>
                <a:gridCol w="1319212">
                  <a:extLst>
                    <a:ext uri="{9D8B030D-6E8A-4147-A177-3AD203B41FA5}">
                      <a16:colId xmlns:a16="http://schemas.microsoft.com/office/drawing/2014/main" val="20001"/>
                    </a:ext>
                  </a:extLst>
                </a:gridCol>
                <a:gridCol w="1320800">
                  <a:extLst>
                    <a:ext uri="{9D8B030D-6E8A-4147-A177-3AD203B41FA5}">
                      <a16:colId xmlns:a16="http://schemas.microsoft.com/office/drawing/2014/main" val="20002"/>
                    </a:ext>
                  </a:extLst>
                </a:gridCol>
                <a:gridCol w="1355725">
                  <a:extLst>
                    <a:ext uri="{9D8B030D-6E8A-4147-A177-3AD203B41FA5}">
                      <a16:colId xmlns:a16="http://schemas.microsoft.com/office/drawing/2014/main" val="20003"/>
                    </a:ext>
                  </a:extLst>
                </a:gridCol>
                <a:gridCol w="1355725">
                  <a:extLst>
                    <a:ext uri="{9D8B030D-6E8A-4147-A177-3AD203B41FA5}">
                      <a16:colId xmlns:a16="http://schemas.microsoft.com/office/drawing/2014/main" val="20004"/>
                    </a:ext>
                  </a:extLst>
                </a:gridCol>
                <a:gridCol w="1284288">
                  <a:extLst>
                    <a:ext uri="{9D8B030D-6E8A-4147-A177-3AD203B41FA5}">
                      <a16:colId xmlns:a16="http://schemas.microsoft.com/office/drawing/2014/main" val="20005"/>
                    </a:ext>
                  </a:extLst>
                </a:gridCol>
              </a:tblGrid>
              <a:tr h="4064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200</a:t>
                      </a:r>
                    </a:p>
                  </a:txBody>
                  <a:tcPr marL="90000" marR="90000" marT="46800" marB="46800"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150</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175</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RT=0</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WT=0</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RT=0</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WT=0</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RT=0</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WT=0</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RT=200</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RT=150</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RT=175</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WT=200</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WT=200</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中止</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64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6146" name="Object 85"/>
          <p:cNvGraphicFramePr>
            <a:graphicFrameLocks noChangeAspect="1"/>
          </p:cNvGraphicFramePr>
          <p:nvPr/>
        </p:nvGraphicFramePr>
        <p:xfrm>
          <a:off x="1222375" y="1412875"/>
          <a:ext cx="381000" cy="539750"/>
        </p:xfrm>
        <a:graphic>
          <a:graphicData uri="http://schemas.openxmlformats.org/presentationml/2006/ole">
            <mc:AlternateContent xmlns:mc="http://schemas.openxmlformats.org/markup-compatibility/2006">
              <mc:Choice xmlns:v="urn:schemas-microsoft-com:vml" Requires="v">
                <p:oleObj name="公式" r:id="rId3" imgW="152280" imgH="215640" progId="Equation.3">
                  <p:embed/>
                </p:oleObj>
              </mc:Choice>
              <mc:Fallback>
                <p:oleObj name="公式" r:id="rId3" imgW="152280" imgH="215640" progId="Equation.3">
                  <p:embed/>
                  <p:pic>
                    <p:nvPicPr>
                      <p:cNvPr id="6146" name="Object 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2375" y="1412875"/>
                        <a:ext cx="38100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86"/>
          <p:cNvGraphicFramePr>
            <a:graphicFrameLocks noChangeAspect="1"/>
          </p:cNvGraphicFramePr>
          <p:nvPr/>
        </p:nvGraphicFramePr>
        <p:xfrm>
          <a:off x="2465388" y="1412875"/>
          <a:ext cx="412750" cy="539750"/>
        </p:xfrm>
        <a:graphic>
          <a:graphicData uri="http://schemas.openxmlformats.org/presentationml/2006/ole">
            <mc:AlternateContent xmlns:mc="http://schemas.openxmlformats.org/markup-compatibility/2006">
              <mc:Choice xmlns:v="urn:schemas-microsoft-com:vml" Requires="v">
                <p:oleObj name="公式" r:id="rId5" imgW="164880" imgH="215640" progId="Equation.3">
                  <p:embed/>
                </p:oleObj>
              </mc:Choice>
              <mc:Fallback>
                <p:oleObj name="公式" r:id="rId5" imgW="164880" imgH="215640" progId="Equation.3">
                  <p:embed/>
                  <p:pic>
                    <p:nvPicPr>
                      <p:cNvPr id="6147" name="Object 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5388" y="1412875"/>
                        <a:ext cx="41275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87"/>
          <p:cNvGraphicFramePr>
            <a:graphicFrameLocks noChangeAspect="1"/>
          </p:cNvGraphicFramePr>
          <p:nvPr/>
        </p:nvGraphicFramePr>
        <p:xfrm>
          <a:off x="3762375" y="1412875"/>
          <a:ext cx="412750" cy="571500"/>
        </p:xfrm>
        <a:graphic>
          <a:graphicData uri="http://schemas.openxmlformats.org/presentationml/2006/ole">
            <mc:AlternateContent xmlns:mc="http://schemas.openxmlformats.org/markup-compatibility/2006">
              <mc:Choice xmlns:v="urn:schemas-microsoft-com:vml" Requires="v">
                <p:oleObj name="公式" r:id="rId7" imgW="164880" imgH="228600" progId="Equation.3">
                  <p:embed/>
                </p:oleObj>
              </mc:Choice>
              <mc:Fallback>
                <p:oleObj name="公式" r:id="rId7" imgW="164880" imgH="228600" progId="Equation.3">
                  <p:embed/>
                  <p:pic>
                    <p:nvPicPr>
                      <p:cNvPr id="6148" name="Object 8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62375" y="1412875"/>
                        <a:ext cx="4127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88"/>
          <p:cNvGraphicFramePr>
            <a:graphicFrameLocks noChangeAspect="1"/>
          </p:cNvGraphicFramePr>
          <p:nvPr/>
        </p:nvGraphicFramePr>
        <p:xfrm>
          <a:off x="5183188" y="1428750"/>
          <a:ext cx="381000" cy="412750"/>
        </p:xfrm>
        <a:graphic>
          <a:graphicData uri="http://schemas.openxmlformats.org/presentationml/2006/ole">
            <mc:AlternateContent xmlns:mc="http://schemas.openxmlformats.org/markup-compatibility/2006">
              <mc:Choice xmlns:v="urn:schemas-microsoft-com:vml" Requires="v">
                <p:oleObj name="公式" r:id="rId9" imgW="152280" imgH="164880" progId="Equation.3">
                  <p:embed/>
                </p:oleObj>
              </mc:Choice>
              <mc:Fallback>
                <p:oleObj name="公式" r:id="rId9" imgW="152280" imgH="164880" progId="Equation.3">
                  <p:embed/>
                  <p:pic>
                    <p:nvPicPr>
                      <p:cNvPr id="6149" name="Object 8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3188" y="1428750"/>
                        <a:ext cx="381000"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89"/>
          <p:cNvGraphicFramePr>
            <a:graphicFrameLocks noChangeAspect="1"/>
          </p:cNvGraphicFramePr>
          <p:nvPr/>
        </p:nvGraphicFramePr>
        <p:xfrm>
          <a:off x="6391275" y="1428750"/>
          <a:ext cx="381000" cy="412750"/>
        </p:xfrm>
        <a:graphic>
          <a:graphicData uri="http://schemas.openxmlformats.org/presentationml/2006/ole">
            <mc:AlternateContent xmlns:mc="http://schemas.openxmlformats.org/markup-compatibility/2006">
              <mc:Choice xmlns:v="urn:schemas-microsoft-com:vml" Requires="v">
                <p:oleObj name="公式" r:id="rId11" imgW="152280" imgH="164880" progId="Equation.3">
                  <p:embed/>
                </p:oleObj>
              </mc:Choice>
              <mc:Fallback>
                <p:oleObj name="公式" r:id="rId11" imgW="152280" imgH="164880" progId="Equation.3">
                  <p:embed/>
                  <p:pic>
                    <p:nvPicPr>
                      <p:cNvPr id="6150" name="Object 8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91275" y="1428750"/>
                        <a:ext cx="381000"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1" name="Object 90"/>
          <p:cNvGraphicFramePr>
            <a:graphicFrameLocks noChangeAspect="1"/>
          </p:cNvGraphicFramePr>
          <p:nvPr/>
        </p:nvGraphicFramePr>
        <p:xfrm>
          <a:off x="7681913" y="1412875"/>
          <a:ext cx="381000" cy="444500"/>
        </p:xfrm>
        <a:graphic>
          <a:graphicData uri="http://schemas.openxmlformats.org/presentationml/2006/ole">
            <mc:AlternateContent xmlns:mc="http://schemas.openxmlformats.org/markup-compatibility/2006">
              <mc:Choice xmlns:v="urn:schemas-microsoft-com:vml" Requires="v">
                <p:oleObj name="公式" r:id="rId13" imgW="152280" imgH="177480" progId="Equation.3">
                  <p:embed/>
                </p:oleObj>
              </mc:Choice>
              <mc:Fallback>
                <p:oleObj name="公式" r:id="rId13" imgW="152280" imgH="177480" progId="Equation.3">
                  <p:embed/>
                  <p:pic>
                    <p:nvPicPr>
                      <p:cNvPr id="6151" name="Object 9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81913" y="1412875"/>
                        <a:ext cx="3810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2" name="Object 103"/>
          <p:cNvGraphicFramePr>
            <a:graphicFrameLocks noChangeAspect="1"/>
          </p:cNvGraphicFramePr>
          <p:nvPr/>
        </p:nvGraphicFramePr>
        <p:xfrm>
          <a:off x="968375" y="2817813"/>
          <a:ext cx="889000" cy="539750"/>
        </p:xfrm>
        <a:graphic>
          <a:graphicData uri="http://schemas.openxmlformats.org/presentationml/2006/ole">
            <mc:AlternateContent xmlns:mc="http://schemas.openxmlformats.org/markup-compatibility/2006">
              <mc:Choice xmlns:v="urn:schemas-microsoft-com:vml" Requires="v">
                <p:oleObj name="公式" r:id="rId15" imgW="355320" imgH="215640" progId="Equation.3">
                  <p:embed/>
                </p:oleObj>
              </mc:Choice>
              <mc:Fallback>
                <p:oleObj name="公式" r:id="rId15" imgW="355320" imgH="215640" progId="Equation.3">
                  <p:embed/>
                  <p:pic>
                    <p:nvPicPr>
                      <p:cNvPr id="6152" name="Object 10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68375" y="2817813"/>
                        <a:ext cx="88900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3" name="Object 104"/>
          <p:cNvGraphicFramePr>
            <a:graphicFrameLocks noChangeAspect="1"/>
          </p:cNvGraphicFramePr>
          <p:nvPr/>
        </p:nvGraphicFramePr>
        <p:xfrm>
          <a:off x="2190750" y="3213100"/>
          <a:ext cx="920750" cy="539750"/>
        </p:xfrm>
        <a:graphic>
          <a:graphicData uri="http://schemas.openxmlformats.org/presentationml/2006/ole">
            <mc:AlternateContent xmlns:mc="http://schemas.openxmlformats.org/markup-compatibility/2006">
              <mc:Choice xmlns:v="urn:schemas-microsoft-com:vml" Requires="v">
                <p:oleObj name="公式" r:id="rId17" imgW="368280" imgH="215640" progId="Equation.3">
                  <p:embed/>
                </p:oleObj>
              </mc:Choice>
              <mc:Fallback>
                <p:oleObj name="公式" r:id="rId17" imgW="368280" imgH="215640" progId="Equation.3">
                  <p:embed/>
                  <p:pic>
                    <p:nvPicPr>
                      <p:cNvPr id="6153" name="Object 10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90750" y="3213100"/>
                        <a:ext cx="92075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4" name="Object 105"/>
          <p:cNvGraphicFramePr>
            <a:graphicFrameLocks noChangeAspect="1"/>
          </p:cNvGraphicFramePr>
          <p:nvPr/>
        </p:nvGraphicFramePr>
        <p:xfrm>
          <a:off x="3541713" y="3702050"/>
          <a:ext cx="920750" cy="571500"/>
        </p:xfrm>
        <a:graphic>
          <a:graphicData uri="http://schemas.openxmlformats.org/presentationml/2006/ole">
            <mc:AlternateContent xmlns:mc="http://schemas.openxmlformats.org/markup-compatibility/2006">
              <mc:Choice xmlns:v="urn:schemas-microsoft-com:vml" Requires="v">
                <p:oleObj name="公式" r:id="rId19" imgW="368280" imgH="228600" progId="Equation.3">
                  <p:embed/>
                </p:oleObj>
              </mc:Choice>
              <mc:Fallback>
                <p:oleObj name="公式" r:id="rId19" imgW="368280" imgH="228600" progId="Equation.3">
                  <p:embed/>
                  <p:pic>
                    <p:nvPicPr>
                      <p:cNvPr id="6154" name="Object 10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41713" y="3702050"/>
                        <a:ext cx="9207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5" name="Object 106"/>
          <p:cNvGraphicFramePr>
            <a:graphicFrameLocks noChangeAspect="1"/>
          </p:cNvGraphicFramePr>
          <p:nvPr/>
        </p:nvGraphicFramePr>
        <p:xfrm>
          <a:off x="917575" y="4149725"/>
          <a:ext cx="1016000" cy="539750"/>
        </p:xfrm>
        <a:graphic>
          <a:graphicData uri="http://schemas.openxmlformats.org/presentationml/2006/ole">
            <mc:AlternateContent xmlns:mc="http://schemas.openxmlformats.org/markup-compatibility/2006">
              <mc:Choice xmlns:v="urn:schemas-microsoft-com:vml" Requires="v">
                <p:oleObj name="公式" r:id="rId21" imgW="406080" imgH="215640" progId="Equation.3">
                  <p:embed/>
                </p:oleObj>
              </mc:Choice>
              <mc:Fallback>
                <p:oleObj name="公式" r:id="rId21" imgW="406080" imgH="215640" progId="Equation.3">
                  <p:embed/>
                  <p:pic>
                    <p:nvPicPr>
                      <p:cNvPr id="6155" name="Object 10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17575" y="4149725"/>
                        <a:ext cx="101600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6" name="Object 113"/>
          <p:cNvGraphicFramePr>
            <a:graphicFrameLocks noChangeAspect="1"/>
          </p:cNvGraphicFramePr>
          <p:nvPr/>
        </p:nvGraphicFramePr>
        <p:xfrm>
          <a:off x="900113" y="4594225"/>
          <a:ext cx="1016000" cy="539750"/>
        </p:xfrm>
        <a:graphic>
          <a:graphicData uri="http://schemas.openxmlformats.org/presentationml/2006/ole">
            <mc:AlternateContent xmlns:mc="http://schemas.openxmlformats.org/markup-compatibility/2006">
              <mc:Choice xmlns:v="urn:schemas-microsoft-com:vml" Requires="v">
                <p:oleObj name="公式" r:id="rId23" imgW="406080" imgH="215640" progId="Equation.3">
                  <p:embed/>
                </p:oleObj>
              </mc:Choice>
              <mc:Fallback>
                <p:oleObj name="公式" r:id="rId23" imgW="406080" imgH="215640" progId="Equation.3">
                  <p:embed/>
                  <p:pic>
                    <p:nvPicPr>
                      <p:cNvPr id="6156" name="Object 1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00113" y="4594225"/>
                        <a:ext cx="101600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7" name="Object 114"/>
          <p:cNvGraphicFramePr>
            <a:graphicFrameLocks noChangeAspect="1"/>
          </p:cNvGraphicFramePr>
          <p:nvPr/>
        </p:nvGraphicFramePr>
        <p:xfrm>
          <a:off x="2171700" y="5049838"/>
          <a:ext cx="1047750" cy="539750"/>
        </p:xfrm>
        <a:graphic>
          <a:graphicData uri="http://schemas.openxmlformats.org/presentationml/2006/ole">
            <mc:AlternateContent xmlns:mc="http://schemas.openxmlformats.org/markup-compatibility/2006">
              <mc:Choice xmlns:v="urn:schemas-microsoft-com:vml" Requires="v">
                <p:oleObj name="公式" r:id="rId25" imgW="419040" imgH="215640" progId="Equation.3">
                  <p:embed/>
                </p:oleObj>
              </mc:Choice>
              <mc:Fallback>
                <p:oleObj name="公式" r:id="rId25" imgW="419040" imgH="215640" progId="Equation.3">
                  <p:embed/>
                  <p:pic>
                    <p:nvPicPr>
                      <p:cNvPr id="6157" name="Object 11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171700" y="5049838"/>
                        <a:ext cx="104775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8" name="Object 115"/>
          <p:cNvGraphicFramePr>
            <a:graphicFrameLocks noChangeAspect="1"/>
          </p:cNvGraphicFramePr>
          <p:nvPr/>
        </p:nvGraphicFramePr>
        <p:xfrm>
          <a:off x="3524250" y="5969000"/>
          <a:ext cx="1047750" cy="571500"/>
        </p:xfrm>
        <a:graphic>
          <a:graphicData uri="http://schemas.openxmlformats.org/presentationml/2006/ole">
            <mc:AlternateContent xmlns:mc="http://schemas.openxmlformats.org/markup-compatibility/2006">
              <mc:Choice xmlns:v="urn:schemas-microsoft-com:vml" Requires="v">
                <p:oleObj name="公式" r:id="rId27" imgW="419040" imgH="228600" progId="Equation.3">
                  <p:embed/>
                </p:oleObj>
              </mc:Choice>
              <mc:Fallback>
                <p:oleObj name="公式" r:id="rId27" imgW="419040" imgH="228600" progId="Equation.3">
                  <p:embed/>
                  <p:pic>
                    <p:nvPicPr>
                      <p:cNvPr id="6158" name="Object 11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524250" y="5969000"/>
                        <a:ext cx="10477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eaLnBrk="1" hangingPunct="1">
              <a:defRPr/>
            </a:pPr>
            <a:r>
              <a:rPr lang="zh-CN" altLang="en-US" b="0"/>
              <a:t>有效性检查协议</a:t>
            </a:r>
          </a:p>
        </p:txBody>
      </p:sp>
      <p:sp>
        <p:nvSpPr>
          <p:cNvPr id="252931" name="Rectangle 3"/>
          <p:cNvSpPr>
            <a:spLocks noGrp="1" noChangeArrowheads="1"/>
          </p:cNvSpPr>
          <p:nvPr>
            <p:ph type="body" idx="1"/>
          </p:nvPr>
        </p:nvSpPr>
        <p:spPr/>
        <p:txBody>
          <a:bodyPr/>
          <a:lstStyle/>
          <a:p>
            <a:pPr eaLnBrk="1" hangingPunct="1">
              <a:lnSpc>
                <a:spcPct val="95000"/>
              </a:lnSpc>
              <a:defRPr/>
            </a:pPr>
            <a:r>
              <a:rPr lang="zh-CN" altLang="en-US" dirty="0"/>
              <a:t>读阶段</a:t>
            </a:r>
          </a:p>
          <a:p>
            <a:pPr lvl="1" eaLnBrk="1" hangingPunct="1">
              <a:lnSpc>
                <a:spcPct val="95000"/>
              </a:lnSpc>
              <a:defRPr/>
            </a:pPr>
            <a:r>
              <a:rPr lang="zh-CN" altLang="en-US" dirty="0"/>
              <a:t>事务</a:t>
            </a:r>
            <a:r>
              <a:rPr lang="en-US" altLang="zh-CN" i="1" dirty="0" err="1"/>
              <a:t>T</a:t>
            </a:r>
            <a:r>
              <a:rPr lang="en-US" altLang="zh-CN" dirty="0" err="1"/>
              <a:t>i</a:t>
            </a:r>
            <a:r>
              <a:rPr lang="zh-CN" altLang="en-US" dirty="0"/>
              <a:t>在这一阶段中执行。各数据项值被读入并保存在</a:t>
            </a:r>
            <a:r>
              <a:rPr lang="en-US" altLang="zh-CN" dirty="0" err="1"/>
              <a:t>Ti</a:t>
            </a:r>
            <a:r>
              <a:rPr lang="zh-CN" altLang="en-US" dirty="0"/>
              <a:t>的局部变量中。所有</a:t>
            </a:r>
            <a:r>
              <a:rPr lang="en-US" altLang="zh-CN" dirty="0"/>
              <a:t>write</a:t>
            </a:r>
            <a:r>
              <a:rPr lang="zh-CN" altLang="en-US" dirty="0"/>
              <a:t>操作都是对局部临时变量进行的，并不对数据库进行真正的更新</a:t>
            </a:r>
          </a:p>
          <a:p>
            <a:pPr eaLnBrk="1" hangingPunct="1">
              <a:lnSpc>
                <a:spcPct val="95000"/>
              </a:lnSpc>
              <a:defRPr/>
            </a:pPr>
            <a:r>
              <a:rPr lang="zh-CN" altLang="en-US" dirty="0"/>
              <a:t>有效性检查阶段</a:t>
            </a:r>
          </a:p>
          <a:p>
            <a:pPr lvl="1" eaLnBrk="1" hangingPunct="1">
              <a:lnSpc>
                <a:spcPct val="95000"/>
              </a:lnSpc>
              <a:defRPr/>
            </a:pPr>
            <a:r>
              <a:rPr lang="en-US" altLang="zh-CN" i="1" dirty="0" err="1"/>
              <a:t>T</a:t>
            </a:r>
            <a:r>
              <a:rPr lang="en-US" altLang="zh-CN" dirty="0" err="1"/>
              <a:t>i</a:t>
            </a:r>
            <a:r>
              <a:rPr lang="zh-CN" altLang="en-US" dirty="0"/>
              <a:t>进行有效性检查，通过与其他事务的读写集合进行比较，来判定是否可以将</a:t>
            </a:r>
            <a:r>
              <a:rPr lang="en-US" altLang="zh-CN" dirty="0"/>
              <a:t>write</a:t>
            </a:r>
            <a:r>
              <a:rPr lang="zh-CN" altLang="en-US" dirty="0"/>
              <a:t>操作所更新的临时局部变量值拷入数据库而不违反可串行性</a:t>
            </a:r>
          </a:p>
          <a:p>
            <a:pPr eaLnBrk="1" hangingPunct="1">
              <a:lnSpc>
                <a:spcPct val="95000"/>
              </a:lnSpc>
              <a:defRPr/>
            </a:pPr>
            <a:r>
              <a:rPr lang="zh-CN" altLang="en-US" dirty="0"/>
              <a:t>写阶段</a:t>
            </a:r>
          </a:p>
          <a:p>
            <a:pPr lvl="1" eaLnBrk="1" hangingPunct="1">
              <a:lnSpc>
                <a:spcPct val="95000"/>
              </a:lnSpc>
              <a:defRPr/>
            </a:pPr>
            <a:r>
              <a:rPr lang="zh-CN" altLang="en-US" dirty="0"/>
              <a:t>若</a:t>
            </a:r>
            <a:r>
              <a:rPr lang="en-US" altLang="zh-CN" i="1" dirty="0" err="1"/>
              <a:t>T</a:t>
            </a:r>
            <a:r>
              <a:rPr lang="en-US" altLang="zh-CN" dirty="0" err="1"/>
              <a:t>i</a:t>
            </a:r>
            <a:r>
              <a:rPr lang="zh-CN" altLang="en-US" dirty="0"/>
              <a:t>已通过有效性检查（第二步），则系统进行实际的数据库更新，</a:t>
            </a:r>
            <a:r>
              <a:rPr lang="zh-CN" altLang="en-US" dirty="0">
                <a:highlight>
                  <a:srgbClr val="FFFF00"/>
                </a:highlight>
              </a:rPr>
              <a:t>否则，事务</a:t>
            </a:r>
            <a:r>
              <a:rPr lang="en-US" altLang="zh-CN" i="1" dirty="0" err="1">
                <a:highlight>
                  <a:srgbClr val="FFFF00"/>
                </a:highlight>
              </a:rPr>
              <a:t>T</a:t>
            </a:r>
            <a:r>
              <a:rPr lang="en-US" altLang="zh-CN" dirty="0" err="1">
                <a:highlight>
                  <a:srgbClr val="FFFF00"/>
                </a:highlight>
              </a:rPr>
              <a:t>i</a:t>
            </a:r>
            <a:r>
              <a:rPr lang="zh-CN" altLang="en-US" dirty="0">
                <a:highlight>
                  <a:srgbClr val="FFFF00"/>
                </a:highlight>
              </a:rPr>
              <a:t>回滚</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eaLnBrk="1" hangingPunct="1">
              <a:defRPr/>
            </a:pPr>
            <a:r>
              <a:rPr lang="zh-CN" altLang="en-US" b="0" dirty="0"/>
              <a:t>有效性检查协议</a:t>
            </a:r>
          </a:p>
        </p:txBody>
      </p:sp>
      <p:sp>
        <p:nvSpPr>
          <p:cNvPr id="291843" name="Rectangle 3"/>
          <p:cNvSpPr>
            <a:spLocks noGrp="1" noChangeArrowheads="1"/>
          </p:cNvSpPr>
          <p:nvPr>
            <p:ph type="body" idx="1"/>
          </p:nvPr>
        </p:nvSpPr>
        <p:spPr/>
        <p:txBody>
          <a:bodyPr/>
          <a:lstStyle/>
          <a:p>
            <a:pPr eaLnBrk="1" hangingPunct="1">
              <a:defRPr/>
            </a:pPr>
            <a:r>
              <a:rPr lang="zh-CN" altLang="en-US" sz="2000" dirty="0"/>
              <a:t>每个事务</a:t>
            </a:r>
            <a:r>
              <a:rPr lang="en-US" altLang="zh-CN" sz="2000" i="1" dirty="0" err="1">
                <a:ea typeface="宋体" pitchFamily="2" charset="-122"/>
              </a:rPr>
              <a:t>T</a:t>
            </a:r>
            <a:r>
              <a:rPr lang="en-US" altLang="zh-CN" sz="2000" i="1" baseline="-25000" dirty="0" err="1">
                <a:ea typeface="宋体" pitchFamily="2" charset="-122"/>
              </a:rPr>
              <a:t>i</a:t>
            </a:r>
            <a:r>
              <a:rPr lang="zh-CN" altLang="en-US" sz="2000" dirty="0"/>
              <a:t>有</a:t>
            </a:r>
            <a:r>
              <a:rPr lang="en-US" altLang="zh-CN" sz="2000" dirty="0"/>
              <a:t>3</a:t>
            </a:r>
            <a:r>
              <a:rPr lang="zh-CN" altLang="en-US" sz="2000" dirty="0"/>
              <a:t>个时间戳与之联系</a:t>
            </a:r>
          </a:p>
          <a:p>
            <a:pPr lvl="1" eaLnBrk="1" hangingPunct="1">
              <a:defRPr/>
            </a:pPr>
            <a:r>
              <a:rPr lang="en-US" altLang="zh-CN" sz="1800" b="1" dirty="0">
                <a:latin typeface="华文新魏" pitchFamily="2" charset="-122"/>
              </a:rPr>
              <a:t>Start</a:t>
            </a:r>
            <a:r>
              <a:rPr lang="en-US" altLang="zh-CN" sz="1800" dirty="0">
                <a:latin typeface="华文新魏" pitchFamily="2" charset="-122"/>
              </a:rPr>
              <a:t>(</a:t>
            </a:r>
            <a:r>
              <a:rPr lang="en-US" altLang="zh-CN" sz="1800" i="1" dirty="0" err="1">
                <a:latin typeface="华文新魏" pitchFamily="2" charset="-122"/>
              </a:rPr>
              <a:t>T</a:t>
            </a:r>
            <a:r>
              <a:rPr lang="en-US" altLang="zh-CN" sz="1800" baseline="-25000" dirty="0" err="1">
                <a:latin typeface="华文新魏" pitchFamily="2" charset="-122"/>
              </a:rPr>
              <a:t>i</a:t>
            </a:r>
            <a:r>
              <a:rPr lang="en-US" altLang="zh-CN" sz="1800" dirty="0">
                <a:latin typeface="华文新魏" pitchFamily="2" charset="-122"/>
              </a:rPr>
              <a:t>)</a:t>
            </a:r>
            <a:r>
              <a:rPr lang="zh-CN" altLang="en-US" sz="1800" dirty="0">
                <a:latin typeface="华文新魏" pitchFamily="2" charset="-122"/>
              </a:rPr>
              <a:t>：</a:t>
            </a:r>
            <a:r>
              <a:rPr lang="en-US" altLang="zh-CN" sz="1800" i="1" dirty="0" err="1">
                <a:latin typeface="华文新魏" pitchFamily="2" charset="-122"/>
              </a:rPr>
              <a:t>T</a:t>
            </a:r>
            <a:r>
              <a:rPr lang="en-US" altLang="zh-CN" sz="1800" i="1" baseline="-25000" dirty="0" err="1">
                <a:latin typeface="华文新魏" pitchFamily="2" charset="-122"/>
              </a:rPr>
              <a:t>i</a:t>
            </a:r>
            <a:r>
              <a:rPr lang="en-US" altLang="zh-CN" sz="1800" dirty="0">
                <a:latin typeface="华文新魏" pitchFamily="2" charset="-122"/>
              </a:rPr>
              <a:t> </a:t>
            </a:r>
            <a:r>
              <a:rPr lang="zh-CN" altLang="en-US" sz="1800" dirty="0">
                <a:latin typeface="华文新魏" pitchFamily="2" charset="-122"/>
              </a:rPr>
              <a:t>开始执行的时间</a:t>
            </a:r>
          </a:p>
          <a:p>
            <a:pPr lvl="1" eaLnBrk="1" hangingPunct="1">
              <a:defRPr/>
            </a:pPr>
            <a:r>
              <a:rPr lang="en-US" altLang="zh-CN" sz="1800" b="1" dirty="0">
                <a:latin typeface="华文新魏" pitchFamily="2" charset="-122"/>
              </a:rPr>
              <a:t>Validation</a:t>
            </a:r>
            <a:r>
              <a:rPr lang="en-US" altLang="zh-CN" sz="1800" dirty="0">
                <a:latin typeface="华文新魏" pitchFamily="2" charset="-122"/>
              </a:rPr>
              <a:t>(</a:t>
            </a:r>
            <a:r>
              <a:rPr lang="en-US" altLang="zh-CN" sz="1800" i="1" dirty="0" err="1">
                <a:latin typeface="华文新魏" pitchFamily="2" charset="-122"/>
              </a:rPr>
              <a:t>T</a:t>
            </a:r>
            <a:r>
              <a:rPr lang="en-US" altLang="zh-CN" sz="1800" baseline="-25000" dirty="0" err="1">
                <a:latin typeface="华文新魏" pitchFamily="2" charset="-122"/>
              </a:rPr>
              <a:t>i</a:t>
            </a:r>
            <a:r>
              <a:rPr lang="en-US" altLang="zh-CN" sz="1800" dirty="0">
                <a:latin typeface="华文新魏" pitchFamily="2" charset="-122"/>
              </a:rPr>
              <a:t>)</a:t>
            </a:r>
            <a:r>
              <a:rPr lang="zh-CN" altLang="en-US" sz="1800" dirty="0">
                <a:latin typeface="华文新魏" pitchFamily="2" charset="-122"/>
              </a:rPr>
              <a:t>：</a:t>
            </a:r>
            <a:r>
              <a:rPr lang="en-US" altLang="zh-CN" sz="1800" i="1" dirty="0" err="1">
                <a:latin typeface="华文新魏" pitchFamily="2" charset="-122"/>
              </a:rPr>
              <a:t>T</a:t>
            </a:r>
            <a:r>
              <a:rPr lang="en-US" altLang="zh-CN" sz="1800" i="1" baseline="-25000" dirty="0" err="1">
                <a:latin typeface="华文新魏" pitchFamily="2" charset="-122"/>
              </a:rPr>
              <a:t>i</a:t>
            </a:r>
            <a:r>
              <a:rPr lang="en-US" altLang="zh-CN" sz="1800" dirty="0">
                <a:latin typeface="华文新魏" pitchFamily="2" charset="-122"/>
              </a:rPr>
              <a:t> </a:t>
            </a:r>
            <a:r>
              <a:rPr lang="zh-CN" altLang="en-US" sz="1800" dirty="0">
                <a:latin typeface="华文新魏" pitchFamily="2" charset="-122"/>
              </a:rPr>
              <a:t>进入其有效性检查阶段的时间</a:t>
            </a:r>
          </a:p>
          <a:p>
            <a:pPr lvl="1" eaLnBrk="1" hangingPunct="1">
              <a:defRPr/>
            </a:pPr>
            <a:r>
              <a:rPr lang="en-US" altLang="zh-CN" sz="1800" b="1" dirty="0">
                <a:latin typeface="华文新魏" pitchFamily="2" charset="-122"/>
              </a:rPr>
              <a:t>Finish</a:t>
            </a:r>
            <a:r>
              <a:rPr lang="en-US" altLang="zh-CN" sz="1800" dirty="0">
                <a:latin typeface="华文新魏" pitchFamily="2" charset="-122"/>
              </a:rPr>
              <a:t>(</a:t>
            </a:r>
            <a:r>
              <a:rPr lang="en-US" altLang="zh-CN" sz="1800" i="1" dirty="0" err="1">
                <a:latin typeface="华文新魏" pitchFamily="2" charset="-122"/>
              </a:rPr>
              <a:t>T</a:t>
            </a:r>
            <a:r>
              <a:rPr lang="en-US" altLang="zh-CN" sz="1800" i="1" baseline="-25000" dirty="0" err="1">
                <a:latin typeface="华文新魏" pitchFamily="2" charset="-122"/>
              </a:rPr>
              <a:t>i</a:t>
            </a:r>
            <a:r>
              <a:rPr lang="en-US" altLang="zh-CN" sz="1800" dirty="0">
                <a:latin typeface="华文新魏" pitchFamily="2" charset="-122"/>
              </a:rPr>
              <a:t>)</a:t>
            </a:r>
            <a:r>
              <a:rPr lang="zh-CN" altLang="en-US" sz="1800" dirty="0">
                <a:latin typeface="华文新魏" pitchFamily="2" charset="-122"/>
              </a:rPr>
              <a:t>：</a:t>
            </a:r>
            <a:r>
              <a:rPr lang="en-US" altLang="zh-CN" sz="1800" i="1" dirty="0" err="1">
                <a:latin typeface="华文新魏" pitchFamily="2" charset="-122"/>
              </a:rPr>
              <a:t>T</a:t>
            </a:r>
            <a:r>
              <a:rPr lang="en-US" altLang="zh-CN" sz="1800" i="1" baseline="-25000" dirty="0" err="1">
                <a:latin typeface="华文新魏" pitchFamily="2" charset="-122"/>
              </a:rPr>
              <a:t>i</a:t>
            </a:r>
            <a:r>
              <a:rPr lang="en-US" altLang="zh-CN" sz="1800" dirty="0">
                <a:latin typeface="华文新魏" pitchFamily="2" charset="-122"/>
              </a:rPr>
              <a:t> </a:t>
            </a:r>
            <a:r>
              <a:rPr lang="zh-CN" altLang="en-US" sz="1800" dirty="0">
                <a:latin typeface="华文新魏" pitchFamily="2" charset="-122"/>
              </a:rPr>
              <a:t>完成其写阶段的时间</a:t>
            </a:r>
            <a:endParaRPr lang="en-US" altLang="zh-CN" sz="2000" dirty="0">
              <a:latin typeface="隶书" pitchFamily="49" charset="-122"/>
            </a:endParaRPr>
          </a:p>
          <a:p>
            <a:pPr eaLnBrk="1" hangingPunct="1">
              <a:defRPr/>
            </a:pPr>
            <a:r>
              <a:rPr lang="zh-CN" altLang="en-US" sz="2000" dirty="0">
                <a:latin typeface="隶书" pitchFamily="49" charset="-122"/>
              </a:rPr>
              <a:t>令</a:t>
            </a:r>
            <a:r>
              <a:rPr lang="en-US" altLang="zh-CN" sz="2000" dirty="0">
                <a:latin typeface="隶书" pitchFamily="49" charset="-122"/>
              </a:rPr>
              <a:t>TS (</a:t>
            </a:r>
            <a:r>
              <a:rPr lang="en-US" altLang="zh-CN" sz="2000" i="1" dirty="0" err="1">
                <a:latin typeface="隶书" pitchFamily="49" charset="-122"/>
              </a:rPr>
              <a:t>T</a:t>
            </a:r>
            <a:r>
              <a:rPr lang="en-US" altLang="zh-CN" sz="2000" i="1" baseline="-25000" dirty="0" err="1">
                <a:latin typeface="隶书" pitchFamily="49" charset="-122"/>
              </a:rPr>
              <a:t>i</a:t>
            </a:r>
            <a:r>
              <a:rPr lang="en-US" altLang="zh-CN" sz="2000" dirty="0">
                <a:latin typeface="隶书" pitchFamily="49" charset="-122"/>
              </a:rPr>
              <a:t>) </a:t>
            </a:r>
            <a:r>
              <a:rPr lang="zh-CN" altLang="en-US" sz="2000" dirty="0">
                <a:latin typeface="隶书" pitchFamily="49" charset="-122"/>
              </a:rPr>
              <a:t>＝ </a:t>
            </a:r>
            <a:r>
              <a:rPr lang="en-US" altLang="zh-CN" sz="2000" b="1" dirty="0">
                <a:latin typeface="隶书" pitchFamily="49" charset="-122"/>
              </a:rPr>
              <a:t>Validation</a:t>
            </a:r>
            <a:r>
              <a:rPr lang="en-US" altLang="zh-CN" sz="2000" dirty="0">
                <a:latin typeface="隶书" pitchFamily="49" charset="-122"/>
              </a:rPr>
              <a:t>(</a:t>
            </a:r>
            <a:r>
              <a:rPr lang="en-US" altLang="zh-CN" sz="2000" i="1" dirty="0" err="1">
                <a:latin typeface="隶书" pitchFamily="49" charset="-122"/>
              </a:rPr>
              <a:t>T</a:t>
            </a:r>
            <a:r>
              <a:rPr lang="en-US" altLang="zh-CN" sz="2000" baseline="-25000" dirty="0" err="1">
                <a:latin typeface="隶书" pitchFamily="49" charset="-122"/>
              </a:rPr>
              <a:t>i</a:t>
            </a:r>
            <a:r>
              <a:rPr lang="en-US" altLang="zh-CN" sz="2000" dirty="0">
                <a:latin typeface="隶书" pitchFamily="49" charset="-122"/>
              </a:rPr>
              <a:t>)  </a:t>
            </a:r>
            <a:r>
              <a:rPr lang="zh-CN" altLang="en-US" sz="1400" dirty="0">
                <a:solidFill>
                  <a:schemeClr val="tx1">
                    <a:lumMod val="50000"/>
                    <a:lumOff val="50000"/>
                  </a:schemeClr>
                </a:solidFill>
                <a:latin typeface="隶书" pitchFamily="49" charset="-122"/>
              </a:rPr>
              <a:t>（事务时间戳定义为验证开始时间，而不是发起时间）</a:t>
            </a:r>
            <a:endParaRPr lang="en-US" altLang="zh-CN" sz="2800" dirty="0">
              <a:solidFill>
                <a:schemeClr val="tx1">
                  <a:lumMod val="50000"/>
                  <a:lumOff val="50000"/>
                </a:schemeClr>
              </a:solidFill>
              <a:latin typeface="隶书" pitchFamily="49" charset="-122"/>
            </a:endParaRPr>
          </a:p>
          <a:p>
            <a:pPr eaLnBrk="1" hangingPunct="1">
              <a:defRPr/>
            </a:pPr>
            <a:endParaRPr lang="en-US" altLang="zh-CN" sz="2000" dirty="0">
              <a:latin typeface="隶书" pitchFamily="49" charset="-122"/>
            </a:endParaRPr>
          </a:p>
          <a:p>
            <a:pPr eaLnBrk="1" hangingPunct="1">
              <a:defRPr/>
            </a:pPr>
            <a:endParaRPr lang="en-US" altLang="zh-CN" sz="2000" dirty="0">
              <a:latin typeface="隶书" pitchFamily="49" charset="-122"/>
            </a:endParaRPr>
          </a:p>
          <a:p>
            <a:pPr marL="0" indent="0" eaLnBrk="1" hangingPunct="1">
              <a:buNone/>
              <a:defRPr/>
            </a:pPr>
            <a:endParaRPr lang="en-US" altLang="zh-CN" sz="2000" dirty="0">
              <a:latin typeface="隶书" pitchFamily="49" charset="-122"/>
            </a:endParaRPr>
          </a:p>
          <a:p>
            <a:pPr eaLnBrk="1" hangingPunct="1">
              <a:defRPr/>
            </a:pPr>
            <a:r>
              <a:rPr lang="en-US" altLang="zh-CN" sz="2000" dirty="0">
                <a:latin typeface="隶书" pitchFamily="49" charset="-122"/>
              </a:rPr>
              <a:t>TS (</a:t>
            </a:r>
            <a:r>
              <a:rPr lang="en-US" altLang="zh-CN" sz="2000" i="1" dirty="0" err="1">
                <a:latin typeface="隶书" pitchFamily="49" charset="-122"/>
              </a:rPr>
              <a:t>T</a:t>
            </a:r>
            <a:r>
              <a:rPr lang="en-US" altLang="zh-CN" sz="2000" i="1" baseline="-25000" dirty="0" err="1">
                <a:latin typeface="隶书" pitchFamily="49" charset="-122"/>
              </a:rPr>
              <a:t>i</a:t>
            </a:r>
            <a:r>
              <a:rPr lang="en-US" altLang="zh-CN" sz="2000" dirty="0">
                <a:latin typeface="隶书" pitchFamily="49" charset="-122"/>
              </a:rPr>
              <a:t>) &lt; TS (</a:t>
            </a:r>
            <a:r>
              <a:rPr lang="en-US" altLang="zh-CN" sz="2000" i="1" dirty="0" err="1">
                <a:latin typeface="隶书" pitchFamily="49" charset="-122"/>
              </a:rPr>
              <a:t>T</a:t>
            </a:r>
            <a:r>
              <a:rPr lang="en-US" altLang="zh-CN" sz="2000" i="1" baseline="-25000" dirty="0" err="1">
                <a:latin typeface="隶书" pitchFamily="49" charset="-122"/>
              </a:rPr>
              <a:t>j</a:t>
            </a:r>
            <a:r>
              <a:rPr lang="en-US" altLang="zh-CN" sz="2000" dirty="0">
                <a:latin typeface="隶书" pitchFamily="49" charset="-122"/>
              </a:rPr>
              <a:t>)</a:t>
            </a:r>
            <a:r>
              <a:rPr lang="zh-CN" altLang="en-US" sz="2000" dirty="0">
                <a:latin typeface="隶书" pitchFamily="49" charset="-122"/>
              </a:rPr>
              <a:t>必须满足下面条件之一才能确保上述要求：</a:t>
            </a:r>
          </a:p>
          <a:p>
            <a:pPr lvl="1" eaLnBrk="1" hangingPunct="1">
              <a:defRPr/>
            </a:pPr>
            <a:r>
              <a:rPr lang="en-US" altLang="zh-CN" sz="1800" b="1" dirty="0">
                <a:latin typeface="华文新魏" pitchFamily="2" charset="-122"/>
              </a:rPr>
              <a:t>finish</a:t>
            </a:r>
            <a:r>
              <a:rPr lang="en-US" altLang="zh-CN" sz="1800" dirty="0">
                <a:latin typeface="华文新魏" pitchFamily="2" charset="-122"/>
              </a:rPr>
              <a:t>(</a:t>
            </a:r>
            <a:r>
              <a:rPr lang="en-US" altLang="zh-CN" sz="1800" i="1" dirty="0" err="1">
                <a:latin typeface="华文新魏" pitchFamily="2" charset="-122"/>
              </a:rPr>
              <a:t>T</a:t>
            </a:r>
            <a:r>
              <a:rPr lang="en-US" altLang="zh-CN" sz="1800" i="1" baseline="-25000" dirty="0" err="1">
                <a:latin typeface="华文新魏" pitchFamily="2" charset="-122"/>
              </a:rPr>
              <a:t>i</a:t>
            </a:r>
            <a:r>
              <a:rPr lang="en-US" altLang="zh-CN" sz="1800" dirty="0">
                <a:latin typeface="华文新魏" pitchFamily="2" charset="-122"/>
              </a:rPr>
              <a:t>) &lt; </a:t>
            </a:r>
            <a:r>
              <a:rPr lang="en-US" altLang="zh-CN" sz="1800" b="1" dirty="0">
                <a:latin typeface="华文新魏" pitchFamily="2" charset="-122"/>
              </a:rPr>
              <a:t>start</a:t>
            </a:r>
            <a:r>
              <a:rPr lang="en-US" altLang="zh-CN" sz="1800" dirty="0">
                <a:latin typeface="华文新魏" pitchFamily="2" charset="-122"/>
              </a:rPr>
              <a:t>(</a:t>
            </a:r>
            <a:r>
              <a:rPr lang="en-US" altLang="zh-CN" sz="1800" i="1" dirty="0" err="1">
                <a:latin typeface="华文新魏" pitchFamily="2" charset="-122"/>
              </a:rPr>
              <a:t>T</a:t>
            </a:r>
            <a:r>
              <a:rPr lang="en-US" altLang="zh-CN" sz="1800" i="1" baseline="-25000" dirty="0" err="1">
                <a:latin typeface="华文新魏" pitchFamily="2" charset="-122"/>
              </a:rPr>
              <a:t>j</a:t>
            </a:r>
            <a:r>
              <a:rPr lang="en-US" altLang="zh-CN" sz="1800" dirty="0">
                <a:latin typeface="华文新魏" pitchFamily="2" charset="-122"/>
              </a:rPr>
              <a:t>) </a:t>
            </a:r>
            <a:r>
              <a:rPr lang="zh-CN" altLang="en-US" sz="1800" dirty="0">
                <a:latin typeface="华文新魏" pitchFamily="2" charset="-122"/>
              </a:rPr>
              <a:t>（</a:t>
            </a:r>
            <a:r>
              <a:rPr lang="en-US" altLang="zh-CN" sz="1800" dirty="0" err="1">
                <a:solidFill>
                  <a:schemeClr val="tx1">
                    <a:lumMod val="50000"/>
                    <a:lumOff val="50000"/>
                  </a:schemeClr>
                </a:solidFill>
                <a:latin typeface="华文新魏" pitchFamily="2" charset="-122"/>
              </a:rPr>
              <a:t>Tj</a:t>
            </a:r>
            <a:r>
              <a:rPr lang="en-US" altLang="zh-CN" sz="1800" dirty="0">
                <a:solidFill>
                  <a:schemeClr val="tx1">
                    <a:lumMod val="50000"/>
                    <a:lumOff val="50000"/>
                  </a:schemeClr>
                </a:solidFill>
                <a:latin typeface="华文新魏" pitchFamily="2" charset="-122"/>
              </a:rPr>
              <a:t> </a:t>
            </a:r>
            <a:r>
              <a:rPr lang="zh-CN" altLang="en-US" sz="1800" dirty="0">
                <a:solidFill>
                  <a:schemeClr val="tx1">
                    <a:lumMod val="50000"/>
                    <a:lumOff val="50000"/>
                  </a:schemeClr>
                </a:solidFill>
                <a:latin typeface="华文新魏" pitchFamily="2" charset="-122"/>
              </a:rPr>
              <a:t>的 </a:t>
            </a:r>
            <a:r>
              <a:rPr lang="en-US" altLang="zh-CN" sz="1800" dirty="0">
                <a:solidFill>
                  <a:schemeClr val="tx1">
                    <a:lumMod val="50000"/>
                    <a:lumOff val="50000"/>
                  </a:schemeClr>
                </a:solidFill>
                <a:latin typeface="华文新魏" pitchFamily="2" charset="-122"/>
              </a:rPr>
              <a:t>read </a:t>
            </a:r>
            <a:r>
              <a:rPr lang="zh-CN" altLang="en-US" sz="1800" dirty="0">
                <a:solidFill>
                  <a:schemeClr val="tx1">
                    <a:lumMod val="50000"/>
                    <a:lumOff val="50000"/>
                  </a:schemeClr>
                </a:solidFill>
                <a:latin typeface="华文新魏" pitchFamily="2" charset="-122"/>
              </a:rPr>
              <a:t>阶段在 </a:t>
            </a:r>
            <a:r>
              <a:rPr lang="en-US" altLang="zh-CN" sz="1800" dirty="0" err="1">
                <a:solidFill>
                  <a:schemeClr val="tx1">
                    <a:lumMod val="50000"/>
                    <a:lumOff val="50000"/>
                  </a:schemeClr>
                </a:solidFill>
                <a:latin typeface="华文新魏" pitchFamily="2" charset="-122"/>
              </a:rPr>
              <a:t>Ti</a:t>
            </a:r>
            <a:r>
              <a:rPr lang="en-US" altLang="zh-CN" sz="1800" dirty="0">
                <a:solidFill>
                  <a:schemeClr val="tx1">
                    <a:lumMod val="50000"/>
                    <a:lumOff val="50000"/>
                  </a:schemeClr>
                </a:solidFill>
                <a:latin typeface="华文新魏" pitchFamily="2" charset="-122"/>
              </a:rPr>
              <a:t> </a:t>
            </a:r>
            <a:r>
              <a:rPr lang="zh-CN" altLang="en-US" sz="1800" dirty="0">
                <a:solidFill>
                  <a:schemeClr val="tx1">
                    <a:lumMod val="50000"/>
                    <a:lumOff val="50000"/>
                  </a:schemeClr>
                </a:solidFill>
                <a:latin typeface="华文新魏" pitchFamily="2" charset="-122"/>
              </a:rPr>
              <a:t>完成 </a:t>
            </a:r>
            <a:r>
              <a:rPr lang="en-US" altLang="zh-CN" sz="1800" dirty="0">
                <a:solidFill>
                  <a:schemeClr val="tx1">
                    <a:lumMod val="50000"/>
                    <a:lumOff val="50000"/>
                  </a:schemeClr>
                </a:solidFill>
                <a:latin typeface="华文新魏" pitchFamily="2" charset="-122"/>
              </a:rPr>
              <a:t>write </a:t>
            </a:r>
            <a:r>
              <a:rPr lang="zh-CN" altLang="en-US" sz="1800" dirty="0">
                <a:solidFill>
                  <a:schemeClr val="tx1">
                    <a:lumMod val="50000"/>
                    <a:lumOff val="50000"/>
                  </a:schemeClr>
                </a:solidFill>
                <a:latin typeface="华文新魏" pitchFamily="2" charset="-122"/>
              </a:rPr>
              <a:t>阶段后开始。</a:t>
            </a:r>
            <a:r>
              <a:rPr lang="zh-CN" altLang="en-US" sz="1800" dirty="0">
                <a:latin typeface="华文新魏" pitchFamily="2" charset="-122"/>
              </a:rPr>
              <a:t>）</a:t>
            </a:r>
            <a:r>
              <a:rPr lang="en-US" altLang="zh-CN" sz="1800" dirty="0">
                <a:latin typeface="华文新魏" pitchFamily="2" charset="-122"/>
              </a:rPr>
              <a:t> </a:t>
            </a:r>
          </a:p>
          <a:p>
            <a:pPr lvl="1" eaLnBrk="1" hangingPunct="1">
              <a:defRPr/>
            </a:pPr>
            <a:r>
              <a:rPr lang="en-US" altLang="zh-CN" sz="1800" b="1" dirty="0">
                <a:latin typeface="华文新魏" pitchFamily="2" charset="-122"/>
              </a:rPr>
              <a:t>start</a:t>
            </a:r>
            <a:r>
              <a:rPr lang="en-US" altLang="zh-CN" sz="1800" dirty="0">
                <a:latin typeface="华文新魏" pitchFamily="2" charset="-122"/>
              </a:rPr>
              <a:t>(</a:t>
            </a:r>
            <a:r>
              <a:rPr lang="en-US" altLang="zh-CN" sz="1800" i="1" dirty="0" err="1">
                <a:latin typeface="华文新魏" pitchFamily="2" charset="-122"/>
              </a:rPr>
              <a:t>T</a:t>
            </a:r>
            <a:r>
              <a:rPr lang="en-US" altLang="zh-CN" sz="1800" i="1" baseline="-25000" dirty="0" err="1">
                <a:latin typeface="华文新魏" pitchFamily="2" charset="-122"/>
              </a:rPr>
              <a:t>j</a:t>
            </a:r>
            <a:r>
              <a:rPr lang="en-US" altLang="zh-CN" sz="1800" dirty="0">
                <a:latin typeface="华文新魏" pitchFamily="2" charset="-122"/>
              </a:rPr>
              <a:t>) &lt; </a:t>
            </a:r>
            <a:r>
              <a:rPr lang="en-US" altLang="zh-CN" sz="1800" b="1" dirty="0">
                <a:latin typeface="华文新魏" pitchFamily="2" charset="-122"/>
              </a:rPr>
              <a:t>finish</a:t>
            </a:r>
            <a:r>
              <a:rPr lang="en-US" altLang="zh-CN" sz="1800" dirty="0">
                <a:latin typeface="华文新魏" pitchFamily="2" charset="-122"/>
              </a:rPr>
              <a:t>(</a:t>
            </a:r>
            <a:r>
              <a:rPr lang="en-US" altLang="zh-CN" sz="1800" i="1" dirty="0" err="1">
                <a:latin typeface="华文新魏" pitchFamily="2" charset="-122"/>
              </a:rPr>
              <a:t>T</a:t>
            </a:r>
            <a:r>
              <a:rPr lang="en-US" altLang="zh-CN" sz="1800" i="1" baseline="-25000" dirty="0" err="1">
                <a:latin typeface="华文新魏" pitchFamily="2" charset="-122"/>
              </a:rPr>
              <a:t>i</a:t>
            </a:r>
            <a:r>
              <a:rPr lang="en-US" altLang="zh-CN" sz="1800" dirty="0">
                <a:latin typeface="华文新魏" pitchFamily="2" charset="-122"/>
              </a:rPr>
              <a:t>) &lt; </a:t>
            </a:r>
            <a:r>
              <a:rPr lang="en-US" altLang="zh-CN" sz="1800" b="1" dirty="0">
                <a:latin typeface="华文新魏" pitchFamily="2" charset="-122"/>
              </a:rPr>
              <a:t>validation</a:t>
            </a:r>
            <a:r>
              <a:rPr lang="en-US" altLang="zh-CN" sz="1800" dirty="0">
                <a:latin typeface="华文新魏" pitchFamily="2" charset="-122"/>
              </a:rPr>
              <a:t>(</a:t>
            </a:r>
            <a:r>
              <a:rPr lang="en-US" altLang="zh-CN" sz="1800" i="1" dirty="0" err="1">
                <a:latin typeface="华文新魏" pitchFamily="2" charset="-122"/>
              </a:rPr>
              <a:t>T</a:t>
            </a:r>
            <a:r>
              <a:rPr lang="en-US" altLang="zh-CN" sz="1800" i="1" baseline="-25000" dirty="0" err="1">
                <a:latin typeface="华文新魏" pitchFamily="2" charset="-122"/>
              </a:rPr>
              <a:t>j</a:t>
            </a:r>
            <a:r>
              <a:rPr lang="en-US" altLang="zh-CN" sz="1800" dirty="0">
                <a:latin typeface="华文新魏" pitchFamily="2" charset="-122"/>
              </a:rPr>
              <a:t>)</a:t>
            </a:r>
            <a:r>
              <a:rPr lang="zh-CN" altLang="en-US" sz="1800" dirty="0">
                <a:latin typeface="华文新魏" pitchFamily="2" charset="-122"/>
              </a:rPr>
              <a:t>，并且</a:t>
            </a:r>
            <a:r>
              <a:rPr lang="en-US" altLang="zh-CN" sz="1800" i="1" dirty="0" err="1">
                <a:latin typeface="华文新魏" pitchFamily="2" charset="-122"/>
              </a:rPr>
              <a:t>T</a:t>
            </a:r>
            <a:r>
              <a:rPr lang="en-US" altLang="zh-CN" sz="1800" i="1" baseline="-25000" dirty="0" err="1">
                <a:latin typeface="华文新魏" pitchFamily="2" charset="-122"/>
              </a:rPr>
              <a:t>i</a:t>
            </a:r>
            <a:r>
              <a:rPr lang="zh-CN" altLang="en-US" sz="1800" dirty="0">
                <a:latin typeface="华文新魏" pitchFamily="2" charset="-122"/>
              </a:rPr>
              <a:t>的写集合与</a:t>
            </a:r>
            <a:r>
              <a:rPr lang="en-US" altLang="zh-CN" sz="1800" i="1" dirty="0" err="1">
                <a:latin typeface="华文新魏" pitchFamily="2" charset="-122"/>
              </a:rPr>
              <a:t>T</a:t>
            </a:r>
            <a:r>
              <a:rPr lang="en-US" altLang="zh-CN" sz="1800" i="1" baseline="-25000" dirty="0" err="1">
                <a:latin typeface="华文新魏" pitchFamily="2" charset="-122"/>
              </a:rPr>
              <a:t>j</a:t>
            </a:r>
            <a:r>
              <a:rPr lang="zh-CN" altLang="en-US" sz="1800" dirty="0">
                <a:latin typeface="华文新魏" pitchFamily="2" charset="-122"/>
              </a:rPr>
              <a:t>的读集合不相交</a:t>
            </a:r>
            <a:endParaRPr lang="en-US" altLang="zh-CN" sz="1800" dirty="0">
              <a:latin typeface="华文新魏" pitchFamily="2" charset="-122"/>
            </a:endParaRPr>
          </a:p>
          <a:p>
            <a:pPr lvl="2" eaLnBrk="1" hangingPunct="1">
              <a:defRPr/>
            </a:pPr>
            <a:r>
              <a:rPr lang="en-US" altLang="zh-CN" sz="1400" dirty="0" err="1">
                <a:latin typeface="华文新魏" pitchFamily="2" charset="-122"/>
              </a:rPr>
              <a:t>Ti</a:t>
            </a:r>
            <a:r>
              <a:rPr lang="en-US" altLang="zh-CN" sz="1400" dirty="0">
                <a:latin typeface="华文新魏" pitchFamily="2" charset="-122"/>
              </a:rPr>
              <a:t> </a:t>
            </a:r>
            <a:r>
              <a:rPr lang="zh-CN" altLang="en-US" sz="1400" dirty="0">
                <a:latin typeface="华文新魏" pitchFamily="2" charset="-122"/>
              </a:rPr>
              <a:t>写数据项的集合与 </a:t>
            </a:r>
            <a:r>
              <a:rPr lang="en-US" altLang="zh-CN" sz="1400" dirty="0" err="1">
                <a:latin typeface="华文新魏" pitchFamily="2" charset="-122"/>
              </a:rPr>
              <a:t>Tj</a:t>
            </a:r>
            <a:r>
              <a:rPr lang="en-US" altLang="zh-CN" sz="1400" dirty="0">
                <a:latin typeface="华文新魏" pitchFamily="2" charset="-122"/>
              </a:rPr>
              <a:t> </a:t>
            </a:r>
            <a:r>
              <a:rPr lang="zh-CN" altLang="en-US" sz="1400" dirty="0">
                <a:latin typeface="华文新魏" pitchFamily="2" charset="-122"/>
              </a:rPr>
              <a:t>读数据项的集合不相交，与 </a:t>
            </a:r>
            <a:r>
              <a:rPr lang="en-US" altLang="zh-CN" sz="1400" dirty="0" err="1">
                <a:latin typeface="华文新魏" pitchFamily="2" charset="-122"/>
              </a:rPr>
              <a:t>Tj</a:t>
            </a:r>
            <a:r>
              <a:rPr lang="en-US" altLang="zh-CN" sz="1400" dirty="0">
                <a:latin typeface="华文新魏" pitchFamily="2" charset="-122"/>
              </a:rPr>
              <a:t> </a:t>
            </a:r>
            <a:r>
              <a:rPr lang="zh-CN" altLang="en-US" sz="1400" dirty="0">
                <a:latin typeface="华文新魏" pitchFamily="2" charset="-122"/>
              </a:rPr>
              <a:t>写数据项的集合是否有交集都可以。这种情况下 </a:t>
            </a:r>
            <a:r>
              <a:rPr lang="en-US" altLang="zh-CN" sz="1400" dirty="0" err="1">
                <a:latin typeface="华文新魏" pitchFamily="2" charset="-122"/>
              </a:rPr>
              <a:t>Tj</a:t>
            </a:r>
            <a:r>
              <a:rPr lang="en-US" altLang="zh-CN" sz="1400" dirty="0">
                <a:latin typeface="华文新魏" pitchFamily="2" charset="-122"/>
              </a:rPr>
              <a:t> </a:t>
            </a:r>
            <a:r>
              <a:rPr lang="zh-CN" altLang="en-US" sz="1400" dirty="0">
                <a:latin typeface="华文新魏" pitchFamily="2" charset="-122"/>
              </a:rPr>
              <a:t>需要等到 </a:t>
            </a:r>
            <a:r>
              <a:rPr lang="en-US" altLang="zh-CN" sz="1400" dirty="0" err="1">
                <a:latin typeface="华文新魏" pitchFamily="2" charset="-122"/>
              </a:rPr>
              <a:t>Ti</a:t>
            </a:r>
            <a:r>
              <a:rPr lang="en-US" altLang="zh-CN" sz="1400" dirty="0">
                <a:latin typeface="华文新魏" pitchFamily="2" charset="-122"/>
              </a:rPr>
              <a:t> </a:t>
            </a:r>
            <a:r>
              <a:rPr lang="zh-CN" altLang="en-US" sz="1400" dirty="0">
                <a:latin typeface="华文新魏" pitchFamily="2" charset="-122"/>
              </a:rPr>
              <a:t>的 </a:t>
            </a:r>
            <a:r>
              <a:rPr lang="en-US" altLang="zh-CN" sz="1400" dirty="0">
                <a:latin typeface="华文新魏" pitchFamily="2" charset="-122"/>
              </a:rPr>
              <a:t>write </a:t>
            </a:r>
            <a:r>
              <a:rPr lang="zh-CN" altLang="en-US" sz="1400" dirty="0">
                <a:latin typeface="华文新魏" pitchFamily="2" charset="-122"/>
              </a:rPr>
              <a:t>阶段结束后才能执行 </a:t>
            </a:r>
            <a:r>
              <a:rPr lang="en-US" altLang="zh-CN" sz="1400" dirty="0">
                <a:latin typeface="华文新魏" pitchFamily="2" charset="-122"/>
              </a:rPr>
              <a:t>write </a:t>
            </a:r>
            <a:r>
              <a:rPr lang="zh-CN" altLang="en-US" sz="1400" dirty="0">
                <a:latin typeface="华文新魏" pitchFamily="2" charset="-122"/>
              </a:rPr>
              <a:t>阶段。</a:t>
            </a:r>
            <a:endParaRPr lang="en-US" altLang="zh-CN" sz="1400" dirty="0">
              <a:latin typeface="华文新魏" pitchFamily="2" charset="-122"/>
            </a:endParaRPr>
          </a:p>
          <a:p>
            <a:pPr lvl="2" eaLnBrk="1" hangingPunct="1">
              <a:defRPr/>
            </a:pPr>
            <a:r>
              <a:rPr lang="en-US" altLang="zh-CN" sz="1400" dirty="0" err="1">
                <a:latin typeface="华文新魏" pitchFamily="2" charset="-122"/>
              </a:rPr>
              <a:t>Ti</a:t>
            </a:r>
            <a:r>
              <a:rPr lang="en-US" altLang="zh-CN" sz="1400" dirty="0">
                <a:latin typeface="华文新魏" pitchFamily="2" charset="-122"/>
              </a:rPr>
              <a:t> </a:t>
            </a:r>
            <a:r>
              <a:rPr lang="zh-CN" altLang="en-US" sz="1400" dirty="0">
                <a:latin typeface="华文新魏" pitchFamily="2" charset="-122"/>
              </a:rPr>
              <a:t>写数据项的集合与 </a:t>
            </a:r>
            <a:r>
              <a:rPr lang="en-US" altLang="zh-CN" sz="1400" dirty="0" err="1">
                <a:latin typeface="华文新魏" pitchFamily="2" charset="-122"/>
              </a:rPr>
              <a:t>Tj</a:t>
            </a:r>
            <a:r>
              <a:rPr lang="en-US" altLang="zh-CN" sz="1400" dirty="0">
                <a:latin typeface="华文新魏" pitchFamily="2" charset="-122"/>
              </a:rPr>
              <a:t> </a:t>
            </a:r>
            <a:r>
              <a:rPr lang="zh-CN" altLang="en-US" sz="1400" dirty="0">
                <a:latin typeface="华文新魏" pitchFamily="2" charset="-122"/>
              </a:rPr>
              <a:t>读和写的数据项都不相交，</a:t>
            </a:r>
            <a:r>
              <a:rPr lang="en-US" altLang="zh-CN" sz="1400" dirty="0" err="1">
                <a:latin typeface="华文新魏" pitchFamily="2" charset="-122"/>
              </a:rPr>
              <a:t>Ti</a:t>
            </a:r>
            <a:r>
              <a:rPr lang="en-US" altLang="zh-CN" sz="1400" dirty="0">
                <a:latin typeface="华文新魏" pitchFamily="2" charset="-122"/>
              </a:rPr>
              <a:t> </a:t>
            </a:r>
            <a:r>
              <a:rPr lang="zh-CN" altLang="en-US" sz="1400" dirty="0">
                <a:latin typeface="华文新魏" pitchFamily="2" charset="-122"/>
              </a:rPr>
              <a:t>的 </a:t>
            </a:r>
            <a:r>
              <a:rPr lang="en-US" altLang="zh-CN" sz="1400" dirty="0">
                <a:latin typeface="华文新魏" pitchFamily="2" charset="-122"/>
              </a:rPr>
              <a:t>read </a:t>
            </a:r>
            <a:r>
              <a:rPr lang="zh-CN" altLang="en-US" sz="1400" dirty="0">
                <a:latin typeface="华文新魏" pitchFamily="2" charset="-122"/>
              </a:rPr>
              <a:t>阶段先于 </a:t>
            </a:r>
            <a:r>
              <a:rPr lang="en-US" altLang="zh-CN" sz="1400" dirty="0" err="1">
                <a:latin typeface="华文新魏" pitchFamily="2" charset="-122"/>
              </a:rPr>
              <a:t>Tj</a:t>
            </a:r>
            <a:r>
              <a:rPr lang="en-US" altLang="zh-CN" sz="1400" dirty="0">
                <a:latin typeface="华文新魏" pitchFamily="2" charset="-122"/>
              </a:rPr>
              <a:t> </a:t>
            </a:r>
            <a:r>
              <a:rPr lang="zh-CN" altLang="en-US" sz="1400" dirty="0">
                <a:latin typeface="华文新魏" pitchFamily="2" charset="-122"/>
              </a:rPr>
              <a:t>的 </a:t>
            </a:r>
            <a:r>
              <a:rPr lang="en-US" altLang="zh-CN" sz="1400" dirty="0">
                <a:latin typeface="华文新魏" pitchFamily="2" charset="-122"/>
              </a:rPr>
              <a:t>read </a:t>
            </a:r>
            <a:r>
              <a:rPr lang="zh-CN" altLang="en-US" sz="1400" dirty="0">
                <a:latin typeface="华文新魏" pitchFamily="2" charset="-122"/>
              </a:rPr>
              <a:t>阶段完成。这种情况下，</a:t>
            </a:r>
            <a:r>
              <a:rPr lang="en-US" altLang="zh-CN" sz="1400" dirty="0" err="1">
                <a:latin typeface="华文新魏" pitchFamily="2" charset="-122"/>
              </a:rPr>
              <a:t>Ti</a:t>
            </a:r>
            <a:r>
              <a:rPr lang="en-US" altLang="zh-CN" sz="1400" dirty="0">
                <a:latin typeface="华文新魏" pitchFamily="2" charset="-122"/>
              </a:rPr>
              <a:t> </a:t>
            </a:r>
            <a:r>
              <a:rPr lang="zh-CN" altLang="en-US" sz="1400" dirty="0">
                <a:latin typeface="华文新魏" pitchFamily="2" charset="-122"/>
              </a:rPr>
              <a:t>与 </a:t>
            </a:r>
            <a:r>
              <a:rPr lang="en-US" altLang="zh-CN" sz="1400" dirty="0" err="1">
                <a:latin typeface="华文新魏" pitchFamily="2" charset="-122"/>
              </a:rPr>
              <a:t>Tj</a:t>
            </a:r>
            <a:r>
              <a:rPr lang="en-US" altLang="zh-CN" sz="1400" dirty="0">
                <a:latin typeface="华文新魏" pitchFamily="2" charset="-122"/>
              </a:rPr>
              <a:t> </a:t>
            </a:r>
            <a:r>
              <a:rPr lang="zh-CN" altLang="en-US" sz="1400" dirty="0">
                <a:latin typeface="华文新魏" pitchFamily="2" charset="-122"/>
              </a:rPr>
              <a:t>的 </a:t>
            </a:r>
            <a:r>
              <a:rPr lang="en-US" altLang="zh-CN" sz="1400" dirty="0">
                <a:latin typeface="华文新魏" pitchFamily="2" charset="-122"/>
              </a:rPr>
              <a:t>write </a:t>
            </a:r>
            <a:r>
              <a:rPr lang="zh-CN" altLang="en-US" sz="1400" dirty="0">
                <a:latin typeface="华文新魏" pitchFamily="2" charset="-122"/>
              </a:rPr>
              <a:t>阶段可以并行进行。</a:t>
            </a:r>
          </a:p>
        </p:txBody>
      </p:sp>
      <p:sp>
        <p:nvSpPr>
          <p:cNvPr id="7" name="文本框 6">
            <a:extLst>
              <a:ext uri="{FF2B5EF4-FFF2-40B4-BE49-F238E27FC236}">
                <a16:creationId xmlns:a16="http://schemas.microsoft.com/office/drawing/2014/main" id="{C4BF91DC-5285-43AF-A7EB-56AFAB03890C}"/>
              </a:ext>
            </a:extLst>
          </p:cNvPr>
          <p:cNvSpPr txBox="1"/>
          <p:nvPr/>
        </p:nvSpPr>
        <p:spPr>
          <a:xfrm>
            <a:off x="672455" y="3377625"/>
            <a:ext cx="8271520" cy="58477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285750" indent="-285750">
              <a:buFont typeface="Wingdings" panose="05000000000000000000" pitchFamily="2" charset="2"/>
              <a:buChar char="Ø"/>
            </a:pPr>
            <a:r>
              <a:rPr lang="zh-CN" altLang="en-US" sz="1600" b="0" i="0" dirty="0">
                <a:solidFill>
                  <a:srgbClr val="191B1F"/>
                </a:solidFill>
                <a:effectLst/>
                <a:latin typeface="-apple-system"/>
              </a:rPr>
              <a:t>利用 </a:t>
            </a:r>
            <a:r>
              <a:rPr lang="en-US" altLang="zh-CN" sz="1600" b="0" i="0" dirty="0">
                <a:solidFill>
                  <a:srgbClr val="191B1F"/>
                </a:solidFill>
                <a:effectLst/>
                <a:latin typeface="-apple-system"/>
              </a:rPr>
              <a:t>Validation </a:t>
            </a:r>
            <a:r>
              <a:rPr lang="zh-CN" altLang="en-US" sz="1600" b="0" i="0" dirty="0">
                <a:solidFill>
                  <a:srgbClr val="191B1F"/>
                </a:solidFill>
                <a:effectLst/>
                <a:latin typeface="-apple-system"/>
              </a:rPr>
              <a:t>时间戳的值，通过时间戳排序技术来决定事务串行化的次序</a:t>
            </a:r>
            <a:endParaRPr lang="en-US" altLang="zh-CN" sz="1600" b="0" i="0" dirty="0">
              <a:solidFill>
                <a:srgbClr val="191B1F"/>
              </a:solidFill>
              <a:effectLst/>
              <a:latin typeface="-apple-system"/>
            </a:endParaRPr>
          </a:p>
          <a:p>
            <a:pPr marL="285750" indent="-285750">
              <a:buFont typeface="Wingdings" panose="05000000000000000000" pitchFamily="2" charset="2"/>
              <a:buChar char="Ø"/>
            </a:pPr>
            <a:r>
              <a:rPr lang="zh-CN" altLang="en-US" sz="1600" b="0" dirty="0">
                <a:highlight>
                  <a:srgbClr val="FFFF00"/>
                </a:highlight>
              </a:rPr>
              <a:t>如果 </a:t>
            </a:r>
            <a:r>
              <a:rPr lang="en-US" altLang="zh-CN" sz="1600" b="0" dirty="0">
                <a:highlight>
                  <a:srgbClr val="FFFF00"/>
                </a:highlight>
              </a:rPr>
              <a:t>TS(</a:t>
            </a:r>
            <a:r>
              <a:rPr lang="en-US" altLang="zh-CN" sz="1600" b="0" dirty="0" err="1">
                <a:highlight>
                  <a:srgbClr val="FFFF00"/>
                </a:highlight>
              </a:rPr>
              <a:t>Ti</a:t>
            </a:r>
            <a:r>
              <a:rPr lang="en-US" altLang="zh-CN" sz="1600" b="0" dirty="0">
                <a:highlight>
                  <a:srgbClr val="FFFF00"/>
                </a:highlight>
              </a:rPr>
              <a:t>) &lt; TS(</a:t>
            </a:r>
            <a:r>
              <a:rPr lang="en-US" altLang="zh-CN" sz="1600" b="0" dirty="0" err="1">
                <a:highlight>
                  <a:srgbClr val="FFFF00"/>
                </a:highlight>
              </a:rPr>
              <a:t>Tj</a:t>
            </a:r>
            <a:r>
              <a:rPr lang="en-US" altLang="zh-CN" sz="1600" b="0" dirty="0">
                <a:highlight>
                  <a:srgbClr val="FFFF00"/>
                </a:highlight>
              </a:rPr>
              <a:t>)</a:t>
            </a:r>
            <a:r>
              <a:rPr lang="zh-CN" altLang="en-US" sz="1600" b="0" dirty="0">
                <a:highlight>
                  <a:srgbClr val="FFFF00"/>
                </a:highlight>
              </a:rPr>
              <a:t>，产生的调度必须等价于 </a:t>
            </a:r>
            <a:r>
              <a:rPr lang="en-US" altLang="zh-CN" sz="1600" b="0" dirty="0" err="1">
                <a:highlight>
                  <a:srgbClr val="FFFF00"/>
                </a:highlight>
              </a:rPr>
              <a:t>Ti</a:t>
            </a:r>
            <a:r>
              <a:rPr lang="en-US" altLang="zh-CN" sz="1600" b="0" dirty="0">
                <a:highlight>
                  <a:srgbClr val="FFFF00"/>
                </a:highlight>
              </a:rPr>
              <a:t> </a:t>
            </a:r>
            <a:r>
              <a:rPr lang="zh-CN" altLang="en-US" sz="1600" b="0" dirty="0">
                <a:highlight>
                  <a:srgbClr val="FFFF00"/>
                </a:highlight>
              </a:rPr>
              <a:t>出现在 </a:t>
            </a:r>
            <a:r>
              <a:rPr lang="en-US" altLang="zh-CN" sz="1600" b="0" dirty="0" err="1">
                <a:highlight>
                  <a:srgbClr val="FFFF00"/>
                </a:highlight>
              </a:rPr>
              <a:t>Tj</a:t>
            </a:r>
            <a:r>
              <a:rPr lang="en-US" altLang="zh-CN" sz="1600" b="0" dirty="0">
                <a:highlight>
                  <a:srgbClr val="FFFF00"/>
                </a:highlight>
              </a:rPr>
              <a:t> </a:t>
            </a:r>
            <a:r>
              <a:rPr lang="zh-CN" altLang="en-US" sz="1600" b="0" dirty="0">
                <a:highlight>
                  <a:srgbClr val="FFFF00"/>
                </a:highlight>
              </a:rPr>
              <a:t>之前的一个串行调度。</a:t>
            </a:r>
          </a:p>
        </p:txBody>
      </p:sp>
      <p:sp>
        <p:nvSpPr>
          <p:cNvPr id="9" name="文本框 8">
            <a:extLst>
              <a:ext uri="{FF2B5EF4-FFF2-40B4-BE49-F238E27FC236}">
                <a16:creationId xmlns:a16="http://schemas.microsoft.com/office/drawing/2014/main" id="{1F8B740B-85F7-46F6-890B-A26CD74CE4B6}"/>
              </a:ext>
            </a:extLst>
          </p:cNvPr>
          <p:cNvSpPr txBox="1"/>
          <p:nvPr/>
        </p:nvSpPr>
        <p:spPr>
          <a:xfrm>
            <a:off x="4591844" y="6381328"/>
            <a:ext cx="5472608" cy="369332"/>
          </a:xfrm>
          <a:prstGeom prst="rect">
            <a:avLst/>
          </a:prstGeom>
          <a:noFill/>
        </p:spPr>
        <p:txBody>
          <a:bodyPr wrap="square">
            <a:spAutoFit/>
          </a:bodyPr>
          <a:lstStyle/>
          <a:p>
            <a:r>
              <a:rPr lang="zh-CN" altLang="en-US" sz="1800" b="0" dirty="0"/>
              <a:t>https://zhuanlan.zhihu.com/p/566546936</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pPr eaLnBrk="1" hangingPunct="1">
              <a:defRPr/>
            </a:pPr>
            <a:r>
              <a:rPr lang="zh-CN" altLang="en-US" b="0"/>
              <a:t>有效性检查协议</a:t>
            </a:r>
          </a:p>
        </p:txBody>
      </p:sp>
      <p:graphicFrame>
        <p:nvGraphicFramePr>
          <p:cNvPr id="7170" name="Object 3"/>
          <p:cNvGraphicFramePr>
            <a:graphicFrameLocks noGrp="1" noChangeAspect="1"/>
          </p:cNvGraphicFramePr>
          <p:nvPr>
            <p:ph type="body" idx="1"/>
          </p:nvPr>
        </p:nvGraphicFramePr>
        <p:xfrm>
          <a:off x="1408113" y="1295400"/>
          <a:ext cx="6367462" cy="5334000"/>
        </p:xfrm>
        <a:graphic>
          <a:graphicData uri="http://schemas.openxmlformats.org/presentationml/2006/ole">
            <mc:AlternateContent xmlns:mc="http://schemas.openxmlformats.org/markup-compatibility/2006">
              <mc:Choice xmlns:v="urn:schemas-microsoft-com:vml" Requires="v">
                <p:oleObj name="Photo Editor 照片" r:id="rId3" imgW="5514286" imgH="4619048" progId="">
                  <p:embed/>
                </p:oleObj>
              </mc:Choice>
              <mc:Fallback>
                <p:oleObj name="Photo Editor 照片" r:id="rId3" imgW="5514286" imgH="4619048" progId="">
                  <p:embed/>
                  <p:pic>
                    <p:nvPicPr>
                      <p:cNvPr id="717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8113" y="1295400"/>
                        <a:ext cx="6367462" cy="533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eaLnBrk="1" hangingPunct="1">
              <a:defRPr/>
            </a:pPr>
            <a:r>
              <a:rPr lang="zh-CN" altLang="en-US" b="0"/>
              <a:t>有效性检查协议</a:t>
            </a:r>
          </a:p>
        </p:txBody>
      </p:sp>
      <p:sp>
        <p:nvSpPr>
          <p:cNvPr id="304131" name="Rectangle 3"/>
          <p:cNvSpPr>
            <a:spLocks noGrp="1" noChangeArrowheads="1"/>
          </p:cNvSpPr>
          <p:nvPr>
            <p:ph type="body" idx="1"/>
          </p:nvPr>
        </p:nvSpPr>
        <p:spPr/>
        <p:txBody>
          <a:bodyPr/>
          <a:lstStyle/>
          <a:p>
            <a:pPr eaLnBrk="1" hangingPunct="1">
              <a:defRPr/>
            </a:pPr>
            <a:r>
              <a:rPr lang="en-US" altLang="zh-CN"/>
              <a:t>U</a:t>
            </a:r>
            <a:r>
              <a:rPr lang="zh-CN" altLang="en-US"/>
              <a:t>的有效性确认</a:t>
            </a:r>
          </a:p>
          <a:p>
            <a:pPr lvl="1" eaLnBrk="1" hangingPunct="1">
              <a:defRPr/>
            </a:pPr>
            <a:r>
              <a:rPr lang="zh-CN" altLang="en-US"/>
              <a:t>没有其他确认事务，</a:t>
            </a:r>
            <a:r>
              <a:rPr lang="en-US" altLang="zh-CN"/>
              <a:t>U</a:t>
            </a:r>
            <a:r>
              <a:rPr lang="zh-CN" altLang="en-US"/>
              <a:t>确认成功，写入</a:t>
            </a:r>
            <a:r>
              <a:rPr lang="en-US" altLang="zh-CN"/>
              <a:t>D</a:t>
            </a:r>
          </a:p>
          <a:p>
            <a:pPr eaLnBrk="1" hangingPunct="1">
              <a:defRPr/>
            </a:pPr>
            <a:r>
              <a:rPr lang="en-US" altLang="zh-CN"/>
              <a:t>T</a:t>
            </a:r>
            <a:r>
              <a:rPr lang="zh-CN" altLang="en-US"/>
              <a:t>的有效性确认</a:t>
            </a:r>
          </a:p>
          <a:p>
            <a:pPr lvl="1" eaLnBrk="1" hangingPunct="1">
              <a:defRPr/>
            </a:pPr>
            <a:r>
              <a:rPr lang="en-US" altLang="zh-CN"/>
              <a:t>T</a:t>
            </a:r>
            <a:r>
              <a:rPr lang="zh-CN" altLang="en-US"/>
              <a:t>确认时，</a:t>
            </a:r>
            <a:r>
              <a:rPr lang="en-US" altLang="zh-CN"/>
              <a:t>U</a:t>
            </a:r>
            <a:r>
              <a:rPr lang="zh-CN" altLang="en-US"/>
              <a:t>已确认但尚未执行，检查两者集合不相交， </a:t>
            </a:r>
            <a:r>
              <a:rPr lang="en-US" altLang="zh-CN"/>
              <a:t>T</a:t>
            </a:r>
            <a:r>
              <a:rPr lang="zh-CN" altLang="en-US"/>
              <a:t>确认成功，写入</a:t>
            </a:r>
            <a:r>
              <a:rPr lang="en-US" altLang="zh-CN"/>
              <a:t>A</a:t>
            </a:r>
            <a:r>
              <a:rPr lang="zh-CN" altLang="en-US"/>
              <a:t>，</a:t>
            </a:r>
            <a:r>
              <a:rPr lang="en-US" altLang="zh-CN"/>
              <a:t>C</a:t>
            </a:r>
          </a:p>
          <a:p>
            <a:pPr eaLnBrk="1" hangingPunct="1">
              <a:defRPr/>
            </a:pPr>
            <a:r>
              <a:rPr lang="en-US" altLang="zh-CN"/>
              <a:t>V</a:t>
            </a:r>
            <a:r>
              <a:rPr lang="zh-CN" altLang="en-US"/>
              <a:t>的有效性确认</a:t>
            </a:r>
          </a:p>
          <a:p>
            <a:pPr lvl="1" eaLnBrk="1" hangingPunct="1">
              <a:defRPr/>
            </a:pPr>
            <a:r>
              <a:rPr lang="zh-CN" altLang="en-US"/>
              <a:t>确认</a:t>
            </a:r>
            <a:r>
              <a:rPr lang="en-US" altLang="zh-CN"/>
              <a:t>V</a:t>
            </a:r>
            <a:r>
              <a:rPr lang="zh-CN" altLang="en-US"/>
              <a:t>时，</a:t>
            </a:r>
            <a:r>
              <a:rPr lang="en-US" altLang="zh-CN"/>
              <a:t>U</a:t>
            </a:r>
            <a:r>
              <a:rPr lang="zh-CN" altLang="en-US"/>
              <a:t>已完成，</a:t>
            </a:r>
            <a:r>
              <a:rPr lang="en-US" altLang="zh-CN"/>
              <a:t>T</a:t>
            </a:r>
            <a:r>
              <a:rPr lang="zh-CN" altLang="en-US"/>
              <a:t>已确认但尚未执行，</a:t>
            </a:r>
            <a:r>
              <a:rPr lang="en-US" altLang="zh-CN"/>
              <a:t>V</a:t>
            </a:r>
            <a:r>
              <a:rPr lang="zh-CN" altLang="en-US"/>
              <a:t>在</a:t>
            </a:r>
            <a:r>
              <a:rPr lang="en-US" altLang="zh-CN"/>
              <a:t>U</a:t>
            </a:r>
            <a:r>
              <a:rPr lang="zh-CN" altLang="en-US"/>
              <a:t>完成前开始，检查集合，</a:t>
            </a:r>
            <a:r>
              <a:rPr lang="en-US" altLang="zh-CN"/>
              <a:t>V</a:t>
            </a:r>
            <a:r>
              <a:rPr lang="zh-CN" altLang="en-US"/>
              <a:t>确认成功，写入</a:t>
            </a:r>
            <a:r>
              <a:rPr lang="en-US" altLang="zh-CN"/>
              <a:t>A</a:t>
            </a:r>
            <a:r>
              <a:rPr lang="zh-CN" altLang="en-US"/>
              <a:t>，</a:t>
            </a:r>
            <a:r>
              <a:rPr lang="en-US" altLang="zh-CN"/>
              <a:t>C</a:t>
            </a:r>
          </a:p>
          <a:p>
            <a:pPr lvl="1" eaLnBrk="1" hangingPunct="1">
              <a:defRPr/>
            </a:pPr>
            <a:endParaRPr lang="en-US" altLang="zh-CN"/>
          </a:p>
        </p:txBody>
      </p:sp>
      <p:graphicFrame>
        <p:nvGraphicFramePr>
          <p:cNvPr id="8194" name="Object 4"/>
          <p:cNvGraphicFramePr>
            <a:graphicFrameLocks noChangeAspect="1"/>
          </p:cNvGraphicFramePr>
          <p:nvPr/>
        </p:nvGraphicFramePr>
        <p:xfrm>
          <a:off x="1820863" y="5445125"/>
          <a:ext cx="5559425" cy="1308100"/>
        </p:xfrm>
        <a:graphic>
          <a:graphicData uri="http://schemas.openxmlformats.org/presentationml/2006/ole">
            <mc:AlternateContent xmlns:mc="http://schemas.openxmlformats.org/markup-compatibility/2006">
              <mc:Choice xmlns:v="urn:schemas-microsoft-com:vml" Requires="v">
                <p:oleObj name="Photo Editor 照片" r:id="rId3" imgW="4334480" imgH="1019048" progId="">
                  <p:embed/>
                </p:oleObj>
              </mc:Choice>
              <mc:Fallback>
                <p:oleObj name="Photo Editor 照片" r:id="rId3" imgW="4334480" imgH="1019048" progId="">
                  <p:embed/>
                  <p:pic>
                    <p:nvPicPr>
                      <p:cNvPr id="819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0863" y="5445125"/>
                        <a:ext cx="5559425"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pPr eaLnBrk="1" hangingPunct="1">
              <a:defRPr/>
            </a:pPr>
            <a:r>
              <a:rPr lang="zh-CN" altLang="en-US" b="0"/>
              <a:t>有效性检查协议</a:t>
            </a:r>
          </a:p>
        </p:txBody>
      </p:sp>
      <p:sp>
        <p:nvSpPr>
          <p:cNvPr id="305155" name="Rectangle 3"/>
          <p:cNvSpPr>
            <a:spLocks noGrp="1" noChangeArrowheads="1"/>
          </p:cNvSpPr>
          <p:nvPr>
            <p:ph type="body" idx="1"/>
          </p:nvPr>
        </p:nvSpPr>
        <p:spPr/>
        <p:txBody>
          <a:bodyPr/>
          <a:lstStyle/>
          <a:p>
            <a:pPr eaLnBrk="1" hangingPunct="1">
              <a:defRPr/>
            </a:pPr>
            <a:r>
              <a:rPr lang="en-US" altLang="zh-CN"/>
              <a:t>W</a:t>
            </a:r>
            <a:r>
              <a:rPr lang="zh-CN" altLang="en-US"/>
              <a:t>的有效性确认</a:t>
            </a:r>
          </a:p>
          <a:p>
            <a:pPr lvl="1" eaLnBrk="1" hangingPunct="1">
              <a:defRPr/>
            </a:pPr>
            <a:r>
              <a:rPr lang="zh-CN" altLang="en-US"/>
              <a:t>确认</a:t>
            </a:r>
            <a:r>
              <a:rPr lang="en-US" altLang="zh-CN"/>
              <a:t>W</a:t>
            </a:r>
            <a:r>
              <a:rPr lang="zh-CN" altLang="en-US"/>
              <a:t>时，</a:t>
            </a:r>
            <a:r>
              <a:rPr lang="en-US" altLang="zh-CN"/>
              <a:t>U</a:t>
            </a:r>
            <a:r>
              <a:rPr lang="zh-CN" altLang="en-US"/>
              <a:t>在</a:t>
            </a:r>
            <a:r>
              <a:rPr lang="en-US" altLang="zh-CN"/>
              <a:t>W</a:t>
            </a:r>
            <a:r>
              <a:rPr lang="zh-CN" altLang="en-US"/>
              <a:t>开始前已完成，</a:t>
            </a:r>
            <a:r>
              <a:rPr lang="en-US" altLang="zh-CN"/>
              <a:t>T</a:t>
            </a:r>
            <a:r>
              <a:rPr lang="zh-CN" altLang="en-US"/>
              <a:t>在</a:t>
            </a:r>
            <a:r>
              <a:rPr lang="en-US" altLang="zh-CN"/>
              <a:t>W</a:t>
            </a:r>
            <a:r>
              <a:rPr lang="zh-CN" altLang="en-US"/>
              <a:t>确认前完成但未在</a:t>
            </a:r>
            <a:r>
              <a:rPr lang="en-US" altLang="zh-CN"/>
              <a:t>W</a:t>
            </a:r>
            <a:r>
              <a:rPr lang="zh-CN" altLang="en-US"/>
              <a:t>开始前完成，检查集合，</a:t>
            </a:r>
            <a:r>
              <a:rPr lang="en-US" altLang="zh-CN"/>
              <a:t>W</a:t>
            </a:r>
            <a:r>
              <a:rPr lang="zh-CN" altLang="en-US"/>
              <a:t>确认失败</a:t>
            </a:r>
          </a:p>
          <a:p>
            <a:pPr eaLnBrk="1" hangingPunct="1">
              <a:defRPr/>
            </a:pPr>
            <a:endParaRPr lang="en-US" altLang="zh-CN"/>
          </a:p>
        </p:txBody>
      </p:sp>
      <p:pic>
        <p:nvPicPr>
          <p:cNvPr id="88068" name="Picture 5"/>
          <p:cNvPicPr>
            <a:picLocks noChangeAspect="1" noChangeArrowheads="1"/>
          </p:cNvPicPr>
          <p:nvPr/>
        </p:nvPicPr>
        <p:blipFill>
          <a:blip r:embed="rId3" cstate="print"/>
          <a:srcRect/>
          <a:stretch>
            <a:fillRect/>
          </a:stretch>
        </p:blipFill>
        <p:spPr bwMode="auto">
          <a:xfrm>
            <a:off x="1049338" y="3500438"/>
            <a:ext cx="6907212" cy="148907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pPr eaLnBrk="1" hangingPunct="1">
              <a:defRPr/>
            </a:pPr>
            <a:r>
              <a:rPr lang="zh-CN" altLang="en-US" b="0" dirty="0"/>
              <a:t>多版本并发控制协议</a:t>
            </a:r>
          </a:p>
        </p:txBody>
      </p:sp>
      <p:pic>
        <p:nvPicPr>
          <p:cNvPr id="5" name="图片 4">
            <a:extLst>
              <a:ext uri="{FF2B5EF4-FFF2-40B4-BE49-F238E27FC236}">
                <a16:creationId xmlns:a16="http://schemas.microsoft.com/office/drawing/2014/main" id="{78FC0665-33DE-4F43-B49B-E20FDEDED6F2}"/>
              </a:ext>
            </a:extLst>
          </p:cNvPr>
          <p:cNvPicPr>
            <a:picLocks noChangeAspect="1"/>
          </p:cNvPicPr>
          <p:nvPr/>
        </p:nvPicPr>
        <p:blipFill>
          <a:blip r:embed="rId3"/>
          <a:stretch>
            <a:fillRect/>
          </a:stretch>
        </p:blipFill>
        <p:spPr>
          <a:xfrm>
            <a:off x="3387" y="1412776"/>
            <a:ext cx="9144000" cy="3337699"/>
          </a:xfrm>
          <a:prstGeom prst="rect">
            <a:avLst/>
          </a:prstGeom>
          <a:ln>
            <a:noFill/>
          </a:ln>
          <a:effectLst>
            <a:outerShdw blurRad="292100" dist="139700" dir="2700000" algn="tl" rotWithShape="0">
              <a:srgbClr val="333333">
                <a:alpha val="65000"/>
              </a:srgbClr>
            </a:outerShdw>
          </a:effectLst>
        </p:spPr>
      </p:pic>
      <p:sp>
        <p:nvSpPr>
          <p:cNvPr id="10" name="文本框 9">
            <a:extLst>
              <a:ext uri="{FF2B5EF4-FFF2-40B4-BE49-F238E27FC236}">
                <a16:creationId xmlns:a16="http://schemas.microsoft.com/office/drawing/2014/main" id="{7DCCAAD0-39E0-4C09-8BEA-F48989DF4149}"/>
              </a:ext>
            </a:extLst>
          </p:cNvPr>
          <p:cNvSpPr txBox="1"/>
          <p:nvPr/>
        </p:nvSpPr>
        <p:spPr>
          <a:xfrm>
            <a:off x="2987824" y="5877272"/>
            <a:ext cx="5668731" cy="461665"/>
          </a:xfrm>
          <a:prstGeom prst="rect">
            <a:avLst/>
          </a:prstGeom>
          <a:noFill/>
        </p:spPr>
        <p:txBody>
          <a:bodyPr wrap="square">
            <a:spAutoFit/>
          </a:bodyPr>
          <a:lstStyle/>
          <a:p>
            <a:r>
              <a:rPr lang="zh-CN" altLang="en-US" dirty="0"/>
              <a:t>https://zhuanlan.zhihu.com/p/168672853</a:t>
            </a:r>
          </a:p>
        </p:txBody>
      </p:sp>
    </p:spTree>
    <p:extLst>
      <p:ext uri="{BB962C8B-B14F-4D97-AF65-F5344CB8AC3E}">
        <p14:creationId xmlns:p14="http://schemas.microsoft.com/office/powerpoint/2010/main" val="1944755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附：行版本</a:t>
            </a:r>
          </a:p>
        </p:txBody>
      </p:sp>
      <p:sp>
        <p:nvSpPr>
          <p:cNvPr id="4" name="矩形 3"/>
          <p:cNvSpPr/>
          <p:nvPr/>
        </p:nvSpPr>
        <p:spPr bwMode="auto">
          <a:xfrm>
            <a:off x="2843808" y="1268760"/>
            <a:ext cx="5688632" cy="504056"/>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Comic Sans MS" pitchFamily="66" charset="0"/>
              </a:rPr>
              <a:t>当前行</a:t>
            </a:r>
            <a:r>
              <a:rPr kumimoji="1" lang="en-US" altLang="zh-CN" sz="2400" b="0" i="0" u="none" strike="noStrike" cap="none" normalizeH="0" baseline="0" dirty="0">
                <a:ln>
                  <a:noFill/>
                </a:ln>
                <a:solidFill>
                  <a:schemeClr val="tx1"/>
                </a:solidFill>
                <a:effectLst/>
                <a:latin typeface="Comic Sans MS" pitchFamily="66" charset="0"/>
              </a:rPr>
              <a:t>(key=1,val=10)</a:t>
            </a:r>
            <a:r>
              <a:rPr kumimoji="1" lang="zh-CN" altLang="en-US" sz="2400" b="0" i="0" u="none" strike="noStrike" cap="none" normalizeH="0" baseline="0" dirty="0">
                <a:ln>
                  <a:noFill/>
                </a:ln>
                <a:solidFill>
                  <a:schemeClr val="tx1"/>
                </a:solidFill>
                <a:effectLst/>
                <a:latin typeface="Comic Sans MS" pitchFamily="66" charset="0"/>
              </a:rPr>
              <a:t>，由</a:t>
            </a:r>
            <a:r>
              <a:rPr kumimoji="1" lang="en-US" altLang="zh-CN" sz="2400" b="0" i="0" u="none" strike="noStrike" cap="none" normalizeH="0" baseline="0" dirty="0">
                <a:ln>
                  <a:noFill/>
                </a:ln>
                <a:solidFill>
                  <a:schemeClr val="tx1"/>
                </a:solidFill>
                <a:effectLst/>
                <a:latin typeface="Comic Sans MS" pitchFamily="66" charset="0"/>
              </a:rPr>
              <a:t>T3</a:t>
            </a:r>
            <a:r>
              <a:rPr kumimoji="1" lang="zh-CN" altLang="en-US" sz="2400" b="0" i="0" u="none" strike="noStrike" cap="none" normalizeH="0" baseline="0" dirty="0">
                <a:ln>
                  <a:noFill/>
                </a:ln>
                <a:solidFill>
                  <a:schemeClr val="tx1"/>
                </a:solidFill>
                <a:effectLst/>
                <a:latin typeface="Comic Sans MS" pitchFamily="66" charset="0"/>
              </a:rPr>
              <a:t>事务创建</a:t>
            </a:r>
          </a:p>
        </p:txBody>
      </p:sp>
      <p:sp>
        <p:nvSpPr>
          <p:cNvPr id="5" name="矩形 4"/>
          <p:cNvSpPr/>
          <p:nvPr/>
        </p:nvSpPr>
        <p:spPr bwMode="auto">
          <a:xfrm>
            <a:off x="1475656" y="2636912"/>
            <a:ext cx="5688632" cy="504056"/>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Comic Sans MS" pitchFamily="66" charset="0"/>
              </a:rPr>
              <a:t>前一行</a:t>
            </a:r>
            <a:r>
              <a:rPr kumimoji="1" lang="en-US" altLang="zh-CN" sz="2400" b="0" i="0" u="none" strike="noStrike" cap="none" normalizeH="0" baseline="0" dirty="0">
                <a:ln>
                  <a:noFill/>
                </a:ln>
                <a:solidFill>
                  <a:schemeClr val="tx1"/>
                </a:solidFill>
                <a:effectLst/>
                <a:latin typeface="Comic Sans MS" pitchFamily="66" charset="0"/>
              </a:rPr>
              <a:t>(key=1,val=8)</a:t>
            </a:r>
            <a:r>
              <a:rPr kumimoji="1" lang="zh-CN" altLang="en-US" sz="2400" b="0" i="0" u="none" strike="noStrike" cap="none" normalizeH="0" baseline="0" dirty="0">
                <a:ln>
                  <a:noFill/>
                </a:ln>
                <a:solidFill>
                  <a:schemeClr val="tx1"/>
                </a:solidFill>
                <a:effectLst/>
                <a:latin typeface="Comic Sans MS" pitchFamily="66" charset="0"/>
              </a:rPr>
              <a:t>，由</a:t>
            </a:r>
            <a:r>
              <a:rPr kumimoji="1" lang="en-US" altLang="zh-CN" sz="2400" b="0" i="0" u="none" strike="noStrike" cap="none" normalizeH="0" baseline="0" dirty="0">
                <a:ln>
                  <a:noFill/>
                </a:ln>
                <a:solidFill>
                  <a:schemeClr val="tx1"/>
                </a:solidFill>
                <a:effectLst/>
                <a:latin typeface="Comic Sans MS" pitchFamily="66" charset="0"/>
              </a:rPr>
              <a:t>T2</a:t>
            </a:r>
            <a:r>
              <a:rPr kumimoji="1" lang="zh-CN" altLang="en-US" sz="2400" b="0" i="0" u="none" strike="noStrike" cap="none" normalizeH="0" baseline="0" dirty="0">
                <a:ln>
                  <a:noFill/>
                </a:ln>
                <a:solidFill>
                  <a:schemeClr val="tx1"/>
                </a:solidFill>
                <a:effectLst/>
                <a:latin typeface="Comic Sans MS" pitchFamily="66" charset="0"/>
              </a:rPr>
              <a:t>事务创建</a:t>
            </a:r>
          </a:p>
        </p:txBody>
      </p:sp>
      <p:sp>
        <p:nvSpPr>
          <p:cNvPr id="6" name="矩形 5"/>
          <p:cNvSpPr/>
          <p:nvPr/>
        </p:nvSpPr>
        <p:spPr bwMode="auto">
          <a:xfrm>
            <a:off x="251520" y="4005064"/>
            <a:ext cx="5688632" cy="504056"/>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Comic Sans MS" pitchFamily="66" charset="0"/>
              </a:rPr>
              <a:t>前一行</a:t>
            </a:r>
            <a:r>
              <a:rPr kumimoji="1" lang="en-US" altLang="zh-CN" sz="2400" b="0" i="0" u="none" strike="noStrike" cap="none" normalizeH="0" baseline="0" dirty="0">
                <a:ln>
                  <a:noFill/>
                </a:ln>
                <a:solidFill>
                  <a:schemeClr val="tx1"/>
                </a:solidFill>
                <a:effectLst/>
                <a:latin typeface="Comic Sans MS" pitchFamily="66" charset="0"/>
              </a:rPr>
              <a:t>(key=1,val=12)</a:t>
            </a:r>
            <a:r>
              <a:rPr kumimoji="1" lang="zh-CN" altLang="en-US" sz="2400" b="0" i="0" u="none" strike="noStrike" cap="none" normalizeH="0" baseline="0" dirty="0">
                <a:ln>
                  <a:noFill/>
                </a:ln>
                <a:solidFill>
                  <a:schemeClr val="tx1"/>
                </a:solidFill>
                <a:effectLst/>
                <a:latin typeface="Comic Sans MS" pitchFamily="66" charset="0"/>
              </a:rPr>
              <a:t>，由</a:t>
            </a:r>
            <a:r>
              <a:rPr kumimoji="1" lang="en-US" altLang="zh-CN" sz="2400" b="0" i="0" u="none" strike="noStrike" cap="none" normalizeH="0" baseline="0" dirty="0">
                <a:ln>
                  <a:noFill/>
                </a:ln>
                <a:solidFill>
                  <a:schemeClr val="tx1"/>
                </a:solidFill>
                <a:effectLst/>
                <a:latin typeface="Comic Sans MS" pitchFamily="66" charset="0"/>
              </a:rPr>
              <a:t>T1</a:t>
            </a:r>
            <a:r>
              <a:rPr kumimoji="1" lang="zh-CN" altLang="en-US" sz="2400" b="0" i="0" u="none" strike="noStrike" cap="none" normalizeH="0" baseline="0" dirty="0">
                <a:ln>
                  <a:noFill/>
                </a:ln>
                <a:solidFill>
                  <a:schemeClr val="tx1"/>
                </a:solidFill>
                <a:effectLst/>
                <a:latin typeface="Comic Sans MS" pitchFamily="66" charset="0"/>
              </a:rPr>
              <a:t>事务创建</a:t>
            </a:r>
          </a:p>
        </p:txBody>
      </p:sp>
      <p:cxnSp>
        <p:nvCxnSpPr>
          <p:cNvPr id="8" name="直接箭头连接符 7"/>
          <p:cNvCxnSpPr>
            <a:endCxn id="5" idx="0"/>
          </p:cNvCxnSpPr>
          <p:nvPr/>
        </p:nvCxnSpPr>
        <p:spPr bwMode="auto">
          <a:xfrm rot="10800000" flipV="1">
            <a:off x="4319972" y="1772816"/>
            <a:ext cx="1332148" cy="864096"/>
          </a:xfrm>
          <a:prstGeom prst="straightConnector1">
            <a:avLst/>
          </a:prstGeom>
          <a:solidFill>
            <a:schemeClr val="accent1"/>
          </a:solidFill>
          <a:ln w="38100" cap="flat" cmpd="sng" algn="ctr">
            <a:solidFill>
              <a:schemeClr val="tx1"/>
            </a:solidFill>
            <a:prstDash val="solid"/>
            <a:miter lim="800000"/>
            <a:headEnd type="none" w="med" len="med"/>
            <a:tailEnd type="arrow"/>
          </a:ln>
          <a:effectLst/>
        </p:spPr>
      </p:cxnSp>
      <p:cxnSp>
        <p:nvCxnSpPr>
          <p:cNvPr id="10" name="直接箭头连接符 9"/>
          <p:cNvCxnSpPr>
            <a:stCxn id="5" idx="2"/>
            <a:endCxn id="6" idx="0"/>
          </p:cNvCxnSpPr>
          <p:nvPr/>
        </p:nvCxnSpPr>
        <p:spPr bwMode="auto">
          <a:xfrm rot="5400000">
            <a:off x="3275856" y="2960948"/>
            <a:ext cx="864096" cy="1224136"/>
          </a:xfrm>
          <a:prstGeom prst="straightConnector1">
            <a:avLst/>
          </a:prstGeom>
          <a:solidFill>
            <a:schemeClr val="accent1"/>
          </a:solidFill>
          <a:ln w="38100" cap="flat" cmpd="sng" algn="ctr">
            <a:solidFill>
              <a:schemeClr val="tx1"/>
            </a:solidFill>
            <a:prstDash val="solid"/>
            <a:miter lim="800000"/>
            <a:headEnd type="none" w="med" len="med"/>
            <a:tailEnd type="arrow"/>
          </a:ln>
          <a:effectLst/>
        </p:spPr>
      </p:cxnSp>
      <p:sp>
        <p:nvSpPr>
          <p:cNvPr id="11" name="TextBox 10"/>
          <p:cNvSpPr txBox="1"/>
          <p:nvPr/>
        </p:nvSpPr>
        <p:spPr>
          <a:xfrm>
            <a:off x="1043608" y="4413806"/>
            <a:ext cx="7560840" cy="2255554"/>
          </a:xfrm>
          <a:prstGeom prst="rect">
            <a:avLst/>
          </a:prstGeom>
          <a:noFill/>
        </p:spPr>
        <p:txBody>
          <a:bodyPr wrap="square" rtlCol="0">
            <a:spAutoFit/>
          </a:bodyPr>
          <a:lstStyle/>
          <a:p>
            <a:pPr>
              <a:lnSpc>
                <a:spcPct val="150000"/>
              </a:lnSpc>
            </a:pPr>
            <a:r>
              <a:rPr lang="en-US" altLang="zh-CN" dirty="0" err="1">
                <a:solidFill>
                  <a:srgbClr val="FF0000"/>
                </a:solidFill>
                <a:latin typeface="华文新魏" pitchFamily="2" charset="-122"/>
              </a:rPr>
              <a:t>sys.dm_tran_version_store</a:t>
            </a:r>
            <a:endParaRPr lang="en-US" altLang="zh-CN" dirty="0">
              <a:solidFill>
                <a:srgbClr val="FF0000"/>
              </a:solidFill>
              <a:latin typeface="华文新魏" pitchFamily="2" charset="-122"/>
            </a:endParaRPr>
          </a:p>
          <a:p>
            <a:pPr>
              <a:lnSpc>
                <a:spcPct val="150000"/>
              </a:lnSpc>
            </a:pPr>
            <a:r>
              <a:rPr lang="en-US" altLang="zh-CN" dirty="0" err="1">
                <a:solidFill>
                  <a:srgbClr val="FF0000"/>
                </a:solidFill>
                <a:latin typeface="华文新魏" pitchFamily="2" charset="-122"/>
              </a:rPr>
              <a:t>sys.dm_tran_current_transaction</a:t>
            </a:r>
            <a:endParaRPr lang="en-US" altLang="zh-CN" dirty="0">
              <a:solidFill>
                <a:srgbClr val="FF0000"/>
              </a:solidFill>
              <a:latin typeface="华文新魏" pitchFamily="2" charset="-122"/>
            </a:endParaRPr>
          </a:p>
          <a:p>
            <a:pPr>
              <a:lnSpc>
                <a:spcPct val="150000"/>
              </a:lnSpc>
            </a:pPr>
            <a:r>
              <a:rPr lang="en-US" altLang="zh-CN" dirty="0" err="1">
                <a:solidFill>
                  <a:srgbClr val="FF0000"/>
                </a:solidFill>
                <a:latin typeface="华文新魏" pitchFamily="2" charset="-122"/>
              </a:rPr>
              <a:t>sys.dm_tran_transactions_snapshot</a:t>
            </a:r>
            <a:endParaRPr lang="en-US" altLang="zh-CN" dirty="0">
              <a:solidFill>
                <a:srgbClr val="FF0000"/>
              </a:solidFill>
              <a:latin typeface="华文新魏" pitchFamily="2" charset="-122"/>
            </a:endParaRPr>
          </a:p>
          <a:p>
            <a:pPr>
              <a:lnSpc>
                <a:spcPct val="150000"/>
              </a:lnSpc>
            </a:pPr>
            <a:r>
              <a:rPr lang="en-US" altLang="zh-CN" dirty="0" err="1">
                <a:solidFill>
                  <a:srgbClr val="FF0000"/>
                </a:solidFill>
                <a:latin typeface="华文新魏" pitchFamily="2" charset="-122"/>
              </a:rPr>
              <a:t>sys.dm_tran_active_snapshot_database_transactions</a:t>
            </a:r>
            <a:endParaRPr lang="zh-CN" altLang="en-US" dirty="0">
              <a:solidFill>
                <a:srgbClr val="FF0000"/>
              </a:solidFill>
              <a:latin typeface="华文新魏"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p:cNvSpPr>
            <a:spLocks noGrp="1" noChangeArrowheads="1"/>
          </p:cNvSpPr>
          <p:nvPr>
            <p:ph type="title"/>
          </p:nvPr>
        </p:nvSpPr>
        <p:spPr/>
        <p:txBody>
          <a:bodyPr/>
          <a:lstStyle/>
          <a:p>
            <a:pPr eaLnBrk="1" hangingPunct="1">
              <a:defRPr/>
            </a:pPr>
            <a:r>
              <a:rPr lang="zh-CN" altLang="en-US" dirty="0"/>
              <a:t>基本锁类型</a:t>
            </a:r>
          </a:p>
        </p:txBody>
      </p:sp>
      <p:sp>
        <p:nvSpPr>
          <p:cNvPr id="33795" name="Rectangle 1027"/>
          <p:cNvSpPr>
            <a:spLocks noGrp="1" noChangeArrowheads="1"/>
          </p:cNvSpPr>
          <p:nvPr>
            <p:ph type="body" idx="1"/>
          </p:nvPr>
        </p:nvSpPr>
        <p:spPr/>
        <p:txBody>
          <a:bodyPr/>
          <a:lstStyle/>
          <a:p>
            <a:pPr eaLnBrk="1" hangingPunct="1">
              <a:defRPr/>
            </a:pPr>
            <a:r>
              <a:rPr lang="zh-CN" altLang="en-US" b="1"/>
              <a:t>排它锁</a:t>
            </a:r>
            <a:r>
              <a:rPr lang="zh-CN" altLang="en-US"/>
              <a:t>（</a:t>
            </a:r>
            <a:r>
              <a:rPr lang="en-US" altLang="zh-CN"/>
              <a:t>X</a:t>
            </a:r>
            <a:r>
              <a:rPr lang="zh-CN" altLang="en-US"/>
              <a:t>锁，</a:t>
            </a:r>
            <a:r>
              <a:rPr lang="en-US" altLang="zh-CN"/>
              <a:t>eXclusive lock</a:t>
            </a:r>
            <a:r>
              <a:rPr lang="zh-CN" altLang="en-US"/>
              <a:t>）</a:t>
            </a:r>
          </a:p>
          <a:p>
            <a:pPr lvl="1" eaLnBrk="1" hangingPunct="1">
              <a:defRPr/>
            </a:pPr>
            <a:r>
              <a:rPr lang="zh-CN" altLang="en-US"/>
              <a:t>事务</a:t>
            </a:r>
            <a:r>
              <a:rPr lang="en-US" altLang="zh-CN"/>
              <a:t>T</a:t>
            </a:r>
            <a:r>
              <a:rPr lang="zh-CN" altLang="en-US"/>
              <a:t>对数据对象</a:t>
            </a:r>
            <a:r>
              <a:rPr lang="en-US" altLang="zh-CN"/>
              <a:t>R</a:t>
            </a:r>
            <a:r>
              <a:rPr lang="zh-CN" altLang="en-US"/>
              <a:t>加上</a:t>
            </a:r>
            <a:r>
              <a:rPr lang="en-US" altLang="zh-CN"/>
              <a:t>X</a:t>
            </a:r>
            <a:r>
              <a:rPr lang="zh-CN" altLang="en-US"/>
              <a:t>锁，则其它事务对</a:t>
            </a:r>
            <a:r>
              <a:rPr lang="en-US" altLang="zh-CN"/>
              <a:t>R</a:t>
            </a:r>
            <a:r>
              <a:rPr lang="zh-CN" altLang="en-US"/>
              <a:t>的任何封锁请求都不能成功，直至</a:t>
            </a:r>
            <a:r>
              <a:rPr lang="en-US" altLang="zh-CN"/>
              <a:t>T</a:t>
            </a:r>
            <a:r>
              <a:rPr lang="zh-CN" altLang="en-US"/>
              <a:t>释放</a:t>
            </a:r>
            <a:r>
              <a:rPr lang="en-US" altLang="zh-CN"/>
              <a:t>R</a:t>
            </a:r>
            <a:r>
              <a:rPr lang="zh-CN" altLang="en-US"/>
              <a:t>上的</a:t>
            </a:r>
            <a:r>
              <a:rPr lang="en-US" altLang="zh-CN"/>
              <a:t>X</a:t>
            </a:r>
            <a:r>
              <a:rPr lang="zh-CN" altLang="en-US"/>
              <a:t>锁；又称写锁</a:t>
            </a:r>
          </a:p>
          <a:p>
            <a:pPr lvl="1" eaLnBrk="1" hangingPunct="1">
              <a:defRPr/>
            </a:pPr>
            <a:r>
              <a:rPr lang="zh-CN" altLang="en-US"/>
              <a:t>申请对</a:t>
            </a:r>
            <a:r>
              <a:rPr lang="en-US" altLang="zh-CN"/>
              <a:t>R</a:t>
            </a:r>
            <a:r>
              <a:rPr lang="zh-CN" altLang="en-US"/>
              <a:t>的排它锁：</a:t>
            </a:r>
            <a:r>
              <a:rPr lang="en-US" altLang="zh-CN"/>
              <a:t>lock-X(R)</a:t>
            </a:r>
          </a:p>
          <a:p>
            <a:pPr eaLnBrk="1" hangingPunct="1">
              <a:defRPr/>
            </a:pPr>
            <a:r>
              <a:rPr lang="zh-CN" altLang="en-US" b="1"/>
              <a:t>共享锁</a:t>
            </a:r>
            <a:r>
              <a:rPr lang="zh-CN" altLang="en-US"/>
              <a:t>（</a:t>
            </a:r>
            <a:r>
              <a:rPr lang="en-US" altLang="zh-CN"/>
              <a:t>S</a:t>
            </a:r>
            <a:r>
              <a:rPr lang="zh-CN" altLang="en-US"/>
              <a:t>锁，</a:t>
            </a:r>
            <a:r>
              <a:rPr lang="en-US" altLang="zh-CN"/>
              <a:t>Share lock</a:t>
            </a:r>
            <a:r>
              <a:rPr lang="zh-CN" altLang="en-US"/>
              <a:t>）</a:t>
            </a:r>
          </a:p>
          <a:p>
            <a:pPr lvl="1" eaLnBrk="1" hangingPunct="1">
              <a:defRPr/>
            </a:pPr>
            <a:r>
              <a:rPr lang="zh-CN" altLang="en-US"/>
              <a:t>事务</a:t>
            </a:r>
            <a:r>
              <a:rPr lang="en-US" altLang="zh-CN"/>
              <a:t>T</a:t>
            </a:r>
            <a:r>
              <a:rPr lang="zh-CN" altLang="en-US"/>
              <a:t>对数据对象</a:t>
            </a:r>
            <a:r>
              <a:rPr lang="en-US" altLang="zh-CN"/>
              <a:t>R</a:t>
            </a:r>
            <a:r>
              <a:rPr lang="zh-CN" altLang="en-US"/>
              <a:t>加上</a:t>
            </a:r>
            <a:r>
              <a:rPr lang="en-US" altLang="zh-CN"/>
              <a:t>S</a:t>
            </a:r>
            <a:r>
              <a:rPr lang="zh-CN" altLang="en-US"/>
              <a:t>锁，则其它事务对</a:t>
            </a:r>
            <a:r>
              <a:rPr lang="en-US" altLang="zh-CN"/>
              <a:t>R</a:t>
            </a:r>
            <a:r>
              <a:rPr lang="zh-CN" altLang="en-US"/>
              <a:t>的</a:t>
            </a:r>
            <a:r>
              <a:rPr lang="en-US" altLang="zh-CN"/>
              <a:t>X</a:t>
            </a:r>
            <a:r>
              <a:rPr lang="zh-CN" altLang="en-US"/>
              <a:t>锁请求不能成功，而对</a:t>
            </a:r>
            <a:r>
              <a:rPr lang="en-US" altLang="zh-CN"/>
              <a:t>R</a:t>
            </a:r>
            <a:r>
              <a:rPr lang="zh-CN" altLang="en-US"/>
              <a:t>的</a:t>
            </a:r>
            <a:r>
              <a:rPr lang="en-US" altLang="zh-CN"/>
              <a:t>S</a:t>
            </a:r>
            <a:r>
              <a:rPr lang="zh-CN" altLang="en-US"/>
              <a:t>锁请求可以成功；又称读锁</a:t>
            </a:r>
          </a:p>
          <a:p>
            <a:pPr lvl="1" eaLnBrk="1" hangingPunct="1">
              <a:defRPr/>
            </a:pPr>
            <a:r>
              <a:rPr lang="zh-CN" altLang="en-US"/>
              <a:t>申请对</a:t>
            </a:r>
            <a:r>
              <a:rPr lang="en-US" altLang="zh-CN"/>
              <a:t>R</a:t>
            </a:r>
            <a:r>
              <a:rPr lang="zh-CN" altLang="en-US"/>
              <a:t>的共享锁： </a:t>
            </a:r>
            <a:r>
              <a:rPr lang="en-US" altLang="zh-CN"/>
              <a:t>lock-S(R)</a:t>
            </a:r>
          </a:p>
        </p:txBody>
      </p:sp>
    </p:spTree>
    <p:extLst>
      <p:ext uri="{BB962C8B-B14F-4D97-AF65-F5344CB8AC3E}">
        <p14:creationId xmlns:p14="http://schemas.microsoft.com/office/powerpoint/2010/main" val="1078249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附：行版本</a:t>
            </a:r>
          </a:p>
        </p:txBody>
      </p:sp>
      <p:sp>
        <p:nvSpPr>
          <p:cNvPr id="3" name="内容占位符 2"/>
          <p:cNvSpPr>
            <a:spLocks noGrp="1"/>
          </p:cNvSpPr>
          <p:nvPr>
            <p:ph idx="1"/>
          </p:nvPr>
        </p:nvSpPr>
        <p:spPr/>
        <p:txBody>
          <a:bodyPr/>
          <a:lstStyle/>
          <a:p>
            <a:pPr>
              <a:buNone/>
            </a:pPr>
            <a:r>
              <a:rPr lang="en-US" altLang="zh-CN" sz="2800" dirty="0"/>
              <a:t>alter database </a:t>
            </a:r>
            <a:r>
              <a:rPr lang="en-US" altLang="zh-CN" sz="2800" dirty="0" err="1"/>
              <a:t>ljchen</a:t>
            </a:r>
            <a:r>
              <a:rPr lang="en-US" altLang="zh-CN" sz="2800" dirty="0"/>
              <a:t> </a:t>
            </a:r>
          </a:p>
          <a:p>
            <a:pPr>
              <a:buNone/>
            </a:pPr>
            <a:r>
              <a:rPr lang="en-US" altLang="zh-CN" sz="2800" dirty="0"/>
              <a:t>		set </a:t>
            </a:r>
            <a:r>
              <a:rPr lang="en-US" altLang="zh-CN" sz="2800" dirty="0" err="1"/>
              <a:t>allow_snapshot_isolation</a:t>
            </a:r>
            <a:r>
              <a:rPr lang="en-US" altLang="zh-CN" sz="2800" dirty="0"/>
              <a:t> on</a:t>
            </a:r>
          </a:p>
          <a:p>
            <a:pPr>
              <a:buNone/>
            </a:pPr>
            <a:endParaRPr lang="en-US" altLang="zh-CN" sz="2800" dirty="0"/>
          </a:p>
          <a:p>
            <a:pPr>
              <a:buNone/>
            </a:pPr>
            <a:r>
              <a:rPr lang="en-US" altLang="zh-CN" sz="2800" dirty="0"/>
              <a:t>update faculty</a:t>
            </a:r>
          </a:p>
          <a:p>
            <a:pPr>
              <a:buNone/>
            </a:pPr>
            <a:r>
              <a:rPr lang="en-US" altLang="zh-CN" sz="2800" dirty="0"/>
              <a:t>set salary = salary*1.01</a:t>
            </a:r>
            <a:endParaRPr lang="zh-CN" altLang="en-US" sz="2800" dirty="0"/>
          </a:p>
          <a:p>
            <a:pPr>
              <a:buNone/>
            </a:pPr>
            <a:endParaRPr lang="en-US" altLang="zh-CN" sz="2800" dirty="0"/>
          </a:p>
          <a:p>
            <a:pPr>
              <a:buNone/>
            </a:pPr>
            <a:r>
              <a:rPr lang="en-US" altLang="zh-CN" sz="2800" dirty="0"/>
              <a:t>select COUNT(*) </a:t>
            </a:r>
          </a:p>
          <a:p>
            <a:pPr>
              <a:buNone/>
            </a:pPr>
            <a:r>
              <a:rPr lang="en-US" altLang="zh-CN" sz="2800" dirty="0"/>
              <a:t>from </a:t>
            </a:r>
            <a:r>
              <a:rPr lang="en-US" altLang="zh-CN" sz="2800" dirty="0" err="1"/>
              <a:t>sys.dm_tran_version_store</a:t>
            </a:r>
            <a:endParaRPr lang="en-US" altLang="zh-CN"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附：两阶段封锁协议证明</a:t>
            </a:r>
          </a:p>
        </p:txBody>
      </p:sp>
      <p:sp>
        <p:nvSpPr>
          <p:cNvPr id="3" name="内容占位符 2"/>
          <p:cNvSpPr>
            <a:spLocks noGrp="1"/>
          </p:cNvSpPr>
          <p:nvPr>
            <p:ph idx="1"/>
          </p:nvPr>
        </p:nvSpPr>
        <p:spPr/>
        <p:txBody>
          <a:bodyPr/>
          <a:lstStyle/>
          <a:p>
            <a:pPr lvl="1" eaLnBrk="1" hangingPunct="1">
              <a:lnSpc>
                <a:spcPct val="150000"/>
              </a:lnSpc>
              <a:defRPr/>
            </a:pPr>
            <a:r>
              <a:rPr lang="zh-CN" altLang="en-US" dirty="0"/>
              <a:t>令</a:t>
            </a:r>
            <a:r>
              <a:rPr lang="en-US" altLang="zh-CN" dirty="0"/>
              <a:t>{T0, T1, </a:t>
            </a:r>
            <a:r>
              <a:rPr lang="en-US" altLang="zh-CN" dirty="0">
                <a:latin typeface="Times New Roman"/>
              </a:rPr>
              <a:t>…</a:t>
            </a:r>
            <a:r>
              <a:rPr lang="en-US" altLang="zh-CN" dirty="0"/>
              <a:t>,</a:t>
            </a:r>
            <a:r>
              <a:rPr lang="en-US" altLang="zh-CN" dirty="0" err="1"/>
              <a:t>Tn</a:t>
            </a:r>
            <a:r>
              <a:rPr lang="en-US" altLang="zh-CN" dirty="0"/>
              <a:t>}</a:t>
            </a:r>
            <a:r>
              <a:rPr lang="zh-CN" altLang="en-US" dirty="0"/>
              <a:t>是参与调度</a:t>
            </a:r>
            <a:r>
              <a:rPr lang="en-US" altLang="zh-CN" dirty="0"/>
              <a:t>S</a:t>
            </a:r>
            <a:r>
              <a:rPr lang="zh-CN" altLang="en-US" dirty="0"/>
              <a:t>的事务集，如果</a:t>
            </a:r>
            <a:r>
              <a:rPr lang="en-US" altLang="zh-CN" dirty="0"/>
              <a:t>Ti</a:t>
            </a:r>
            <a:r>
              <a:rPr lang="zh-CN" altLang="en-US" dirty="0"/>
              <a:t>对数据项</a:t>
            </a:r>
            <a:r>
              <a:rPr lang="en-US" altLang="zh-CN" dirty="0"/>
              <a:t>R</a:t>
            </a:r>
            <a:r>
              <a:rPr lang="zh-CN" altLang="en-US" dirty="0"/>
              <a:t>加</a:t>
            </a:r>
            <a:r>
              <a:rPr lang="en-US" altLang="zh-CN" dirty="0"/>
              <a:t>A</a:t>
            </a:r>
            <a:r>
              <a:rPr lang="zh-CN" altLang="en-US" dirty="0"/>
              <a:t>型锁，</a:t>
            </a:r>
            <a:r>
              <a:rPr lang="en-US" altLang="zh-CN" dirty="0" err="1"/>
              <a:t>Tj</a:t>
            </a:r>
            <a:r>
              <a:rPr lang="zh-CN" altLang="en-US" dirty="0"/>
              <a:t>对数据项</a:t>
            </a:r>
            <a:r>
              <a:rPr lang="en-US" altLang="zh-CN" dirty="0"/>
              <a:t>R</a:t>
            </a:r>
            <a:r>
              <a:rPr lang="zh-CN" altLang="en-US" dirty="0"/>
              <a:t>加</a:t>
            </a:r>
            <a:r>
              <a:rPr lang="en-US" altLang="zh-CN" dirty="0"/>
              <a:t>B</a:t>
            </a:r>
            <a:r>
              <a:rPr lang="zh-CN" altLang="en-US" dirty="0"/>
              <a:t>型锁，且</a:t>
            </a:r>
            <a:r>
              <a:rPr lang="en-US" altLang="zh-CN" dirty="0"/>
              <a:t>comp(A, B)=false</a:t>
            </a:r>
            <a:r>
              <a:rPr lang="zh-CN" altLang="en-US" dirty="0"/>
              <a:t>，若</a:t>
            </a:r>
            <a:r>
              <a:rPr lang="en-US" altLang="zh-CN" dirty="0"/>
              <a:t>Ti</a:t>
            </a:r>
            <a:r>
              <a:rPr lang="zh-CN" altLang="en-US" dirty="0"/>
              <a:t>先获得锁，则</a:t>
            </a:r>
            <a:r>
              <a:rPr lang="en-US" altLang="zh-CN" dirty="0"/>
              <a:t>Ti</a:t>
            </a:r>
            <a:r>
              <a:rPr lang="zh-CN" altLang="en-US" dirty="0"/>
              <a:t>先于</a:t>
            </a:r>
            <a:r>
              <a:rPr lang="en-US" altLang="zh-CN" dirty="0" err="1"/>
              <a:t>Tj</a:t>
            </a:r>
            <a:r>
              <a:rPr lang="zh-CN" altLang="en-US" dirty="0"/>
              <a:t>，记作</a:t>
            </a:r>
            <a:r>
              <a:rPr lang="en-US" altLang="zh-CN" dirty="0" err="1"/>
              <a:t>Ti</a:t>
            </a:r>
            <a:r>
              <a:rPr lang="en-US" altLang="zh-CN" dirty="0" err="1">
                <a:sym typeface="Symbol" pitchFamily="18" charset="2"/>
              </a:rPr>
              <a:t></a:t>
            </a:r>
            <a:r>
              <a:rPr lang="en-US" altLang="zh-CN" dirty="0" err="1"/>
              <a:t>Tj</a:t>
            </a:r>
            <a:r>
              <a:rPr lang="zh-CN" altLang="en-US" dirty="0"/>
              <a:t>，得到一个优先图</a:t>
            </a:r>
          </a:p>
          <a:p>
            <a:pPr lvl="1" eaLnBrk="1" hangingPunct="1">
              <a:lnSpc>
                <a:spcPct val="150000"/>
              </a:lnSpc>
              <a:defRPr/>
            </a:pPr>
            <a:r>
              <a:rPr lang="zh-CN" altLang="en-US" dirty="0"/>
              <a:t>设</a:t>
            </a:r>
            <a:r>
              <a:rPr lang="en-US" altLang="zh-CN" dirty="0" err="1"/>
              <a:t>ti</a:t>
            </a:r>
            <a:r>
              <a:rPr lang="zh-CN" altLang="en-US" dirty="0"/>
              <a:t>是</a:t>
            </a:r>
            <a:r>
              <a:rPr lang="en-US" altLang="zh-CN" dirty="0"/>
              <a:t>Ti</a:t>
            </a:r>
            <a:r>
              <a:rPr lang="zh-CN" altLang="en-US" dirty="0"/>
              <a:t>的封锁点，若</a:t>
            </a:r>
            <a:r>
              <a:rPr lang="en-US" altLang="zh-CN" dirty="0" err="1"/>
              <a:t>Ti</a:t>
            </a:r>
            <a:r>
              <a:rPr lang="en-US" altLang="zh-CN" dirty="0" err="1">
                <a:sym typeface="Symbol" pitchFamily="18" charset="2"/>
              </a:rPr>
              <a:t></a:t>
            </a:r>
            <a:r>
              <a:rPr lang="en-US" altLang="zh-CN" dirty="0" err="1"/>
              <a:t>Tj</a:t>
            </a:r>
            <a:r>
              <a:rPr lang="zh-CN" altLang="en-US" dirty="0"/>
              <a:t>，则</a:t>
            </a:r>
            <a:r>
              <a:rPr lang="en-US" altLang="zh-CN" dirty="0" err="1"/>
              <a:t>ti</a:t>
            </a:r>
            <a:r>
              <a:rPr lang="en-US" altLang="zh-CN" dirty="0"/>
              <a:t>&lt;</a:t>
            </a:r>
            <a:r>
              <a:rPr lang="en-US" altLang="zh-CN" dirty="0" err="1"/>
              <a:t>tj</a:t>
            </a:r>
            <a:endParaRPr lang="en-US" altLang="zh-CN" dirty="0"/>
          </a:p>
          <a:p>
            <a:pPr lvl="1" eaLnBrk="1" hangingPunct="1">
              <a:lnSpc>
                <a:spcPct val="150000"/>
              </a:lnSpc>
              <a:defRPr/>
            </a:pPr>
            <a:r>
              <a:rPr lang="zh-CN" altLang="en-US" dirty="0"/>
              <a:t>若</a:t>
            </a:r>
            <a:r>
              <a:rPr lang="en-US" altLang="zh-CN" dirty="0"/>
              <a:t>{T0, T1, </a:t>
            </a:r>
            <a:r>
              <a:rPr lang="en-US" altLang="zh-CN" dirty="0">
                <a:latin typeface="Times New Roman"/>
              </a:rPr>
              <a:t>…</a:t>
            </a:r>
            <a:r>
              <a:rPr lang="en-US" altLang="zh-CN" dirty="0"/>
              <a:t>,</a:t>
            </a:r>
            <a:r>
              <a:rPr lang="en-US" altLang="zh-CN" dirty="0" err="1"/>
              <a:t>Tn</a:t>
            </a:r>
            <a:r>
              <a:rPr lang="en-US" altLang="zh-CN" dirty="0"/>
              <a:t>}</a:t>
            </a:r>
            <a:r>
              <a:rPr lang="zh-CN" altLang="en-US" dirty="0"/>
              <a:t>不可串行化，则在优先图中存在环，不妨设为</a:t>
            </a:r>
            <a:r>
              <a:rPr lang="en-US" altLang="zh-CN" dirty="0"/>
              <a:t>T0</a:t>
            </a:r>
            <a:r>
              <a:rPr lang="en-US" altLang="zh-CN" dirty="0">
                <a:sym typeface="Symbol" pitchFamily="18" charset="2"/>
              </a:rPr>
              <a:t></a:t>
            </a:r>
            <a:r>
              <a:rPr lang="en-US" altLang="zh-CN" dirty="0"/>
              <a:t>T1</a:t>
            </a:r>
            <a:r>
              <a:rPr lang="en-US" altLang="zh-CN" dirty="0">
                <a:sym typeface="Symbol" pitchFamily="18" charset="2"/>
              </a:rPr>
              <a:t></a:t>
            </a:r>
            <a:r>
              <a:rPr lang="en-US" altLang="zh-CN" dirty="0">
                <a:latin typeface="Times New Roman"/>
              </a:rPr>
              <a:t>…</a:t>
            </a:r>
            <a:r>
              <a:rPr lang="en-US" altLang="zh-CN" dirty="0">
                <a:sym typeface="Symbol" pitchFamily="18" charset="2"/>
              </a:rPr>
              <a:t></a:t>
            </a:r>
            <a:r>
              <a:rPr lang="en-US" altLang="zh-CN" dirty="0"/>
              <a:t>Tn</a:t>
            </a:r>
            <a:r>
              <a:rPr lang="en-US" altLang="zh-CN" dirty="0">
                <a:sym typeface="Symbol" pitchFamily="18" charset="2"/>
              </a:rPr>
              <a:t></a:t>
            </a:r>
            <a:r>
              <a:rPr lang="en-US" altLang="zh-CN" dirty="0"/>
              <a:t>T0</a:t>
            </a:r>
            <a:r>
              <a:rPr lang="zh-CN" altLang="en-US" dirty="0"/>
              <a:t>，则</a:t>
            </a:r>
            <a:r>
              <a:rPr lang="en-US" altLang="zh-CN" dirty="0"/>
              <a:t>t0&lt;t1&lt;</a:t>
            </a:r>
            <a:r>
              <a:rPr lang="en-US" altLang="zh-CN" dirty="0">
                <a:latin typeface="Times New Roman"/>
              </a:rPr>
              <a:t>…</a:t>
            </a:r>
            <a:r>
              <a:rPr lang="en-US" altLang="zh-CN" dirty="0"/>
              <a:t>&lt;</a:t>
            </a:r>
            <a:r>
              <a:rPr lang="en-US" altLang="zh-CN" dirty="0" err="1"/>
              <a:t>tn</a:t>
            </a:r>
            <a:r>
              <a:rPr lang="en-US" altLang="zh-CN" dirty="0"/>
              <a:t>&lt;t0</a:t>
            </a:r>
            <a:r>
              <a:rPr lang="zh-CN" altLang="en-US" dirty="0"/>
              <a:t>，矛盾</a:t>
            </a:r>
          </a:p>
        </p:txBody>
      </p:sp>
    </p:spTree>
    <p:extLst>
      <p:ext uri="{BB962C8B-B14F-4D97-AF65-F5344CB8AC3E}">
        <p14:creationId xmlns:p14="http://schemas.microsoft.com/office/powerpoint/2010/main" val="765092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附：封锁类型</a:t>
            </a:r>
          </a:p>
        </p:txBody>
      </p:sp>
      <p:sp>
        <p:nvSpPr>
          <p:cNvPr id="3" name="内容占位符 2"/>
          <p:cNvSpPr>
            <a:spLocks noGrp="1"/>
          </p:cNvSpPr>
          <p:nvPr>
            <p:ph idx="1"/>
          </p:nvPr>
        </p:nvSpPr>
        <p:spPr/>
        <p:txBody>
          <a:bodyPr/>
          <a:lstStyle/>
          <a:p>
            <a:pPr>
              <a:defRPr/>
            </a:pPr>
            <a:r>
              <a:rPr lang="zh-CN" altLang="en-US" dirty="0"/>
              <a:t>基本锁类型</a:t>
            </a:r>
            <a:endParaRPr lang="en-US" altLang="zh-CN" dirty="0"/>
          </a:p>
          <a:p>
            <a:pPr lvl="1">
              <a:defRPr/>
            </a:pPr>
            <a:r>
              <a:rPr lang="en-US" altLang="zh-CN" dirty="0"/>
              <a:t>X</a:t>
            </a:r>
            <a:r>
              <a:rPr lang="zh-CN" altLang="en-US" dirty="0"/>
              <a:t>锁和</a:t>
            </a:r>
            <a:r>
              <a:rPr lang="en-US" altLang="zh-CN" dirty="0"/>
              <a:t>S</a:t>
            </a:r>
            <a:r>
              <a:rPr lang="zh-CN" altLang="en-US" dirty="0"/>
              <a:t>锁</a:t>
            </a:r>
            <a:endParaRPr lang="en-US" altLang="zh-CN" dirty="0"/>
          </a:p>
          <a:p>
            <a:pPr>
              <a:defRPr/>
            </a:pPr>
            <a:r>
              <a:rPr lang="zh-CN" altLang="en-US" dirty="0"/>
              <a:t>意向锁</a:t>
            </a:r>
            <a:endParaRPr lang="en-US" altLang="zh-CN" dirty="0"/>
          </a:p>
          <a:p>
            <a:pPr lvl="1">
              <a:defRPr/>
            </a:pPr>
            <a:r>
              <a:rPr lang="en-US" altLang="zh-CN" dirty="0"/>
              <a:t>IS, IX, SIX</a:t>
            </a:r>
          </a:p>
          <a:p>
            <a:pPr>
              <a:defRPr/>
            </a:pPr>
            <a:r>
              <a:rPr lang="zh-CN" altLang="en-US" dirty="0"/>
              <a:t>码范围锁</a:t>
            </a:r>
            <a:endParaRPr lang="en-US" altLang="zh-CN" dirty="0"/>
          </a:p>
          <a:p>
            <a:pPr lvl="1">
              <a:defRPr/>
            </a:pPr>
            <a:r>
              <a:rPr lang="en-US" altLang="zh-CN" dirty="0" err="1"/>
              <a:t>RangeS_S</a:t>
            </a:r>
            <a:r>
              <a:rPr lang="en-US" altLang="zh-CN" dirty="0"/>
              <a:t>…</a:t>
            </a:r>
            <a:endParaRPr lang="zh-CN" altLang="en-US" dirty="0"/>
          </a:p>
        </p:txBody>
      </p:sp>
    </p:spTree>
    <p:extLst>
      <p:ext uri="{BB962C8B-B14F-4D97-AF65-F5344CB8AC3E}">
        <p14:creationId xmlns:p14="http://schemas.microsoft.com/office/powerpoint/2010/main" val="28639341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zh-CN" altLang="en-US" dirty="0"/>
              <a:t>附：封锁粒度</a:t>
            </a:r>
          </a:p>
        </p:txBody>
      </p:sp>
      <p:sp>
        <p:nvSpPr>
          <p:cNvPr id="49155" name="Rectangle 3"/>
          <p:cNvSpPr>
            <a:spLocks noGrp="1" noChangeArrowheads="1"/>
          </p:cNvSpPr>
          <p:nvPr>
            <p:ph type="body" idx="1"/>
          </p:nvPr>
        </p:nvSpPr>
        <p:spPr>
          <a:xfrm>
            <a:off x="228600" y="3860800"/>
            <a:ext cx="8726488" cy="2925763"/>
          </a:xfrm>
        </p:spPr>
        <p:txBody>
          <a:bodyPr/>
          <a:lstStyle/>
          <a:p>
            <a:pPr eaLnBrk="1" hangingPunct="1">
              <a:defRPr/>
            </a:pPr>
            <a:r>
              <a:rPr lang="en-US" altLang="zh-CN" dirty="0"/>
              <a:t>SIX</a:t>
            </a:r>
            <a:r>
              <a:rPr lang="zh-CN" altLang="en-US" dirty="0"/>
              <a:t>锁</a:t>
            </a:r>
          </a:p>
          <a:p>
            <a:pPr lvl="1" eaLnBrk="1" hangingPunct="1">
              <a:defRPr/>
            </a:pPr>
            <a:r>
              <a:rPr lang="zh-CN" altLang="en-US" dirty="0"/>
              <a:t>如果对一个数据对象加</a:t>
            </a:r>
            <a:r>
              <a:rPr lang="en-US" altLang="zh-CN" dirty="0"/>
              <a:t>SIX</a:t>
            </a:r>
            <a:r>
              <a:rPr lang="zh-CN" altLang="en-US" dirty="0"/>
              <a:t>锁，表示对它加</a:t>
            </a:r>
            <a:r>
              <a:rPr lang="en-US" altLang="zh-CN" dirty="0"/>
              <a:t>S</a:t>
            </a:r>
            <a:r>
              <a:rPr lang="zh-CN" altLang="en-US" dirty="0"/>
              <a:t>锁，再加</a:t>
            </a:r>
            <a:r>
              <a:rPr lang="en-US" altLang="zh-CN" dirty="0"/>
              <a:t>IX</a:t>
            </a:r>
            <a:r>
              <a:rPr lang="zh-CN" altLang="en-US" dirty="0"/>
              <a:t>锁</a:t>
            </a:r>
          </a:p>
          <a:p>
            <a:pPr lvl="1" eaLnBrk="1" hangingPunct="1">
              <a:defRPr/>
            </a:pPr>
            <a:r>
              <a:rPr lang="zh-CN" altLang="en-US" dirty="0"/>
              <a:t>例如对某个表加</a:t>
            </a:r>
            <a:r>
              <a:rPr lang="en-US" altLang="zh-CN" dirty="0"/>
              <a:t>SIX</a:t>
            </a:r>
            <a:r>
              <a:rPr lang="zh-CN" altLang="en-US" dirty="0"/>
              <a:t>锁，则表示该事务要读整个表（对该表加</a:t>
            </a:r>
            <a:r>
              <a:rPr lang="en-US" altLang="zh-CN" dirty="0"/>
              <a:t>S</a:t>
            </a:r>
            <a:r>
              <a:rPr lang="zh-CN" altLang="en-US" dirty="0"/>
              <a:t>锁），同时会更新个别元组（对该表加</a:t>
            </a:r>
            <a:r>
              <a:rPr lang="en-US" altLang="zh-CN" dirty="0"/>
              <a:t>IX</a:t>
            </a:r>
            <a:r>
              <a:rPr lang="zh-CN" altLang="en-US" dirty="0"/>
              <a:t>锁） </a:t>
            </a:r>
            <a:r>
              <a:rPr lang="en-US" altLang="zh-CN" dirty="0"/>
              <a:t>SIX </a:t>
            </a:r>
            <a:r>
              <a:rPr lang="zh-CN" altLang="en-US" dirty="0"/>
              <a:t>＝ </a:t>
            </a:r>
            <a:r>
              <a:rPr lang="en-US" altLang="zh-CN" dirty="0"/>
              <a:t>S + IX</a:t>
            </a:r>
            <a:endParaRPr lang="zh-CN" altLang="en-US" dirty="0"/>
          </a:p>
        </p:txBody>
      </p:sp>
      <p:sp>
        <p:nvSpPr>
          <p:cNvPr id="43012" name="Rectangle 3"/>
          <p:cNvSpPr>
            <a:spLocks noChangeArrowheads="1"/>
          </p:cNvSpPr>
          <p:nvPr/>
        </p:nvSpPr>
        <p:spPr bwMode="auto">
          <a:xfrm>
            <a:off x="611188" y="1098550"/>
            <a:ext cx="8050212" cy="2835275"/>
          </a:xfrm>
          <a:prstGeom prst="rect">
            <a:avLst/>
          </a:prstGeom>
          <a:noFill/>
          <a:ln w="9525">
            <a:noFill/>
            <a:miter lim="800000"/>
            <a:headEnd/>
            <a:tailEnd/>
          </a:ln>
        </p:spPr>
        <p:txBody>
          <a:bodyPr wrap="none" anchor="ctr">
            <a:spAutoFit/>
          </a:bodyPr>
          <a:lstStyle/>
          <a:p>
            <a:pPr>
              <a:lnSpc>
                <a:spcPct val="125000"/>
              </a:lnSpc>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zh-CN" altLang="zh-CN" dirty="0">
                <a:solidFill>
                  <a:srgbClr val="990033"/>
                </a:solidFill>
              </a:rPr>
              <a:t>SET TRANSACTION ISOLATION LEVEL REPEATABLE READ</a:t>
            </a:r>
            <a:endParaRPr lang="en-US" altLang="zh-CN" dirty="0">
              <a:solidFill>
                <a:srgbClr val="990033"/>
              </a:solidFill>
            </a:endParaRPr>
          </a:p>
          <a:p>
            <a:pPr>
              <a:lnSpc>
                <a:spcPct val="125000"/>
              </a:lnSpc>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zh-CN" altLang="zh-CN" dirty="0">
                <a:solidFill>
                  <a:srgbClr val="990033"/>
                </a:solidFill>
              </a:rPr>
              <a:t>BEGIN TRAN</a:t>
            </a:r>
            <a:endParaRPr lang="en-US" altLang="zh-CN" dirty="0">
              <a:solidFill>
                <a:srgbClr val="990033"/>
              </a:solidFill>
            </a:endParaRPr>
          </a:p>
          <a:p>
            <a:pPr>
              <a:lnSpc>
                <a:spcPct val="125000"/>
              </a:lnSpc>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zh-CN" altLang="zh-CN" dirty="0">
                <a:solidFill>
                  <a:srgbClr val="FF0000"/>
                </a:solidFill>
              </a:rPr>
              <a:t>SELECT * FROM bigtable</a:t>
            </a:r>
            <a:endParaRPr lang="en-US" altLang="zh-CN" dirty="0">
              <a:solidFill>
                <a:srgbClr val="FF0000"/>
              </a:solidFill>
            </a:endParaRPr>
          </a:p>
          <a:p>
            <a:pPr>
              <a:lnSpc>
                <a:spcPct val="125000"/>
              </a:lnSpc>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zh-CN" altLang="zh-CN" dirty="0">
                <a:solidFill>
                  <a:srgbClr val="9900CC"/>
                </a:solidFill>
              </a:rPr>
              <a:t>UPDATE bigtable</a:t>
            </a:r>
            <a:endParaRPr lang="en-US" altLang="zh-CN" dirty="0">
              <a:solidFill>
                <a:srgbClr val="9900CC"/>
              </a:solidFill>
            </a:endParaRPr>
          </a:p>
          <a:p>
            <a:pPr>
              <a:lnSpc>
                <a:spcPct val="125000"/>
              </a:lnSpc>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zh-CN" altLang="zh-CN" dirty="0">
                <a:solidFill>
                  <a:srgbClr val="9900CC"/>
                </a:solidFill>
              </a:rPr>
              <a:t>SET col = 0</a:t>
            </a:r>
            <a:endParaRPr lang="en-US" altLang="zh-CN" dirty="0">
              <a:solidFill>
                <a:srgbClr val="9900CC"/>
              </a:solidFill>
            </a:endParaRPr>
          </a:p>
          <a:p>
            <a:pPr>
              <a:lnSpc>
                <a:spcPct val="125000"/>
              </a:lnSpc>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zh-CN" altLang="zh-CN" dirty="0">
                <a:solidFill>
                  <a:srgbClr val="9900CC"/>
                </a:solidFill>
              </a:rPr>
              <a:t>WHERE keycolumn = 100</a:t>
            </a:r>
          </a:p>
        </p:txBody>
      </p:sp>
    </p:spTree>
    <p:extLst>
      <p:ext uri="{BB962C8B-B14F-4D97-AF65-F5344CB8AC3E}">
        <p14:creationId xmlns:p14="http://schemas.microsoft.com/office/powerpoint/2010/main" val="75002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box(in)">
                                      <p:cBhvr>
                                        <p:cTn id="7" dur="1000"/>
                                        <p:tgtEl>
                                          <p:spTgt spid="49155">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box(in)">
                                      <p:cBhvr>
                                        <p:cTn id="10" dur="1000"/>
                                        <p:tgtEl>
                                          <p:spTgt spid="49155">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9155">
                                            <p:txEl>
                                              <p:pRg st="2" end="2"/>
                                            </p:txEl>
                                          </p:spTgt>
                                        </p:tgtEl>
                                        <p:attrNameLst>
                                          <p:attrName>style.visibility</p:attrName>
                                        </p:attrNameLst>
                                      </p:cBhvr>
                                      <p:to>
                                        <p:strVal val="visible"/>
                                      </p:to>
                                    </p:set>
                                    <p:animEffect transition="in" filter="box(in)">
                                      <p:cBhvr>
                                        <p:cTn id="13" dur="1000"/>
                                        <p:tgtEl>
                                          <p:spTgt spid="491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zh-CN" altLang="en-US" dirty="0"/>
              <a:t>附：封锁粒度</a:t>
            </a:r>
          </a:p>
        </p:txBody>
      </p:sp>
      <p:graphicFrame>
        <p:nvGraphicFramePr>
          <p:cNvPr id="95605" name="Group 373"/>
          <p:cNvGraphicFramePr>
            <a:graphicFrameLocks noGrp="1"/>
          </p:cNvGraphicFramePr>
          <p:nvPr/>
        </p:nvGraphicFramePr>
        <p:xfrm>
          <a:off x="1042988" y="1484313"/>
          <a:ext cx="6913562" cy="5073654"/>
        </p:xfrm>
        <a:graphic>
          <a:graphicData uri="http://schemas.openxmlformats.org/drawingml/2006/table">
            <a:tbl>
              <a:tblPr/>
              <a:tblGrid>
                <a:gridCol w="2058987">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gridCol w="809625">
                  <a:extLst>
                    <a:ext uri="{9D8B030D-6E8A-4147-A177-3AD203B41FA5}">
                      <a16:colId xmlns:a16="http://schemas.microsoft.com/office/drawing/2014/main" val="20002"/>
                    </a:ext>
                  </a:extLst>
                </a:gridCol>
                <a:gridCol w="808038">
                  <a:extLst>
                    <a:ext uri="{9D8B030D-6E8A-4147-A177-3AD203B41FA5}">
                      <a16:colId xmlns:a16="http://schemas.microsoft.com/office/drawing/2014/main" val="20003"/>
                    </a:ext>
                  </a:extLst>
                </a:gridCol>
                <a:gridCol w="809625">
                  <a:extLst>
                    <a:ext uri="{9D8B030D-6E8A-4147-A177-3AD203B41FA5}">
                      <a16:colId xmlns:a16="http://schemas.microsoft.com/office/drawing/2014/main" val="20004"/>
                    </a:ext>
                  </a:extLst>
                </a:gridCol>
                <a:gridCol w="808037">
                  <a:extLst>
                    <a:ext uri="{9D8B030D-6E8A-4147-A177-3AD203B41FA5}">
                      <a16:colId xmlns:a16="http://schemas.microsoft.com/office/drawing/2014/main" val="20005"/>
                    </a:ext>
                  </a:extLst>
                </a:gridCol>
                <a:gridCol w="809625">
                  <a:extLst>
                    <a:ext uri="{9D8B030D-6E8A-4147-A177-3AD203B41FA5}">
                      <a16:colId xmlns:a16="http://schemas.microsoft.com/office/drawing/2014/main" val="20006"/>
                    </a:ext>
                  </a:extLst>
                </a:gridCol>
              </a:tblGrid>
              <a:tr h="792163">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相容矩阵</a:t>
                      </a: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comp(A,B)</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34988">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请求锁模式</a:t>
                      </a: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A</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6">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现有锁模式</a:t>
                      </a: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B</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53498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IS</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S</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U</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IX</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SIX</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X</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4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IS</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是</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是</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是</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是</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是</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65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S</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是</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是</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是</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4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U</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是</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是</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34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IX</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是</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是</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34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SIX</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是</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34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X</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3219650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7889" name="Group 321"/>
          <p:cNvGraphicFramePr>
            <a:graphicFrameLocks noGrp="1"/>
          </p:cNvGraphicFramePr>
          <p:nvPr/>
        </p:nvGraphicFramePr>
        <p:xfrm>
          <a:off x="328613" y="188913"/>
          <a:ext cx="8564562" cy="6480177"/>
        </p:xfrm>
        <a:graphic>
          <a:graphicData uri="http://schemas.openxmlformats.org/drawingml/2006/table">
            <a:tbl>
              <a:tblPr/>
              <a:tblGrid>
                <a:gridCol w="806450">
                  <a:extLst>
                    <a:ext uri="{9D8B030D-6E8A-4147-A177-3AD203B41FA5}">
                      <a16:colId xmlns:a16="http://schemas.microsoft.com/office/drawing/2014/main" val="20000"/>
                    </a:ext>
                  </a:extLst>
                </a:gridCol>
                <a:gridCol w="1846262">
                  <a:extLst>
                    <a:ext uri="{9D8B030D-6E8A-4147-A177-3AD203B41FA5}">
                      <a16:colId xmlns:a16="http://schemas.microsoft.com/office/drawing/2014/main" val="20001"/>
                    </a:ext>
                  </a:extLst>
                </a:gridCol>
                <a:gridCol w="676275">
                  <a:extLst>
                    <a:ext uri="{9D8B030D-6E8A-4147-A177-3AD203B41FA5}">
                      <a16:colId xmlns:a16="http://schemas.microsoft.com/office/drawing/2014/main" val="20002"/>
                    </a:ext>
                  </a:extLst>
                </a:gridCol>
                <a:gridCol w="5235575">
                  <a:extLst>
                    <a:ext uri="{9D8B030D-6E8A-4147-A177-3AD203B41FA5}">
                      <a16:colId xmlns:a16="http://schemas.microsoft.com/office/drawing/2014/main" val="20003"/>
                    </a:ext>
                  </a:extLst>
                </a:gridCol>
              </a:tblGrid>
              <a:tr h="374650">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SQL Server</a:t>
                      </a:r>
                      <a:r>
                        <a:rPr kumimoji="1" lang="zh-CN" altLang="en-US" sz="1800" b="0" i="0" u="none" strike="noStrike" cap="none" normalizeH="0" baseline="0">
                          <a:ln>
                            <a:noFill/>
                          </a:ln>
                          <a:solidFill>
                            <a:schemeClr val="tx1"/>
                          </a:solidFill>
                          <a:effectLst/>
                          <a:latin typeface="Times New Roman" pitchFamily="18" charset="0"/>
                          <a:ea typeface="宋体" pitchFamily="2" charset="-122"/>
                        </a:rPr>
                        <a:t>中的锁模式</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658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缩写</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锁模式</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内部</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代码</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描述</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S</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共享锁</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4</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允许其他进程读但不允许修改封锁的资源。</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X</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排他锁</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6</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阻止其他进程修改或读取被封锁的资源</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U</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更新锁</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5</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阻止其他进程申请更新锁或排他锁。</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57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IS</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意向共享锁</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7</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表示资源的一部分被施加了共享锁。它只能用于表级或页级。</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58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IU</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意向更新锁</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8</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表示资源的一部分被施加了更新锁。它只能用于表级或页级。</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57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IX</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意向排他锁</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9</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表示资源的一部分被施加了排他锁。它只能用于表级或页级。</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57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SIX</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共享与意向排他锁</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11</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表示资源被施加了共享锁，并且资源的一部分（页或者行）被施加了排他锁。</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4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Sch-S</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模式稳定锁</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2</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表示引用该表的查询正在被编译。</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658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Sch-M</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模式修改锁</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3</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表示该表的结构正在被改变。</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657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BU</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批量更新锁</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13</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rPr>
                        <a:t>当往表中批量复制数据，并且指定了</a:t>
                      </a:r>
                      <a:r>
                        <a:rPr kumimoji="1" lang="en-US" altLang="zh-CN" sz="1800" b="0" i="0" u="none" strike="noStrike" cap="none" normalizeH="0" baseline="0">
                          <a:ln>
                            <a:noFill/>
                          </a:ln>
                          <a:solidFill>
                            <a:schemeClr val="tx1"/>
                          </a:solidFill>
                          <a:effectLst/>
                          <a:latin typeface="Tahoma" pitchFamily="34" charset="0"/>
                          <a:ea typeface="宋体" pitchFamily="2" charset="-122"/>
                        </a:rPr>
                        <a:t>TABLOCK</a:t>
                      </a:r>
                      <a:r>
                        <a:rPr kumimoji="1" lang="zh-CN" altLang="en-US" sz="1800" b="0" i="0" u="none" strike="noStrike" cap="none" normalizeH="0" baseline="0">
                          <a:ln>
                            <a:noFill/>
                          </a:ln>
                          <a:solidFill>
                            <a:schemeClr val="tx1"/>
                          </a:solidFill>
                          <a:effectLst/>
                          <a:latin typeface="Times New Roman" pitchFamily="18" charset="0"/>
                          <a:ea typeface="宋体" pitchFamily="2" charset="-122"/>
                        </a:rPr>
                        <a:t>选项时使用批量更新锁。</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337960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defRPr/>
            </a:pPr>
            <a:r>
              <a:rPr lang="zh-CN" altLang="en-US" dirty="0"/>
              <a:t>附： </a:t>
            </a:r>
            <a:r>
              <a:rPr lang="en-US" altLang="zh-CN" dirty="0"/>
              <a:t>SQL Server</a:t>
            </a:r>
            <a:r>
              <a:rPr lang="zh-CN" altLang="en-US" dirty="0"/>
              <a:t>中的锁类型</a:t>
            </a:r>
          </a:p>
        </p:txBody>
      </p:sp>
      <p:sp>
        <p:nvSpPr>
          <p:cNvPr id="168963" name="Rectangle 3"/>
          <p:cNvSpPr>
            <a:spLocks noGrp="1" noChangeArrowheads="1"/>
          </p:cNvSpPr>
          <p:nvPr>
            <p:ph type="body" idx="1"/>
          </p:nvPr>
        </p:nvSpPr>
        <p:spPr/>
        <p:txBody>
          <a:bodyPr/>
          <a:lstStyle/>
          <a:p>
            <a:pPr eaLnBrk="1" hangingPunct="1">
              <a:lnSpc>
                <a:spcPct val="105000"/>
              </a:lnSpc>
              <a:defRPr/>
            </a:pPr>
            <a:r>
              <a:rPr lang="zh-CN" altLang="en-US"/>
              <a:t>模式修改锁（</a:t>
            </a:r>
            <a:r>
              <a:rPr lang="en-US" altLang="zh-CN"/>
              <a:t>Sch-M</a:t>
            </a:r>
            <a:r>
              <a:rPr lang="zh-CN" altLang="en-US"/>
              <a:t>锁）</a:t>
            </a:r>
          </a:p>
          <a:p>
            <a:pPr lvl="1" eaLnBrk="1" hangingPunct="1">
              <a:lnSpc>
                <a:spcPct val="105000"/>
              </a:lnSpc>
              <a:defRPr/>
            </a:pPr>
            <a:r>
              <a:rPr lang="zh-CN" altLang="en-US"/>
              <a:t>执行表的</a:t>
            </a:r>
            <a:r>
              <a:rPr lang="en-US" altLang="zh-CN"/>
              <a:t>DDL</a:t>
            </a:r>
            <a:r>
              <a:rPr lang="zh-CN" altLang="en-US"/>
              <a:t>操作时使用模式修改锁</a:t>
            </a:r>
          </a:p>
          <a:p>
            <a:pPr eaLnBrk="1" hangingPunct="1">
              <a:lnSpc>
                <a:spcPct val="105000"/>
              </a:lnSpc>
              <a:defRPr/>
            </a:pPr>
            <a:r>
              <a:rPr lang="zh-CN" altLang="en-US"/>
              <a:t>模式稳定锁（</a:t>
            </a:r>
            <a:r>
              <a:rPr lang="en-US" altLang="zh-CN"/>
              <a:t>Sch-S</a:t>
            </a:r>
            <a:r>
              <a:rPr lang="zh-CN" altLang="en-US"/>
              <a:t>锁）</a:t>
            </a:r>
          </a:p>
          <a:p>
            <a:pPr lvl="1" eaLnBrk="1" hangingPunct="1">
              <a:lnSpc>
                <a:spcPct val="105000"/>
              </a:lnSpc>
              <a:defRPr/>
            </a:pPr>
            <a:r>
              <a:rPr lang="zh-CN" altLang="en-US"/>
              <a:t>当编译查询时，使用模式稳定锁。模式稳定锁不阻塞任何事务锁，包括排它</a:t>
            </a:r>
            <a:r>
              <a:rPr lang="en-US" altLang="zh-CN"/>
              <a:t>(X)</a:t>
            </a:r>
            <a:r>
              <a:rPr lang="zh-CN" altLang="en-US"/>
              <a:t>锁。因此在编译查询时，其它事务都能继续运行，但不能在表上执行</a:t>
            </a:r>
            <a:r>
              <a:rPr lang="en-US" altLang="zh-CN"/>
              <a:t>DDL</a:t>
            </a:r>
            <a:r>
              <a:rPr lang="zh-CN" altLang="en-US"/>
              <a:t>操作</a:t>
            </a:r>
          </a:p>
          <a:p>
            <a:pPr lvl="1" eaLnBrk="1" hangingPunct="1">
              <a:lnSpc>
                <a:spcPct val="105000"/>
              </a:lnSpc>
              <a:defRPr/>
            </a:pPr>
            <a:r>
              <a:rPr lang="zh-CN" altLang="en-US"/>
              <a:t>除了</a:t>
            </a:r>
            <a:r>
              <a:rPr lang="en-US" altLang="zh-CN"/>
              <a:t>Sch-M</a:t>
            </a:r>
            <a:r>
              <a:rPr lang="zh-CN" altLang="en-US"/>
              <a:t>锁模式之外，</a:t>
            </a:r>
            <a:r>
              <a:rPr lang="en-US" altLang="zh-CN"/>
              <a:t>Sch-S</a:t>
            </a:r>
            <a:r>
              <a:rPr lang="zh-CN" altLang="en-US"/>
              <a:t>锁与所有其它锁模式相容，而</a:t>
            </a:r>
            <a:r>
              <a:rPr lang="en-US" altLang="zh-CN"/>
              <a:t>Sch-M </a:t>
            </a:r>
            <a:r>
              <a:rPr lang="zh-CN" altLang="en-US"/>
              <a:t>锁与所有锁模式都不相容</a:t>
            </a:r>
          </a:p>
        </p:txBody>
      </p:sp>
    </p:spTree>
    <p:extLst>
      <p:ext uri="{BB962C8B-B14F-4D97-AF65-F5344CB8AC3E}">
        <p14:creationId xmlns:p14="http://schemas.microsoft.com/office/powerpoint/2010/main" val="24076235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pPr eaLnBrk="1" hangingPunct="1">
              <a:defRPr/>
            </a:pPr>
            <a:r>
              <a:rPr lang="zh-CN" altLang="en-US" dirty="0"/>
              <a:t>附： </a:t>
            </a:r>
            <a:r>
              <a:rPr lang="en-US" altLang="zh-CN" dirty="0"/>
              <a:t>SQL Server</a:t>
            </a:r>
            <a:r>
              <a:rPr lang="zh-CN" altLang="en-US" dirty="0"/>
              <a:t>中的锁类型</a:t>
            </a:r>
          </a:p>
        </p:txBody>
      </p:sp>
      <p:sp>
        <p:nvSpPr>
          <p:cNvPr id="299011" name="Rectangle 3"/>
          <p:cNvSpPr>
            <a:spLocks noGrp="1" noChangeArrowheads="1"/>
          </p:cNvSpPr>
          <p:nvPr>
            <p:ph type="body" idx="1"/>
          </p:nvPr>
        </p:nvSpPr>
        <p:spPr/>
        <p:txBody>
          <a:bodyPr/>
          <a:lstStyle/>
          <a:p>
            <a:pPr eaLnBrk="1" hangingPunct="1">
              <a:lnSpc>
                <a:spcPct val="105000"/>
              </a:lnSpc>
              <a:defRPr/>
            </a:pPr>
            <a:r>
              <a:rPr lang="zh-CN" altLang="en-US"/>
              <a:t>大容量更新锁（</a:t>
            </a:r>
            <a:r>
              <a:rPr lang="en-US" altLang="zh-CN"/>
              <a:t>BU</a:t>
            </a:r>
            <a:r>
              <a:rPr lang="zh-CN" altLang="en-US"/>
              <a:t>锁，</a:t>
            </a:r>
            <a:r>
              <a:rPr lang="en-US" altLang="zh-CN"/>
              <a:t>Bulk update lock</a:t>
            </a:r>
            <a:r>
              <a:rPr lang="zh-CN" altLang="en-US"/>
              <a:t>）</a:t>
            </a:r>
          </a:p>
          <a:p>
            <a:pPr lvl="1" eaLnBrk="1" hangingPunct="1">
              <a:lnSpc>
                <a:spcPct val="105000"/>
              </a:lnSpc>
              <a:defRPr/>
            </a:pPr>
            <a:r>
              <a:rPr lang="zh-CN" altLang="en-US"/>
              <a:t>当使用</a:t>
            </a:r>
            <a:r>
              <a:rPr lang="en-US" altLang="zh-CN"/>
              <a:t>BULK INSERT</a:t>
            </a:r>
            <a:r>
              <a:rPr lang="zh-CN" altLang="en-US"/>
              <a:t>命令或</a:t>
            </a:r>
            <a:r>
              <a:rPr lang="en-US" altLang="zh-CN"/>
              <a:t>bcp</a:t>
            </a:r>
            <a:r>
              <a:rPr lang="zh-CN" altLang="en-US"/>
              <a:t>工具将数据大容量复制到表，且指定了</a:t>
            </a:r>
            <a:r>
              <a:rPr lang="en-US" altLang="zh-CN"/>
              <a:t>TABLOCK</a:t>
            </a:r>
            <a:r>
              <a:rPr lang="zh-CN" altLang="en-US"/>
              <a:t>提示或者使用</a:t>
            </a:r>
            <a:r>
              <a:rPr lang="en-US" altLang="zh-CN"/>
              <a:t>sp_tableoption</a:t>
            </a:r>
            <a:r>
              <a:rPr lang="zh-CN" altLang="en-US"/>
              <a:t>设置了</a:t>
            </a:r>
            <a:r>
              <a:rPr lang="en-US" altLang="zh-CN"/>
              <a:t>table lock on bulk</a:t>
            </a:r>
            <a:r>
              <a:rPr lang="zh-CN" altLang="en-US"/>
              <a:t>表选项时，将使用大容量更新锁</a:t>
            </a:r>
          </a:p>
          <a:p>
            <a:pPr lvl="1" eaLnBrk="1" hangingPunct="1">
              <a:lnSpc>
                <a:spcPct val="105000"/>
              </a:lnSpc>
              <a:defRPr/>
            </a:pPr>
            <a:r>
              <a:rPr lang="zh-CN" altLang="en-US"/>
              <a:t>大容量更新锁允许多个进程将数据并行地大容量复制到同一表，同时防止其它不进行大容量复制数据的进程访问该表。</a:t>
            </a:r>
          </a:p>
          <a:p>
            <a:pPr eaLnBrk="1" hangingPunct="1">
              <a:defRPr/>
            </a:pPr>
            <a:endParaRPr lang="en-US" altLang="zh-CN"/>
          </a:p>
        </p:txBody>
      </p:sp>
    </p:spTree>
    <p:extLst>
      <p:ext uri="{BB962C8B-B14F-4D97-AF65-F5344CB8AC3E}">
        <p14:creationId xmlns:p14="http://schemas.microsoft.com/office/powerpoint/2010/main" val="13693643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defRPr/>
            </a:pPr>
            <a:r>
              <a:rPr lang="zh-CN" altLang="en-US" dirty="0"/>
              <a:t>附：码范围锁定</a:t>
            </a:r>
          </a:p>
        </p:txBody>
      </p:sp>
      <p:sp>
        <p:nvSpPr>
          <p:cNvPr id="150531" name="Rectangle 3"/>
          <p:cNvSpPr>
            <a:spLocks noGrp="1" noChangeArrowheads="1"/>
          </p:cNvSpPr>
          <p:nvPr>
            <p:ph type="body" idx="1"/>
          </p:nvPr>
        </p:nvSpPr>
        <p:spPr/>
        <p:txBody>
          <a:bodyPr/>
          <a:lstStyle/>
          <a:p>
            <a:pPr eaLnBrk="1" hangingPunct="1">
              <a:defRPr/>
            </a:pPr>
            <a:r>
              <a:rPr lang="zh-CN" altLang="en-US" dirty="0"/>
              <a:t>码范围锁原理</a:t>
            </a:r>
          </a:p>
          <a:p>
            <a:pPr lvl="1" eaLnBrk="1" hangingPunct="1">
              <a:defRPr/>
            </a:pPr>
            <a:r>
              <a:rPr lang="zh-CN" altLang="en-US" dirty="0"/>
              <a:t>码范围锁定原理解决了幻像读并发问题</a:t>
            </a:r>
          </a:p>
          <a:p>
            <a:pPr lvl="1" eaLnBrk="1" hangingPunct="1">
              <a:defRPr/>
            </a:pPr>
            <a:r>
              <a:rPr lang="zh-CN" altLang="en-US" dirty="0"/>
              <a:t>码范围锁覆盖单个记录以及记录之间的范围，可以防止对事务访问的记录集进行幻像插入或删除</a:t>
            </a:r>
          </a:p>
          <a:p>
            <a:pPr lvl="1" eaLnBrk="1" hangingPunct="1">
              <a:defRPr/>
            </a:pPr>
            <a:r>
              <a:rPr lang="zh-CN" altLang="en-US" dirty="0"/>
              <a:t>码范围锁通过覆盖索引行和索引行之间的范围来工作，因为第二个事务在该范围内进行任何行插入、更新或删除操作时均需要修改索引，而码范围锁覆盖了索引项，所以在第一个事务完成之前会阻塞第二个事务的进行</a:t>
            </a:r>
          </a:p>
        </p:txBody>
      </p:sp>
      <p:sp>
        <p:nvSpPr>
          <p:cNvPr id="4" name="矩形 3"/>
          <p:cNvSpPr/>
          <p:nvPr/>
        </p:nvSpPr>
        <p:spPr>
          <a:xfrm>
            <a:off x="2466948" y="5640189"/>
            <a:ext cx="4706738" cy="646331"/>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zh-CN" altLang="en-US" sz="3600" b="1" spc="50" dirty="0">
                <a:ln w="11430"/>
                <a:solidFill>
                  <a:srgbClr val="FF0000"/>
                </a:solidFill>
                <a:effectLst>
                  <a:outerShdw blurRad="76200" dist="50800" dir="5400000" algn="tl" rotWithShape="0">
                    <a:srgbClr val="000000">
                      <a:alpha val="65000"/>
                    </a:srgbClr>
                  </a:outerShdw>
                </a:effectLst>
                <a:latin typeface="+mn-ea"/>
                <a:ea typeface="+mn-ea"/>
              </a:rPr>
              <a:t>索引 </a:t>
            </a:r>
            <a:r>
              <a:rPr lang="en-US" altLang="zh-CN" sz="3600" b="1" spc="50" dirty="0">
                <a:ln w="11430"/>
                <a:solidFill>
                  <a:srgbClr val="FF0000"/>
                </a:solidFill>
                <a:effectLst>
                  <a:outerShdw blurRad="76200" dist="50800" dir="5400000" algn="tl" rotWithShape="0">
                    <a:srgbClr val="000000">
                      <a:alpha val="65000"/>
                    </a:srgbClr>
                  </a:outerShdw>
                </a:effectLst>
                <a:latin typeface="+mn-ea"/>
                <a:ea typeface="+mn-ea"/>
              </a:rPr>
              <a:t>+ </a:t>
            </a:r>
            <a:r>
              <a:rPr lang="en-US" altLang="zh-CN" sz="3600" b="1" spc="50" dirty="0" err="1">
                <a:ln w="11430"/>
                <a:solidFill>
                  <a:srgbClr val="FF0000"/>
                </a:solidFill>
                <a:effectLst>
                  <a:outerShdw blurRad="76200" dist="50800" dir="5400000" algn="tl" rotWithShape="0">
                    <a:srgbClr val="000000">
                      <a:alpha val="65000"/>
                    </a:srgbClr>
                  </a:outerShdw>
                </a:effectLst>
                <a:latin typeface="+mn-ea"/>
                <a:ea typeface="+mn-ea"/>
              </a:rPr>
              <a:t>serializable</a:t>
            </a:r>
            <a:endParaRPr lang="zh-CN" altLang="en-US" sz="3600" b="1" spc="50" dirty="0">
              <a:ln w="11430"/>
              <a:solidFill>
                <a:srgbClr val="FF0000"/>
              </a:solidFill>
              <a:effectLst>
                <a:outerShdw blurRad="76200" dist="50800" dir="5400000" algn="tl" rotWithShape="0">
                  <a:srgbClr val="000000">
                    <a:alpha val="65000"/>
                  </a:srgbClr>
                </a:outerShdw>
              </a:effectLst>
              <a:latin typeface="+mn-ea"/>
              <a:ea typeface="+mn-ea"/>
            </a:endParaRPr>
          </a:p>
        </p:txBody>
      </p:sp>
    </p:spTree>
    <p:extLst>
      <p:ext uri="{BB962C8B-B14F-4D97-AF65-F5344CB8AC3E}">
        <p14:creationId xmlns:p14="http://schemas.microsoft.com/office/powerpoint/2010/main" val="271959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defRPr/>
            </a:pPr>
            <a:r>
              <a:rPr lang="zh-CN" altLang="en-US" dirty="0"/>
              <a:t>附：码范围锁定</a:t>
            </a:r>
          </a:p>
        </p:txBody>
      </p:sp>
      <p:sp>
        <p:nvSpPr>
          <p:cNvPr id="151555" name="Rectangle 3"/>
          <p:cNvSpPr>
            <a:spLocks noGrp="1" noChangeArrowheads="1"/>
          </p:cNvSpPr>
          <p:nvPr>
            <p:ph type="body" idx="1"/>
          </p:nvPr>
        </p:nvSpPr>
        <p:spPr/>
        <p:txBody>
          <a:bodyPr/>
          <a:lstStyle/>
          <a:p>
            <a:pPr eaLnBrk="1" hangingPunct="1">
              <a:defRPr/>
            </a:pPr>
            <a:r>
              <a:rPr lang="zh-CN" altLang="en-US" dirty="0"/>
              <a:t>码范围锁模式</a:t>
            </a:r>
          </a:p>
          <a:p>
            <a:pPr lvl="1" eaLnBrk="1" hangingPunct="1">
              <a:defRPr/>
            </a:pPr>
            <a:r>
              <a:rPr lang="zh-CN" altLang="en-US" dirty="0"/>
              <a:t>码范围锁包括</a:t>
            </a:r>
            <a:r>
              <a:rPr lang="zh-CN" altLang="en-US" dirty="0">
                <a:solidFill>
                  <a:schemeClr val="hlink"/>
                </a:solidFill>
              </a:rPr>
              <a:t>范围组件</a:t>
            </a:r>
            <a:r>
              <a:rPr lang="zh-CN" altLang="en-US" dirty="0"/>
              <a:t>和</a:t>
            </a:r>
            <a:r>
              <a:rPr lang="zh-CN" altLang="en-US" dirty="0">
                <a:solidFill>
                  <a:schemeClr val="hlink"/>
                </a:solidFill>
              </a:rPr>
              <a:t>行组件</a:t>
            </a:r>
            <a:r>
              <a:rPr lang="zh-CN" altLang="en-US" dirty="0"/>
              <a:t>，前者表示保护两个连续索引项之间的范围的锁模式</a:t>
            </a:r>
            <a:r>
              <a:rPr lang="en-US" altLang="zh-CN" dirty="0"/>
              <a:t>(</a:t>
            </a:r>
            <a:r>
              <a:rPr lang="en-US" altLang="zh-CN" dirty="0" err="1"/>
              <a:t>RangeT</a:t>
            </a:r>
            <a:r>
              <a:rPr lang="en-US" altLang="zh-CN" dirty="0"/>
              <a:t>) </a:t>
            </a:r>
            <a:r>
              <a:rPr lang="zh-CN" altLang="en-US" dirty="0"/>
              <a:t>，后者表示保护索引项的锁模式</a:t>
            </a:r>
            <a:r>
              <a:rPr lang="en-US" altLang="zh-CN" dirty="0"/>
              <a:t>(K) </a:t>
            </a:r>
            <a:r>
              <a:rPr lang="zh-CN" altLang="en-US" dirty="0"/>
              <a:t>，这两部分用下划线 </a:t>
            </a:r>
            <a:r>
              <a:rPr lang="en-US" altLang="zh-CN" dirty="0"/>
              <a:t>(_) </a:t>
            </a:r>
            <a:r>
              <a:rPr lang="zh-CN" altLang="en-US" dirty="0"/>
              <a:t>连接，如 </a:t>
            </a:r>
            <a:r>
              <a:rPr lang="en-US" altLang="zh-CN" dirty="0" err="1"/>
              <a:t>RangeT_K</a:t>
            </a:r>
            <a:r>
              <a:rPr lang="en-US" altLang="zh-CN" dirty="0"/>
              <a:t> </a:t>
            </a:r>
          </a:p>
        </p:txBody>
      </p:sp>
      <p:graphicFrame>
        <p:nvGraphicFramePr>
          <p:cNvPr id="151598" name="Group 46"/>
          <p:cNvGraphicFramePr>
            <a:graphicFrameLocks noGrp="1"/>
          </p:cNvGraphicFramePr>
          <p:nvPr/>
        </p:nvGraphicFramePr>
        <p:xfrm>
          <a:off x="250825" y="4005263"/>
          <a:ext cx="8555038" cy="2436814"/>
        </p:xfrm>
        <a:graphic>
          <a:graphicData uri="http://schemas.openxmlformats.org/drawingml/2006/table">
            <a:tbl>
              <a:tblPr/>
              <a:tblGrid>
                <a:gridCol w="1071563">
                  <a:extLst>
                    <a:ext uri="{9D8B030D-6E8A-4147-A177-3AD203B41FA5}">
                      <a16:colId xmlns:a16="http://schemas.microsoft.com/office/drawing/2014/main" val="20000"/>
                    </a:ext>
                  </a:extLst>
                </a:gridCol>
                <a:gridCol w="885825">
                  <a:extLst>
                    <a:ext uri="{9D8B030D-6E8A-4147-A177-3AD203B41FA5}">
                      <a16:colId xmlns:a16="http://schemas.microsoft.com/office/drawing/2014/main" val="20001"/>
                    </a:ext>
                  </a:extLst>
                </a:gridCol>
                <a:gridCol w="1444625">
                  <a:extLst>
                    <a:ext uri="{9D8B030D-6E8A-4147-A177-3AD203B41FA5}">
                      <a16:colId xmlns:a16="http://schemas.microsoft.com/office/drawing/2014/main" val="20002"/>
                    </a:ext>
                  </a:extLst>
                </a:gridCol>
                <a:gridCol w="5153025">
                  <a:extLst>
                    <a:ext uri="{9D8B030D-6E8A-4147-A177-3AD203B41FA5}">
                      <a16:colId xmlns:a16="http://schemas.microsoft.com/office/drawing/2014/main" val="20003"/>
                    </a:ext>
                  </a:extLst>
                </a:gridCol>
              </a:tblGrid>
              <a:tr h="4206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folHlink"/>
                          </a:solidFill>
                          <a:effectLst/>
                          <a:latin typeface="华文新魏" pitchFamily="2" charset="-122"/>
                          <a:ea typeface="华文新魏" pitchFamily="2" charset="-122"/>
                        </a:rPr>
                        <a:t>范围</a:t>
                      </a:r>
                    </a:p>
                  </a:txBody>
                  <a:tcPr marL="36000" marR="36000" marT="36000" marB="360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folHlink"/>
                          </a:solidFill>
                          <a:effectLst/>
                          <a:latin typeface="华文新魏" pitchFamily="2" charset="-122"/>
                          <a:ea typeface="华文新魏" pitchFamily="2" charset="-122"/>
                        </a:rPr>
                        <a:t>行</a:t>
                      </a:r>
                    </a:p>
                  </a:txBody>
                  <a:tcPr marL="36000" marR="36000" marT="36000" marB="360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folHlink"/>
                          </a:solidFill>
                          <a:effectLst/>
                          <a:latin typeface="华文新魏" pitchFamily="2" charset="-122"/>
                          <a:ea typeface="华文新魏" pitchFamily="2" charset="-122"/>
                        </a:rPr>
                        <a:t>模式</a:t>
                      </a:r>
                    </a:p>
                  </a:txBody>
                  <a:tcPr marL="36000" marR="36000" marT="36000" marB="360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folHlink"/>
                          </a:solidFill>
                          <a:effectLst/>
                          <a:latin typeface="华文新魏" pitchFamily="2" charset="-122"/>
                          <a:ea typeface="华文新魏" pitchFamily="2" charset="-122"/>
                        </a:rPr>
                        <a:t>描述 </a:t>
                      </a:r>
                      <a:endParaRPr kumimoji="1" lang="zh-CN" altLang="en-US" sz="2000" b="1" i="0" u="none" strike="noStrike" cap="none" normalizeH="0" baseline="0">
                        <a:ln>
                          <a:noFill/>
                        </a:ln>
                        <a:solidFill>
                          <a:schemeClr val="folHlink"/>
                        </a:solidFill>
                        <a:effectLst/>
                        <a:latin typeface="华文新魏" pitchFamily="2" charset="-122"/>
                        <a:ea typeface="华文新魏" pitchFamily="2" charset="-122"/>
                        <a:cs typeface="Times New Roman" pitchFamily="18" charset="0"/>
                      </a:endParaRPr>
                    </a:p>
                  </a:txBody>
                  <a:tcPr marL="36000" marR="36000" marT="36000" marB="360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2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folHlink"/>
                          </a:solidFill>
                          <a:effectLst/>
                          <a:latin typeface="华文新魏" pitchFamily="2" charset="-122"/>
                          <a:ea typeface="华文新魏" pitchFamily="2" charset="-122"/>
                        </a:rPr>
                        <a:t>RangeS</a:t>
                      </a:r>
                    </a:p>
                  </a:txBody>
                  <a:tcPr marL="36000" marR="36000" marT="36000" marB="360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folHlink"/>
                          </a:solidFill>
                          <a:effectLst/>
                          <a:latin typeface="华文新魏" pitchFamily="2" charset="-122"/>
                          <a:ea typeface="华文新魏" pitchFamily="2" charset="-122"/>
                        </a:rPr>
                        <a:t>S</a:t>
                      </a:r>
                    </a:p>
                  </a:txBody>
                  <a:tcPr marL="36000" marR="36000" marT="36000" marB="360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folHlink"/>
                          </a:solidFill>
                          <a:effectLst/>
                          <a:latin typeface="华文新魏" pitchFamily="2" charset="-122"/>
                          <a:ea typeface="华文新魏" pitchFamily="2" charset="-122"/>
                        </a:rPr>
                        <a:t>RangeS_S</a:t>
                      </a:r>
                    </a:p>
                  </a:txBody>
                  <a:tcPr marL="36000" marR="36000" marT="36000" marB="360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folHlink"/>
                          </a:solidFill>
                          <a:effectLst/>
                          <a:latin typeface="华文新魏" pitchFamily="2" charset="-122"/>
                          <a:ea typeface="华文新魏" pitchFamily="2" charset="-122"/>
                        </a:rPr>
                        <a:t>共享范围，共享资源锁；可串行范围扫描</a:t>
                      </a:r>
                    </a:p>
                  </a:txBody>
                  <a:tcPr marL="36000" marR="36000" marT="36000" marB="360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folHlink"/>
                          </a:solidFill>
                          <a:effectLst/>
                          <a:latin typeface="华文新魏" pitchFamily="2" charset="-122"/>
                          <a:ea typeface="华文新魏" pitchFamily="2" charset="-122"/>
                        </a:rPr>
                        <a:t>RangeS</a:t>
                      </a:r>
                    </a:p>
                  </a:txBody>
                  <a:tcPr marL="36000" marR="36000" marT="36000" marB="360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folHlink"/>
                          </a:solidFill>
                          <a:effectLst/>
                          <a:latin typeface="华文新魏" pitchFamily="2" charset="-122"/>
                          <a:ea typeface="华文新魏" pitchFamily="2" charset="-122"/>
                        </a:rPr>
                        <a:t>U</a:t>
                      </a:r>
                    </a:p>
                  </a:txBody>
                  <a:tcPr marL="36000" marR="36000" marT="36000" marB="360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folHlink"/>
                          </a:solidFill>
                          <a:effectLst/>
                          <a:latin typeface="华文新魏" pitchFamily="2" charset="-122"/>
                          <a:ea typeface="华文新魏" pitchFamily="2" charset="-122"/>
                        </a:rPr>
                        <a:t>RangeS_U</a:t>
                      </a:r>
                    </a:p>
                  </a:txBody>
                  <a:tcPr marL="36000" marR="36000" marT="36000" marB="360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folHlink"/>
                          </a:solidFill>
                          <a:effectLst/>
                          <a:latin typeface="华文新魏" pitchFamily="2" charset="-122"/>
                          <a:ea typeface="华文新魏" pitchFamily="2" charset="-122"/>
                        </a:rPr>
                        <a:t>共享范围，更新资源锁；可串行更新扫描</a:t>
                      </a:r>
                    </a:p>
                  </a:txBody>
                  <a:tcPr marL="36000" marR="36000" marT="36000" marB="360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2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folHlink"/>
                          </a:solidFill>
                          <a:effectLst/>
                          <a:latin typeface="华文新魏" pitchFamily="2" charset="-122"/>
                          <a:ea typeface="华文新魏" pitchFamily="2" charset="-122"/>
                        </a:rPr>
                        <a:t>RangeI</a:t>
                      </a:r>
                    </a:p>
                  </a:txBody>
                  <a:tcPr marL="36000" marR="36000" marT="36000" marB="360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folHlink"/>
                          </a:solidFill>
                          <a:effectLst/>
                          <a:latin typeface="华文新魏" pitchFamily="2" charset="-122"/>
                          <a:ea typeface="华文新魏" pitchFamily="2" charset="-122"/>
                        </a:rPr>
                        <a:t>NULL</a:t>
                      </a:r>
                    </a:p>
                  </a:txBody>
                  <a:tcPr marL="36000" marR="36000" marT="36000" marB="360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folHlink"/>
                          </a:solidFill>
                          <a:effectLst/>
                          <a:latin typeface="华文新魏" pitchFamily="2" charset="-122"/>
                          <a:ea typeface="华文新魏" pitchFamily="2" charset="-122"/>
                        </a:rPr>
                        <a:t>RangeI_N</a:t>
                      </a:r>
                    </a:p>
                  </a:txBody>
                  <a:tcPr marL="36000" marR="36000" marT="36000" marB="360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folHlink"/>
                          </a:solidFill>
                          <a:effectLst/>
                          <a:latin typeface="华文新魏" pitchFamily="2" charset="-122"/>
                          <a:ea typeface="华文新魏" pitchFamily="2" charset="-122"/>
                        </a:rPr>
                        <a:t>插入范围，空资源锁；</a:t>
                      </a: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folHlink"/>
                          </a:solidFill>
                          <a:effectLst/>
                          <a:latin typeface="华文新魏" pitchFamily="2" charset="-122"/>
                          <a:ea typeface="华文新魏" pitchFamily="2" charset="-122"/>
                        </a:rPr>
                        <a:t>用于在索引中插入新码之前测试范围</a:t>
                      </a:r>
                    </a:p>
                  </a:txBody>
                  <a:tcPr marL="36000" marR="36000" marT="36000" marB="360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folHlink"/>
                          </a:solidFill>
                          <a:effectLst/>
                          <a:latin typeface="华文新魏" pitchFamily="2" charset="-122"/>
                          <a:ea typeface="华文新魏" pitchFamily="2" charset="-122"/>
                        </a:rPr>
                        <a:t>RangeX</a:t>
                      </a:r>
                    </a:p>
                  </a:txBody>
                  <a:tcPr marL="36000" marR="36000" marT="36000" marB="360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folHlink"/>
                          </a:solidFill>
                          <a:effectLst/>
                          <a:latin typeface="华文新魏" pitchFamily="2" charset="-122"/>
                          <a:ea typeface="华文新魏" pitchFamily="2" charset="-122"/>
                        </a:rPr>
                        <a:t>X</a:t>
                      </a:r>
                    </a:p>
                  </a:txBody>
                  <a:tcPr marL="36000" marR="36000" marT="36000" marB="360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folHlink"/>
                          </a:solidFill>
                          <a:effectLst/>
                          <a:latin typeface="华文新魏" pitchFamily="2" charset="-122"/>
                          <a:ea typeface="华文新魏" pitchFamily="2" charset="-122"/>
                        </a:rPr>
                        <a:t>RangeX_X</a:t>
                      </a:r>
                    </a:p>
                  </a:txBody>
                  <a:tcPr marL="36000" marR="36000" marT="36000" marB="360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folHlink"/>
                          </a:solidFill>
                          <a:effectLst/>
                          <a:latin typeface="华文新魏" pitchFamily="2" charset="-122"/>
                          <a:ea typeface="华文新魏" pitchFamily="2" charset="-122"/>
                        </a:rPr>
                        <a:t>排它范围，排它资源锁；用于更新范围中的码</a:t>
                      </a:r>
                    </a:p>
                  </a:txBody>
                  <a:tcPr marL="36000" marR="36000" marT="36000" marB="360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33512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zh-CN" altLang="en-US"/>
              <a:t>封锁的相容矩阵</a:t>
            </a:r>
          </a:p>
        </p:txBody>
      </p:sp>
      <p:graphicFrame>
        <p:nvGraphicFramePr>
          <p:cNvPr id="49236" name="Group 1108"/>
          <p:cNvGraphicFramePr>
            <a:graphicFrameLocks noGrp="1"/>
          </p:cNvGraphicFramePr>
          <p:nvPr/>
        </p:nvGraphicFramePr>
        <p:xfrm>
          <a:off x="1692275" y="1989138"/>
          <a:ext cx="5832475" cy="3455989"/>
        </p:xfrm>
        <a:graphic>
          <a:graphicData uri="http://schemas.openxmlformats.org/drawingml/2006/table">
            <a:tbl>
              <a:tblPr/>
              <a:tblGrid>
                <a:gridCol w="1943100">
                  <a:extLst>
                    <a:ext uri="{9D8B030D-6E8A-4147-A177-3AD203B41FA5}">
                      <a16:colId xmlns:a16="http://schemas.microsoft.com/office/drawing/2014/main" val="20000"/>
                    </a:ext>
                  </a:extLst>
                </a:gridCol>
                <a:gridCol w="1944688">
                  <a:extLst>
                    <a:ext uri="{9D8B030D-6E8A-4147-A177-3AD203B41FA5}">
                      <a16:colId xmlns:a16="http://schemas.microsoft.com/office/drawing/2014/main" val="20001"/>
                    </a:ext>
                  </a:extLst>
                </a:gridCol>
                <a:gridCol w="1944687">
                  <a:extLst>
                    <a:ext uri="{9D8B030D-6E8A-4147-A177-3AD203B41FA5}">
                      <a16:colId xmlns:a16="http://schemas.microsoft.com/office/drawing/2014/main" val="20002"/>
                    </a:ext>
                  </a:extLst>
                </a:gridCol>
              </a:tblGrid>
              <a:tr h="690563">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相容矩阵</a:t>
                      </a: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comp(A,B)</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69215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请求锁模式</a:t>
                      </a: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A</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现有锁模式</a:t>
                      </a: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B</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1"/>
                  </a:ext>
                </a:extLst>
              </a:tr>
              <a:tr h="6905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S</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X</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2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S</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是</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05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X</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5839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defRPr/>
            </a:pPr>
            <a:r>
              <a:rPr lang="zh-CN" altLang="en-US" dirty="0"/>
              <a:t>附：码范围锁定</a:t>
            </a:r>
          </a:p>
        </p:txBody>
      </p:sp>
      <p:graphicFrame>
        <p:nvGraphicFramePr>
          <p:cNvPr id="152579" name="Group 3"/>
          <p:cNvGraphicFramePr>
            <a:graphicFrameLocks noGrp="1"/>
          </p:cNvGraphicFramePr>
          <p:nvPr/>
        </p:nvGraphicFramePr>
        <p:xfrm>
          <a:off x="395288" y="2132013"/>
          <a:ext cx="8424862" cy="4465640"/>
        </p:xfrm>
        <a:graphic>
          <a:graphicData uri="http://schemas.openxmlformats.org/drawingml/2006/table">
            <a:tbl>
              <a:tblPr/>
              <a:tblGrid>
                <a:gridCol w="1443037">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8788">
                  <a:extLst>
                    <a:ext uri="{9D8B030D-6E8A-4147-A177-3AD203B41FA5}">
                      <a16:colId xmlns:a16="http://schemas.microsoft.com/office/drawing/2014/main" val="20002"/>
                    </a:ext>
                  </a:extLst>
                </a:gridCol>
                <a:gridCol w="458787">
                  <a:extLst>
                    <a:ext uri="{9D8B030D-6E8A-4147-A177-3AD203B41FA5}">
                      <a16:colId xmlns:a16="http://schemas.microsoft.com/office/drawing/2014/main" val="20003"/>
                    </a:ext>
                  </a:extLst>
                </a:gridCol>
                <a:gridCol w="1352550">
                  <a:extLst>
                    <a:ext uri="{9D8B030D-6E8A-4147-A177-3AD203B41FA5}">
                      <a16:colId xmlns:a16="http://schemas.microsoft.com/office/drawing/2014/main" val="20004"/>
                    </a:ext>
                  </a:extLst>
                </a:gridCol>
                <a:gridCol w="1397000">
                  <a:extLst>
                    <a:ext uri="{9D8B030D-6E8A-4147-A177-3AD203B41FA5}">
                      <a16:colId xmlns:a16="http://schemas.microsoft.com/office/drawing/2014/main" val="20005"/>
                    </a:ext>
                  </a:extLst>
                </a:gridCol>
                <a:gridCol w="1350963">
                  <a:extLst>
                    <a:ext uri="{9D8B030D-6E8A-4147-A177-3AD203B41FA5}">
                      <a16:colId xmlns:a16="http://schemas.microsoft.com/office/drawing/2014/main" val="20006"/>
                    </a:ext>
                  </a:extLst>
                </a:gridCol>
                <a:gridCol w="1506537">
                  <a:extLst>
                    <a:ext uri="{9D8B030D-6E8A-4147-A177-3AD203B41FA5}">
                      <a16:colId xmlns:a16="http://schemas.microsoft.com/office/drawing/2014/main" val="20007"/>
                    </a:ext>
                  </a:extLst>
                </a:gridCol>
              </a:tblGrid>
              <a:tr h="496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华文新魏" pitchFamily="2" charset="-122"/>
                          <a:ea typeface="华文新魏" pitchFamily="2" charset="-122"/>
                        </a:rPr>
                        <a:t> </a:t>
                      </a:r>
                      <a:endParaRPr kumimoji="1" lang="en-US" altLang="zh-CN" sz="2000" b="0" i="0" u="none" strike="noStrike" cap="none" normalizeH="0" baseline="0">
                        <a:ln>
                          <a:noFill/>
                        </a:ln>
                        <a:solidFill>
                          <a:schemeClr val="tx1"/>
                        </a:solidFill>
                        <a:effectLst/>
                        <a:latin typeface="华文新魏" pitchFamily="2" charset="-122"/>
                        <a:ea typeface="华文新魏" pitchFamily="2" charset="-122"/>
                      </a:endParaRP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folHlink"/>
                          </a:solidFill>
                          <a:effectLst/>
                          <a:latin typeface="华文新魏" pitchFamily="2" charset="-122"/>
                          <a:ea typeface="华文新魏" pitchFamily="2" charset="-122"/>
                        </a:rPr>
                        <a:t>现有的授权模式</a:t>
                      </a:r>
                      <a:endParaRPr kumimoji="1" lang="zh-CN" altLang="en-US" sz="2000" b="0" i="0" u="none" strike="noStrike" cap="none" normalizeH="0" baseline="0">
                        <a:ln>
                          <a:noFill/>
                        </a:ln>
                        <a:solidFill>
                          <a:schemeClr val="folHlink"/>
                        </a:solidFill>
                        <a:effectLst/>
                        <a:latin typeface="华文新魏" pitchFamily="2" charset="-122"/>
                        <a:ea typeface="华文新魏" pitchFamily="2" charset="-122"/>
                      </a:endParaRP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95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folHlink"/>
                          </a:solidFill>
                          <a:effectLst/>
                          <a:latin typeface="华文新魏" pitchFamily="2" charset="-122"/>
                          <a:ea typeface="华文新魏" pitchFamily="2" charset="-122"/>
                        </a:rPr>
                        <a:t>请求模式</a:t>
                      </a:r>
                      <a:endParaRPr kumimoji="1" lang="zh-CN" altLang="en-US" sz="2000" b="0" i="0" u="none" strike="noStrike" cap="none" normalizeH="0" baseline="0">
                        <a:ln>
                          <a:noFill/>
                        </a:ln>
                        <a:solidFill>
                          <a:schemeClr val="folHlink"/>
                        </a:solidFill>
                        <a:effectLst/>
                        <a:latin typeface="华文新魏" pitchFamily="2" charset="-122"/>
                        <a:ea typeface="华文新魏" pitchFamily="2" charset="-122"/>
                      </a:endParaRP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hlink"/>
                          </a:solidFill>
                          <a:effectLst/>
                          <a:latin typeface="华文新魏" pitchFamily="2" charset="-122"/>
                          <a:ea typeface="华文新魏" pitchFamily="2" charset="-122"/>
                        </a:rPr>
                        <a:t>S</a:t>
                      </a:r>
                      <a:endParaRPr kumimoji="1" lang="en-US" altLang="zh-CN" sz="2000" b="0" i="0" u="none" strike="noStrike" cap="none" normalizeH="0" baseline="0">
                        <a:ln>
                          <a:noFill/>
                        </a:ln>
                        <a:solidFill>
                          <a:schemeClr val="hlink"/>
                        </a:solidFill>
                        <a:effectLst/>
                        <a:latin typeface="华文新魏" pitchFamily="2" charset="-122"/>
                        <a:ea typeface="华文新魏" pitchFamily="2" charset="-122"/>
                      </a:endParaRP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hlink"/>
                          </a:solidFill>
                          <a:effectLst/>
                          <a:latin typeface="华文新魏" pitchFamily="2" charset="-122"/>
                          <a:ea typeface="华文新魏" pitchFamily="2" charset="-122"/>
                        </a:rPr>
                        <a:t>U</a:t>
                      </a:r>
                      <a:endParaRPr kumimoji="1" lang="en-US" altLang="zh-CN" sz="2000" b="0" i="0" u="none" strike="noStrike" cap="none" normalizeH="0" baseline="0">
                        <a:ln>
                          <a:noFill/>
                        </a:ln>
                        <a:solidFill>
                          <a:schemeClr val="hlink"/>
                        </a:solidFill>
                        <a:effectLst/>
                        <a:latin typeface="华文新魏" pitchFamily="2" charset="-122"/>
                        <a:ea typeface="华文新魏" pitchFamily="2" charset="-122"/>
                      </a:endParaRP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hlink"/>
                          </a:solidFill>
                          <a:effectLst/>
                          <a:latin typeface="华文新魏" pitchFamily="2" charset="-122"/>
                          <a:ea typeface="华文新魏" pitchFamily="2" charset="-122"/>
                        </a:rPr>
                        <a:t>X</a:t>
                      </a:r>
                      <a:endParaRPr kumimoji="1" lang="en-US" altLang="zh-CN" sz="2000" b="0" i="0" u="none" strike="noStrike" cap="none" normalizeH="0" baseline="0">
                        <a:ln>
                          <a:noFill/>
                        </a:ln>
                        <a:solidFill>
                          <a:schemeClr val="hlink"/>
                        </a:solidFill>
                        <a:effectLst/>
                        <a:latin typeface="华文新魏" pitchFamily="2" charset="-122"/>
                        <a:ea typeface="华文新魏" pitchFamily="2" charset="-122"/>
                      </a:endParaRP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hlink"/>
                          </a:solidFill>
                          <a:effectLst/>
                          <a:latin typeface="华文新魏" pitchFamily="2" charset="-122"/>
                          <a:ea typeface="华文新魏" pitchFamily="2" charset="-122"/>
                        </a:rPr>
                        <a:t>RangeS_S</a:t>
                      </a:r>
                      <a:endParaRPr kumimoji="1" lang="en-US" altLang="zh-CN" sz="2000" b="0" i="0" u="none" strike="noStrike" cap="none" normalizeH="0" baseline="0">
                        <a:ln>
                          <a:noFill/>
                        </a:ln>
                        <a:solidFill>
                          <a:schemeClr val="hlink"/>
                        </a:solidFill>
                        <a:effectLst/>
                        <a:latin typeface="华文新魏" pitchFamily="2" charset="-122"/>
                        <a:ea typeface="华文新魏" pitchFamily="2" charset="-122"/>
                      </a:endParaRP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hlink"/>
                          </a:solidFill>
                          <a:effectLst/>
                          <a:latin typeface="华文新魏" pitchFamily="2" charset="-122"/>
                          <a:ea typeface="华文新魏" pitchFamily="2" charset="-122"/>
                        </a:rPr>
                        <a:t>RangeS_U</a:t>
                      </a:r>
                      <a:endParaRPr kumimoji="1" lang="en-US" altLang="zh-CN" sz="2000" b="0" i="0" u="none" strike="noStrike" cap="none" normalizeH="0" baseline="0">
                        <a:ln>
                          <a:noFill/>
                        </a:ln>
                        <a:solidFill>
                          <a:schemeClr val="hlink"/>
                        </a:solidFill>
                        <a:effectLst/>
                        <a:latin typeface="华文新魏" pitchFamily="2" charset="-122"/>
                        <a:ea typeface="华文新魏" pitchFamily="2" charset="-122"/>
                      </a:endParaRP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hlink"/>
                          </a:solidFill>
                          <a:effectLst/>
                          <a:latin typeface="华文新魏" pitchFamily="2" charset="-122"/>
                          <a:ea typeface="华文新魏" pitchFamily="2" charset="-122"/>
                        </a:rPr>
                        <a:t>RangeI_N</a:t>
                      </a:r>
                      <a:endParaRPr kumimoji="1" lang="en-US" altLang="zh-CN" sz="2000" b="0" i="0" u="none" strike="noStrike" cap="none" normalizeH="0" baseline="0">
                        <a:ln>
                          <a:noFill/>
                        </a:ln>
                        <a:solidFill>
                          <a:schemeClr val="hlink"/>
                        </a:solidFill>
                        <a:effectLst/>
                        <a:latin typeface="华文新魏" pitchFamily="2" charset="-122"/>
                        <a:ea typeface="华文新魏" pitchFamily="2" charset="-122"/>
                      </a:endParaRP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hlink"/>
                          </a:solidFill>
                          <a:effectLst/>
                          <a:latin typeface="华文新魏" pitchFamily="2" charset="-122"/>
                          <a:ea typeface="华文新魏" pitchFamily="2" charset="-122"/>
                        </a:rPr>
                        <a:t>RangeX_X</a:t>
                      </a:r>
                      <a:endParaRPr kumimoji="1" lang="en-US" altLang="zh-CN" sz="2000" b="0" i="0" u="none" strike="noStrike" cap="none" normalizeH="0" baseline="0">
                        <a:ln>
                          <a:noFill/>
                        </a:ln>
                        <a:solidFill>
                          <a:schemeClr val="hlink"/>
                        </a:solidFill>
                        <a:effectLst/>
                        <a:latin typeface="华文新魏" pitchFamily="2" charset="-122"/>
                        <a:ea typeface="华文新魏" pitchFamily="2" charset="-122"/>
                      </a:endParaRP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6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hlink"/>
                          </a:solidFill>
                          <a:effectLst/>
                          <a:latin typeface="华文新魏" pitchFamily="2" charset="-122"/>
                          <a:ea typeface="华文新魏" pitchFamily="2" charset="-122"/>
                        </a:rPr>
                        <a:t>共享 </a:t>
                      </a:r>
                      <a:r>
                        <a:rPr kumimoji="1" lang="en-US" altLang="zh-CN" sz="2000" b="1" i="0" u="none" strike="noStrike" cap="none" normalizeH="0" baseline="0">
                          <a:ln>
                            <a:noFill/>
                          </a:ln>
                          <a:solidFill>
                            <a:schemeClr val="hlink"/>
                          </a:solidFill>
                          <a:effectLst/>
                          <a:latin typeface="华文新魏" pitchFamily="2" charset="-122"/>
                          <a:ea typeface="华文新魏" pitchFamily="2" charset="-122"/>
                        </a:rPr>
                        <a:t>(S)</a:t>
                      </a:r>
                      <a:endParaRPr kumimoji="1" lang="en-US" altLang="zh-CN" sz="2000" b="0" i="0" u="none" strike="noStrike" cap="none" normalizeH="0" baseline="0">
                        <a:ln>
                          <a:noFill/>
                        </a:ln>
                        <a:solidFill>
                          <a:schemeClr val="hlink"/>
                        </a:solidFill>
                        <a:effectLst/>
                        <a:latin typeface="华文新魏" pitchFamily="2" charset="-122"/>
                        <a:ea typeface="华文新魏" pitchFamily="2" charset="-122"/>
                      </a:endParaRP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华文新魏" pitchFamily="2" charset="-122"/>
                          <a:ea typeface="华文新魏" pitchFamily="2" charset="-122"/>
                        </a:rPr>
                        <a:t>是</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是</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否</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是</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是</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是</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否</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3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hlink"/>
                          </a:solidFill>
                          <a:effectLst/>
                          <a:latin typeface="华文新魏" pitchFamily="2" charset="-122"/>
                          <a:ea typeface="华文新魏" pitchFamily="2" charset="-122"/>
                        </a:rPr>
                        <a:t>更新 </a:t>
                      </a:r>
                      <a:r>
                        <a:rPr kumimoji="1" lang="en-US" altLang="zh-CN" sz="2000" b="1" i="0" u="none" strike="noStrike" cap="none" normalizeH="0" baseline="0">
                          <a:ln>
                            <a:noFill/>
                          </a:ln>
                          <a:solidFill>
                            <a:schemeClr val="hlink"/>
                          </a:solidFill>
                          <a:effectLst/>
                          <a:latin typeface="华文新魏" pitchFamily="2" charset="-122"/>
                          <a:ea typeface="华文新魏" pitchFamily="2" charset="-122"/>
                        </a:rPr>
                        <a:t>(U)</a:t>
                      </a:r>
                      <a:endParaRPr kumimoji="1" lang="en-US" altLang="zh-CN" sz="2000" b="0" i="0" u="none" strike="noStrike" cap="none" normalizeH="0" baseline="0">
                        <a:ln>
                          <a:noFill/>
                        </a:ln>
                        <a:solidFill>
                          <a:schemeClr val="hlink"/>
                        </a:solidFill>
                        <a:effectLst/>
                        <a:latin typeface="华文新魏" pitchFamily="2" charset="-122"/>
                        <a:ea typeface="华文新魏" pitchFamily="2" charset="-122"/>
                      </a:endParaRP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华文新魏" pitchFamily="2" charset="-122"/>
                          <a:ea typeface="华文新魏" pitchFamily="2" charset="-122"/>
                        </a:rPr>
                        <a:t>是</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华文新魏" pitchFamily="2" charset="-122"/>
                          <a:ea typeface="华文新魏" pitchFamily="2" charset="-122"/>
                        </a:rPr>
                        <a:t>否</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否</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是</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否</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是</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否</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6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hlink"/>
                          </a:solidFill>
                          <a:effectLst/>
                          <a:latin typeface="华文新魏" pitchFamily="2" charset="-122"/>
                          <a:ea typeface="华文新魏" pitchFamily="2" charset="-122"/>
                        </a:rPr>
                        <a:t>排它 </a:t>
                      </a:r>
                      <a:r>
                        <a:rPr kumimoji="1" lang="en-US" altLang="zh-CN" sz="2000" b="1" i="0" u="none" strike="noStrike" cap="none" normalizeH="0" baseline="0">
                          <a:ln>
                            <a:noFill/>
                          </a:ln>
                          <a:solidFill>
                            <a:schemeClr val="hlink"/>
                          </a:solidFill>
                          <a:effectLst/>
                          <a:latin typeface="华文新魏" pitchFamily="2" charset="-122"/>
                          <a:ea typeface="华文新魏" pitchFamily="2" charset="-122"/>
                        </a:rPr>
                        <a:t>(X)</a:t>
                      </a:r>
                      <a:endParaRPr kumimoji="1" lang="en-US" altLang="zh-CN" sz="2000" b="0" i="0" u="none" strike="noStrike" cap="none" normalizeH="0" baseline="0">
                        <a:ln>
                          <a:noFill/>
                        </a:ln>
                        <a:solidFill>
                          <a:schemeClr val="hlink"/>
                        </a:solidFill>
                        <a:effectLst/>
                        <a:latin typeface="华文新魏" pitchFamily="2" charset="-122"/>
                        <a:ea typeface="华文新魏" pitchFamily="2" charset="-122"/>
                      </a:endParaRP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否</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否</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华文新魏" pitchFamily="2" charset="-122"/>
                          <a:ea typeface="华文新魏" pitchFamily="2" charset="-122"/>
                        </a:rPr>
                        <a:t>否</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华文新魏" pitchFamily="2" charset="-122"/>
                          <a:ea typeface="华文新魏" pitchFamily="2" charset="-122"/>
                        </a:rPr>
                        <a:t>否</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否</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是</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否</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53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hlink"/>
                          </a:solidFill>
                          <a:effectLst/>
                          <a:latin typeface="华文新魏" pitchFamily="2" charset="-122"/>
                          <a:ea typeface="华文新魏" pitchFamily="2" charset="-122"/>
                        </a:rPr>
                        <a:t>RangeS_S</a:t>
                      </a:r>
                      <a:endParaRPr kumimoji="1" lang="en-US" altLang="zh-CN" sz="2000" b="0" i="0" u="none" strike="noStrike" cap="none" normalizeH="0" baseline="0">
                        <a:ln>
                          <a:noFill/>
                        </a:ln>
                        <a:solidFill>
                          <a:schemeClr val="hlink"/>
                        </a:solidFill>
                        <a:effectLst/>
                        <a:latin typeface="华文新魏" pitchFamily="2" charset="-122"/>
                        <a:ea typeface="华文新魏" pitchFamily="2" charset="-122"/>
                      </a:endParaRP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是</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是</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否</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华文新魏" pitchFamily="2" charset="-122"/>
                          <a:ea typeface="华文新魏" pitchFamily="2" charset="-122"/>
                        </a:rPr>
                        <a:t>是</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是</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否</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否</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6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hlink"/>
                          </a:solidFill>
                          <a:effectLst/>
                          <a:latin typeface="华文新魏" pitchFamily="2" charset="-122"/>
                          <a:ea typeface="华文新魏" pitchFamily="2" charset="-122"/>
                        </a:rPr>
                        <a:t>RangeS_U</a:t>
                      </a:r>
                      <a:endParaRPr kumimoji="1" lang="en-US" altLang="zh-CN" sz="2000" b="0" i="0" u="none" strike="noStrike" cap="none" normalizeH="0" baseline="0">
                        <a:ln>
                          <a:noFill/>
                        </a:ln>
                        <a:solidFill>
                          <a:schemeClr val="hlink"/>
                        </a:solidFill>
                        <a:effectLst/>
                        <a:latin typeface="华文新魏" pitchFamily="2" charset="-122"/>
                        <a:ea typeface="华文新魏" pitchFamily="2" charset="-122"/>
                      </a:endParaRP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是</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否</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否</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是</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华文新魏" pitchFamily="2" charset="-122"/>
                          <a:ea typeface="华文新魏" pitchFamily="2" charset="-122"/>
                        </a:rPr>
                        <a:t>否</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否</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否</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53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hlink"/>
                          </a:solidFill>
                          <a:effectLst/>
                          <a:latin typeface="华文新魏" pitchFamily="2" charset="-122"/>
                          <a:ea typeface="华文新魏" pitchFamily="2" charset="-122"/>
                        </a:rPr>
                        <a:t>RangeI_N</a:t>
                      </a:r>
                      <a:endParaRPr kumimoji="1" lang="en-US" altLang="zh-CN" sz="2000" b="0" i="0" u="none" strike="noStrike" cap="none" normalizeH="0" baseline="0">
                        <a:ln>
                          <a:noFill/>
                        </a:ln>
                        <a:solidFill>
                          <a:schemeClr val="hlink"/>
                        </a:solidFill>
                        <a:effectLst/>
                        <a:latin typeface="华文新魏" pitchFamily="2" charset="-122"/>
                        <a:ea typeface="华文新魏" pitchFamily="2" charset="-122"/>
                      </a:endParaRP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是</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是</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是</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否</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华文新魏" pitchFamily="2" charset="-122"/>
                          <a:ea typeface="华文新魏" pitchFamily="2" charset="-122"/>
                        </a:rPr>
                        <a:t>否</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华文新魏" pitchFamily="2" charset="-122"/>
                          <a:ea typeface="华文新魏" pitchFamily="2" charset="-122"/>
                        </a:rPr>
                        <a:t>是</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否</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96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hlink"/>
                          </a:solidFill>
                          <a:effectLst/>
                          <a:latin typeface="华文新魏" pitchFamily="2" charset="-122"/>
                          <a:ea typeface="华文新魏" pitchFamily="2" charset="-122"/>
                        </a:rPr>
                        <a:t>RangeX_X</a:t>
                      </a:r>
                      <a:endParaRPr kumimoji="1" lang="en-US" altLang="zh-CN" sz="2000" b="0" i="0" u="none" strike="noStrike" cap="none" normalizeH="0" baseline="0">
                        <a:ln>
                          <a:noFill/>
                        </a:ln>
                        <a:solidFill>
                          <a:schemeClr val="hlink"/>
                        </a:solidFill>
                        <a:effectLst/>
                        <a:latin typeface="华文新魏" pitchFamily="2" charset="-122"/>
                        <a:ea typeface="华文新魏" pitchFamily="2" charset="-122"/>
                      </a:endParaRP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否</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否</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否</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否</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华文新魏" pitchFamily="2" charset="-122"/>
                          <a:ea typeface="华文新魏" pitchFamily="2" charset="-122"/>
                        </a:rPr>
                        <a:t>否</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华文新魏" pitchFamily="2" charset="-122"/>
                          <a:ea typeface="华文新魏" pitchFamily="2" charset="-122"/>
                        </a:rPr>
                        <a:t>否</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华文新魏" pitchFamily="2" charset="-122"/>
                          <a:ea typeface="华文新魏" pitchFamily="2" charset="-122"/>
                        </a:rPr>
                        <a:t>否</a:t>
                      </a:r>
                    </a:p>
                  </a:txBody>
                  <a:tcPr marL="90000" marR="90000" marT="46800" marB="46800" anchor="ctr" anchorCtr="1"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0265" name="Rectangle 89"/>
          <p:cNvSpPr>
            <a:spLocks noChangeArrowheads="1"/>
          </p:cNvSpPr>
          <p:nvPr/>
        </p:nvSpPr>
        <p:spPr bwMode="auto">
          <a:xfrm>
            <a:off x="2627313" y="1268413"/>
            <a:ext cx="4273550" cy="519112"/>
          </a:xfrm>
          <a:prstGeom prst="rect">
            <a:avLst/>
          </a:prstGeom>
          <a:noFill/>
          <a:ln w="9525">
            <a:noFill/>
            <a:miter lim="800000"/>
            <a:headEnd/>
            <a:tailEnd/>
          </a:ln>
        </p:spPr>
        <p:txBody>
          <a:bodyPr wrap="none" anchor="ctr">
            <a:spAutoFit/>
          </a:bodyPr>
          <a:lstStyle/>
          <a:p>
            <a:r>
              <a:rPr lang="zh-CN" altLang="en-US" sz="2800">
                <a:solidFill>
                  <a:schemeClr val="folHlink"/>
                </a:solidFill>
                <a:latin typeface="隶书" pitchFamily="49" charset="-122"/>
                <a:ea typeface="隶书" pitchFamily="49" charset="-122"/>
              </a:rPr>
              <a:t>码范围锁模式兼容性矩阵 </a:t>
            </a:r>
          </a:p>
        </p:txBody>
      </p:sp>
    </p:spTree>
    <p:extLst>
      <p:ext uri="{BB962C8B-B14F-4D97-AF65-F5344CB8AC3E}">
        <p14:creationId xmlns:p14="http://schemas.microsoft.com/office/powerpoint/2010/main" val="28677007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2" name="Group 5"/>
          <p:cNvGrpSpPr>
            <a:grpSpLocks noChangeAspect="1"/>
          </p:cNvGrpSpPr>
          <p:nvPr/>
        </p:nvGrpSpPr>
        <p:grpSpPr bwMode="auto">
          <a:xfrm>
            <a:off x="468313" y="341313"/>
            <a:ext cx="8207375" cy="6292850"/>
            <a:chOff x="2355" y="8583"/>
            <a:chExt cx="7983" cy="7765"/>
          </a:xfrm>
        </p:grpSpPr>
        <p:sp>
          <p:nvSpPr>
            <p:cNvPr id="51203" name="AutoShape 6"/>
            <p:cNvSpPr>
              <a:spLocks noChangeAspect="1" noChangeArrowheads="1"/>
            </p:cNvSpPr>
            <p:nvPr/>
          </p:nvSpPr>
          <p:spPr bwMode="auto">
            <a:xfrm>
              <a:off x="2355" y="8583"/>
              <a:ext cx="7983" cy="7765"/>
            </a:xfrm>
            <a:prstGeom prst="rect">
              <a:avLst/>
            </a:prstGeom>
            <a:noFill/>
            <a:ln w="9525">
              <a:noFill/>
              <a:miter lim="800000"/>
              <a:headEnd/>
              <a:tailEnd/>
            </a:ln>
          </p:spPr>
          <p:txBody>
            <a:bodyPr/>
            <a:lstStyle/>
            <a:p>
              <a:endParaRPr lang="zh-CN" altLang="en-US"/>
            </a:p>
          </p:txBody>
        </p:sp>
        <p:sp>
          <p:nvSpPr>
            <p:cNvPr id="51204" name="Rectangle 7"/>
            <p:cNvSpPr>
              <a:spLocks noChangeArrowheads="1"/>
            </p:cNvSpPr>
            <p:nvPr/>
          </p:nvSpPr>
          <p:spPr bwMode="auto">
            <a:xfrm>
              <a:off x="3092" y="15967"/>
              <a:ext cx="561" cy="375"/>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05" name="Rectangle 8"/>
            <p:cNvSpPr>
              <a:spLocks noChangeArrowheads="1"/>
            </p:cNvSpPr>
            <p:nvPr/>
          </p:nvSpPr>
          <p:spPr bwMode="auto">
            <a:xfrm>
              <a:off x="2355" y="15967"/>
              <a:ext cx="737" cy="375"/>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06" name="Rectangle 9"/>
            <p:cNvSpPr>
              <a:spLocks noChangeArrowheads="1"/>
            </p:cNvSpPr>
            <p:nvPr/>
          </p:nvSpPr>
          <p:spPr bwMode="auto">
            <a:xfrm>
              <a:off x="3092" y="15593"/>
              <a:ext cx="561" cy="374"/>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07" name="Rectangle 10"/>
            <p:cNvSpPr>
              <a:spLocks noChangeArrowheads="1"/>
            </p:cNvSpPr>
            <p:nvPr/>
          </p:nvSpPr>
          <p:spPr bwMode="auto">
            <a:xfrm>
              <a:off x="2355" y="15593"/>
              <a:ext cx="737" cy="374"/>
            </a:xfrm>
            <a:prstGeom prst="rect">
              <a:avLst/>
            </a:prstGeom>
            <a:noFill/>
            <a:ln w="9525">
              <a:noFill/>
              <a:miter lim="800000"/>
              <a:headEnd/>
              <a:tailEnd/>
            </a:ln>
          </p:spPr>
          <p:txBody>
            <a:bodyPr lIns="82296" tIns="41148" rIns="82296" bIns="41148" anchor="ctr"/>
            <a:lstStyle/>
            <a:p>
              <a:pPr algn="ctr"/>
              <a:r>
                <a:rPr lang="en-US" altLang="zh-CN" sz="1600">
                  <a:solidFill>
                    <a:srgbClr val="000000"/>
                  </a:solidFill>
                  <a:latin typeface="Times New Roman" pitchFamily="18" charset="0"/>
                  <a:ea typeface="宋体" pitchFamily="2" charset="-122"/>
                </a:rPr>
                <a:t>Byron</a:t>
              </a:r>
              <a:endParaRPr lang="en-US" altLang="zh-CN" sz="1600"/>
            </a:p>
          </p:txBody>
        </p:sp>
        <p:sp>
          <p:nvSpPr>
            <p:cNvPr id="51208" name="Rectangle 11"/>
            <p:cNvSpPr>
              <a:spLocks noChangeArrowheads="1"/>
            </p:cNvSpPr>
            <p:nvPr/>
          </p:nvSpPr>
          <p:spPr bwMode="auto">
            <a:xfrm>
              <a:off x="3092" y="15218"/>
              <a:ext cx="561" cy="375"/>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09" name="Rectangle 12"/>
            <p:cNvSpPr>
              <a:spLocks noChangeArrowheads="1"/>
            </p:cNvSpPr>
            <p:nvPr/>
          </p:nvSpPr>
          <p:spPr bwMode="auto">
            <a:xfrm>
              <a:off x="2355" y="15218"/>
              <a:ext cx="737" cy="375"/>
            </a:xfrm>
            <a:prstGeom prst="rect">
              <a:avLst/>
            </a:prstGeom>
            <a:noFill/>
            <a:ln w="9525">
              <a:noFill/>
              <a:miter lim="800000"/>
              <a:headEnd/>
              <a:tailEnd/>
            </a:ln>
          </p:spPr>
          <p:txBody>
            <a:bodyPr lIns="82296" tIns="41148" rIns="82296" bIns="41148" anchor="ctr"/>
            <a:lstStyle/>
            <a:p>
              <a:pPr algn="ctr"/>
              <a:r>
                <a:rPr lang="en-US" altLang="zh-CN" sz="1600">
                  <a:solidFill>
                    <a:srgbClr val="000000"/>
                  </a:solidFill>
                  <a:latin typeface="Times New Roman" pitchFamily="18" charset="0"/>
                  <a:ea typeface="宋体" pitchFamily="2" charset="-122"/>
                </a:rPr>
                <a:t>Bing</a:t>
              </a:r>
              <a:endParaRPr lang="en-US" altLang="zh-CN" sz="1600"/>
            </a:p>
          </p:txBody>
        </p:sp>
        <p:sp>
          <p:nvSpPr>
            <p:cNvPr id="51210" name="Rectangle 13"/>
            <p:cNvSpPr>
              <a:spLocks noChangeArrowheads="1"/>
            </p:cNvSpPr>
            <p:nvPr/>
          </p:nvSpPr>
          <p:spPr bwMode="auto">
            <a:xfrm>
              <a:off x="3092" y="14844"/>
              <a:ext cx="561" cy="374"/>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11" name="Rectangle 14"/>
            <p:cNvSpPr>
              <a:spLocks noChangeArrowheads="1"/>
            </p:cNvSpPr>
            <p:nvPr/>
          </p:nvSpPr>
          <p:spPr bwMode="auto">
            <a:xfrm>
              <a:off x="2355" y="14844"/>
              <a:ext cx="737" cy="374"/>
            </a:xfrm>
            <a:prstGeom prst="rect">
              <a:avLst/>
            </a:prstGeom>
            <a:noFill/>
            <a:ln w="9525">
              <a:noFill/>
              <a:miter lim="800000"/>
              <a:headEnd/>
              <a:tailEnd/>
            </a:ln>
          </p:spPr>
          <p:txBody>
            <a:bodyPr lIns="82296" tIns="41148" rIns="82296" bIns="41148" anchor="ctr"/>
            <a:lstStyle/>
            <a:p>
              <a:pPr algn="ctr"/>
              <a:r>
                <a:rPr lang="en-US" altLang="zh-CN" sz="1600">
                  <a:solidFill>
                    <a:srgbClr val="000000"/>
                  </a:solidFill>
                  <a:latin typeface="Times New Roman" pitchFamily="18" charset="0"/>
                  <a:ea typeface="宋体" pitchFamily="2" charset="-122"/>
                </a:rPr>
                <a:t>Ben</a:t>
              </a:r>
              <a:endParaRPr lang="en-US" altLang="zh-CN" sz="1600"/>
            </a:p>
          </p:txBody>
        </p:sp>
        <p:sp>
          <p:nvSpPr>
            <p:cNvPr id="51212" name="Rectangle 15"/>
            <p:cNvSpPr>
              <a:spLocks noChangeArrowheads="1"/>
            </p:cNvSpPr>
            <p:nvPr/>
          </p:nvSpPr>
          <p:spPr bwMode="auto">
            <a:xfrm>
              <a:off x="3092" y="14469"/>
              <a:ext cx="561" cy="375"/>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13" name="Rectangle 16"/>
            <p:cNvSpPr>
              <a:spLocks noChangeArrowheads="1"/>
            </p:cNvSpPr>
            <p:nvPr/>
          </p:nvSpPr>
          <p:spPr bwMode="auto">
            <a:xfrm>
              <a:off x="2355" y="14469"/>
              <a:ext cx="737" cy="375"/>
            </a:xfrm>
            <a:prstGeom prst="rect">
              <a:avLst/>
            </a:prstGeom>
            <a:noFill/>
            <a:ln w="9525">
              <a:noFill/>
              <a:miter lim="800000"/>
              <a:headEnd/>
              <a:tailEnd/>
            </a:ln>
          </p:spPr>
          <p:txBody>
            <a:bodyPr lIns="82296" tIns="41148" rIns="82296" bIns="41148" anchor="ctr"/>
            <a:lstStyle/>
            <a:p>
              <a:pPr algn="ctr"/>
              <a:r>
                <a:rPr lang="en-US" altLang="zh-CN" sz="1600">
                  <a:solidFill>
                    <a:srgbClr val="000000"/>
                  </a:solidFill>
                  <a:latin typeface="Times New Roman" pitchFamily="18" charset="0"/>
                  <a:ea typeface="宋体" pitchFamily="2" charset="-122"/>
                </a:rPr>
                <a:t>Bart</a:t>
              </a:r>
              <a:endParaRPr lang="en-US" altLang="zh-CN" sz="1600"/>
            </a:p>
          </p:txBody>
        </p:sp>
        <p:sp>
          <p:nvSpPr>
            <p:cNvPr id="51214" name="Rectangle 17"/>
            <p:cNvSpPr>
              <a:spLocks noChangeArrowheads="1"/>
            </p:cNvSpPr>
            <p:nvPr/>
          </p:nvSpPr>
          <p:spPr bwMode="auto">
            <a:xfrm>
              <a:off x="3092" y="14095"/>
              <a:ext cx="561" cy="374"/>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15" name="Rectangle 18"/>
            <p:cNvSpPr>
              <a:spLocks noChangeArrowheads="1"/>
            </p:cNvSpPr>
            <p:nvPr/>
          </p:nvSpPr>
          <p:spPr bwMode="auto">
            <a:xfrm>
              <a:off x="2355" y="14095"/>
              <a:ext cx="737" cy="374"/>
            </a:xfrm>
            <a:prstGeom prst="rect">
              <a:avLst/>
            </a:prstGeom>
            <a:noFill/>
            <a:ln w="9525">
              <a:noFill/>
              <a:miter lim="800000"/>
              <a:headEnd/>
              <a:tailEnd/>
            </a:ln>
          </p:spPr>
          <p:txBody>
            <a:bodyPr lIns="82296" tIns="41148" rIns="82296" bIns="41148" anchor="ctr"/>
            <a:lstStyle/>
            <a:p>
              <a:pPr algn="ctr"/>
              <a:r>
                <a:rPr lang="en-US" altLang="zh-CN" sz="1600">
                  <a:solidFill>
                    <a:srgbClr val="000000"/>
                  </a:solidFill>
                  <a:latin typeface="Times New Roman" pitchFamily="18" charset="0"/>
                  <a:ea typeface="宋体" pitchFamily="2" charset="-122"/>
                </a:rPr>
                <a:t>Adrian</a:t>
              </a:r>
              <a:endParaRPr lang="en-US" altLang="zh-CN" sz="1600"/>
            </a:p>
          </p:txBody>
        </p:sp>
        <p:sp>
          <p:nvSpPr>
            <p:cNvPr id="51216" name="Rectangle 19"/>
            <p:cNvSpPr>
              <a:spLocks noChangeArrowheads="1"/>
            </p:cNvSpPr>
            <p:nvPr/>
          </p:nvSpPr>
          <p:spPr bwMode="auto">
            <a:xfrm>
              <a:off x="3092" y="13720"/>
              <a:ext cx="561" cy="375"/>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17" name="Rectangle 20"/>
            <p:cNvSpPr>
              <a:spLocks noChangeArrowheads="1"/>
            </p:cNvSpPr>
            <p:nvPr/>
          </p:nvSpPr>
          <p:spPr bwMode="auto">
            <a:xfrm>
              <a:off x="2355" y="13720"/>
              <a:ext cx="737" cy="375"/>
            </a:xfrm>
            <a:prstGeom prst="rect">
              <a:avLst/>
            </a:prstGeom>
            <a:noFill/>
            <a:ln w="9525">
              <a:noFill/>
              <a:miter lim="800000"/>
              <a:headEnd/>
              <a:tailEnd/>
            </a:ln>
          </p:spPr>
          <p:txBody>
            <a:bodyPr lIns="82296" tIns="41148" rIns="82296" bIns="41148" anchor="ctr"/>
            <a:lstStyle/>
            <a:p>
              <a:pPr algn="ctr"/>
              <a:r>
                <a:rPr lang="en-US" altLang="zh-CN" sz="1600">
                  <a:solidFill>
                    <a:srgbClr val="000000"/>
                  </a:solidFill>
                  <a:latin typeface="Times New Roman" pitchFamily="18" charset="0"/>
                  <a:ea typeface="宋体" pitchFamily="2" charset="-122"/>
                </a:rPr>
                <a:t>Adam</a:t>
              </a:r>
              <a:endParaRPr lang="en-US" altLang="zh-CN" sz="1600"/>
            </a:p>
          </p:txBody>
        </p:sp>
        <p:sp>
          <p:nvSpPr>
            <p:cNvPr id="51218" name="Line 21"/>
            <p:cNvSpPr>
              <a:spLocks noChangeShapeType="1"/>
            </p:cNvSpPr>
            <p:nvPr/>
          </p:nvSpPr>
          <p:spPr bwMode="auto">
            <a:xfrm>
              <a:off x="2355" y="13720"/>
              <a:ext cx="1298" cy="0"/>
            </a:xfrm>
            <a:prstGeom prst="line">
              <a:avLst/>
            </a:prstGeom>
            <a:noFill/>
            <a:ln w="12700" cap="rnd">
              <a:solidFill>
                <a:srgbClr val="000000"/>
              </a:solidFill>
              <a:round/>
              <a:headEnd/>
              <a:tailEnd/>
            </a:ln>
          </p:spPr>
          <p:txBody>
            <a:bodyPr/>
            <a:lstStyle/>
            <a:p>
              <a:endParaRPr lang="zh-CN" altLang="en-US"/>
            </a:p>
          </p:txBody>
        </p:sp>
        <p:sp>
          <p:nvSpPr>
            <p:cNvPr id="51219" name="Line 22"/>
            <p:cNvSpPr>
              <a:spLocks noChangeShapeType="1"/>
            </p:cNvSpPr>
            <p:nvPr/>
          </p:nvSpPr>
          <p:spPr bwMode="auto">
            <a:xfrm>
              <a:off x="2355" y="16342"/>
              <a:ext cx="1298" cy="0"/>
            </a:xfrm>
            <a:prstGeom prst="line">
              <a:avLst/>
            </a:prstGeom>
            <a:noFill/>
            <a:ln w="12700" cap="rnd">
              <a:solidFill>
                <a:srgbClr val="000000"/>
              </a:solidFill>
              <a:round/>
              <a:headEnd/>
              <a:tailEnd/>
            </a:ln>
          </p:spPr>
          <p:txBody>
            <a:bodyPr/>
            <a:lstStyle/>
            <a:p>
              <a:endParaRPr lang="zh-CN" altLang="en-US"/>
            </a:p>
          </p:txBody>
        </p:sp>
        <p:sp>
          <p:nvSpPr>
            <p:cNvPr id="51220" name="Line 23"/>
            <p:cNvSpPr>
              <a:spLocks noChangeShapeType="1"/>
            </p:cNvSpPr>
            <p:nvPr/>
          </p:nvSpPr>
          <p:spPr bwMode="auto">
            <a:xfrm>
              <a:off x="2355" y="13720"/>
              <a:ext cx="0" cy="2622"/>
            </a:xfrm>
            <a:prstGeom prst="line">
              <a:avLst/>
            </a:prstGeom>
            <a:noFill/>
            <a:ln w="12700" cap="rnd">
              <a:solidFill>
                <a:srgbClr val="000000"/>
              </a:solidFill>
              <a:round/>
              <a:headEnd/>
              <a:tailEnd/>
            </a:ln>
          </p:spPr>
          <p:txBody>
            <a:bodyPr/>
            <a:lstStyle/>
            <a:p>
              <a:endParaRPr lang="zh-CN" altLang="en-US"/>
            </a:p>
          </p:txBody>
        </p:sp>
        <p:sp>
          <p:nvSpPr>
            <p:cNvPr id="51221" name="Line 24"/>
            <p:cNvSpPr>
              <a:spLocks noChangeShapeType="1"/>
            </p:cNvSpPr>
            <p:nvPr/>
          </p:nvSpPr>
          <p:spPr bwMode="auto">
            <a:xfrm>
              <a:off x="3653" y="13720"/>
              <a:ext cx="0" cy="2622"/>
            </a:xfrm>
            <a:prstGeom prst="line">
              <a:avLst/>
            </a:prstGeom>
            <a:noFill/>
            <a:ln w="12700" cap="rnd">
              <a:solidFill>
                <a:srgbClr val="000000"/>
              </a:solidFill>
              <a:round/>
              <a:headEnd/>
              <a:tailEnd/>
            </a:ln>
          </p:spPr>
          <p:txBody>
            <a:bodyPr/>
            <a:lstStyle/>
            <a:p>
              <a:endParaRPr lang="zh-CN" altLang="en-US"/>
            </a:p>
          </p:txBody>
        </p:sp>
        <p:sp>
          <p:nvSpPr>
            <p:cNvPr id="51222" name="Line 25"/>
            <p:cNvSpPr>
              <a:spLocks noChangeShapeType="1"/>
            </p:cNvSpPr>
            <p:nvPr/>
          </p:nvSpPr>
          <p:spPr bwMode="auto">
            <a:xfrm>
              <a:off x="2355" y="14095"/>
              <a:ext cx="1298" cy="0"/>
            </a:xfrm>
            <a:prstGeom prst="line">
              <a:avLst/>
            </a:prstGeom>
            <a:noFill/>
            <a:ln w="12700" cap="rnd">
              <a:solidFill>
                <a:srgbClr val="000000"/>
              </a:solidFill>
              <a:round/>
              <a:headEnd/>
              <a:tailEnd/>
            </a:ln>
          </p:spPr>
          <p:txBody>
            <a:bodyPr/>
            <a:lstStyle/>
            <a:p>
              <a:endParaRPr lang="zh-CN" altLang="en-US"/>
            </a:p>
          </p:txBody>
        </p:sp>
        <p:sp>
          <p:nvSpPr>
            <p:cNvPr id="51223" name="Line 26"/>
            <p:cNvSpPr>
              <a:spLocks noChangeShapeType="1"/>
            </p:cNvSpPr>
            <p:nvPr/>
          </p:nvSpPr>
          <p:spPr bwMode="auto">
            <a:xfrm>
              <a:off x="3092" y="13720"/>
              <a:ext cx="0" cy="2622"/>
            </a:xfrm>
            <a:prstGeom prst="line">
              <a:avLst/>
            </a:prstGeom>
            <a:noFill/>
            <a:ln w="12700" cap="rnd">
              <a:solidFill>
                <a:srgbClr val="000000"/>
              </a:solidFill>
              <a:round/>
              <a:headEnd/>
              <a:tailEnd/>
            </a:ln>
          </p:spPr>
          <p:txBody>
            <a:bodyPr/>
            <a:lstStyle/>
            <a:p>
              <a:endParaRPr lang="zh-CN" altLang="en-US"/>
            </a:p>
          </p:txBody>
        </p:sp>
        <p:sp>
          <p:nvSpPr>
            <p:cNvPr id="51224" name="Line 27"/>
            <p:cNvSpPr>
              <a:spLocks noChangeShapeType="1"/>
            </p:cNvSpPr>
            <p:nvPr/>
          </p:nvSpPr>
          <p:spPr bwMode="auto">
            <a:xfrm>
              <a:off x="2355" y="14469"/>
              <a:ext cx="1298" cy="0"/>
            </a:xfrm>
            <a:prstGeom prst="line">
              <a:avLst/>
            </a:prstGeom>
            <a:noFill/>
            <a:ln w="12700" cap="rnd">
              <a:solidFill>
                <a:srgbClr val="000000"/>
              </a:solidFill>
              <a:round/>
              <a:headEnd/>
              <a:tailEnd/>
            </a:ln>
          </p:spPr>
          <p:txBody>
            <a:bodyPr/>
            <a:lstStyle/>
            <a:p>
              <a:endParaRPr lang="zh-CN" altLang="en-US"/>
            </a:p>
          </p:txBody>
        </p:sp>
        <p:sp>
          <p:nvSpPr>
            <p:cNvPr id="51225" name="Line 28"/>
            <p:cNvSpPr>
              <a:spLocks noChangeShapeType="1"/>
            </p:cNvSpPr>
            <p:nvPr/>
          </p:nvSpPr>
          <p:spPr bwMode="auto">
            <a:xfrm>
              <a:off x="2355" y="14844"/>
              <a:ext cx="1298" cy="0"/>
            </a:xfrm>
            <a:prstGeom prst="line">
              <a:avLst/>
            </a:prstGeom>
            <a:noFill/>
            <a:ln w="12700" cap="rnd">
              <a:solidFill>
                <a:srgbClr val="000000"/>
              </a:solidFill>
              <a:round/>
              <a:headEnd/>
              <a:tailEnd/>
            </a:ln>
          </p:spPr>
          <p:txBody>
            <a:bodyPr/>
            <a:lstStyle/>
            <a:p>
              <a:endParaRPr lang="zh-CN" altLang="en-US"/>
            </a:p>
          </p:txBody>
        </p:sp>
        <p:sp>
          <p:nvSpPr>
            <p:cNvPr id="51226" name="Line 29"/>
            <p:cNvSpPr>
              <a:spLocks noChangeShapeType="1"/>
            </p:cNvSpPr>
            <p:nvPr/>
          </p:nvSpPr>
          <p:spPr bwMode="auto">
            <a:xfrm>
              <a:off x="2355" y="15218"/>
              <a:ext cx="1298" cy="0"/>
            </a:xfrm>
            <a:prstGeom prst="line">
              <a:avLst/>
            </a:prstGeom>
            <a:noFill/>
            <a:ln w="12700" cap="rnd">
              <a:solidFill>
                <a:srgbClr val="000000"/>
              </a:solidFill>
              <a:round/>
              <a:headEnd/>
              <a:tailEnd/>
            </a:ln>
          </p:spPr>
          <p:txBody>
            <a:bodyPr/>
            <a:lstStyle/>
            <a:p>
              <a:endParaRPr lang="zh-CN" altLang="en-US"/>
            </a:p>
          </p:txBody>
        </p:sp>
        <p:sp>
          <p:nvSpPr>
            <p:cNvPr id="51227" name="Line 30"/>
            <p:cNvSpPr>
              <a:spLocks noChangeShapeType="1"/>
            </p:cNvSpPr>
            <p:nvPr/>
          </p:nvSpPr>
          <p:spPr bwMode="auto">
            <a:xfrm>
              <a:off x="2355" y="15593"/>
              <a:ext cx="1298" cy="0"/>
            </a:xfrm>
            <a:prstGeom prst="line">
              <a:avLst/>
            </a:prstGeom>
            <a:noFill/>
            <a:ln w="12700" cap="rnd">
              <a:solidFill>
                <a:srgbClr val="000000"/>
              </a:solidFill>
              <a:round/>
              <a:headEnd/>
              <a:tailEnd/>
            </a:ln>
          </p:spPr>
          <p:txBody>
            <a:bodyPr/>
            <a:lstStyle/>
            <a:p>
              <a:endParaRPr lang="zh-CN" altLang="en-US"/>
            </a:p>
          </p:txBody>
        </p:sp>
        <p:sp>
          <p:nvSpPr>
            <p:cNvPr id="51228" name="Line 31"/>
            <p:cNvSpPr>
              <a:spLocks noChangeShapeType="1"/>
            </p:cNvSpPr>
            <p:nvPr/>
          </p:nvSpPr>
          <p:spPr bwMode="auto">
            <a:xfrm>
              <a:off x="2355" y="15967"/>
              <a:ext cx="1298" cy="0"/>
            </a:xfrm>
            <a:prstGeom prst="line">
              <a:avLst/>
            </a:prstGeom>
            <a:noFill/>
            <a:ln w="12700" cap="rnd">
              <a:solidFill>
                <a:srgbClr val="000000"/>
              </a:solidFill>
              <a:round/>
              <a:headEnd/>
              <a:tailEnd/>
            </a:ln>
          </p:spPr>
          <p:txBody>
            <a:bodyPr/>
            <a:lstStyle/>
            <a:p>
              <a:endParaRPr lang="zh-CN" altLang="en-US"/>
            </a:p>
          </p:txBody>
        </p:sp>
        <p:sp>
          <p:nvSpPr>
            <p:cNvPr id="51229" name="Rectangle 32"/>
            <p:cNvSpPr>
              <a:spLocks noChangeArrowheads="1"/>
            </p:cNvSpPr>
            <p:nvPr/>
          </p:nvSpPr>
          <p:spPr bwMode="auto">
            <a:xfrm>
              <a:off x="5120" y="15960"/>
              <a:ext cx="707" cy="375"/>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30" name="Rectangle 33"/>
            <p:cNvSpPr>
              <a:spLocks noChangeArrowheads="1"/>
            </p:cNvSpPr>
            <p:nvPr/>
          </p:nvSpPr>
          <p:spPr bwMode="auto">
            <a:xfrm>
              <a:off x="4229" y="15960"/>
              <a:ext cx="891" cy="375"/>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31" name="Rectangle 34"/>
            <p:cNvSpPr>
              <a:spLocks noChangeArrowheads="1"/>
            </p:cNvSpPr>
            <p:nvPr/>
          </p:nvSpPr>
          <p:spPr bwMode="auto">
            <a:xfrm>
              <a:off x="5120" y="15586"/>
              <a:ext cx="707" cy="374"/>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32" name="Rectangle 35"/>
            <p:cNvSpPr>
              <a:spLocks noChangeArrowheads="1"/>
            </p:cNvSpPr>
            <p:nvPr/>
          </p:nvSpPr>
          <p:spPr bwMode="auto">
            <a:xfrm>
              <a:off x="4229" y="15586"/>
              <a:ext cx="891" cy="374"/>
            </a:xfrm>
            <a:prstGeom prst="rect">
              <a:avLst/>
            </a:prstGeom>
            <a:noFill/>
            <a:ln w="9525">
              <a:noFill/>
              <a:miter lim="800000"/>
              <a:headEnd/>
              <a:tailEnd/>
            </a:ln>
          </p:spPr>
          <p:txBody>
            <a:bodyPr lIns="82296" tIns="41148" rIns="82296" bIns="41148" anchor="ctr"/>
            <a:lstStyle/>
            <a:p>
              <a:pPr algn="ctr"/>
              <a:r>
                <a:rPr lang="zh-CN" altLang="zh-CN" sz="1600">
                  <a:solidFill>
                    <a:srgbClr val="000000"/>
                  </a:solidFill>
                  <a:latin typeface="Times New Roman" pitchFamily="18" charset="0"/>
                  <a:ea typeface="宋体" pitchFamily="2" charset="-122"/>
                </a:rPr>
                <a:t>Duluth</a:t>
              </a:r>
              <a:endParaRPr lang="en-US" altLang="zh-CN" sz="1600"/>
            </a:p>
          </p:txBody>
        </p:sp>
        <p:sp>
          <p:nvSpPr>
            <p:cNvPr id="51233" name="Rectangle 36"/>
            <p:cNvSpPr>
              <a:spLocks noChangeArrowheads="1"/>
            </p:cNvSpPr>
            <p:nvPr/>
          </p:nvSpPr>
          <p:spPr bwMode="auto">
            <a:xfrm>
              <a:off x="5120" y="15211"/>
              <a:ext cx="707" cy="375"/>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34" name="Rectangle 37"/>
            <p:cNvSpPr>
              <a:spLocks noChangeArrowheads="1"/>
            </p:cNvSpPr>
            <p:nvPr/>
          </p:nvSpPr>
          <p:spPr bwMode="auto">
            <a:xfrm>
              <a:off x="4229" y="15211"/>
              <a:ext cx="891" cy="375"/>
            </a:xfrm>
            <a:prstGeom prst="rect">
              <a:avLst/>
            </a:prstGeom>
            <a:noFill/>
            <a:ln w="9525">
              <a:noFill/>
              <a:miter lim="800000"/>
              <a:headEnd/>
              <a:tailEnd/>
            </a:ln>
          </p:spPr>
          <p:txBody>
            <a:bodyPr lIns="82296" tIns="41148" rIns="82296" bIns="41148" anchor="ctr"/>
            <a:lstStyle/>
            <a:p>
              <a:pPr algn="ctr"/>
              <a:r>
                <a:rPr lang="zh-CN" altLang="zh-CN" sz="1600">
                  <a:solidFill>
                    <a:srgbClr val="000000"/>
                  </a:solidFill>
                  <a:latin typeface="Times New Roman" pitchFamily="18" charset="0"/>
                  <a:ea typeface="宋体" pitchFamily="2" charset="-122"/>
                </a:rPr>
                <a:t>Donovan</a:t>
              </a:r>
              <a:endParaRPr lang="en-US" altLang="zh-CN" sz="1600"/>
            </a:p>
          </p:txBody>
        </p:sp>
        <p:sp>
          <p:nvSpPr>
            <p:cNvPr id="51235" name="Rectangle 38"/>
            <p:cNvSpPr>
              <a:spLocks noChangeArrowheads="1"/>
            </p:cNvSpPr>
            <p:nvPr/>
          </p:nvSpPr>
          <p:spPr bwMode="auto">
            <a:xfrm>
              <a:off x="5120" y="14837"/>
              <a:ext cx="707" cy="374"/>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36" name="Rectangle 39"/>
            <p:cNvSpPr>
              <a:spLocks noChangeArrowheads="1"/>
            </p:cNvSpPr>
            <p:nvPr/>
          </p:nvSpPr>
          <p:spPr bwMode="auto">
            <a:xfrm>
              <a:off x="4229" y="14837"/>
              <a:ext cx="891" cy="374"/>
            </a:xfrm>
            <a:prstGeom prst="rect">
              <a:avLst/>
            </a:prstGeom>
            <a:noFill/>
            <a:ln w="9525">
              <a:noFill/>
              <a:miter lim="800000"/>
              <a:headEnd/>
              <a:tailEnd/>
            </a:ln>
          </p:spPr>
          <p:txBody>
            <a:bodyPr lIns="82296" tIns="41148" rIns="82296" bIns="41148" anchor="ctr"/>
            <a:lstStyle/>
            <a:p>
              <a:pPr algn="ctr"/>
              <a:r>
                <a:rPr lang="zh-CN" altLang="zh-CN" sz="1600">
                  <a:solidFill>
                    <a:srgbClr val="000000"/>
                  </a:solidFill>
                  <a:latin typeface="Times New Roman" pitchFamily="18" charset="0"/>
                  <a:ea typeface="宋体" pitchFamily="2" charset="-122"/>
                </a:rPr>
                <a:t>Dallas</a:t>
              </a:r>
              <a:endParaRPr lang="en-US" altLang="zh-CN" sz="1600"/>
            </a:p>
          </p:txBody>
        </p:sp>
        <p:sp>
          <p:nvSpPr>
            <p:cNvPr id="51237" name="Rectangle 40"/>
            <p:cNvSpPr>
              <a:spLocks noChangeArrowheads="1"/>
            </p:cNvSpPr>
            <p:nvPr/>
          </p:nvSpPr>
          <p:spPr bwMode="auto">
            <a:xfrm>
              <a:off x="5120" y="14462"/>
              <a:ext cx="707" cy="375"/>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38" name="Rectangle 41"/>
            <p:cNvSpPr>
              <a:spLocks noChangeArrowheads="1"/>
            </p:cNvSpPr>
            <p:nvPr/>
          </p:nvSpPr>
          <p:spPr bwMode="auto">
            <a:xfrm>
              <a:off x="4229" y="14462"/>
              <a:ext cx="891" cy="375"/>
            </a:xfrm>
            <a:prstGeom prst="rect">
              <a:avLst/>
            </a:prstGeom>
            <a:noFill/>
            <a:ln w="9525">
              <a:noFill/>
              <a:miter lim="800000"/>
              <a:headEnd/>
              <a:tailEnd/>
            </a:ln>
          </p:spPr>
          <p:txBody>
            <a:bodyPr lIns="82296" tIns="41148" rIns="82296" bIns="41148" anchor="ctr"/>
            <a:lstStyle/>
            <a:p>
              <a:pPr algn="ctr"/>
              <a:r>
                <a:rPr lang="en-US" altLang="zh-CN" sz="1600">
                  <a:solidFill>
                    <a:srgbClr val="000000"/>
                  </a:solidFill>
                  <a:latin typeface="Times New Roman" pitchFamily="18" charset="0"/>
                  <a:ea typeface="宋体" pitchFamily="2" charset="-122"/>
                </a:rPr>
                <a:t>Dale</a:t>
              </a:r>
              <a:endParaRPr lang="en-US" altLang="zh-CN" sz="1600"/>
            </a:p>
          </p:txBody>
        </p:sp>
        <p:sp>
          <p:nvSpPr>
            <p:cNvPr id="51239" name="Rectangle 42"/>
            <p:cNvSpPr>
              <a:spLocks noChangeArrowheads="1"/>
            </p:cNvSpPr>
            <p:nvPr/>
          </p:nvSpPr>
          <p:spPr bwMode="auto">
            <a:xfrm>
              <a:off x="5120" y="14088"/>
              <a:ext cx="707" cy="374"/>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40" name="Rectangle 43"/>
            <p:cNvSpPr>
              <a:spLocks noChangeArrowheads="1"/>
            </p:cNvSpPr>
            <p:nvPr/>
          </p:nvSpPr>
          <p:spPr bwMode="auto">
            <a:xfrm>
              <a:off x="4229" y="14088"/>
              <a:ext cx="891" cy="374"/>
            </a:xfrm>
            <a:prstGeom prst="rect">
              <a:avLst/>
            </a:prstGeom>
            <a:noFill/>
            <a:ln w="9525">
              <a:noFill/>
              <a:miter lim="800000"/>
              <a:headEnd/>
              <a:tailEnd/>
            </a:ln>
          </p:spPr>
          <p:txBody>
            <a:bodyPr lIns="82296" tIns="41148" rIns="82296" bIns="41148" anchor="ctr"/>
            <a:lstStyle/>
            <a:p>
              <a:pPr algn="ctr"/>
              <a:r>
                <a:rPr lang="en-US" altLang="zh-CN" sz="1600">
                  <a:solidFill>
                    <a:srgbClr val="000000"/>
                  </a:solidFill>
                  <a:latin typeface="Times New Roman" pitchFamily="18" charset="0"/>
                  <a:ea typeface="宋体" pitchFamily="2" charset="-122"/>
                </a:rPr>
                <a:t>Carlos</a:t>
              </a:r>
              <a:endParaRPr lang="en-US" altLang="zh-CN" sz="1600"/>
            </a:p>
          </p:txBody>
        </p:sp>
        <p:sp>
          <p:nvSpPr>
            <p:cNvPr id="51241" name="Rectangle 44"/>
            <p:cNvSpPr>
              <a:spLocks noChangeArrowheads="1"/>
            </p:cNvSpPr>
            <p:nvPr/>
          </p:nvSpPr>
          <p:spPr bwMode="auto">
            <a:xfrm>
              <a:off x="5120" y="13713"/>
              <a:ext cx="707" cy="375"/>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42" name="Rectangle 45"/>
            <p:cNvSpPr>
              <a:spLocks noChangeArrowheads="1"/>
            </p:cNvSpPr>
            <p:nvPr/>
          </p:nvSpPr>
          <p:spPr bwMode="auto">
            <a:xfrm>
              <a:off x="4229" y="13713"/>
              <a:ext cx="891" cy="375"/>
            </a:xfrm>
            <a:prstGeom prst="rect">
              <a:avLst/>
            </a:prstGeom>
            <a:noFill/>
            <a:ln w="9525">
              <a:noFill/>
              <a:miter lim="800000"/>
              <a:headEnd/>
              <a:tailEnd/>
            </a:ln>
          </p:spPr>
          <p:txBody>
            <a:bodyPr lIns="82296" tIns="41148" rIns="82296" bIns="41148" anchor="ctr"/>
            <a:lstStyle/>
            <a:p>
              <a:pPr algn="ctr"/>
              <a:r>
                <a:rPr lang="en-US" altLang="zh-CN" sz="1600">
                  <a:solidFill>
                    <a:srgbClr val="000000"/>
                  </a:solidFill>
                  <a:latin typeface="Times New Roman" pitchFamily="18" charset="0"/>
                  <a:ea typeface="宋体" pitchFamily="2" charset="-122"/>
                </a:rPr>
                <a:t>Carl</a:t>
              </a:r>
              <a:endParaRPr lang="en-US" altLang="zh-CN" sz="1600"/>
            </a:p>
          </p:txBody>
        </p:sp>
        <p:sp>
          <p:nvSpPr>
            <p:cNvPr id="51243" name="Line 46"/>
            <p:cNvSpPr>
              <a:spLocks noChangeShapeType="1"/>
            </p:cNvSpPr>
            <p:nvPr/>
          </p:nvSpPr>
          <p:spPr bwMode="auto">
            <a:xfrm>
              <a:off x="4229" y="13713"/>
              <a:ext cx="1598" cy="0"/>
            </a:xfrm>
            <a:prstGeom prst="line">
              <a:avLst/>
            </a:prstGeom>
            <a:noFill/>
            <a:ln w="12700" cap="rnd">
              <a:solidFill>
                <a:srgbClr val="000000"/>
              </a:solidFill>
              <a:round/>
              <a:headEnd/>
              <a:tailEnd/>
            </a:ln>
          </p:spPr>
          <p:txBody>
            <a:bodyPr/>
            <a:lstStyle/>
            <a:p>
              <a:endParaRPr lang="zh-CN" altLang="en-US"/>
            </a:p>
          </p:txBody>
        </p:sp>
        <p:sp>
          <p:nvSpPr>
            <p:cNvPr id="51244" name="Line 47"/>
            <p:cNvSpPr>
              <a:spLocks noChangeShapeType="1"/>
            </p:cNvSpPr>
            <p:nvPr/>
          </p:nvSpPr>
          <p:spPr bwMode="auto">
            <a:xfrm>
              <a:off x="4229" y="16335"/>
              <a:ext cx="1598" cy="0"/>
            </a:xfrm>
            <a:prstGeom prst="line">
              <a:avLst/>
            </a:prstGeom>
            <a:noFill/>
            <a:ln w="12700" cap="rnd">
              <a:solidFill>
                <a:srgbClr val="000000"/>
              </a:solidFill>
              <a:round/>
              <a:headEnd/>
              <a:tailEnd/>
            </a:ln>
          </p:spPr>
          <p:txBody>
            <a:bodyPr/>
            <a:lstStyle/>
            <a:p>
              <a:endParaRPr lang="zh-CN" altLang="en-US"/>
            </a:p>
          </p:txBody>
        </p:sp>
        <p:sp>
          <p:nvSpPr>
            <p:cNvPr id="51245" name="Line 48"/>
            <p:cNvSpPr>
              <a:spLocks noChangeShapeType="1"/>
            </p:cNvSpPr>
            <p:nvPr/>
          </p:nvSpPr>
          <p:spPr bwMode="auto">
            <a:xfrm>
              <a:off x="4229" y="13713"/>
              <a:ext cx="0" cy="2622"/>
            </a:xfrm>
            <a:prstGeom prst="line">
              <a:avLst/>
            </a:prstGeom>
            <a:noFill/>
            <a:ln w="12700" cap="rnd">
              <a:solidFill>
                <a:srgbClr val="000000"/>
              </a:solidFill>
              <a:round/>
              <a:headEnd/>
              <a:tailEnd/>
            </a:ln>
          </p:spPr>
          <p:txBody>
            <a:bodyPr/>
            <a:lstStyle/>
            <a:p>
              <a:endParaRPr lang="zh-CN" altLang="en-US"/>
            </a:p>
          </p:txBody>
        </p:sp>
        <p:sp>
          <p:nvSpPr>
            <p:cNvPr id="51246" name="Line 49"/>
            <p:cNvSpPr>
              <a:spLocks noChangeShapeType="1"/>
            </p:cNvSpPr>
            <p:nvPr/>
          </p:nvSpPr>
          <p:spPr bwMode="auto">
            <a:xfrm>
              <a:off x="5827" y="13713"/>
              <a:ext cx="0" cy="2622"/>
            </a:xfrm>
            <a:prstGeom prst="line">
              <a:avLst/>
            </a:prstGeom>
            <a:noFill/>
            <a:ln w="12700" cap="rnd">
              <a:solidFill>
                <a:srgbClr val="000000"/>
              </a:solidFill>
              <a:round/>
              <a:headEnd/>
              <a:tailEnd/>
            </a:ln>
          </p:spPr>
          <p:txBody>
            <a:bodyPr/>
            <a:lstStyle/>
            <a:p>
              <a:endParaRPr lang="zh-CN" altLang="en-US"/>
            </a:p>
          </p:txBody>
        </p:sp>
        <p:sp>
          <p:nvSpPr>
            <p:cNvPr id="51247" name="Line 50"/>
            <p:cNvSpPr>
              <a:spLocks noChangeShapeType="1"/>
            </p:cNvSpPr>
            <p:nvPr/>
          </p:nvSpPr>
          <p:spPr bwMode="auto">
            <a:xfrm>
              <a:off x="4229" y="14088"/>
              <a:ext cx="1598" cy="0"/>
            </a:xfrm>
            <a:prstGeom prst="line">
              <a:avLst/>
            </a:prstGeom>
            <a:noFill/>
            <a:ln w="12700" cap="rnd">
              <a:solidFill>
                <a:srgbClr val="000000"/>
              </a:solidFill>
              <a:round/>
              <a:headEnd/>
              <a:tailEnd/>
            </a:ln>
          </p:spPr>
          <p:txBody>
            <a:bodyPr/>
            <a:lstStyle/>
            <a:p>
              <a:endParaRPr lang="zh-CN" altLang="en-US"/>
            </a:p>
          </p:txBody>
        </p:sp>
        <p:sp>
          <p:nvSpPr>
            <p:cNvPr id="51248" name="Line 51"/>
            <p:cNvSpPr>
              <a:spLocks noChangeShapeType="1"/>
            </p:cNvSpPr>
            <p:nvPr/>
          </p:nvSpPr>
          <p:spPr bwMode="auto">
            <a:xfrm>
              <a:off x="5120" y="13713"/>
              <a:ext cx="0" cy="2622"/>
            </a:xfrm>
            <a:prstGeom prst="line">
              <a:avLst/>
            </a:prstGeom>
            <a:noFill/>
            <a:ln w="12700" cap="rnd">
              <a:solidFill>
                <a:srgbClr val="000000"/>
              </a:solidFill>
              <a:round/>
              <a:headEnd/>
              <a:tailEnd/>
            </a:ln>
          </p:spPr>
          <p:txBody>
            <a:bodyPr/>
            <a:lstStyle/>
            <a:p>
              <a:endParaRPr lang="zh-CN" altLang="en-US"/>
            </a:p>
          </p:txBody>
        </p:sp>
        <p:sp>
          <p:nvSpPr>
            <p:cNvPr id="51249" name="Line 52"/>
            <p:cNvSpPr>
              <a:spLocks noChangeShapeType="1"/>
            </p:cNvSpPr>
            <p:nvPr/>
          </p:nvSpPr>
          <p:spPr bwMode="auto">
            <a:xfrm>
              <a:off x="4229" y="14462"/>
              <a:ext cx="1598" cy="0"/>
            </a:xfrm>
            <a:prstGeom prst="line">
              <a:avLst/>
            </a:prstGeom>
            <a:noFill/>
            <a:ln w="12700" cap="rnd">
              <a:solidFill>
                <a:srgbClr val="000000"/>
              </a:solidFill>
              <a:round/>
              <a:headEnd/>
              <a:tailEnd/>
            </a:ln>
          </p:spPr>
          <p:txBody>
            <a:bodyPr/>
            <a:lstStyle/>
            <a:p>
              <a:endParaRPr lang="zh-CN" altLang="en-US"/>
            </a:p>
          </p:txBody>
        </p:sp>
        <p:sp>
          <p:nvSpPr>
            <p:cNvPr id="51250" name="Line 53"/>
            <p:cNvSpPr>
              <a:spLocks noChangeShapeType="1"/>
            </p:cNvSpPr>
            <p:nvPr/>
          </p:nvSpPr>
          <p:spPr bwMode="auto">
            <a:xfrm>
              <a:off x="4229" y="14837"/>
              <a:ext cx="1598" cy="0"/>
            </a:xfrm>
            <a:prstGeom prst="line">
              <a:avLst/>
            </a:prstGeom>
            <a:noFill/>
            <a:ln w="12700" cap="rnd">
              <a:solidFill>
                <a:srgbClr val="000000"/>
              </a:solidFill>
              <a:round/>
              <a:headEnd/>
              <a:tailEnd/>
            </a:ln>
          </p:spPr>
          <p:txBody>
            <a:bodyPr/>
            <a:lstStyle/>
            <a:p>
              <a:endParaRPr lang="zh-CN" altLang="en-US"/>
            </a:p>
          </p:txBody>
        </p:sp>
        <p:sp>
          <p:nvSpPr>
            <p:cNvPr id="51251" name="Line 54"/>
            <p:cNvSpPr>
              <a:spLocks noChangeShapeType="1"/>
            </p:cNvSpPr>
            <p:nvPr/>
          </p:nvSpPr>
          <p:spPr bwMode="auto">
            <a:xfrm>
              <a:off x="4229" y="15211"/>
              <a:ext cx="1598" cy="0"/>
            </a:xfrm>
            <a:prstGeom prst="line">
              <a:avLst/>
            </a:prstGeom>
            <a:noFill/>
            <a:ln w="12700" cap="rnd">
              <a:solidFill>
                <a:srgbClr val="000000"/>
              </a:solidFill>
              <a:round/>
              <a:headEnd/>
              <a:tailEnd/>
            </a:ln>
          </p:spPr>
          <p:txBody>
            <a:bodyPr/>
            <a:lstStyle/>
            <a:p>
              <a:endParaRPr lang="zh-CN" altLang="en-US"/>
            </a:p>
          </p:txBody>
        </p:sp>
        <p:sp>
          <p:nvSpPr>
            <p:cNvPr id="51252" name="Line 55"/>
            <p:cNvSpPr>
              <a:spLocks noChangeShapeType="1"/>
            </p:cNvSpPr>
            <p:nvPr/>
          </p:nvSpPr>
          <p:spPr bwMode="auto">
            <a:xfrm>
              <a:off x="4229" y="15586"/>
              <a:ext cx="1598" cy="0"/>
            </a:xfrm>
            <a:prstGeom prst="line">
              <a:avLst/>
            </a:prstGeom>
            <a:noFill/>
            <a:ln w="12700" cap="rnd">
              <a:solidFill>
                <a:srgbClr val="000000"/>
              </a:solidFill>
              <a:round/>
              <a:headEnd/>
              <a:tailEnd/>
            </a:ln>
          </p:spPr>
          <p:txBody>
            <a:bodyPr/>
            <a:lstStyle/>
            <a:p>
              <a:endParaRPr lang="zh-CN" altLang="en-US"/>
            </a:p>
          </p:txBody>
        </p:sp>
        <p:sp>
          <p:nvSpPr>
            <p:cNvPr id="51253" name="Line 56"/>
            <p:cNvSpPr>
              <a:spLocks noChangeShapeType="1"/>
            </p:cNvSpPr>
            <p:nvPr/>
          </p:nvSpPr>
          <p:spPr bwMode="auto">
            <a:xfrm>
              <a:off x="4229" y="15960"/>
              <a:ext cx="1598" cy="0"/>
            </a:xfrm>
            <a:prstGeom prst="line">
              <a:avLst/>
            </a:prstGeom>
            <a:noFill/>
            <a:ln w="12700" cap="rnd">
              <a:solidFill>
                <a:srgbClr val="000000"/>
              </a:solidFill>
              <a:round/>
              <a:headEnd/>
              <a:tailEnd/>
            </a:ln>
          </p:spPr>
          <p:txBody>
            <a:bodyPr/>
            <a:lstStyle/>
            <a:p>
              <a:endParaRPr lang="zh-CN" altLang="en-US"/>
            </a:p>
          </p:txBody>
        </p:sp>
        <p:sp>
          <p:nvSpPr>
            <p:cNvPr id="51254" name="Rectangle 57"/>
            <p:cNvSpPr>
              <a:spLocks noChangeArrowheads="1"/>
            </p:cNvSpPr>
            <p:nvPr/>
          </p:nvSpPr>
          <p:spPr bwMode="auto">
            <a:xfrm>
              <a:off x="7886" y="15973"/>
              <a:ext cx="530" cy="375"/>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55" name="Rectangle 58"/>
            <p:cNvSpPr>
              <a:spLocks noChangeArrowheads="1"/>
            </p:cNvSpPr>
            <p:nvPr/>
          </p:nvSpPr>
          <p:spPr bwMode="auto">
            <a:xfrm>
              <a:off x="7090" y="15973"/>
              <a:ext cx="796" cy="375"/>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56" name="Rectangle 59"/>
            <p:cNvSpPr>
              <a:spLocks noChangeArrowheads="1"/>
            </p:cNvSpPr>
            <p:nvPr/>
          </p:nvSpPr>
          <p:spPr bwMode="auto">
            <a:xfrm>
              <a:off x="7886" y="15599"/>
              <a:ext cx="530" cy="374"/>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57" name="Rectangle 60"/>
            <p:cNvSpPr>
              <a:spLocks noChangeArrowheads="1"/>
            </p:cNvSpPr>
            <p:nvPr/>
          </p:nvSpPr>
          <p:spPr bwMode="auto">
            <a:xfrm>
              <a:off x="7090" y="15599"/>
              <a:ext cx="796" cy="374"/>
            </a:xfrm>
            <a:prstGeom prst="rect">
              <a:avLst/>
            </a:prstGeom>
            <a:noFill/>
            <a:ln w="9525">
              <a:noFill/>
              <a:miter lim="800000"/>
              <a:headEnd/>
              <a:tailEnd/>
            </a:ln>
          </p:spPr>
          <p:txBody>
            <a:bodyPr lIns="82296" tIns="41148" rIns="82296" bIns="41148" anchor="ctr"/>
            <a:lstStyle/>
            <a:p>
              <a:pPr algn="ctr"/>
              <a:r>
                <a:rPr lang="en-US" altLang="zh-CN" sz="1600">
                  <a:solidFill>
                    <a:srgbClr val="000000"/>
                  </a:solidFill>
                  <a:latin typeface="Times New Roman" pitchFamily="18" charset="0"/>
                  <a:ea typeface="宋体" pitchFamily="2" charset="-122"/>
                </a:rPr>
                <a:t>Frazer</a:t>
              </a:r>
              <a:endParaRPr lang="en-US" altLang="zh-CN" sz="1600"/>
            </a:p>
          </p:txBody>
        </p:sp>
        <p:sp>
          <p:nvSpPr>
            <p:cNvPr id="51258" name="Rectangle 61"/>
            <p:cNvSpPr>
              <a:spLocks noChangeArrowheads="1"/>
            </p:cNvSpPr>
            <p:nvPr/>
          </p:nvSpPr>
          <p:spPr bwMode="auto">
            <a:xfrm>
              <a:off x="7886" y="15224"/>
              <a:ext cx="530" cy="375"/>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59" name="Rectangle 62"/>
            <p:cNvSpPr>
              <a:spLocks noChangeArrowheads="1"/>
            </p:cNvSpPr>
            <p:nvPr/>
          </p:nvSpPr>
          <p:spPr bwMode="auto">
            <a:xfrm>
              <a:off x="7090" y="15224"/>
              <a:ext cx="796" cy="375"/>
            </a:xfrm>
            <a:prstGeom prst="rect">
              <a:avLst/>
            </a:prstGeom>
            <a:noFill/>
            <a:ln w="9525">
              <a:noFill/>
              <a:miter lim="800000"/>
              <a:headEnd/>
              <a:tailEnd/>
            </a:ln>
          </p:spPr>
          <p:txBody>
            <a:bodyPr lIns="82296" tIns="41148" rIns="82296" bIns="41148" anchor="ctr"/>
            <a:lstStyle/>
            <a:p>
              <a:pPr algn="ctr"/>
              <a:r>
                <a:rPr lang="en-US" altLang="zh-CN" sz="1600">
                  <a:solidFill>
                    <a:srgbClr val="000000"/>
                  </a:solidFill>
                  <a:latin typeface="Times New Roman" pitchFamily="18" charset="0"/>
                  <a:ea typeface="宋体" pitchFamily="2" charset="-122"/>
                </a:rPr>
                <a:t>elvis</a:t>
              </a:r>
              <a:endParaRPr lang="en-US" altLang="zh-CN" sz="1600"/>
            </a:p>
          </p:txBody>
        </p:sp>
        <p:sp>
          <p:nvSpPr>
            <p:cNvPr id="51260" name="Rectangle 63"/>
            <p:cNvSpPr>
              <a:spLocks noChangeArrowheads="1"/>
            </p:cNvSpPr>
            <p:nvPr/>
          </p:nvSpPr>
          <p:spPr bwMode="auto">
            <a:xfrm>
              <a:off x="7886" y="14850"/>
              <a:ext cx="530" cy="374"/>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61" name="Rectangle 64"/>
            <p:cNvSpPr>
              <a:spLocks noChangeArrowheads="1"/>
            </p:cNvSpPr>
            <p:nvPr/>
          </p:nvSpPr>
          <p:spPr bwMode="auto">
            <a:xfrm>
              <a:off x="7090" y="14850"/>
              <a:ext cx="796" cy="374"/>
            </a:xfrm>
            <a:prstGeom prst="rect">
              <a:avLst/>
            </a:prstGeom>
            <a:noFill/>
            <a:ln w="9525">
              <a:noFill/>
              <a:miter lim="800000"/>
              <a:headEnd/>
              <a:tailEnd/>
            </a:ln>
          </p:spPr>
          <p:txBody>
            <a:bodyPr lIns="82296" tIns="41148" rIns="82296" bIns="41148" anchor="ctr"/>
            <a:lstStyle/>
            <a:p>
              <a:pPr algn="ctr"/>
              <a:r>
                <a:rPr lang="en-US" altLang="zh-CN" sz="1600">
                  <a:solidFill>
                    <a:srgbClr val="000000"/>
                  </a:solidFill>
                  <a:latin typeface="Times New Roman" pitchFamily="18" charset="0"/>
                  <a:ea typeface="宋体" pitchFamily="2" charset="-122"/>
                </a:rPr>
                <a:t>Elton</a:t>
              </a:r>
              <a:endParaRPr lang="en-US" altLang="zh-CN" sz="1600"/>
            </a:p>
          </p:txBody>
        </p:sp>
        <p:sp>
          <p:nvSpPr>
            <p:cNvPr id="51262" name="Rectangle 65"/>
            <p:cNvSpPr>
              <a:spLocks noChangeArrowheads="1"/>
            </p:cNvSpPr>
            <p:nvPr/>
          </p:nvSpPr>
          <p:spPr bwMode="auto">
            <a:xfrm>
              <a:off x="7886" y="14475"/>
              <a:ext cx="530" cy="375"/>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63" name="Rectangle 66"/>
            <p:cNvSpPr>
              <a:spLocks noChangeArrowheads="1"/>
            </p:cNvSpPr>
            <p:nvPr/>
          </p:nvSpPr>
          <p:spPr bwMode="auto">
            <a:xfrm>
              <a:off x="7090" y="14475"/>
              <a:ext cx="796" cy="375"/>
            </a:xfrm>
            <a:prstGeom prst="rect">
              <a:avLst/>
            </a:prstGeom>
            <a:noFill/>
            <a:ln w="9525">
              <a:noFill/>
              <a:miter lim="800000"/>
              <a:headEnd/>
              <a:tailEnd/>
            </a:ln>
          </p:spPr>
          <p:txBody>
            <a:bodyPr lIns="82296" tIns="41148" rIns="82296" bIns="41148" anchor="ctr"/>
            <a:lstStyle/>
            <a:p>
              <a:pPr algn="ctr"/>
              <a:r>
                <a:rPr lang="en-US" altLang="zh-CN" sz="1600">
                  <a:solidFill>
                    <a:srgbClr val="000000"/>
                  </a:solidFill>
                  <a:latin typeface="Times New Roman" pitchFamily="18" charset="0"/>
                  <a:ea typeface="宋体" pitchFamily="2" charset="-122"/>
                </a:rPr>
                <a:t>Ellis</a:t>
              </a:r>
              <a:endParaRPr lang="en-US" altLang="zh-CN" sz="1600"/>
            </a:p>
          </p:txBody>
        </p:sp>
        <p:sp>
          <p:nvSpPr>
            <p:cNvPr id="51264" name="Rectangle 67"/>
            <p:cNvSpPr>
              <a:spLocks noChangeArrowheads="1"/>
            </p:cNvSpPr>
            <p:nvPr/>
          </p:nvSpPr>
          <p:spPr bwMode="auto">
            <a:xfrm>
              <a:off x="7886" y="14101"/>
              <a:ext cx="530" cy="374"/>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65" name="Rectangle 68"/>
            <p:cNvSpPr>
              <a:spLocks noChangeArrowheads="1"/>
            </p:cNvSpPr>
            <p:nvPr/>
          </p:nvSpPr>
          <p:spPr bwMode="auto">
            <a:xfrm>
              <a:off x="7090" y="14101"/>
              <a:ext cx="796" cy="374"/>
            </a:xfrm>
            <a:prstGeom prst="rect">
              <a:avLst/>
            </a:prstGeom>
            <a:noFill/>
            <a:ln w="9525">
              <a:noFill/>
              <a:miter lim="800000"/>
              <a:headEnd/>
              <a:tailEnd/>
            </a:ln>
          </p:spPr>
          <p:txBody>
            <a:bodyPr lIns="82296" tIns="41148" rIns="82296" bIns="41148" anchor="ctr"/>
            <a:lstStyle/>
            <a:p>
              <a:pPr algn="ctr"/>
              <a:r>
                <a:rPr lang="en-US" altLang="zh-CN" sz="1600">
                  <a:solidFill>
                    <a:srgbClr val="000000"/>
                  </a:solidFill>
                  <a:latin typeface="Times New Roman" pitchFamily="18" charset="0"/>
                  <a:ea typeface="宋体" pitchFamily="2" charset="-122"/>
                </a:rPr>
                <a:t>Edward</a:t>
              </a:r>
              <a:endParaRPr lang="en-US" altLang="zh-CN" sz="1600"/>
            </a:p>
          </p:txBody>
        </p:sp>
        <p:sp>
          <p:nvSpPr>
            <p:cNvPr id="51266" name="Rectangle 69"/>
            <p:cNvSpPr>
              <a:spLocks noChangeArrowheads="1"/>
            </p:cNvSpPr>
            <p:nvPr/>
          </p:nvSpPr>
          <p:spPr bwMode="auto">
            <a:xfrm>
              <a:off x="7886" y="13726"/>
              <a:ext cx="530" cy="375"/>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67" name="Rectangle 70"/>
            <p:cNvSpPr>
              <a:spLocks noChangeArrowheads="1"/>
            </p:cNvSpPr>
            <p:nvPr/>
          </p:nvSpPr>
          <p:spPr bwMode="auto">
            <a:xfrm>
              <a:off x="7090" y="13726"/>
              <a:ext cx="796" cy="375"/>
            </a:xfrm>
            <a:prstGeom prst="rect">
              <a:avLst/>
            </a:prstGeom>
            <a:noFill/>
            <a:ln w="9525">
              <a:noFill/>
              <a:miter lim="800000"/>
              <a:headEnd/>
              <a:tailEnd/>
            </a:ln>
          </p:spPr>
          <p:txBody>
            <a:bodyPr lIns="82296" tIns="41148" rIns="82296" bIns="41148" anchor="ctr"/>
            <a:lstStyle/>
            <a:p>
              <a:pPr algn="ctr"/>
              <a:r>
                <a:rPr lang="en-US" altLang="zh-CN" sz="1600">
                  <a:solidFill>
                    <a:srgbClr val="000000"/>
                  </a:solidFill>
                  <a:latin typeface="Times New Roman" pitchFamily="18" charset="0"/>
                  <a:ea typeface="宋体" pitchFamily="2" charset="-122"/>
                </a:rPr>
                <a:t>Ebron</a:t>
              </a:r>
              <a:endParaRPr lang="en-US" altLang="zh-CN" sz="1600"/>
            </a:p>
          </p:txBody>
        </p:sp>
        <p:sp>
          <p:nvSpPr>
            <p:cNvPr id="51268" name="Line 71"/>
            <p:cNvSpPr>
              <a:spLocks noChangeShapeType="1"/>
            </p:cNvSpPr>
            <p:nvPr/>
          </p:nvSpPr>
          <p:spPr bwMode="auto">
            <a:xfrm>
              <a:off x="7090" y="13726"/>
              <a:ext cx="1326" cy="0"/>
            </a:xfrm>
            <a:prstGeom prst="line">
              <a:avLst/>
            </a:prstGeom>
            <a:noFill/>
            <a:ln w="12700" cap="rnd">
              <a:solidFill>
                <a:srgbClr val="000000"/>
              </a:solidFill>
              <a:round/>
              <a:headEnd/>
              <a:tailEnd/>
            </a:ln>
          </p:spPr>
          <p:txBody>
            <a:bodyPr/>
            <a:lstStyle/>
            <a:p>
              <a:endParaRPr lang="zh-CN" altLang="en-US"/>
            </a:p>
          </p:txBody>
        </p:sp>
        <p:sp>
          <p:nvSpPr>
            <p:cNvPr id="51269" name="Line 72"/>
            <p:cNvSpPr>
              <a:spLocks noChangeShapeType="1"/>
            </p:cNvSpPr>
            <p:nvPr/>
          </p:nvSpPr>
          <p:spPr bwMode="auto">
            <a:xfrm>
              <a:off x="7090" y="16348"/>
              <a:ext cx="1326" cy="0"/>
            </a:xfrm>
            <a:prstGeom prst="line">
              <a:avLst/>
            </a:prstGeom>
            <a:noFill/>
            <a:ln w="12700" cap="rnd">
              <a:solidFill>
                <a:srgbClr val="000000"/>
              </a:solidFill>
              <a:round/>
              <a:headEnd/>
              <a:tailEnd/>
            </a:ln>
          </p:spPr>
          <p:txBody>
            <a:bodyPr/>
            <a:lstStyle/>
            <a:p>
              <a:endParaRPr lang="zh-CN" altLang="en-US"/>
            </a:p>
          </p:txBody>
        </p:sp>
        <p:sp>
          <p:nvSpPr>
            <p:cNvPr id="51270" name="Line 73"/>
            <p:cNvSpPr>
              <a:spLocks noChangeShapeType="1"/>
            </p:cNvSpPr>
            <p:nvPr/>
          </p:nvSpPr>
          <p:spPr bwMode="auto">
            <a:xfrm>
              <a:off x="7090" y="13726"/>
              <a:ext cx="0" cy="2622"/>
            </a:xfrm>
            <a:prstGeom prst="line">
              <a:avLst/>
            </a:prstGeom>
            <a:noFill/>
            <a:ln w="12700" cap="rnd">
              <a:solidFill>
                <a:srgbClr val="000000"/>
              </a:solidFill>
              <a:round/>
              <a:headEnd/>
              <a:tailEnd/>
            </a:ln>
          </p:spPr>
          <p:txBody>
            <a:bodyPr/>
            <a:lstStyle/>
            <a:p>
              <a:endParaRPr lang="zh-CN" altLang="en-US"/>
            </a:p>
          </p:txBody>
        </p:sp>
        <p:sp>
          <p:nvSpPr>
            <p:cNvPr id="51271" name="Line 74"/>
            <p:cNvSpPr>
              <a:spLocks noChangeShapeType="1"/>
            </p:cNvSpPr>
            <p:nvPr/>
          </p:nvSpPr>
          <p:spPr bwMode="auto">
            <a:xfrm>
              <a:off x="8416" y="13726"/>
              <a:ext cx="0" cy="2622"/>
            </a:xfrm>
            <a:prstGeom prst="line">
              <a:avLst/>
            </a:prstGeom>
            <a:noFill/>
            <a:ln w="12700" cap="rnd">
              <a:solidFill>
                <a:srgbClr val="000000"/>
              </a:solidFill>
              <a:round/>
              <a:headEnd/>
              <a:tailEnd/>
            </a:ln>
          </p:spPr>
          <p:txBody>
            <a:bodyPr/>
            <a:lstStyle/>
            <a:p>
              <a:endParaRPr lang="zh-CN" altLang="en-US"/>
            </a:p>
          </p:txBody>
        </p:sp>
        <p:sp>
          <p:nvSpPr>
            <p:cNvPr id="51272" name="Line 75"/>
            <p:cNvSpPr>
              <a:spLocks noChangeShapeType="1"/>
            </p:cNvSpPr>
            <p:nvPr/>
          </p:nvSpPr>
          <p:spPr bwMode="auto">
            <a:xfrm>
              <a:off x="7090" y="14101"/>
              <a:ext cx="1326" cy="0"/>
            </a:xfrm>
            <a:prstGeom prst="line">
              <a:avLst/>
            </a:prstGeom>
            <a:noFill/>
            <a:ln w="12700" cap="rnd">
              <a:solidFill>
                <a:srgbClr val="000000"/>
              </a:solidFill>
              <a:round/>
              <a:headEnd/>
              <a:tailEnd/>
            </a:ln>
          </p:spPr>
          <p:txBody>
            <a:bodyPr/>
            <a:lstStyle/>
            <a:p>
              <a:endParaRPr lang="zh-CN" altLang="en-US"/>
            </a:p>
          </p:txBody>
        </p:sp>
        <p:sp>
          <p:nvSpPr>
            <p:cNvPr id="51273" name="Line 76"/>
            <p:cNvSpPr>
              <a:spLocks noChangeShapeType="1"/>
            </p:cNvSpPr>
            <p:nvPr/>
          </p:nvSpPr>
          <p:spPr bwMode="auto">
            <a:xfrm>
              <a:off x="7886" y="13726"/>
              <a:ext cx="0" cy="2622"/>
            </a:xfrm>
            <a:prstGeom prst="line">
              <a:avLst/>
            </a:prstGeom>
            <a:noFill/>
            <a:ln w="12700" cap="rnd">
              <a:solidFill>
                <a:srgbClr val="000000"/>
              </a:solidFill>
              <a:round/>
              <a:headEnd/>
              <a:tailEnd/>
            </a:ln>
          </p:spPr>
          <p:txBody>
            <a:bodyPr/>
            <a:lstStyle/>
            <a:p>
              <a:endParaRPr lang="zh-CN" altLang="en-US"/>
            </a:p>
          </p:txBody>
        </p:sp>
        <p:sp>
          <p:nvSpPr>
            <p:cNvPr id="51274" name="Line 77"/>
            <p:cNvSpPr>
              <a:spLocks noChangeShapeType="1"/>
            </p:cNvSpPr>
            <p:nvPr/>
          </p:nvSpPr>
          <p:spPr bwMode="auto">
            <a:xfrm>
              <a:off x="7090" y="14475"/>
              <a:ext cx="1326" cy="0"/>
            </a:xfrm>
            <a:prstGeom prst="line">
              <a:avLst/>
            </a:prstGeom>
            <a:noFill/>
            <a:ln w="12700" cap="rnd">
              <a:solidFill>
                <a:srgbClr val="000000"/>
              </a:solidFill>
              <a:round/>
              <a:headEnd/>
              <a:tailEnd/>
            </a:ln>
          </p:spPr>
          <p:txBody>
            <a:bodyPr/>
            <a:lstStyle/>
            <a:p>
              <a:endParaRPr lang="zh-CN" altLang="en-US"/>
            </a:p>
          </p:txBody>
        </p:sp>
        <p:sp>
          <p:nvSpPr>
            <p:cNvPr id="51275" name="Line 78"/>
            <p:cNvSpPr>
              <a:spLocks noChangeShapeType="1"/>
            </p:cNvSpPr>
            <p:nvPr/>
          </p:nvSpPr>
          <p:spPr bwMode="auto">
            <a:xfrm>
              <a:off x="7090" y="14850"/>
              <a:ext cx="1326" cy="0"/>
            </a:xfrm>
            <a:prstGeom prst="line">
              <a:avLst/>
            </a:prstGeom>
            <a:noFill/>
            <a:ln w="12700" cap="rnd">
              <a:solidFill>
                <a:srgbClr val="000000"/>
              </a:solidFill>
              <a:round/>
              <a:headEnd/>
              <a:tailEnd/>
            </a:ln>
          </p:spPr>
          <p:txBody>
            <a:bodyPr/>
            <a:lstStyle/>
            <a:p>
              <a:endParaRPr lang="zh-CN" altLang="en-US"/>
            </a:p>
          </p:txBody>
        </p:sp>
        <p:sp>
          <p:nvSpPr>
            <p:cNvPr id="51276" name="Line 79"/>
            <p:cNvSpPr>
              <a:spLocks noChangeShapeType="1"/>
            </p:cNvSpPr>
            <p:nvPr/>
          </p:nvSpPr>
          <p:spPr bwMode="auto">
            <a:xfrm>
              <a:off x="7090" y="15224"/>
              <a:ext cx="1326" cy="0"/>
            </a:xfrm>
            <a:prstGeom prst="line">
              <a:avLst/>
            </a:prstGeom>
            <a:noFill/>
            <a:ln w="12700" cap="rnd">
              <a:solidFill>
                <a:srgbClr val="000000"/>
              </a:solidFill>
              <a:round/>
              <a:headEnd/>
              <a:tailEnd/>
            </a:ln>
          </p:spPr>
          <p:txBody>
            <a:bodyPr/>
            <a:lstStyle/>
            <a:p>
              <a:endParaRPr lang="zh-CN" altLang="en-US"/>
            </a:p>
          </p:txBody>
        </p:sp>
        <p:sp>
          <p:nvSpPr>
            <p:cNvPr id="51277" name="Line 80"/>
            <p:cNvSpPr>
              <a:spLocks noChangeShapeType="1"/>
            </p:cNvSpPr>
            <p:nvPr/>
          </p:nvSpPr>
          <p:spPr bwMode="auto">
            <a:xfrm>
              <a:off x="7090" y="15599"/>
              <a:ext cx="1326" cy="0"/>
            </a:xfrm>
            <a:prstGeom prst="line">
              <a:avLst/>
            </a:prstGeom>
            <a:noFill/>
            <a:ln w="12700" cap="rnd">
              <a:solidFill>
                <a:srgbClr val="000000"/>
              </a:solidFill>
              <a:round/>
              <a:headEnd/>
              <a:tailEnd/>
            </a:ln>
          </p:spPr>
          <p:txBody>
            <a:bodyPr/>
            <a:lstStyle/>
            <a:p>
              <a:endParaRPr lang="zh-CN" altLang="en-US"/>
            </a:p>
          </p:txBody>
        </p:sp>
        <p:sp>
          <p:nvSpPr>
            <p:cNvPr id="51278" name="Line 81"/>
            <p:cNvSpPr>
              <a:spLocks noChangeShapeType="1"/>
            </p:cNvSpPr>
            <p:nvPr/>
          </p:nvSpPr>
          <p:spPr bwMode="auto">
            <a:xfrm>
              <a:off x="7090" y="15973"/>
              <a:ext cx="1326" cy="0"/>
            </a:xfrm>
            <a:prstGeom prst="line">
              <a:avLst/>
            </a:prstGeom>
            <a:noFill/>
            <a:ln w="12700" cap="rnd">
              <a:solidFill>
                <a:srgbClr val="000000"/>
              </a:solidFill>
              <a:round/>
              <a:headEnd/>
              <a:tailEnd/>
            </a:ln>
          </p:spPr>
          <p:txBody>
            <a:bodyPr/>
            <a:lstStyle/>
            <a:p>
              <a:endParaRPr lang="zh-CN" altLang="en-US"/>
            </a:p>
          </p:txBody>
        </p:sp>
        <p:sp>
          <p:nvSpPr>
            <p:cNvPr id="51279" name="Rectangle 82"/>
            <p:cNvSpPr>
              <a:spLocks noChangeArrowheads="1"/>
            </p:cNvSpPr>
            <p:nvPr/>
          </p:nvSpPr>
          <p:spPr bwMode="auto">
            <a:xfrm>
              <a:off x="9738" y="15960"/>
              <a:ext cx="600" cy="375"/>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80" name="Rectangle 83"/>
            <p:cNvSpPr>
              <a:spLocks noChangeArrowheads="1"/>
            </p:cNvSpPr>
            <p:nvPr/>
          </p:nvSpPr>
          <p:spPr bwMode="auto">
            <a:xfrm>
              <a:off x="8962" y="15960"/>
              <a:ext cx="776" cy="375"/>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81" name="Rectangle 84"/>
            <p:cNvSpPr>
              <a:spLocks noChangeArrowheads="1"/>
            </p:cNvSpPr>
            <p:nvPr/>
          </p:nvSpPr>
          <p:spPr bwMode="auto">
            <a:xfrm>
              <a:off x="9738" y="15586"/>
              <a:ext cx="600" cy="374"/>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82" name="Rectangle 85"/>
            <p:cNvSpPr>
              <a:spLocks noChangeArrowheads="1"/>
            </p:cNvSpPr>
            <p:nvPr/>
          </p:nvSpPr>
          <p:spPr bwMode="auto">
            <a:xfrm>
              <a:off x="8962" y="15586"/>
              <a:ext cx="776" cy="374"/>
            </a:xfrm>
            <a:prstGeom prst="rect">
              <a:avLst/>
            </a:prstGeom>
            <a:noFill/>
            <a:ln w="9525">
              <a:noFill/>
              <a:miter lim="800000"/>
              <a:headEnd/>
              <a:tailEnd/>
            </a:ln>
          </p:spPr>
          <p:txBody>
            <a:bodyPr lIns="82296" tIns="41148" rIns="82296" bIns="41148" anchor="ctr"/>
            <a:lstStyle/>
            <a:p>
              <a:pPr algn="ctr"/>
              <a:r>
                <a:rPr lang="en-US" altLang="zh-CN" sz="1600">
                  <a:solidFill>
                    <a:srgbClr val="000000"/>
                  </a:solidFill>
                  <a:latin typeface="Times New Roman" pitchFamily="18" charset="0"/>
                  <a:ea typeface="宋体" pitchFamily="2" charset="-122"/>
                </a:rPr>
                <a:t>White</a:t>
              </a:r>
              <a:endParaRPr lang="en-US" altLang="zh-CN" sz="1600"/>
            </a:p>
          </p:txBody>
        </p:sp>
        <p:sp>
          <p:nvSpPr>
            <p:cNvPr id="51283" name="Rectangle 86"/>
            <p:cNvSpPr>
              <a:spLocks noChangeArrowheads="1"/>
            </p:cNvSpPr>
            <p:nvPr/>
          </p:nvSpPr>
          <p:spPr bwMode="auto">
            <a:xfrm>
              <a:off x="9738" y="15211"/>
              <a:ext cx="600" cy="375"/>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84" name="Rectangle 87"/>
            <p:cNvSpPr>
              <a:spLocks noChangeArrowheads="1"/>
            </p:cNvSpPr>
            <p:nvPr/>
          </p:nvSpPr>
          <p:spPr bwMode="auto">
            <a:xfrm>
              <a:off x="8962" y="15211"/>
              <a:ext cx="776" cy="375"/>
            </a:xfrm>
            <a:prstGeom prst="rect">
              <a:avLst/>
            </a:prstGeom>
            <a:noFill/>
            <a:ln w="9525">
              <a:noFill/>
              <a:miter lim="800000"/>
              <a:headEnd/>
              <a:tailEnd/>
            </a:ln>
          </p:spPr>
          <p:txBody>
            <a:bodyPr lIns="82296" tIns="41148" rIns="82296" bIns="41148" anchor="ctr"/>
            <a:lstStyle/>
            <a:p>
              <a:pPr algn="ctr"/>
              <a:r>
                <a:rPr lang="en-US" altLang="zh-CN" sz="1600">
                  <a:solidFill>
                    <a:srgbClr val="000000"/>
                  </a:solidFill>
                  <a:latin typeface="Times New Roman" pitchFamily="18" charset="0"/>
                  <a:ea typeface="宋体" pitchFamily="2" charset="-122"/>
                </a:rPr>
                <a:t>Smith</a:t>
              </a:r>
              <a:endParaRPr lang="en-US" altLang="zh-CN" sz="1600"/>
            </a:p>
          </p:txBody>
        </p:sp>
        <p:sp>
          <p:nvSpPr>
            <p:cNvPr id="51285" name="Rectangle 88"/>
            <p:cNvSpPr>
              <a:spLocks noChangeArrowheads="1"/>
            </p:cNvSpPr>
            <p:nvPr/>
          </p:nvSpPr>
          <p:spPr bwMode="auto">
            <a:xfrm>
              <a:off x="9738" y="14837"/>
              <a:ext cx="600" cy="374"/>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86" name="Rectangle 89"/>
            <p:cNvSpPr>
              <a:spLocks noChangeArrowheads="1"/>
            </p:cNvSpPr>
            <p:nvPr/>
          </p:nvSpPr>
          <p:spPr bwMode="auto">
            <a:xfrm>
              <a:off x="8962" y="14837"/>
              <a:ext cx="776" cy="374"/>
            </a:xfrm>
            <a:prstGeom prst="rect">
              <a:avLst/>
            </a:prstGeom>
            <a:noFill/>
            <a:ln w="9525">
              <a:noFill/>
              <a:miter lim="800000"/>
              <a:headEnd/>
              <a:tailEnd/>
            </a:ln>
          </p:spPr>
          <p:txBody>
            <a:bodyPr lIns="82296" tIns="41148" rIns="82296" bIns="41148" anchor="ctr"/>
            <a:lstStyle/>
            <a:p>
              <a:pPr algn="ctr"/>
              <a:r>
                <a:rPr lang="en-US" altLang="zh-CN" sz="1600">
                  <a:solidFill>
                    <a:srgbClr val="000000"/>
                  </a:solidFill>
                  <a:latin typeface="Times New Roman" pitchFamily="18" charset="0"/>
                  <a:ea typeface="宋体" pitchFamily="2" charset="-122"/>
                </a:rPr>
                <a:t>Martin</a:t>
              </a:r>
              <a:endParaRPr lang="en-US" altLang="zh-CN" sz="1600"/>
            </a:p>
          </p:txBody>
        </p:sp>
        <p:sp>
          <p:nvSpPr>
            <p:cNvPr id="51287" name="Rectangle 90"/>
            <p:cNvSpPr>
              <a:spLocks noChangeArrowheads="1"/>
            </p:cNvSpPr>
            <p:nvPr/>
          </p:nvSpPr>
          <p:spPr bwMode="auto">
            <a:xfrm>
              <a:off x="9738" y="14462"/>
              <a:ext cx="600" cy="375"/>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88" name="Rectangle 91"/>
            <p:cNvSpPr>
              <a:spLocks noChangeArrowheads="1"/>
            </p:cNvSpPr>
            <p:nvPr/>
          </p:nvSpPr>
          <p:spPr bwMode="auto">
            <a:xfrm>
              <a:off x="8962" y="14462"/>
              <a:ext cx="776" cy="375"/>
            </a:xfrm>
            <a:prstGeom prst="rect">
              <a:avLst/>
            </a:prstGeom>
            <a:noFill/>
            <a:ln w="9525">
              <a:noFill/>
              <a:miter lim="800000"/>
              <a:headEnd/>
              <a:tailEnd/>
            </a:ln>
          </p:spPr>
          <p:txBody>
            <a:bodyPr lIns="82296" tIns="41148" rIns="82296" bIns="41148" anchor="ctr"/>
            <a:lstStyle/>
            <a:p>
              <a:pPr algn="ctr"/>
              <a:r>
                <a:rPr lang="en-US" altLang="zh-CN" sz="1600">
                  <a:solidFill>
                    <a:srgbClr val="000000"/>
                  </a:solidFill>
                  <a:latin typeface="Times New Roman" pitchFamily="18" charset="0"/>
                  <a:ea typeface="宋体" pitchFamily="2" charset="-122"/>
                </a:rPr>
                <a:t>Jones</a:t>
              </a:r>
              <a:endParaRPr lang="en-US" altLang="zh-CN" sz="1600"/>
            </a:p>
          </p:txBody>
        </p:sp>
        <p:sp>
          <p:nvSpPr>
            <p:cNvPr id="51289" name="Rectangle 92"/>
            <p:cNvSpPr>
              <a:spLocks noChangeArrowheads="1"/>
            </p:cNvSpPr>
            <p:nvPr/>
          </p:nvSpPr>
          <p:spPr bwMode="auto">
            <a:xfrm>
              <a:off x="9738" y="14088"/>
              <a:ext cx="600" cy="374"/>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90" name="Rectangle 93"/>
            <p:cNvSpPr>
              <a:spLocks noChangeArrowheads="1"/>
            </p:cNvSpPr>
            <p:nvPr/>
          </p:nvSpPr>
          <p:spPr bwMode="auto">
            <a:xfrm>
              <a:off x="8962" y="14088"/>
              <a:ext cx="776" cy="374"/>
            </a:xfrm>
            <a:prstGeom prst="rect">
              <a:avLst/>
            </a:prstGeom>
            <a:noFill/>
            <a:ln w="9525">
              <a:noFill/>
              <a:miter lim="800000"/>
              <a:headEnd/>
              <a:tailEnd/>
            </a:ln>
          </p:spPr>
          <p:txBody>
            <a:bodyPr lIns="82296" tIns="41148" rIns="82296" bIns="41148" anchor="ctr"/>
            <a:lstStyle/>
            <a:p>
              <a:pPr algn="ctr"/>
              <a:r>
                <a:rPr lang="en-US" altLang="zh-CN" sz="1600">
                  <a:solidFill>
                    <a:srgbClr val="000000"/>
                  </a:solidFill>
                  <a:latin typeface="Times New Roman" pitchFamily="18" charset="0"/>
                  <a:ea typeface="宋体" pitchFamily="2" charset="-122"/>
                </a:rPr>
                <a:t>Hall</a:t>
              </a:r>
              <a:endParaRPr lang="en-US" altLang="zh-CN" sz="1600"/>
            </a:p>
          </p:txBody>
        </p:sp>
        <p:sp>
          <p:nvSpPr>
            <p:cNvPr id="51291" name="Rectangle 94"/>
            <p:cNvSpPr>
              <a:spLocks noChangeArrowheads="1"/>
            </p:cNvSpPr>
            <p:nvPr/>
          </p:nvSpPr>
          <p:spPr bwMode="auto">
            <a:xfrm>
              <a:off x="9738" y="13713"/>
              <a:ext cx="600" cy="375"/>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292" name="Rectangle 95"/>
            <p:cNvSpPr>
              <a:spLocks noChangeArrowheads="1"/>
            </p:cNvSpPr>
            <p:nvPr/>
          </p:nvSpPr>
          <p:spPr bwMode="auto">
            <a:xfrm>
              <a:off x="8962" y="13713"/>
              <a:ext cx="776" cy="375"/>
            </a:xfrm>
            <a:prstGeom prst="rect">
              <a:avLst/>
            </a:prstGeom>
            <a:noFill/>
            <a:ln w="9525">
              <a:noFill/>
              <a:miter lim="800000"/>
              <a:headEnd/>
              <a:tailEnd/>
            </a:ln>
          </p:spPr>
          <p:txBody>
            <a:bodyPr lIns="82296" tIns="41148" rIns="82296" bIns="41148" anchor="ctr"/>
            <a:lstStyle/>
            <a:p>
              <a:pPr algn="ctr"/>
              <a:r>
                <a:rPr lang="en-US" altLang="zh-CN" sz="1600">
                  <a:solidFill>
                    <a:srgbClr val="000000"/>
                  </a:solidFill>
                  <a:latin typeface="Times New Roman" pitchFamily="18" charset="0"/>
                  <a:ea typeface="宋体" pitchFamily="2" charset="-122"/>
                </a:rPr>
                <a:t>Gabriel</a:t>
              </a:r>
              <a:endParaRPr lang="en-US" altLang="zh-CN" sz="1600"/>
            </a:p>
          </p:txBody>
        </p:sp>
        <p:sp>
          <p:nvSpPr>
            <p:cNvPr id="51293" name="Line 96"/>
            <p:cNvSpPr>
              <a:spLocks noChangeShapeType="1"/>
            </p:cNvSpPr>
            <p:nvPr/>
          </p:nvSpPr>
          <p:spPr bwMode="auto">
            <a:xfrm>
              <a:off x="8962" y="13713"/>
              <a:ext cx="1376" cy="0"/>
            </a:xfrm>
            <a:prstGeom prst="line">
              <a:avLst/>
            </a:prstGeom>
            <a:noFill/>
            <a:ln w="12700" cap="rnd">
              <a:solidFill>
                <a:srgbClr val="000000"/>
              </a:solidFill>
              <a:round/>
              <a:headEnd/>
              <a:tailEnd/>
            </a:ln>
          </p:spPr>
          <p:txBody>
            <a:bodyPr/>
            <a:lstStyle/>
            <a:p>
              <a:endParaRPr lang="zh-CN" altLang="en-US"/>
            </a:p>
          </p:txBody>
        </p:sp>
        <p:sp>
          <p:nvSpPr>
            <p:cNvPr id="51294" name="Line 97"/>
            <p:cNvSpPr>
              <a:spLocks noChangeShapeType="1"/>
            </p:cNvSpPr>
            <p:nvPr/>
          </p:nvSpPr>
          <p:spPr bwMode="auto">
            <a:xfrm>
              <a:off x="8962" y="16335"/>
              <a:ext cx="1376" cy="0"/>
            </a:xfrm>
            <a:prstGeom prst="line">
              <a:avLst/>
            </a:prstGeom>
            <a:noFill/>
            <a:ln w="12700" cap="rnd">
              <a:solidFill>
                <a:srgbClr val="000000"/>
              </a:solidFill>
              <a:round/>
              <a:headEnd/>
              <a:tailEnd/>
            </a:ln>
          </p:spPr>
          <p:txBody>
            <a:bodyPr/>
            <a:lstStyle/>
            <a:p>
              <a:endParaRPr lang="zh-CN" altLang="en-US"/>
            </a:p>
          </p:txBody>
        </p:sp>
        <p:sp>
          <p:nvSpPr>
            <p:cNvPr id="51295" name="Line 98"/>
            <p:cNvSpPr>
              <a:spLocks noChangeShapeType="1"/>
            </p:cNvSpPr>
            <p:nvPr/>
          </p:nvSpPr>
          <p:spPr bwMode="auto">
            <a:xfrm>
              <a:off x="8962" y="13713"/>
              <a:ext cx="0" cy="2622"/>
            </a:xfrm>
            <a:prstGeom prst="line">
              <a:avLst/>
            </a:prstGeom>
            <a:noFill/>
            <a:ln w="12700" cap="rnd">
              <a:solidFill>
                <a:srgbClr val="000000"/>
              </a:solidFill>
              <a:round/>
              <a:headEnd/>
              <a:tailEnd/>
            </a:ln>
          </p:spPr>
          <p:txBody>
            <a:bodyPr/>
            <a:lstStyle/>
            <a:p>
              <a:endParaRPr lang="zh-CN" altLang="en-US"/>
            </a:p>
          </p:txBody>
        </p:sp>
        <p:sp>
          <p:nvSpPr>
            <p:cNvPr id="51296" name="Line 99"/>
            <p:cNvSpPr>
              <a:spLocks noChangeShapeType="1"/>
            </p:cNvSpPr>
            <p:nvPr/>
          </p:nvSpPr>
          <p:spPr bwMode="auto">
            <a:xfrm>
              <a:off x="10338" y="13713"/>
              <a:ext cx="0" cy="2622"/>
            </a:xfrm>
            <a:prstGeom prst="line">
              <a:avLst/>
            </a:prstGeom>
            <a:noFill/>
            <a:ln w="12700" cap="rnd">
              <a:solidFill>
                <a:srgbClr val="000000"/>
              </a:solidFill>
              <a:round/>
              <a:headEnd/>
              <a:tailEnd/>
            </a:ln>
          </p:spPr>
          <p:txBody>
            <a:bodyPr/>
            <a:lstStyle/>
            <a:p>
              <a:endParaRPr lang="zh-CN" altLang="en-US"/>
            </a:p>
          </p:txBody>
        </p:sp>
        <p:sp>
          <p:nvSpPr>
            <p:cNvPr id="51297" name="Line 100"/>
            <p:cNvSpPr>
              <a:spLocks noChangeShapeType="1"/>
            </p:cNvSpPr>
            <p:nvPr/>
          </p:nvSpPr>
          <p:spPr bwMode="auto">
            <a:xfrm>
              <a:off x="8962" y="14088"/>
              <a:ext cx="1376" cy="0"/>
            </a:xfrm>
            <a:prstGeom prst="line">
              <a:avLst/>
            </a:prstGeom>
            <a:noFill/>
            <a:ln w="12700" cap="rnd">
              <a:solidFill>
                <a:srgbClr val="000000"/>
              </a:solidFill>
              <a:round/>
              <a:headEnd/>
              <a:tailEnd/>
            </a:ln>
          </p:spPr>
          <p:txBody>
            <a:bodyPr/>
            <a:lstStyle/>
            <a:p>
              <a:endParaRPr lang="zh-CN" altLang="en-US"/>
            </a:p>
          </p:txBody>
        </p:sp>
        <p:sp>
          <p:nvSpPr>
            <p:cNvPr id="51298" name="Line 101"/>
            <p:cNvSpPr>
              <a:spLocks noChangeShapeType="1"/>
            </p:cNvSpPr>
            <p:nvPr/>
          </p:nvSpPr>
          <p:spPr bwMode="auto">
            <a:xfrm>
              <a:off x="9738" y="13713"/>
              <a:ext cx="0" cy="2622"/>
            </a:xfrm>
            <a:prstGeom prst="line">
              <a:avLst/>
            </a:prstGeom>
            <a:noFill/>
            <a:ln w="12700" cap="rnd">
              <a:solidFill>
                <a:srgbClr val="000000"/>
              </a:solidFill>
              <a:round/>
              <a:headEnd/>
              <a:tailEnd/>
            </a:ln>
          </p:spPr>
          <p:txBody>
            <a:bodyPr/>
            <a:lstStyle/>
            <a:p>
              <a:endParaRPr lang="zh-CN" altLang="en-US"/>
            </a:p>
          </p:txBody>
        </p:sp>
        <p:sp>
          <p:nvSpPr>
            <p:cNvPr id="51299" name="Line 102"/>
            <p:cNvSpPr>
              <a:spLocks noChangeShapeType="1"/>
            </p:cNvSpPr>
            <p:nvPr/>
          </p:nvSpPr>
          <p:spPr bwMode="auto">
            <a:xfrm>
              <a:off x="8962" y="14462"/>
              <a:ext cx="1376" cy="0"/>
            </a:xfrm>
            <a:prstGeom prst="line">
              <a:avLst/>
            </a:prstGeom>
            <a:noFill/>
            <a:ln w="12700" cap="rnd">
              <a:solidFill>
                <a:srgbClr val="000000"/>
              </a:solidFill>
              <a:round/>
              <a:headEnd/>
              <a:tailEnd/>
            </a:ln>
          </p:spPr>
          <p:txBody>
            <a:bodyPr/>
            <a:lstStyle/>
            <a:p>
              <a:endParaRPr lang="zh-CN" altLang="en-US"/>
            </a:p>
          </p:txBody>
        </p:sp>
        <p:sp>
          <p:nvSpPr>
            <p:cNvPr id="51300" name="Line 103"/>
            <p:cNvSpPr>
              <a:spLocks noChangeShapeType="1"/>
            </p:cNvSpPr>
            <p:nvPr/>
          </p:nvSpPr>
          <p:spPr bwMode="auto">
            <a:xfrm>
              <a:off x="8962" y="14837"/>
              <a:ext cx="1376" cy="0"/>
            </a:xfrm>
            <a:prstGeom prst="line">
              <a:avLst/>
            </a:prstGeom>
            <a:noFill/>
            <a:ln w="12700" cap="rnd">
              <a:solidFill>
                <a:srgbClr val="000000"/>
              </a:solidFill>
              <a:round/>
              <a:headEnd/>
              <a:tailEnd/>
            </a:ln>
          </p:spPr>
          <p:txBody>
            <a:bodyPr/>
            <a:lstStyle/>
            <a:p>
              <a:endParaRPr lang="zh-CN" altLang="en-US"/>
            </a:p>
          </p:txBody>
        </p:sp>
        <p:sp>
          <p:nvSpPr>
            <p:cNvPr id="51301" name="Line 104"/>
            <p:cNvSpPr>
              <a:spLocks noChangeShapeType="1"/>
            </p:cNvSpPr>
            <p:nvPr/>
          </p:nvSpPr>
          <p:spPr bwMode="auto">
            <a:xfrm>
              <a:off x="8962" y="15211"/>
              <a:ext cx="1376" cy="0"/>
            </a:xfrm>
            <a:prstGeom prst="line">
              <a:avLst/>
            </a:prstGeom>
            <a:noFill/>
            <a:ln w="12700" cap="rnd">
              <a:solidFill>
                <a:srgbClr val="000000"/>
              </a:solidFill>
              <a:round/>
              <a:headEnd/>
              <a:tailEnd/>
            </a:ln>
          </p:spPr>
          <p:txBody>
            <a:bodyPr/>
            <a:lstStyle/>
            <a:p>
              <a:endParaRPr lang="zh-CN" altLang="en-US"/>
            </a:p>
          </p:txBody>
        </p:sp>
        <p:sp>
          <p:nvSpPr>
            <p:cNvPr id="51302" name="Line 105"/>
            <p:cNvSpPr>
              <a:spLocks noChangeShapeType="1"/>
            </p:cNvSpPr>
            <p:nvPr/>
          </p:nvSpPr>
          <p:spPr bwMode="auto">
            <a:xfrm>
              <a:off x="8962" y="15586"/>
              <a:ext cx="1376" cy="0"/>
            </a:xfrm>
            <a:prstGeom prst="line">
              <a:avLst/>
            </a:prstGeom>
            <a:noFill/>
            <a:ln w="12700" cap="rnd">
              <a:solidFill>
                <a:srgbClr val="000000"/>
              </a:solidFill>
              <a:round/>
              <a:headEnd/>
              <a:tailEnd/>
            </a:ln>
          </p:spPr>
          <p:txBody>
            <a:bodyPr/>
            <a:lstStyle/>
            <a:p>
              <a:endParaRPr lang="zh-CN" altLang="en-US"/>
            </a:p>
          </p:txBody>
        </p:sp>
        <p:sp>
          <p:nvSpPr>
            <p:cNvPr id="51303" name="Line 106"/>
            <p:cNvSpPr>
              <a:spLocks noChangeShapeType="1"/>
            </p:cNvSpPr>
            <p:nvPr/>
          </p:nvSpPr>
          <p:spPr bwMode="auto">
            <a:xfrm>
              <a:off x="8962" y="15960"/>
              <a:ext cx="1376" cy="0"/>
            </a:xfrm>
            <a:prstGeom prst="line">
              <a:avLst/>
            </a:prstGeom>
            <a:noFill/>
            <a:ln w="12700" cap="rnd">
              <a:solidFill>
                <a:srgbClr val="000000"/>
              </a:solidFill>
              <a:round/>
              <a:headEnd/>
              <a:tailEnd/>
            </a:ln>
          </p:spPr>
          <p:txBody>
            <a:bodyPr/>
            <a:lstStyle/>
            <a:p>
              <a:endParaRPr lang="zh-CN" altLang="en-US"/>
            </a:p>
          </p:txBody>
        </p:sp>
        <p:sp>
          <p:nvSpPr>
            <p:cNvPr id="51304" name="Rectangle 107"/>
            <p:cNvSpPr>
              <a:spLocks noChangeArrowheads="1"/>
            </p:cNvSpPr>
            <p:nvPr/>
          </p:nvSpPr>
          <p:spPr bwMode="auto">
            <a:xfrm>
              <a:off x="3245" y="12568"/>
              <a:ext cx="1591" cy="461"/>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305" name="Rectangle 108"/>
            <p:cNvSpPr>
              <a:spLocks noChangeArrowheads="1"/>
            </p:cNvSpPr>
            <p:nvPr/>
          </p:nvSpPr>
          <p:spPr bwMode="auto">
            <a:xfrm>
              <a:off x="3245" y="12157"/>
              <a:ext cx="1591" cy="411"/>
            </a:xfrm>
            <a:prstGeom prst="rect">
              <a:avLst/>
            </a:prstGeom>
            <a:noFill/>
            <a:ln w="9525">
              <a:noFill/>
              <a:miter lim="800000"/>
              <a:headEnd/>
              <a:tailEnd/>
            </a:ln>
          </p:spPr>
          <p:txBody>
            <a:bodyPr lIns="82296" tIns="41148" rIns="82296" bIns="41148" anchor="ctr"/>
            <a:lstStyle/>
            <a:p>
              <a:pPr algn="ctr"/>
              <a:r>
                <a:rPr lang="en-US" altLang="zh-CN" sz="1600">
                  <a:solidFill>
                    <a:srgbClr val="000000"/>
                  </a:solidFill>
                  <a:latin typeface="Times New Roman" pitchFamily="18" charset="0"/>
                  <a:ea typeface="宋体" pitchFamily="2" charset="-122"/>
                </a:rPr>
                <a:t>Carl</a:t>
              </a:r>
              <a:endParaRPr lang="en-US" altLang="zh-CN" sz="1600"/>
            </a:p>
          </p:txBody>
        </p:sp>
        <p:sp>
          <p:nvSpPr>
            <p:cNvPr id="51306" name="Rectangle 109"/>
            <p:cNvSpPr>
              <a:spLocks noChangeArrowheads="1"/>
            </p:cNvSpPr>
            <p:nvPr/>
          </p:nvSpPr>
          <p:spPr bwMode="auto">
            <a:xfrm>
              <a:off x="3245" y="11745"/>
              <a:ext cx="1591" cy="412"/>
            </a:xfrm>
            <a:prstGeom prst="rect">
              <a:avLst/>
            </a:prstGeom>
            <a:noFill/>
            <a:ln w="9525">
              <a:noFill/>
              <a:miter lim="800000"/>
              <a:headEnd/>
              <a:tailEnd/>
            </a:ln>
          </p:spPr>
          <p:txBody>
            <a:bodyPr lIns="82296" tIns="41148" rIns="82296" bIns="41148" anchor="ctr"/>
            <a:lstStyle/>
            <a:p>
              <a:pPr algn="ctr"/>
              <a:r>
                <a:rPr lang="en-US" altLang="zh-CN" sz="1600">
                  <a:solidFill>
                    <a:srgbClr val="000000"/>
                  </a:solidFill>
                  <a:latin typeface="Times New Roman" pitchFamily="18" charset="0"/>
                  <a:ea typeface="宋体" pitchFamily="2" charset="-122"/>
                </a:rPr>
                <a:t>Adam</a:t>
              </a:r>
              <a:endParaRPr lang="en-US" altLang="zh-CN" sz="1600"/>
            </a:p>
          </p:txBody>
        </p:sp>
        <p:sp>
          <p:nvSpPr>
            <p:cNvPr id="51307" name="Line 110"/>
            <p:cNvSpPr>
              <a:spLocks noChangeShapeType="1"/>
            </p:cNvSpPr>
            <p:nvPr/>
          </p:nvSpPr>
          <p:spPr bwMode="auto">
            <a:xfrm>
              <a:off x="3245" y="11745"/>
              <a:ext cx="1591" cy="0"/>
            </a:xfrm>
            <a:prstGeom prst="line">
              <a:avLst/>
            </a:prstGeom>
            <a:noFill/>
            <a:ln w="12700" cap="rnd">
              <a:solidFill>
                <a:srgbClr val="000000"/>
              </a:solidFill>
              <a:round/>
              <a:headEnd/>
              <a:tailEnd/>
            </a:ln>
          </p:spPr>
          <p:txBody>
            <a:bodyPr/>
            <a:lstStyle/>
            <a:p>
              <a:endParaRPr lang="zh-CN" altLang="en-US"/>
            </a:p>
          </p:txBody>
        </p:sp>
        <p:sp>
          <p:nvSpPr>
            <p:cNvPr id="51308" name="Line 111"/>
            <p:cNvSpPr>
              <a:spLocks noChangeShapeType="1"/>
            </p:cNvSpPr>
            <p:nvPr/>
          </p:nvSpPr>
          <p:spPr bwMode="auto">
            <a:xfrm>
              <a:off x="3245" y="13029"/>
              <a:ext cx="1591" cy="0"/>
            </a:xfrm>
            <a:prstGeom prst="line">
              <a:avLst/>
            </a:prstGeom>
            <a:noFill/>
            <a:ln w="12700" cap="rnd">
              <a:solidFill>
                <a:srgbClr val="000000"/>
              </a:solidFill>
              <a:round/>
              <a:headEnd/>
              <a:tailEnd/>
            </a:ln>
          </p:spPr>
          <p:txBody>
            <a:bodyPr/>
            <a:lstStyle/>
            <a:p>
              <a:endParaRPr lang="zh-CN" altLang="en-US"/>
            </a:p>
          </p:txBody>
        </p:sp>
        <p:sp>
          <p:nvSpPr>
            <p:cNvPr id="51309" name="Line 112"/>
            <p:cNvSpPr>
              <a:spLocks noChangeShapeType="1"/>
            </p:cNvSpPr>
            <p:nvPr/>
          </p:nvSpPr>
          <p:spPr bwMode="auto">
            <a:xfrm>
              <a:off x="3245" y="11745"/>
              <a:ext cx="0" cy="1284"/>
            </a:xfrm>
            <a:prstGeom prst="line">
              <a:avLst/>
            </a:prstGeom>
            <a:noFill/>
            <a:ln w="12700" cap="rnd">
              <a:solidFill>
                <a:srgbClr val="000000"/>
              </a:solidFill>
              <a:round/>
              <a:headEnd/>
              <a:tailEnd/>
            </a:ln>
          </p:spPr>
          <p:txBody>
            <a:bodyPr/>
            <a:lstStyle/>
            <a:p>
              <a:endParaRPr lang="zh-CN" altLang="en-US"/>
            </a:p>
          </p:txBody>
        </p:sp>
        <p:sp>
          <p:nvSpPr>
            <p:cNvPr id="51310" name="Line 113"/>
            <p:cNvSpPr>
              <a:spLocks noChangeShapeType="1"/>
            </p:cNvSpPr>
            <p:nvPr/>
          </p:nvSpPr>
          <p:spPr bwMode="auto">
            <a:xfrm>
              <a:off x="4836" y="11745"/>
              <a:ext cx="0" cy="1284"/>
            </a:xfrm>
            <a:prstGeom prst="line">
              <a:avLst/>
            </a:prstGeom>
            <a:noFill/>
            <a:ln w="12700" cap="rnd">
              <a:solidFill>
                <a:srgbClr val="000000"/>
              </a:solidFill>
              <a:round/>
              <a:headEnd/>
              <a:tailEnd/>
            </a:ln>
          </p:spPr>
          <p:txBody>
            <a:bodyPr/>
            <a:lstStyle/>
            <a:p>
              <a:endParaRPr lang="zh-CN" altLang="en-US"/>
            </a:p>
          </p:txBody>
        </p:sp>
        <p:sp>
          <p:nvSpPr>
            <p:cNvPr id="51311" name="Line 114"/>
            <p:cNvSpPr>
              <a:spLocks noChangeShapeType="1"/>
            </p:cNvSpPr>
            <p:nvPr/>
          </p:nvSpPr>
          <p:spPr bwMode="auto">
            <a:xfrm>
              <a:off x="3245" y="12157"/>
              <a:ext cx="1591" cy="0"/>
            </a:xfrm>
            <a:prstGeom prst="line">
              <a:avLst/>
            </a:prstGeom>
            <a:noFill/>
            <a:ln w="12700" cap="rnd">
              <a:solidFill>
                <a:srgbClr val="000000"/>
              </a:solidFill>
              <a:round/>
              <a:headEnd/>
              <a:tailEnd/>
            </a:ln>
          </p:spPr>
          <p:txBody>
            <a:bodyPr/>
            <a:lstStyle/>
            <a:p>
              <a:endParaRPr lang="zh-CN" altLang="en-US"/>
            </a:p>
          </p:txBody>
        </p:sp>
        <p:sp>
          <p:nvSpPr>
            <p:cNvPr id="51312" name="Line 115"/>
            <p:cNvSpPr>
              <a:spLocks noChangeShapeType="1"/>
            </p:cNvSpPr>
            <p:nvPr/>
          </p:nvSpPr>
          <p:spPr bwMode="auto">
            <a:xfrm>
              <a:off x="3245" y="12568"/>
              <a:ext cx="1591" cy="0"/>
            </a:xfrm>
            <a:prstGeom prst="line">
              <a:avLst/>
            </a:prstGeom>
            <a:noFill/>
            <a:ln w="12700" cap="rnd">
              <a:solidFill>
                <a:srgbClr val="000000"/>
              </a:solidFill>
              <a:round/>
              <a:headEnd/>
              <a:tailEnd/>
            </a:ln>
          </p:spPr>
          <p:txBody>
            <a:bodyPr/>
            <a:lstStyle/>
            <a:p>
              <a:endParaRPr lang="zh-CN" altLang="en-US"/>
            </a:p>
          </p:txBody>
        </p:sp>
        <p:sp>
          <p:nvSpPr>
            <p:cNvPr id="51313" name="Rectangle 116"/>
            <p:cNvSpPr>
              <a:spLocks noChangeArrowheads="1"/>
            </p:cNvSpPr>
            <p:nvPr/>
          </p:nvSpPr>
          <p:spPr bwMode="auto">
            <a:xfrm>
              <a:off x="7877" y="12568"/>
              <a:ext cx="1596" cy="461"/>
            </a:xfrm>
            <a:prstGeom prst="rect">
              <a:avLst/>
            </a:prstGeom>
            <a:noFill/>
            <a:ln w="9525">
              <a:noFill/>
              <a:miter lim="800000"/>
              <a:headEnd/>
              <a:tailEnd/>
            </a:ln>
          </p:spPr>
          <p:txBody>
            <a:bodyPr lIns="82296" tIns="41148" rIns="82296" bIns="41148" anchor="ctr"/>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314" name="Rectangle 117"/>
            <p:cNvSpPr>
              <a:spLocks noChangeArrowheads="1"/>
            </p:cNvSpPr>
            <p:nvPr/>
          </p:nvSpPr>
          <p:spPr bwMode="auto">
            <a:xfrm>
              <a:off x="7877" y="12157"/>
              <a:ext cx="1596" cy="411"/>
            </a:xfrm>
            <a:prstGeom prst="rect">
              <a:avLst/>
            </a:prstGeom>
            <a:noFill/>
            <a:ln w="9525">
              <a:noFill/>
              <a:miter lim="800000"/>
              <a:headEnd/>
              <a:tailEnd/>
            </a:ln>
          </p:spPr>
          <p:txBody>
            <a:bodyPr lIns="82296" tIns="41148" rIns="82296" bIns="41148" anchor="ctr"/>
            <a:lstStyle/>
            <a:p>
              <a:pPr algn="ctr"/>
              <a:r>
                <a:rPr lang="en-US" altLang="zh-CN" sz="1600">
                  <a:solidFill>
                    <a:srgbClr val="000000"/>
                  </a:solidFill>
                  <a:latin typeface="Times New Roman" pitchFamily="18" charset="0"/>
                  <a:ea typeface="宋体" pitchFamily="2" charset="-122"/>
                </a:rPr>
                <a:t>Gabriel</a:t>
              </a:r>
              <a:endParaRPr lang="en-US" altLang="zh-CN" sz="1600"/>
            </a:p>
          </p:txBody>
        </p:sp>
        <p:sp>
          <p:nvSpPr>
            <p:cNvPr id="51315" name="Rectangle 118"/>
            <p:cNvSpPr>
              <a:spLocks noChangeArrowheads="1"/>
            </p:cNvSpPr>
            <p:nvPr/>
          </p:nvSpPr>
          <p:spPr bwMode="auto">
            <a:xfrm>
              <a:off x="7877" y="11745"/>
              <a:ext cx="1596" cy="412"/>
            </a:xfrm>
            <a:prstGeom prst="rect">
              <a:avLst/>
            </a:prstGeom>
            <a:noFill/>
            <a:ln w="9525">
              <a:noFill/>
              <a:miter lim="800000"/>
              <a:headEnd/>
              <a:tailEnd/>
            </a:ln>
          </p:spPr>
          <p:txBody>
            <a:bodyPr lIns="82296" tIns="41148" rIns="82296" bIns="41148" anchor="ctr"/>
            <a:lstStyle/>
            <a:p>
              <a:pPr algn="ctr"/>
              <a:r>
                <a:rPr lang="en-US" altLang="zh-CN" sz="1600">
                  <a:solidFill>
                    <a:srgbClr val="000000"/>
                  </a:solidFill>
                  <a:latin typeface="Times New Roman" pitchFamily="18" charset="0"/>
                  <a:ea typeface="宋体" pitchFamily="2" charset="-122"/>
                </a:rPr>
                <a:t>Ebron</a:t>
              </a:r>
              <a:endParaRPr lang="en-US" altLang="zh-CN" sz="1600"/>
            </a:p>
          </p:txBody>
        </p:sp>
        <p:sp>
          <p:nvSpPr>
            <p:cNvPr id="51316" name="Line 119"/>
            <p:cNvSpPr>
              <a:spLocks noChangeShapeType="1"/>
            </p:cNvSpPr>
            <p:nvPr/>
          </p:nvSpPr>
          <p:spPr bwMode="auto">
            <a:xfrm>
              <a:off x="7877" y="11745"/>
              <a:ext cx="1596" cy="0"/>
            </a:xfrm>
            <a:prstGeom prst="line">
              <a:avLst/>
            </a:prstGeom>
            <a:noFill/>
            <a:ln w="12700" cap="rnd">
              <a:solidFill>
                <a:srgbClr val="000000"/>
              </a:solidFill>
              <a:round/>
              <a:headEnd/>
              <a:tailEnd/>
            </a:ln>
          </p:spPr>
          <p:txBody>
            <a:bodyPr/>
            <a:lstStyle/>
            <a:p>
              <a:endParaRPr lang="zh-CN" altLang="en-US"/>
            </a:p>
          </p:txBody>
        </p:sp>
        <p:sp>
          <p:nvSpPr>
            <p:cNvPr id="51317" name="Line 120"/>
            <p:cNvSpPr>
              <a:spLocks noChangeShapeType="1"/>
            </p:cNvSpPr>
            <p:nvPr/>
          </p:nvSpPr>
          <p:spPr bwMode="auto">
            <a:xfrm>
              <a:off x="7877" y="13029"/>
              <a:ext cx="1596" cy="0"/>
            </a:xfrm>
            <a:prstGeom prst="line">
              <a:avLst/>
            </a:prstGeom>
            <a:noFill/>
            <a:ln w="12700" cap="rnd">
              <a:solidFill>
                <a:srgbClr val="000000"/>
              </a:solidFill>
              <a:round/>
              <a:headEnd/>
              <a:tailEnd/>
            </a:ln>
          </p:spPr>
          <p:txBody>
            <a:bodyPr/>
            <a:lstStyle/>
            <a:p>
              <a:endParaRPr lang="zh-CN" altLang="en-US"/>
            </a:p>
          </p:txBody>
        </p:sp>
        <p:sp>
          <p:nvSpPr>
            <p:cNvPr id="51318" name="Line 121"/>
            <p:cNvSpPr>
              <a:spLocks noChangeShapeType="1"/>
            </p:cNvSpPr>
            <p:nvPr/>
          </p:nvSpPr>
          <p:spPr bwMode="auto">
            <a:xfrm>
              <a:off x="7877" y="11745"/>
              <a:ext cx="0" cy="1284"/>
            </a:xfrm>
            <a:prstGeom prst="line">
              <a:avLst/>
            </a:prstGeom>
            <a:noFill/>
            <a:ln w="12700" cap="rnd">
              <a:solidFill>
                <a:srgbClr val="000000"/>
              </a:solidFill>
              <a:round/>
              <a:headEnd/>
              <a:tailEnd/>
            </a:ln>
          </p:spPr>
          <p:txBody>
            <a:bodyPr/>
            <a:lstStyle/>
            <a:p>
              <a:endParaRPr lang="zh-CN" altLang="en-US"/>
            </a:p>
          </p:txBody>
        </p:sp>
        <p:sp>
          <p:nvSpPr>
            <p:cNvPr id="51319" name="Line 122"/>
            <p:cNvSpPr>
              <a:spLocks noChangeShapeType="1"/>
            </p:cNvSpPr>
            <p:nvPr/>
          </p:nvSpPr>
          <p:spPr bwMode="auto">
            <a:xfrm>
              <a:off x="9473" y="11745"/>
              <a:ext cx="0" cy="1284"/>
            </a:xfrm>
            <a:prstGeom prst="line">
              <a:avLst/>
            </a:prstGeom>
            <a:noFill/>
            <a:ln w="12700" cap="rnd">
              <a:solidFill>
                <a:srgbClr val="000000"/>
              </a:solidFill>
              <a:round/>
              <a:headEnd/>
              <a:tailEnd/>
            </a:ln>
          </p:spPr>
          <p:txBody>
            <a:bodyPr/>
            <a:lstStyle/>
            <a:p>
              <a:endParaRPr lang="zh-CN" altLang="en-US"/>
            </a:p>
          </p:txBody>
        </p:sp>
        <p:sp>
          <p:nvSpPr>
            <p:cNvPr id="51320" name="Line 123"/>
            <p:cNvSpPr>
              <a:spLocks noChangeShapeType="1"/>
            </p:cNvSpPr>
            <p:nvPr/>
          </p:nvSpPr>
          <p:spPr bwMode="auto">
            <a:xfrm>
              <a:off x="7877" y="12157"/>
              <a:ext cx="1596" cy="0"/>
            </a:xfrm>
            <a:prstGeom prst="line">
              <a:avLst/>
            </a:prstGeom>
            <a:noFill/>
            <a:ln w="12700" cap="rnd">
              <a:solidFill>
                <a:srgbClr val="000000"/>
              </a:solidFill>
              <a:round/>
              <a:headEnd/>
              <a:tailEnd/>
            </a:ln>
          </p:spPr>
          <p:txBody>
            <a:bodyPr/>
            <a:lstStyle/>
            <a:p>
              <a:endParaRPr lang="zh-CN" altLang="en-US"/>
            </a:p>
          </p:txBody>
        </p:sp>
        <p:sp>
          <p:nvSpPr>
            <p:cNvPr id="51321" name="Line 124"/>
            <p:cNvSpPr>
              <a:spLocks noChangeShapeType="1"/>
            </p:cNvSpPr>
            <p:nvPr/>
          </p:nvSpPr>
          <p:spPr bwMode="auto">
            <a:xfrm>
              <a:off x="7877" y="12568"/>
              <a:ext cx="1596" cy="0"/>
            </a:xfrm>
            <a:prstGeom prst="line">
              <a:avLst/>
            </a:prstGeom>
            <a:noFill/>
            <a:ln w="12700" cap="rnd">
              <a:solidFill>
                <a:srgbClr val="000000"/>
              </a:solidFill>
              <a:round/>
              <a:headEnd/>
              <a:tailEnd/>
            </a:ln>
          </p:spPr>
          <p:txBody>
            <a:bodyPr/>
            <a:lstStyle/>
            <a:p>
              <a:endParaRPr lang="zh-CN" altLang="en-US"/>
            </a:p>
          </p:txBody>
        </p:sp>
        <p:sp>
          <p:nvSpPr>
            <p:cNvPr id="51322" name="Rectangle 125"/>
            <p:cNvSpPr>
              <a:spLocks noChangeArrowheads="1"/>
            </p:cNvSpPr>
            <p:nvPr/>
          </p:nvSpPr>
          <p:spPr bwMode="auto">
            <a:xfrm>
              <a:off x="5519" y="10659"/>
              <a:ext cx="1761" cy="393"/>
            </a:xfrm>
            <a:prstGeom prst="rect">
              <a:avLst/>
            </a:prstGeom>
            <a:noFill/>
            <a:ln w="9525">
              <a:noFill/>
              <a:miter lim="800000"/>
              <a:headEnd/>
              <a:tailEnd/>
            </a:ln>
          </p:spPr>
          <p:txBody>
            <a:bodyPr lIns="81000" tIns="42120" rIns="81000" bIns="42120" anchor="ctr" anchorCtr="1"/>
            <a:lstStyle/>
            <a:p>
              <a:pPr algn="ctr"/>
              <a:r>
                <a:rPr lang="en-US" altLang="zh-CN" sz="1600">
                  <a:solidFill>
                    <a:srgbClr val="000000"/>
                  </a:solidFill>
                  <a:latin typeface="Times New Roman" pitchFamily="18" charset="0"/>
                  <a:ea typeface="宋体" pitchFamily="2" charset="-122"/>
                </a:rPr>
                <a:t>Ebron</a:t>
              </a:r>
              <a:endParaRPr lang="en-US" altLang="zh-CN" sz="1600"/>
            </a:p>
          </p:txBody>
        </p:sp>
        <p:sp>
          <p:nvSpPr>
            <p:cNvPr id="51323" name="Rectangle 126"/>
            <p:cNvSpPr>
              <a:spLocks noChangeArrowheads="1"/>
            </p:cNvSpPr>
            <p:nvPr/>
          </p:nvSpPr>
          <p:spPr bwMode="auto">
            <a:xfrm>
              <a:off x="5519" y="10210"/>
              <a:ext cx="1761" cy="449"/>
            </a:xfrm>
            <a:prstGeom prst="rect">
              <a:avLst/>
            </a:prstGeom>
            <a:noFill/>
            <a:ln w="9525">
              <a:noFill/>
              <a:miter lim="800000"/>
              <a:headEnd/>
              <a:tailEnd/>
            </a:ln>
          </p:spPr>
          <p:txBody>
            <a:bodyPr lIns="81000" tIns="42120" rIns="81000" bIns="42120" anchor="ctr" anchorCtr="1"/>
            <a:lstStyle/>
            <a:p>
              <a:pPr algn="ctr"/>
              <a:r>
                <a:rPr lang="en-US" altLang="zh-CN" sz="1600" b="1">
                  <a:solidFill>
                    <a:srgbClr val="000000"/>
                  </a:solidFill>
                  <a:latin typeface="Times New Roman" pitchFamily="18" charset="0"/>
                  <a:ea typeface="宋体" pitchFamily="2" charset="-122"/>
                  <a:sym typeface="Symbol" pitchFamily="18" charset="2"/>
                </a:rPr>
                <a:t></a:t>
              </a:r>
              <a:endParaRPr lang="en-US" altLang="zh-CN" sz="1600"/>
            </a:p>
          </p:txBody>
        </p:sp>
        <p:sp>
          <p:nvSpPr>
            <p:cNvPr id="51324" name="Rectangle 127"/>
            <p:cNvSpPr>
              <a:spLocks noChangeArrowheads="1"/>
            </p:cNvSpPr>
            <p:nvPr/>
          </p:nvSpPr>
          <p:spPr bwMode="auto">
            <a:xfrm>
              <a:off x="5519" y="9815"/>
              <a:ext cx="1761" cy="395"/>
            </a:xfrm>
            <a:prstGeom prst="rect">
              <a:avLst/>
            </a:prstGeom>
            <a:noFill/>
            <a:ln w="9525">
              <a:noFill/>
              <a:miter lim="800000"/>
              <a:headEnd/>
              <a:tailEnd/>
            </a:ln>
          </p:spPr>
          <p:txBody>
            <a:bodyPr lIns="81000" tIns="42120" rIns="81000" bIns="42120" anchor="ctr" anchorCtr="1"/>
            <a:lstStyle/>
            <a:p>
              <a:pPr algn="ctr"/>
              <a:r>
                <a:rPr lang="en-US" altLang="zh-CN" sz="1600">
                  <a:solidFill>
                    <a:srgbClr val="000000"/>
                  </a:solidFill>
                  <a:latin typeface="Times New Roman" pitchFamily="18" charset="0"/>
                  <a:ea typeface="宋体" pitchFamily="2" charset="-122"/>
                </a:rPr>
                <a:t>Adam</a:t>
              </a:r>
              <a:endParaRPr lang="en-US" altLang="zh-CN" sz="1600"/>
            </a:p>
          </p:txBody>
        </p:sp>
        <p:sp>
          <p:nvSpPr>
            <p:cNvPr id="51325" name="Line 128"/>
            <p:cNvSpPr>
              <a:spLocks noChangeShapeType="1"/>
            </p:cNvSpPr>
            <p:nvPr/>
          </p:nvSpPr>
          <p:spPr bwMode="auto">
            <a:xfrm>
              <a:off x="5519" y="9815"/>
              <a:ext cx="1761" cy="0"/>
            </a:xfrm>
            <a:prstGeom prst="line">
              <a:avLst/>
            </a:prstGeom>
            <a:noFill/>
            <a:ln w="12700" cap="rnd">
              <a:solidFill>
                <a:srgbClr val="000000"/>
              </a:solidFill>
              <a:round/>
              <a:headEnd/>
              <a:tailEnd/>
            </a:ln>
          </p:spPr>
          <p:txBody>
            <a:bodyPr/>
            <a:lstStyle/>
            <a:p>
              <a:endParaRPr lang="zh-CN" altLang="en-US"/>
            </a:p>
          </p:txBody>
        </p:sp>
        <p:sp>
          <p:nvSpPr>
            <p:cNvPr id="51326" name="Line 129"/>
            <p:cNvSpPr>
              <a:spLocks noChangeShapeType="1"/>
            </p:cNvSpPr>
            <p:nvPr/>
          </p:nvSpPr>
          <p:spPr bwMode="auto">
            <a:xfrm>
              <a:off x="5519" y="11052"/>
              <a:ext cx="1761" cy="0"/>
            </a:xfrm>
            <a:prstGeom prst="line">
              <a:avLst/>
            </a:prstGeom>
            <a:noFill/>
            <a:ln w="12700" cap="rnd">
              <a:solidFill>
                <a:srgbClr val="000000"/>
              </a:solidFill>
              <a:round/>
              <a:headEnd/>
              <a:tailEnd/>
            </a:ln>
          </p:spPr>
          <p:txBody>
            <a:bodyPr/>
            <a:lstStyle/>
            <a:p>
              <a:endParaRPr lang="zh-CN" altLang="en-US"/>
            </a:p>
          </p:txBody>
        </p:sp>
        <p:sp>
          <p:nvSpPr>
            <p:cNvPr id="51327" name="Line 130"/>
            <p:cNvSpPr>
              <a:spLocks noChangeShapeType="1"/>
            </p:cNvSpPr>
            <p:nvPr/>
          </p:nvSpPr>
          <p:spPr bwMode="auto">
            <a:xfrm>
              <a:off x="5519" y="9815"/>
              <a:ext cx="0" cy="1237"/>
            </a:xfrm>
            <a:prstGeom prst="line">
              <a:avLst/>
            </a:prstGeom>
            <a:noFill/>
            <a:ln w="12700" cap="rnd">
              <a:solidFill>
                <a:srgbClr val="000000"/>
              </a:solidFill>
              <a:round/>
              <a:headEnd/>
              <a:tailEnd/>
            </a:ln>
          </p:spPr>
          <p:txBody>
            <a:bodyPr/>
            <a:lstStyle/>
            <a:p>
              <a:endParaRPr lang="zh-CN" altLang="en-US"/>
            </a:p>
          </p:txBody>
        </p:sp>
        <p:sp>
          <p:nvSpPr>
            <p:cNvPr id="51328" name="Line 131"/>
            <p:cNvSpPr>
              <a:spLocks noChangeShapeType="1"/>
            </p:cNvSpPr>
            <p:nvPr/>
          </p:nvSpPr>
          <p:spPr bwMode="auto">
            <a:xfrm>
              <a:off x="7280" y="9815"/>
              <a:ext cx="0" cy="1237"/>
            </a:xfrm>
            <a:prstGeom prst="line">
              <a:avLst/>
            </a:prstGeom>
            <a:noFill/>
            <a:ln w="12700" cap="rnd">
              <a:solidFill>
                <a:srgbClr val="000000"/>
              </a:solidFill>
              <a:round/>
              <a:headEnd/>
              <a:tailEnd/>
            </a:ln>
          </p:spPr>
          <p:txBody>
            <a:bodyPr/>
            <a:lstStyle/>
            <a:p>
              <a:endParaRPr lang="zh-CN" altLang="en-US"/>
            </a:p>
          </p:txBody>
        </p:sp>
        <p:sp>
          <p:nvSpPr>
            <p:cNvPr id="51329" name="Line 132"/>
            <p:cNvSpPr>
              <a:spLocks noChangeShapeType="1"/>
            </p:cNvSpPr>
            <p:nvPr/>
          </p:nvSpPr>
          <p:spPr bwMode="auto">
            <a:xfrm>
              <a:off x="5519" y="10210"/>
              <a:ext cx="1761" cy="0"/>
            </a:xfrm>
            <a:prstGeom prst="line">
              <a:avLst/>
            </a:prstGeom>
            <a:noFill/>
            <a:ln w="12700" cap="rnd">
              <a:solidFill>
                <a:srgbClr val="000000"/>
              </a:solidFill>
              <a:round/>
              <a:headEnd/>
              <a:tailEnd/>
            </a:ln>
          </p:spPr>
          <p:txBody>
            <a:bodyPr/>
            <a:lstStyle/>
            <a:p>
              <a:endParaRPr lang="zh-CN" altLang="en-US"/>
            </a:p>
          </p:txBody>
        </p:sp>
        <p:sp>
          <p:nvSpPr>
            <p:cNvPr id="51330" name="Line 133"/>
            <p:cNvSpPr>
              <a:spLocks noChangeShapeType="1"/>
            </p:cNvSpPr>
            <p:nvPr/>
          </p:nvSpPr>
          <p:spPr bwMode="auto">
            <a:xfrm>
              <a:off x="5519" y="10659"/>
              <a:ext cx="1761" cy="0"/>
            </a:xfrm>
            <a:prstGeom prst="line">
              <a:avLst/>
            </a:prstGeom>
            <a:noFill/>
            <a:ln w="12700" cap="rnd">
              <a:solidFill>
                <a:srgbClr val="000000"/>
              </a:solidFill>
              <a:round/>
              <a:headEnd/>
              <a:tailEnd/>
            </a:ln>
          </p:spPr>
          <p:txBody>
            <a:bodyPr/>
            <a:lstStyle/>
            <a:p>
              <a:endParaRPr lang="zh-CN" altLang="en-US"/>
            </a:p>
          </p:txBody>
        </p:sp>
        <p:cxnSp>
          <p:nvCxnSpPr>
            <p:cNvPr id="51331" name="AutoShape 134"/>
            <p:cNvCxnSpPr>
              <a:cxnSpLocks noChangeShapeType="1"/>
              <a:stCxn id="51306" idx="1"/>
              <a:endCxn id="51217" idx="1"/>
            </p:cNvCxnSpPr>
            <p:nvPr/>
          </p:nvCxnSpPr>
          <p:spPr bwMode="auto">
            <a:xfrm rot="10800000" flipV="1">
              <a:off x="2355" y="11952"/>
              <a:ext cx="890" cy="1955"/>
            </a:xfrm>
            <a:prstGeom prst="bentConnector3">
              <a:avLst>
                <a:gd name="adj1" fmla="val 135208"/>
              </a:avLst>
            </a:prstGeom>
            <a:noFill/>
            <a:ln w="9525">
              <a:solidFill>
                <a:srgbClr val="000000"/>
              </a:solidFill>
              <a:miter lim="800000"/>
              <a:headEnd/>
              <a:tailEnd type="triangle" w="med" len="med"/>
            </a:ln>
          </p:spPr>
        </p:cxnSp>
        <p:cxnSp>
          <p:nvCxnSpPr>
            <p:cNvPr id="51332" name="AutoShape 135"/>
            <p:cNvCxnSpPr>
              <a:cxnSpLocks noChangeShapeType="1"/>
              <a:stCxn id="51305" idx="3"/>
              <a:endCxn id="51241" idx="3"/>
            </p:cNvCxnSpPr>
            <p:nvPr/>
          </p:nvCxnSpPr>
          <p:spPr bwMode="auto">
            <a:xfrm>
              <a:off x="4836" y="12363"/>
              <a:ext cx="991" cy="1537"/>
            </a:xfrm>
            <a:prstGeom prst="bentConnector3">
              <a:avLst>
                <a:gd name="adj1" fmla="val 131579"/>
              </a:avLst>
            </a:prstGeom>
            <a:noFill/>
            <a:ln w="9525">
              <a:solidFill>
                <a:srgbClr val="000000"/>
              </a:solidFill>
              <a:miter lim="800000"/>
              <a:headEnd/>
              <a:tailEnd type="triangle" w="med" len="med"/>
            </a:ln>
          </p:spPr>
        </p:cxnSp>
        <p:cxnSp>
          <p:nvCxnSpPr>
            <p:cNvPr id="51333" name="AutoShape 136"/>
            <p:cNvCxnSpPr>
              <a:cxnSpLocks noChangeShapeType="1"/>
              <a:stCxn id="51324" idx="1"/>
              <a:endCxn id="51306" idx="0"/>
            </p:cNvCxnSpPr>
            <p:nvPr/>
          </p:nvCxnSpPr>
          <p:spPr bwMode="auto">
            <a:xfrm rot="10800000" flipV="1">
              <a:off x="4040" y="10014"/>
              <a:ext cx="1479" cy="1731"/>
            </a:xfrm>
            <a:prstGeom prst="bentConnector2">
              <a:avLst/>
            </a:prstGeom>
            <a:noFill/>
            <a:ln w="9525">
              <a:solidFill>
                <a:srgbClr val="000000"/>
              </a:solidFill>
              <a:miter lim="800000"/>
              <a:headEnd/>
              <a:tailEnd type="triangle" w="med" len="med"/>
            </a:ln>
          </p:spPr>
        </p:cxnSp>
        <p:cxnSp>
          <p:nvCxnSpPr>
            <p:cNvPr id="51334" name="AutoShape 137"/>
            <p:cNvCxnSpPr>
              <a:cxnSpLocks noChangeShapeType="1"/>
              <a:stCxn id="51315" idx="1"/>
              <a:endCxn id="51267" idx="1"/>
            </p:cNvCxnSpPr>
            <p:nvPr/>
          </p:nvCxnSpPr>
          <p:spPr bwMode="auto">
            <a:xfrm rot="10800000" flipV="1">
              <a:off x="7090" y="11952"/>
              <a:ext cx="787" cy="1962"/>
            </a:xfrm>
            <a:prstGeom prst="bentConnector3">
              <a:avLst>
                <a:gd name="adj1" fmla="val 139778"/>
              </a:avLst>
            </a:prstGeom>
            <a:noFill/>
            <a:ln w="9525">
              <a:solidFill>
                <a:srgbClr val="000000"/>
              </a:solidFill>
              <a:miter lim="800000"/>
              <a:headEnd/>
              <a:tailEnd type="triangle" w="med" len="med"/>
            </a:ln>
          </p:spPr>
        </p:cxnSp>
        <p:cxnSp>
          <p:nvCxnSpPr>
            <p:cNvPr id="51335" name="AutoShape 138"/>
            <p:cNvCxnSpPr>
              <a:cxnSpLocks noChangeShapeType="1"/>
              <a:stCxn id="51314" idx="3"/>
              <a:endCxn id="51291" idx="3"/>
            </p:cNvCxnSpPr>
            <p:nvPr/>
          </p:nvCxnSpPr>
          <p:spPr bwMode="auto">
            <a:xfrm>
              <a:off x="9473" y="12363"/>
              <a:ext cx="865" cy="1537"/>
            </a:xfrm>
            <a:prstGeom prst="bentConnector3">
              <a:avLst>
                <a:gd name="adj1" fmla="val 136181"/>
              </a:avLst>
            </a:prstGeom>
            <a:noFill/>
            <a:ln w="9525">
              <a:solidFill>
                <a:srgbClr val="000000"/>
              </a:solidFill>
              <a:miter lim="800000"/>
              <a:headEnd/>
              <a:tailEnd type="triangle" w="med" len="med"/>
            </a:ln>
          </p:spPr>
        </p:cxnSp>
        <p:cxnSp>
          <p:nvCxnSpPr>
            <p:cNvPr id="51336" name="AutoShape 139"/>
            <p:cNvCxnSpPr>
              <a:cxnSpLocks noChangeShapeType="1"/>
              <a:stCxn id="51322" idx="3"/>
              <a:endCxn id="51315" idx="0"/>
            </p:cNvCxnSpPr>
            <p:nvPr/>
          </p:nvCxnSpPr>
          <p:spPr bwMode="auto">
            <a:xfrm>
              <a:off x="7280" y="10856"/>
              <a:ext cx="1395" cy="889"/>
            </a:xfrm>
            <a:prstGeom prst="bentConnector2">
              <a:avLst/>
            </a:prstGeom>
            <a:noFill/>
            <a:ln w="9525">
              <a:solidFill>
                <a:srgbClr val="000000"/>
              </a:solidFill>
              <a:miter lim="800000"/>
              <a:headEnd/>
              <a:tailEnd type="triangle" w="med" len="med"/>
            </a:ln>
          </p:spPr>
        </p:cxnSp>
        <p:sp>
          <p:nvSpPr>
            <p:cNvPr id="51337" name="Rectangle 140"/>
            <p:cNvSpPr>
              <a:spLocks noChangeArrowheads="1"/>
            </p:cNvSpPr>
            <p:nvPr/>
          </p:nvSpPr>
          <p:spPr bwMode="auto">
            <a:xfrm>
              <a:off x="7106" y="8583"/>
              <a:ext cx="1495" cy="451"/>
            </a:xfrm>
            <a:prstGeom prst="rect">
              <a:avLst/>
            </a:prstGeom>
            <a:noFill/>
            <a:ln w="9525">
              <a:noFill/>
              <a:miter lim="800000"/>
              <a:headEnd/>
              <a:tailEnd/>
            </a:ln>
          </p:spPr>
          <p:txBody>
            <a:bodyPr lIns="81000" tIns="42120" rIns="81000" bIns="42120" anchor="ctr" anchorCtr="1"/>
            <a:lstStyle/>
            <a:p>
              <a:pPr algn="ctr"/>
              <a:r>
                <a:rPr lang="en-US" altLang="zh-CN" sz="1600">
                  <a:solidFill>
                    <a:srgbClr val="000000"/>
                  </a:solidFill>
                  <a:latin typeface="Times New Roman" pitchFamily="18" charset="0"/>
                  <a:ea typeface="宋体" pitchFamily="2" charset="-122"/>
                </a:rPr>
                <a:t>root</a:t>
              </a:r>
              <a:endParaRPr lang="en-US" altLang="zh-CN" sz="1600"/>
            </a:p>
          </p:txBody>
        </p:sp>
        <p:sp>
          <p:nvSpPr>
            <p:cNvPr id="51338" name="Rectangle 141"/>
            <p:cNvSpPr>
              <a:spLocks noChangeArrowheads="1"/>
            </p:cNvSpPr>
            <p:nvPr/>
          </p:nvSpPr>
          <p:spPr bwMode="auto">
            <a:xfrm>
              <a:off x="5723" y="8583"/>
              <a:ext cx="1383" cy="451"/>
            </a:xfrm>
            <a:prstGeom prst="rect">
              <a:avLst/>
            </a:prstGeom>
            <a:noFill/>
            <a:ln w="9525">
              <a:noFill/>
              <a:miter lim="800000"/>
              <a:headEnd/>
              <a:tailEnd/>
            </a:ln>
          </p:spPr>
          <p:txBody>
            <a:bodyPr lIns="81000" tIns="42120" rIns="81000" bIns="42120" anchor="ctr" anchorCtr="1"/>
            <a:lstStyle/>
            <a:p>
              <a:pPr algn="ctr"/>
              <a:r>
                <a:rPr lang="en-US" altLang="zh-CN" sz="1600">
                  <a:solidFill>
                    <a:srgbClr val="000000"/>
                  </a:solidFill>
                  <a:latin typeface="Times New Roman" pitchFamily="18" charset="0"/>
                  <a:ea typeface="宋体" pitchFamily="2" charset="-122"/>
                </a:rPr>
                <a:t>indid=1</a:t>
              </a:r>
              <a:endParaRPr lang="en-US" altLang="zh-CN" sz="1600"/>
            </a:p>
          </p:txBody>
        </p:sp>
        <p:sp>
          <p:nvSpPr>
            <p:cNvPr id="51339" name="Rectangle 142"/>
            <p:cNvSpPr>
              <a:spLocks noChangeArrowheads="1"/>
            </p:cNvSpPr>
            <p:nvPr/>
          </p:nvSpPr>
          <p:spPr bwMode="auto">
            <a:xfrm>
              <a:off x="4286" y="8583"/>
              <a:ext cx="1437" cy="451"/>
            </a:xfrm>
            <a:prstGeom prst="rect">
              <a:avLst/>
            </a:prstGeom>
            <a:noFill/>
            <a:ln w="9525">
              <a:noFill/>
              <a:miter lim="800000"/>
              <a:headEnd/>
              <a:tailEnd/>
            </a:ln>
          </p:spPr>
          <p:txBody>
            <a:bodyPr lIns="81000" tIns="42120" rIns="81000" bIns="42120" anchor="ctr" anchorCtr="1"/>
            <a:lstStyle/>
            <a:p>
              <a:pPr algn="ctr"/>
              <a:r>
                <a:rPr lang="en-US" altLang="zh-CN" sz="1600">
                  <a:solidFill>
                    <a:srgbClr val="000000"/>
                  </a:solidFill>
                  <a:latin typeface="Times New Roman" pitchFamily="18" charset="0"/>
                  <a:ea typeface="宋体" pitchFamily="2" charset="-122"/>
                </a:rPr>
                <a:t>id</a:t>
              </a:r>
              <a:endParaRPr lang="en-US" altLang="zh-CN" sz="1600"/>
            </a:p>
          </p:txBody>
        </p:sp>
        <p:sp>
          <p:nvSpPr>
            <p:cNvPr id="51340" name="Rectangle 143"/>
            <p:cNvSpPr>
              <a:spLocks noChangeArrowheads="1"/>
            </p:cNvSpPr>
            <p:nvPr/>
          </p:nvSpPr>
          <p:spPr bwMode="auto">
            <a:xfrm>
              <a:off x="2849" y="8583"/>
              <a:ext cx="1437" cy="451"/>
            </a:xfrm>
            <a:prstGeom prst="rect">
              <a:avLst/>
            </a:prstGeom>
            <a:noFill/>
            <a:ln w="9525">
              <a:noFill/>
              <a:miter lim="800000"/>
              <a:headEnd/>
              <a:tailEnd/>
            </a:ln>
          </p:spPr>
          <p:txBody>
            <a:bodyPr lIns="81000" tIns="42120" rIns="81000" bIns="42120" anchor="ctr" anchorCtr="1"/>
            <a:lstStyle/>
            <a:p>
              <a:pPr algn="ctr"/>
              <a:r>
                <a:rPr lang="en-US" altLang="zh-CN" sz="1600">
                  <a:solidFill>
                    <a:srgbClr val="000000"/>
                  </a:solidFill>
                  <a:latin typeface="Times New Roman" pitchFamily="18" charset="0"/>
                  <a:ea typeface="宋体" pitchFamily="2" charset="-122"/>
                </a:rPr>
                <a:t>sysindexes</a:t>
              </a:r>
              <a:endParaRPr lang="en-US" altLang="zh-CN" sz="1600"/>
            </a:p>
          </p:txBody>
        </p:sp>
        <p:sp>
          <p:nvSpPr>
            <p:cNvPr id="51341" name="Line 144"/>
            <p:cNvSpPr>
              <a:spLocks noChangeShapeType="1"/>
            </p:cNvSpPr>
            <p:nvPr/>
          </p:nvSpPr>
          <p:spPr bwMode="auto">
            <a:xfrm>
              <a:off x="8601" y="8583"/>
              <a:ext cx="0" cy="451"/>
            </a:xfrm>
            <a:prstGeom prst="line">
              <a:avLst/>
            </a:prstGeom>
            <a:noFill/>
            <a:ln w="12700" cap="rnd">
              <a:solidFill>
                <a:srgbClr val="000000"/>
              </a:solidFill>
              <a:round/>
              <a:headEnd/>
              <a:tailEnd/>
            </a:ln>
          </p:spPr>
          <p:txBody>
            <a:bodyPr/>
            <a:lstStyle/>
            <a:p>
              <a:endParaRPr lang="zh-CN" altLang="en-US"/>
            </a:p>
          </p:txBody>
        </p:sp>
        <p:sp>
          <p:nvSpPr>
            <p:cNvPr id="51342" name="Line 145"/>
            <p:cNvSpPr>
              <a:spLocks noChangeShapeType="1"/>
            </p:cNvSpPr>
            <p:nvPr/>
          </p:nvSpPr>
          <p:spPr bwMode="auto">
            <a:xfrm>
              <a:off x="4286" y="8583"/>
              <a:ext cx="0" cy="451"/>
            </a:xfrm>
            <a:prstGeom prst="line">
              <a:avLst/>
            </a:prstGeom>
            <a:noFill/>
            <a:ln w="12700">
              <a:solidFill>
                <a:srgbClr val="000000"/>
              </a:solidFill>
              <a:round/>
              <a:headEnd/>
              <a:tailEnd/>
            </a:ln>
          </p:spPr>
          <p:txBody>
            <a:bodyPr/>
            <a:lstStyle/>
            <a:p>
              <a:endParaRPr lang="zh-CN" altLang="en-US"/>
            </a:p>
          </p:txBody>
        </p:sp>
        <p:sp>
          <p:nvSpPr>
            <p:cNvPr id="51343" name="Line 146"/>
            <p:cNvSpPr>
              <a:spLocks noChangeShapeType="1"/>
            </p:cNvSpPr>
            <p:nvPr/>
          </p:nvSpPr>
          <p:spPr bwMode="auto">
            <a:xfrm>
              <a:off x="5723" y="8583"/>
              <a:ext cx="0" cy="451"/>
            </a:xfrm>
            <a:prstGeom prst="line">
              <a:avLst/>
            </a:prstGeom>
            <a:noFill/>
            <a:ln w="12700" cap="rnd">
              <a:solidFill>
                <a:srgbClr val="000000"/>
              </a:solidFill>
              <a:round/>
              <a:headEnd/>
              <a:tailEnd/>
            </a:ln>
          </p:spPr>
          <p:txBody>
            <a:bodyPr/>
            <a:lstStyle/>
            <a:p>
              <a:endParaRPr lang="zh-CN" altLang="en-US"/>
            </a:p>
          </p:txBody>
        </p:sp>
        <p:sp>
          <p:nvSpPr>
            <p:cNvPr id="51344" name="Line 147"/>
            <p:cNvSpPr>
              <a:spLocks noChangeShapeType="1"/>
            </p:cNvSpPr>
            <p:nvPr/>
          </p:nvSpPr>
          <p:spPr bwMode="auto">
            <a:xfrm>
              <a:off x="7106" y="8583"/>
              <a:ext cx="0" cy="451"/>
            </a:xfrm>
            <a:prstGeom prst="line">
              <a:avLst/>
            </a:prstGeom>
            <a:noFill/>
            <a:ln w="12700" cap="rnd">
              <a:solidFill>
                <a:srgbClr val="000000"/>
              </a:solidFill>
              <a:round/>
              <a:headEnd/>
              <a:tailEnd/>
            </a:ln>
          </p:spPr>
          <p:txBody>
            <a:bodyPr/>
            <a:lstStyle/>
            <a:p>
              <a:endParaRPr lang="zh-CN" altLang="en-US"/>
            </a:p>
          </p:txBody>
        </p:sp>
        <p:sp>
          <p:nvSpPr>
            <p:cNvPr id="51345" name="Line 148"/>
            <p:cNvSpPr>
              <a:spLocks noChangeShapeType="1"/>
            </p:cNvSpPr>
            <p:nvPr/>
          </p:nvSpPr>
          <p:spPr bwMode="auto">
            <a:xfrm>
              <a:off x="4286" y="8583"/>
              <a:ext cx="4315" cy="0"/>
            </a:xfrm>
            <a:prstGeom prst="line">
              <a:avLst/>
            </a:prstGeom>
            <a:noFill/>
            <a:ln w="12700" cap="rnd">
              <a:solidFill>
                <a:srgbClr val="000000"/>
              </a:solidFill>
              <a:round/>
              <a:headEnd/>
              <a:tailEnd/>
            </a:ln>
          </p:spPr>
          <p:txBody>
            <a:bodyPr/>
            <a:lstStyle/>
            <a:p>
              <a:endParaRPr lang="zh-CN" altLang="en-US"/>
            </a:p>
          </p:txBody>
        </p:sp>
        <p:sp>
          <p:nvSpPr>
            <p:cNvPr id="51346" name="Line 149"/>
            <p:cNvSpPr>
              <a:spLocks noChangeShapeType="1"/>
            </p:cNvSpPr>
            <p:nvPr/>
          </p:nvSpPr>
          <p:spPr bwMode="auto">
            <a:xfrm>
              <a:off x="4286" y="9034"/>
              <a:ext cx="4315" cy="0"/>
            </a:xfrm>
            <a:prstGeom prst="line">
              <a:avLst/>
            </a:prstGeom>
            <a:noFill/>
            <a:ln w="12700" cap="rnd">
              <a:solidFill>
                <a:srgbClr val="000000"/>
              </a:solidFill>
              <a:round/>
              <a:headEnd/>
              <a:tailEnd/>
            </a:ln>
          </p:spPr>
          <p:txBody>
            <a:bodyPr/>
            <a:lstStyle/>
            <a:p>
              <a:endParaRPr lang="zh-CN" altLang="en-US"/>
            </a:p>
          </p:txBody>
        </p:sp>
        <p:sp>
          <p:nvSpPr>
            <p:cNvPr id="51347" name="Line 150"/>
            <p:cNvSpPr>
              <a:spLocks noChangeShapeType="1"/>
            </p:cNvSpPr>
            <p:nvPr/>
          </p:nvSpPr>
          <p:spPr bwMode="auto">
            <a:xfrm>
              <a:off x="6399" y="9032"/>
              <a:ext cx="0" cy="790"/>
            </a:xfrm>
            <a:prstGeom prst="line">
              <a:avLst/>
            </a:prstGeom>
            <a:noFill/>
            <a:ln w="9525">
              <a:solidFill>
                <a:srgbClr val="000000"/>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2710832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defRPr/>
            </a:pPr>
            <a:r>
              <a:rPr lang="zh-CN" altLang="en-US" dirty="0"/>
              <a:t>附：码范围锁定</a:t>
            </a:r>
          </a:p>
        </p:txBody>
      </p:sp>
      <p:sp>
        <p:nvSpPr>
          <p:cNvPr id="154627" name="Rectangle 3"/>
          <p:cNvSpPr>
            <a:spLocks noGrp="1" noChangeArrowheads="1"/>
          </p:cNvSpPr>
          <p:nvPr>
            <p:ph type="body" idx="1"/>
          </p:nvPr>
        </p:nvSpPr>
        <p:spPr/>
        <p:txBody>
          <a:bodyPr/>
          <a:lstStyle/>
          <a:p>
            <a:pPr eaLnBrk="1" hangingPunct="1">
              <a:lnSpc>
                <a:spcPct val="110000"/>
              </a:lnSpc>
              <a:defRPr/>
            </a:pPr>
            <a:r>
              <a:rPr lang="zh-CN" altLang="en-US"/>
              <a:t>范围扫描查询</a:t>
            </a:r>
          </a:p>
          <a:p>
            <a:pPr lvl="1" algn="l" eaLnBrk="1" hangingPunct="1">
              <a:lnSpc>
                <a:spcPct val="110000"/>
              </a:lnSpc>
              <a:buFont typeface="Wingdings" pitchFamily="2" charset="2"/>
              <a:buNone/>
              <a:defRPr/>
            </a:pPr>
            <a:r>
              <a:rPr lang="en-US" altLang="zh-CN">
                <a:solidFill>
                  <a:schemeClr val="hlink"/>
                </a:solidFill>
              </a:rPr>
              <a:t>select *</a:t>
            </a:r>
          </a:p>
          <a:p>
            <a:pPr lvl="1" algn="l" eaLnBrk="1" hangingPunct="1">
              <a:lnSpc>
                <a:spcPct val="110000"/>
              </a:lnSpc>
              <a:buFont typeface="Wingdings" pitchFamily="2" charset="2"/>
              <a:buNone/>
              <a:defRPr/>
            </a:pPr>
            <a:r>
              <a:rPr lang="en-US" altLang="zh-CN">
                <a:solidFill>
                  <a:schemeClr val="hlink"/>
                </a:solidFill>
              </a:rPr>
              <a:t>from employees</a:t>
            </a:r>
          </a:p>
          <a:p>
            <a:pPr lvl="1" algn="l" eaLnBrk="1" hangingPunct="1">
              <a:lnSpc>
                <a:spcPct val="110000"/>
              </a:lnSpc>
              <a:buFont typeface="Wingdings" pitchFamily="2" charset="2"/>
              <a:buNone/>
              <a:defRPr/>
            </a:pPr>
            <a:r>
              <a:rPr lang="en-US" altLang="zh-CN">
                <a:solidFill>
                  <a:schemeClr val="hlink"/>
                </a:solidFill>
              </a:rPr>
              <a:t>where last_name between 'Delaney' and 'DuLaney'</a:t>
            </a:r>
            <a:endParaRPr lang="en-US" altLang="zh-CN" sz="2400">
              <a:solidFill>
                <a:srgbClr val="FF66CC"/>
              </a:solidFill>
            </a:endParaRPr>
          </a:p>
          <a:p>
            <a:pPr lvl="1" eaLnBrk="1" hangingPunct="1">
              <a:lnSpc>
                <a:spcPct val="110000"/>
              </a:lnSpc>
              <a:buFont typeface="Wingdings" pitchFamily="2" charset="2"/>
              <a:buNone/>
              <a:defRPr/>
            </a:pPr>
            <a:r>
              <a:rPr lang="en-US" altLang="zh-CN"/>
              <a:t>	</a:t>
            </a:r>
            <a:r>
              <a:rPr lang="zh-CN" altLang="en-US"/>
              <a:t>如果</a:t>
            </a:r>
            <a:r>
              <a:rPr lang="en-US" altLang="zh-CN"/>
              <a:t>Dallas,Donovan</a:t>
            </a:r>
            <a:r>
              <a:rPr lang="zh-CN" altLang="en-US"/>
              <a:t>和</a:t>
            </a:r>
            <a:r>
              <a:rPr lang="en-US" altLang="zh-CN"/>
              <a:t>Duluth </a:t>
            </a:r>
            <a:r>
              <a:rPr lang="zh-CN" altLang="en-US"/>
              <a:t>是叶级的顺序索引码</a:t>
            </a:r>
            <a:r>
              <a:rPr lang="en-US" altLang="zh-CN"/>
              <a:t>,</a:t>
            </a:r>
            <a:r>
              <a:rPr lang="zh-CN" altLang="en-US"/>
              <a:t>后两个码将获得码区间锁</a:t>
            </a:r>
            <a:r>
              <a:rPr lang="en-US" altLang="zh-CN"/>
              <a:t>RangeS_S</a:t>
            </a:r>
            <a:r>
              <a:rPr lang="zh-CN" altLang="en-US"/>
              <a:t>，尽管结果中只有一个元组。码区间锁防止任何向以这两个码结束的区间插入数据。没有大于</a:t>
            </a:r>
            <a:r>
              <a:rPr lang="en-US" altLang="zh-CN"/>
              <a:t>Dallas</a:t>
            </a:r>
            <a:r>
              <a:rPr lang="zh-CN" altLang="en-US"/>
              <a:t>并且小于等于</a:t>
            </a:r>
            <a:r>
              <a:rPr lang="en-US" altLang="zh-CN"/>
              <a:t>Donovan</a:t>
            </a:r>
            <a:r>
              <a:rPr lang="zh-CN" altLang="en-US"/>
              <a:t>的元组可以插入，也没有大于</a:t>
            </a:r>
            <a:r>
              <a:rPr lang="en-US" altLang="zh-CN"/>
              <a:t>Donovan</a:t>
            </a:r>
            <a:r>
              <a:rPr lang="zh-CN" altLang="en-US"/>
              <a:t>并且小于等于</a:t>
            </a:r>
            <a:r>
              <a:rPr lang="en-US" altLang="zh-CN"/>
              <a:t>Duluth</a:t>
            </a:r>
            <a:r>
              <a:rPr lang="zh-CN" altLang="en-US"/>
              <a:t>的元组可以插入。 </a:t>
            </a:r>
          </a:p>
        </p:txBody>
      </p:sp>
    </p:spTree>
    <p:extLst>
      <p:ext uri="{BB962C8B-B14F-4D97-AF65-F5344CB8AC3E}">
        <p14:creationId xmlns:p14="http://schemas.microsoft.com/office/powerpoint/2010/main" val="8057730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defRPr/>
            </a:pPr>
            <a:r>
              <a:rPr lang="zh-CN" altLang="en-US" dirty="0"/>
              <a:t>附：码范围锁定</a:t>
            </a:r>
          </a:p>
        </p:txBody>
      </p:sp>
      <p:sp>
        <p:nvSpPr>
          <p:cNvPr id="155651" name="Rectangle 3"/>
          <p:cNvSpPr>
            <a:spLocks noGrp="1" noChangeArrowheads="1"/>
          </p:cNvSpPr>
          <p:nvPr>
            <p:ph type="body" idx="1"/>
          </p:nvPr>
        </p:nvSpPr>
        <p:spPr/>
        <p:txBody>
          <a:bodyPr/>
          <a:lstStyle/>
          <a:p>
            <a:pPr eaLnBrk="1" hangingPunct="1">
              <a:defRPr/>
            </a:pPr>
            <a:r>
              <a:rPr lang="zh-CN" altLang="en-US" dirty="0"/>
              <a:t>查询不存在数据</a:t>
            </a:r>
          </a:p>
          <a:p>
            <a:pPr lvl="1" eaLnBrk="1" hangingPunct="1">
              <a:defRPr/>
            </a:pPr>
            <a:r>
              <a:rPr lang="zh-CN" altLang="en-US" dirty="0"/>
              <a:t>如果事务中的查询试图选择不存在的行，则以后在相同的事务中发出这一查询时，必须返回相同的结果。不允许其它事务插入不存在的行</a:t>
            </a:r>
          </a:p>
          <a:p>
            <a:pPr lvl="1" eaLnBrk="1" hangingPunct="1">
              <a:buFont typeface="Wingdings" pitchFamily="2" charset="2"/>
              <a:buNone/>
              <a:defRPr/>
            </a:pPr>
            <a:r>
              <a:rPr lang="en-US" altLang="zh-CN" dirty="0">
                <a:solidFill>
                  <a:schemeClr val="hlink"/>
                </a:solidFill>
              </a:rPr>
              <a:t>	select *</a:t>
            </a:r>
          </a:p>
          <a:p>
            <a:pPr lvl="1" eaLnBrk="1" hangingPunct="1">
              <a:buFont typeface="Wingdings" pitchFamily="2" charset="2"/>
              <a:buNone/>
              <a:defRPr/>
            </a:pPr>
            <a:r>
              <a:rPr lang="en-US" altLang="zh-CN" dirty="0">
                <a:solidFill>
                  <a:schemeClr val="hlink"/>
                </a:solidFill>
              </a:rPr>
              <a:t>	from employees</a:t>
            </a:r>
          </a:p>
          <a:p>
            <a:pPr lvl="1" eaLnBrk="1" hangingPunct="1">
              <a:buFont typeface="Wingdings" pitchFamily="2" charset="2"/>
              <a:buNone/>
              <a:defRPr/>
            </a:pPr>
            <a:r>
              <a:rPr lang="en-US" altLang="zh-CN" dirty="0">
                <a:solidFill>
                  <a:schemeClr val="hlink"/>
                </a:solidFill>
              </a:rPr>
              <a:t>	where last_ name = 'Bill'</a:t>
            </a:r>
          </a:p>
          <a:p>
            <a:pPr lvl="1" eaLnBrk="1" hangingPunct="1">
              <a:buFont typeface="Wingdings" pitchFamily="2" charset="2"/>
              <a:buNone/>
              <a:defRPr/>
            </a:pPr>
            <a:r>
              <a:rPr lang="en-US" altLang="zh-CN" dirty="0"/>
              <a:t>	Bill</a:t>
            </a:r>
            <a:r>
              <a:rPr lang="zh-CN" altLang="en-US" dirty="0"/>
              <a:t>落在由</a:t>
            </a:r>
            <a:r>
              <a:rPr lang="en-US" altLang="zh-CN" dirty="0"/>
              <a:t>Ben</a:t>
            </a:r>
            <a:r>
              <a:rPr lang="zh-CN" altLang="en-US" dirty="0"/>
              <a:t>和</a:t>
            </a:r>
            <a:r>
              <a:rPr lang="en-US" altLang="zh-CN" dirty="0"/>
              <a:t>Bing</a:t>
            </a:r>
            <a:r>
              <a:rPr lang="zh-CN" altLang="en-US" dirty="0"/>
              <a:t>这两个相邻的索引项所构成的区间内。</a:t>
            </a:r>
            <a:r>
              <a:rPr lang="en-US" altLang="zh-CN" dirty="0" err="1"/>
              <a:t>RangeS_S</a:t>
            </a:r>
            <a:r>
              <a:rPr lang="zh-CN" altLang="en-US" dirty="0"/>
              <a:t>锁放置在索引项</a:t>
            </a:r>
            <a:r>
              <a:rPr lang="en-US" altLang="zh-CN" dirty="0"/>
              <a:t>Bing</a:t>
            </a:r>
            <a:r>
              <a:rPr lang="zh-CN" altLang="en-US" dirty="0"/>
              <a:t>上</a:t>
            </a:r>
            <a:r>
              <a:rPr lang="en-US" altLang="zh-CN" dirty="0"/>
              <a:t>,</a:t>
            </a:r>
            <a:r>
              <a:rPr lang="zh-CN" altLang="en-US" dirty="0"/>
              <a:t>这样可以防止任何其他事务在索引项</a:t>
            </a:r>
            <a:r>
              <a:rPr lang="en-US" altLang="zh-CN" dirty="0"/>
              <a:t>Ben</a:t>
            </a:r>
            <a:r>
              <a:rPr lang="zh-CN" altLang="en-US" dirty="0"/>
              <a:t>和</a:t>
            </a:r>
            <a:r>
              <a:rPr lang="en-US" altLang="zh-CN" dirty="0"/>
              <a:t>Bing</a:t>
            </a:r>
            <a:r>
              <a:rPr lang="zh-CN" altLang="en-US" dirty="0"/>
              <a:t>之间插入数据（如</a:t>
            </a:r>
            <a:r>
              <a:rPr lang="en-US" altLang="zh-CN" dirty="0"/>
              <a:t>Bill</a:t>
            </a:r>
            <a:r>
              <a:rPr lang="zh-CN" altLang="en-US" dirty="0"/>
              <a:t>或</a:t>
            </a:r>
            <a:r>
              <a:rPr lang="en-US" altLang="zh-CN" dirty="0"/>
              <a:t>belly</a:t>
            </a:r>
            <a:r>
              <a:rPr lang="zh-CN" altLang="en-US" dirty="0"/>
              <a:t>）</a:t>
            </a:r>
          </a:p>
        </p:txBody>
      </p:sp>
    </p:spTree>
    <p:extLst>
      <p:ext uri="{BB962C8B-B14F-4D97-AF65-F5344CB8AC3E}">
        <p14:creationId xmlns:p14="http://schemas.microsoft.com/office/powerpoint/2010/main" val="29321141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defRPr/>
            </a:pPr>
            <a:r>
              <a:rPr lang="zh-CN" altLang="en-US" dirty="0"/>
              <a:t>附：码范围锁定</a:t>
            </a:r>
          </a:p>
        </p:txBody>
      </p:sp>
      <p:sp>
        <p:nvSpPr>
          <p:cNvPr id="156675" name="Rectangle 3"/>
          <p:cNvSpPr>
            <a:spLocks noGrp="1" noChangeArrowheads="1"/>
          </p:cNvSpPr>
          <p:nvPr>
            <p:ph type="body" idx="1"/>
          </p:nvPr>
        </p:nvSpPr>
        <p:spPr/>
        <p:txBody>
          <a:bodyPr/>
          <a:lstStyle/>
          <a:p>
            <a:pPr eaLnBrk="1" hangingPunct="1">
              <a:lnSpc>
                <a:spcPct val="105000"/>
              </a:lnSpc>
              <a:defRPr/>
            </a:pPr>
            <a:r>
              <a:rPr lang="zh-CN" altLang="en-US" dirty="0"/>
              <a:t>删除操作</a:t>
            </a:r>
          </a:p>
          <a:p>
            <a:pPr lvl="1" eaLnBrk="1" hangingPunct="1">
              <a:lnSpc>
                <a:spcPct val="105000"/>
              </a:lnSpc>
              <a:defRPr/>
            </a:pPr>
            <a:r>
              <a:rPr lang="zh-CN" altLang="en-US" dirty="0"/>
              <a:t>在事务中删除值时，在事务执行删除操作期间不必锁定值所属的范围。锁定删除的码值直至事务结束</a:t>
            </a:r>
          </a:p>
          <a:p>
            <a:pPr lvl="1" algn="l" eaLnBrk="1" hangingPunct="1">
              <a:lnSpc>
                <a:spcPct val="105000"/>
              </a:lnSpc>
              <a:buFont typeface="Wingdings" pitchFamily="2" charset="2"/>
              <a:buNone/>
              <a:defRPr/>
            </a:pPr>
            <a:r>
              <a:rPr lang="en-US" altLang="zh-CN" dirty="0">
                <a:solidFill>
                  <a:schemeClr val="hlink"/>
                </a:solidFill>
              </a:rPr>
              <a:t>	delete employees</a:t>
            </a:r>
          </a:p>
          <a:p>
            <a:pPr lvl="1" algn="l" eaLnBrk="1" hangingPunct="1">
              <a:lnSpc>
                <a:spcPct val="105000"/>
              </a:lnSpc>
              <a:buFont typeface="Wingdings" pitchFamily="2" charset="2"/>
              <a:buNone/>
              <a:defRPr/>
            </a:pPr>
            <a:r>
              <a:rPr lang="en-US" altLang="zh-CN" dirty="0">
                <a:solidFill>
                  <a:schemeClr val="hlink"/>
                </a:solidFill>
              </a:rPr>
              <a:t>	where </a:t>
            </a:r>
            <a:r>
              <a:rPr lang="en-US" altLang="zh-CN" dirty="0" err="1">
                <a:solidFill>
                  <a:schemeClr val="hlink"/>
                </a:solidFill>
              </a:rPr>
              <a:t>last_name</a:t>
            </a:r>
            <a:r>
              <a:rPr lang="en-US" altLang="zh-CN" dirty="0">
                <a:solidFill>
                  <a:schemeClr val="hlink"/>
                </a:solidFill>
              </a:rPr>
              <a:t> = 'Bob'</a:t>
            </a:r>
          </a:p>
          <a:p>
            <a:pPr lvl="1" eaLnBrk="1" hangingPunct="1">
              <a:lnSpc>
                <a:spcPct val="105000"/>
              </a:lnSpc>
              <a:buFont typeface="Wingdings" pitchFamily="2" charset="2"/>
              <a:buNone/>
              <a:defRPr/>
            </a:pPr>
            <a:r>
              <a:rPr lang="en-US" altLang="zh-CN" dirty="0"/>
              <a:t>	</a:t>
            </a:r>
            <a:r>
              <a:rPr lang="zh-CN" altLang="en-US" dirty="0"/>
              <a:t>排它 </a:t>
            </a:r>
            <a:r>
              <a:rPr lang="en-US" altLang="zh-CN" dirty="0"/>
              <a:t>(X) </a:t>
            </a:r>
            <a:r>
              <a:rPr lang="zh-CN" altLang="en-US" dirty="0"/>
              <a:t>锁放置在对应于名称 </a:t>
            </a:r>
            <a:r>
              <a:rPr lang="en-US" altLang="zh-CN" dirty="0"/>
              <a:t>Bob </a:t>
            </a:r>
            <a:r>
              <a:rPr lang="zh-CN" altLang="en-US" dirty="0"/>
              <a:t>的索引项上。其它事务可以在删除值 </a:t>
            </a:r>
            <a:r>
              <a:rPr lang="en-US" altLang="zh-CN" dirty="0"/>
              <a:t>Bob </a:t>
            </a:r>
            <a:r>
              <a:rPr lang="zh-CN" altLang="en-US" dirty="0"/>
              <a:t>的前后插入或删除值。但是任何试图读取、插入或删除值 </a:t>
            </a:r>
            <a:r>
              <a:rPr lang="en-US" altLang="zh-CN" dirty="0"/>
              <a:t>Bob </a:t>
            </a:r>
            <a:r>
              <a:rPr lang="zh-CN" altLang="en-US" dirty="0"/>
              <a:t>的事务将被阻塞，直到删除的事务提交或回滚为止</a:t>
            </a:r>
          </a:p>
        </p:txBody>
      </p:sp>
    </p:spTree>
    <p:extLst>
      <p:ext uri="{BB962C8B-B14F-4D97-AF65-F5344CB8AC3E}">
        <p14:creationId xmlns:p14="http://schemas.microsoft.com/office/powerpoint/2010/main" val="28241432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defRPr/>
            </a:pPr>
            <a:r>
              <a:rPr lang="zh-CN" altLang="en-US" dirty="0"/>
              <a:t>附：码范围锁定</a:t>
            </a:r>
          </a:p>
        </p:txBody>
      </p:sp>
      <p:sp>
        <p:nvSpPr>
          <p:cNvPr id="157699" name="Rectangle 3"/>
          <p:cNvSpPr>
            <a:spLocks noGrp="1" noChangeArrowheads="1"/>
          </p:cNvSpPr>
          <p:nvPr>
            <p:ph type="body" idx="1"/>
          </p:nvPr>
        </p:nvSpPr>
        <p:spPr/>
        <p:txBody>
          <a:bodyPr/>
          <a:lstStyle/>
          <a:p>
            <a:pPr eaLnBrk="1" hangingPunct="1">
              <a:lnSpc>
                <a:spcPct val="95000"/>
              </a:lnSpc>
              <a:defRPr/>
            </a:pPr>
            <a:r>
              <a:rPr lang="zh-CN" altLang="en-US" dirty="0"/>
              <a:t>插入操作</a:t>
            </a:r>
          </a:p>
          <a:p>
            <a:pPr lvl="1" eaLnBrk="1" hangingPunct="1">
              <a:lnSpc>
                <a:spcPct val="95000"/>
              </a:lnSpc>
              <a:defRPr/>
            </a:pPr>
            <a:r>
              <a:rPr lang="zh-CN" altLang="en-US" dirty="0"/>
              <a:t>在事务中插入值时，在事务执行插入操作期间不必锁定值所属的范围。锁定插入的码值直至事务结束</a:t>
            </a:r>
          </a:p>
          <a:p>
            <a:pPr lvl="1" algn="l" eaLnBrk="1" hangingPunct="1">
              <a:lnSpc>
                <a:spcPct val="95000"/>
              </a:lnSpc>
              <a:buFont typeface="Wingdings" pitchFamily="2" charset="2"/>
              <a:buNone/>
              <a:defRPr/>
            </a:pPr>
            <a:r>
              <a:rPr lang="en-US" altLang="zh-CN" dirty="0">
                <a:solidFill>
                  <a:schemeClr val="hlink"/>
                </a:solidFill>
              </a:rPr>
              <a:t>	insert into employees values('Dan')</a:t>
            </a:r>
          </a:p>
          <a:p>
            <a:pPr lvl="1" eaLnBrk="1" hangingPunct="1">
              <a:lnSpc>
                <a:spcPct val="95000"/>
              </a:lnSpc>
              <a:buFont typeface="Wingdings" pitchFamily="2" charset="2"/>
              <a:buNone/>
              <a:defRPr/>
            </a:pPr>
            <a:r>
              <a:rPr lang="en-US" altLang="zh-CN" dirty="0"/>
              <a:t>	</a:t>
            </a:r>
            <a:r>
              <a:rPr lang="en-US" altLang="zh-CN" dirty="0" err="1"/>
              <a:t>RangeI_N</a:t>
            </a:r>
            <a:r>
              <a:rPr lang="en-US" altLang="zh-CN" dirty="0"/>
              <a:t> </a:t>
            </a:r>
            <a:r>
              <a:rPr lang="zh-CN" altLang="en-US" dirty="0"/>
              <a:t>模式码范围锁放置在对应于名字</a:t>
            </a:r>
            <a:r>
              <a:rPr lang="en-US" altLang="zh-CN" dirty="0"/>
              <a:t>David</a:t>
            </a:r>
            <a:r>
              <a:rPr lang="zh-CN" altLang="en-US" dirty="0"/>
              <a:t>的索引项上以测试范围。如果已授权锁定，则插入</a:t>
            </a:r>
            <a:r>
              <a:rPr lang="en-US" altLang="zh-CN" dirty="0"/>
              <a:t>Dan</a:t>
            </a:r>
            <a:r>
              <a:rPr lang="zh-CN" altLang="en-US" dirty="0"/>
              <a:t>，并且排它 </a:t>
            </a:r>
            <a:r>
              <a:rPr lang="en-US" altLang="zh-CN" dirty="0"/>
              <a:t>(X) </a:t>
            </a:r>
            <a:r>
              <a:rPr lang="zh-CN" altLang="en-US" dirty="0"/>
              <a:t>锁放置在值</a:t>
            </a:r>
            <a:r>
              <a:rPr lang="en-US" altLang="zh-CN" dirty="0"/>
              <a:t>Dan</a:t>
            </a:r>
            <a:r>
              <a:rPr lang="zh-CN" altLang="en-US" dirty="0"/>
              <a:t>上。</a:t>
            </a:r>
            <a:r>
              <a:rPr lang="en-US" altLang="zh-CN" dirty="0" err="1"/>
              <a:t>RangeI_N</a:t>
            </a:r>
            <a:r>
              <a:rPr lang="zh-CN" altLang="en-US" dirty="0"/>
              <a:t>仅对测试范围必需，而不在执行插入操作的事务期间保留。其它事务可以在</a:t>
            </a:r>
            <a:r>
              <a:rPr lang="en-US" altLang="zh-CN" dirty="0"/>
              <a:t>Dan</a:t>
            </a:r>
            <a:r>
              <a:rPr lang="zh-CN" altLang="en-US" dirty="0"/>
              <a:t>的前后插入或删除值。任何试图读取、插入或删除值</a:t>
            </a:r>
            <a:r>
              <a:rPr lang="en-US" altLang="zh-CN" dirty="0"/>
              <a:t>Dan</a:t>
            </a:r>
            <a:r>
              <a:rPr lang="zh-CN" altLang="en-US" dirty="0"/>
              <a:t>的事务将被阻塞，直到插入的事务提交或回滚为止</a:t>
            </a:r>
          </a:p>
        </p:txBody>
      </p:sp>
    </p:spTree>
    <p:extLst>
      <p:ext uri="{BB962C8B-B14F-4D97-AF65-F5344CB8AC3E}">
        <p14:creationId xmlns:p14="http://schemas.microsoft.com/office/powerpoint/2010/main" val="28023088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3"/>
          <p:cNvPicPr>
            <a:picLocks noChangeAspect="1" noChangeArrowheads="1"/>
          </p:cNvPicPr>
          <p:nvPr/>
        </p:nvPicPr>
        <p:blipFill>
          <a:blip r:embed="rId3" cstate="print"/>
          <a:srcRect/>
          <a:stretch>
            <a:fillRect/>
          </a:stretch>
        </p:blipFill>
        <p:spPr bwMode="auto">
          <a:xfrm>
            <a:off x="19050" y="1571625"/>
            <a:ext cx="9124950" cy="4786313"/>
          </a:xfrm>
          <a:prstGeom prst="rect">
            <a:avLst/>
          </a:prstGeom>
          <a:noFill/>
          <a:ln w="9525">
            <a:noFill/>
            <a:miter lim="800000"/>
            <a:headEnd/>
            <a:tailEnd/>
          </a:ln>
        </p:spPr>
      </p:pic>
      <p:sp>
        <p:nvSpPr>
          <p:cNvPr id="3" name="矩形 2"/>
          <p:cNvSpPr/>
          <p:nvPr/>
        </p:nvSpPr>
        <p:spPr>
          <a:xfrm>
            <a:off x="2925111" y="285728"/>
            <a:ext cx="3647153" cy="923330"/>
          </a:xfrm>
          <a:prstGeom prst="rect">
            <a:avLst/>
          </a:prstGeom>
          <a:noFill/>
        </p:spPr>
        <p:txBody>
          <a:bodyPr wrap="non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zh-CN" alt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锁之全家福</a:t>
            </a:r>
          </a:p>
        </p:txBody>
      </p:sp>
    </p:spTree>
    <p:extLst>
      <p:ext uri="{BB962C8B-B14F-4D97-AF65-F5344CB8AC3E}">
        <p14:creationId xmlns:p14="http://schemas.microsoft.com/office/powerpoint/2010/main" val="9561790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eaLnBrk="1" hangingPunct="1">
              <a:defRPr/>
            </a:pPr>
            <a:r>
              <a:rPr lang="zh-CN" altLang="en-US" dirty="0"/>
              <a:t>附：显示锁信息</a:t>
            </a:r>
          </a:p>
        </p:txBody>
      </p:sp>
      <p:sp>
        <p:nvSpPr>
          <p:cNvPr id="57347" name="Text Box 3"/>
          <p:cNvSpPr txBox="1">
            <a:spLocks noChangeArrowheads="1"/>
          </p:cNvSpPr>
          <p:nvPr/>
        </p:nvSpPr>
        <p:spPr bwMode="auto">
          <a:xfrm>
            <a:off x="1116013" y="1503363"/>
            <a:ext cx="6842125" cy="2573337"/>
          </a:xfrm>
          <a:prstGeom prst="rect">
            <a:avLst/>
          </a:prstGeom>
          <a:solidFill>
            <a:srgbClr val="FFFFFF"/>
          </a:solidFill>
          <a:ln w="9525">
            <a:solidFill>
              <a:srgbClr val="000000"/>
            </a:solidFill>
            <a:miter lim="800000"/>
            <a:headEnd/>
            <a:tailEnd/>
          </a:ln>
        </p:spPr>
        <p:txBody>
          <a:bodyPr>
            <a:spAutoFit/>
          </a:bodyPr>
          <a:lstStyle/>
          <a:p>
            <a:r>
              <a:rPr lang="en-US" altLang="zh-CN" sz="1800">
                <a:latin typeface="Times New Roman" pitchFamily="18" charset="0"/>
                <a:ea typeface="宋体" pitchFamily="2" charset="-122"/>
              </a:rPr>
              <a:t>------------------</a:t>
            </a:r>
            <a:r>
              <a:rPr lang="zh-CN" altLang="en-US" sz="1800">
                <a:latin typeface="Times New Roman" pitchFamily="18" charset="0"/>
                <a:ea typeface="宋体" pitchFamily="2" charset="-122"/>
              </a:rPr>
              <a:t>隔离性级别为</a:t>
            </a:r>
            <a:r>
              <a:rPr lang="en-US" altLang="zh-CN" sz="1800">
                <a:latin typeface="Times New Roman" pitchFamily="18" charset="0"/>
                <a:ea typeface="宋体" pitchFamily="2" charset="-122"/>
              </a:rPr>
              <a:t>READ COMMITTED</a:t>
            </a:r>
            <a:r>
              <a:rPr lang="zh-CN" altLang="en-US" sz="1800">
                <a:latin typeface="Times New Roman" pitchFamily="18" charset="0"/>
                <a:ea typeface="宋体" pitchFamily="2" charset="-122"/>
              </a:rPr>
              <a:t>的查询</a:t>
            </a:r>
            <a:r>
              <a:rPr lang="en-US" altLang="zh-CN" sz="1800">
                <a:latin typeface="Times New Roman" pitchFamily="18" charset="0"/>
                <a:ea typeface="宋体" pitchFamily="2" charset="-122"/>
              </a:rPr>
              <a:t>---------------</a:t>
            </a:r>
          </a:p>
          <a:p>
            <a:r>
              <a:rPr lang="en-US" altLang="zh-CN" sz="1800">
                <a:latin typeface="Times New Roman" pitchFamily="18" charset="0"/>
                <a:ea typeface="宋体" pitchFamily="2" charset="-122"/>
              </a:rPr>
              <a:t>USE student</a:t>
            </a:r>
          </a:p>
          <a:p>
            <a:pPr algn="just"/>
            <a:r>
              <a:rPr lang="en-US" altLang="zh-CN" sz="1800">
                <a:latin typeface="Times New Roman" pitchFamily="18" charset="0"/>
                <a:ea typeface="宋体" pitchFamily="2" charset="-122"/>
              </a:rPr>
              <a:t>SET TRANSACTION ISOLATION LEVEL </a:t>
            </a:r>
            <a:r>
              <a:rPr lang="en-US" altLang="zh-CN" sz="1800">
                <a:solidFill>
                  <a:schemeClr val="hlink"/>
                </a:solidFill>
                <a:latin typeface="Times New Roman" pitchFamily="18" charset="0"/>
                <a:ea typeface="宋体" pitchFamily="2" charset="-122"/>
              </a:rPr>
              <a:t>READ COMMITTED</a:t>
            </a:r>
          </a:p>
          <a:p>
            <a:pPr algn="just"/>
            <a:r>
              <a:rPr lang="en-US" altLang="zh-CN" sz="1800">
                <a:latin typeface="Times New Roman" pitchFamily="18" charset="0"/>
                <a:ea typeface="宋体" pitchFamily="2" charset="-122"/>
              </a:rPr>
              <a:t>BEGIN TRAN</a:t>
            </a:r>
          </a:p>
          <a:p>
            <a:pPr algn="just"/>
            <a:r>
              <a:rPr lang="en-US" altLang="zh-CN" sz="1800">
                <a:latin typeface="Times New Roman" pitchFamily="18" charset="0"/>
                <a:ea typeface="宋体" pitchFamily="2" charset="-122"/>
              </a:rPr>
              <a:t>SELECT * </a:t>
            </a:r>
          </a:p>
          <a:p>
            <a:pPr algn="just"/>
            <a:r>
              <a:rPr lang="en-US" altLang="zh-CN" sz="1800">
                <a:latin typeface="Times New Roman" pitchFamily="18" charset="0"/>
                <a:ea typeface="宋体" pitchFamily="2" charset="-122"/>
              </a:rPr>
              <a:t>FROM S</a:t>
            </a:r>
          </a:p>
          <a:p>
            <a:pPr algn="just"/>
            <a:r>
              <a:rPr lang="en-US" altLang="zh-CN" sz="1800">
                <a:latin typeface="Times New Roman" pitchFamily="18" charset="0"/>
                <a:ea typeface="宋体" pitchFamily="2" charset="-122"/>
              </a:rPr>
              <a:t>WHERE AGE &gt; 20</a:t>
            </a:r>
          </a:p>
          <a:p>
            <a:pPr algn="just"/>
            <a:r>
              <a:rPr lang="en-US" altLang="zh-CN" sz="1800">
                <a:latin typeface="Times New Roman" pitchFamily="18" charset="0"/>
                <a:ea typeface="宋体" pitchFamily="2" charset="-122"/>
              </a:rPr>
              <a:t>EXEC sp_lock @@spid</a:t>
            </a:r>
          </a:p>
          <a:p>
            <a:pPr algn="just"/>
            <a:r>
              <a:rPr lang="en-US" altLang="zh-CN" sz="1800">
                <a:latin typeface="Times New Roman" pitchFamily="18" charset="0"/>
                <a:ea typeface="宋体" pitchFamily="2" charset="-122"/>
              </a:rPr>
              <a:t>COMMIT TRAN</a:t>
            </a:r>
            <a:endParaRPr lang="en-US" altLang="zh-CN" sz="1800"/>
          </a:p>
        </p:txBody>
      </p:sp>
      <p:graphicFrame>
        <p:nvGraphicFramePr>
          <p:cNvPr id="231428" name="Group 4"/>
          <p:cNvGraphicFramePr>
            <a:graphicFrameLocks noGrp="1"/>
          </p:cNvGraphicFramePr>
          <p:nvPr/>
        </p:nvGraphicFramePr>
        <p:xfrm>
          <a:off x="323850" y="4705350"/>
          <a:ext cx="8424863" cy="1463040"/>
        </p:xfrm>
        <a:graphic>
          <a:graphicData uri="http://schemas.openxmlformats.org/drawingml/2006/table">
            <a:tbl>
              <a:tblPr/>
              <a:tblGrid>
                <a:gridCol w="1052513">
                  <a:extLst>
                    <a:ext uri="{9D8B030D-6E8A-4147-A177-3AD203B41FA5}">
                      <a16:colId xmlns:a16="http://schemas.microsoft.com/office/drawing/2014/main" val="20000"/>
                    </a:ext>
                  </a:extLst>
                </a:gridCol>
                <a:gridCol w="1052512">
                  <a:extLst>
                    <a:ext uri="{9D8B030D-6E8A-4147-A177-3AD203B41FA5}">
                      <a16:colId xmlns:a16="http://schemas.microsoft.com/office/drawing/2014/main" val="20001"/>
                    </a:ext>
                  </a:extLst>
                </a:gridCol>
                <a:gridCol w="1052513">
                  <a:extLst>
                    <a:ext uri="{9D8B030D-6E8A-4147-A177-3AD203B41FA5}">
                      <a16:colId xmlns:a16="http://schemas.microsoft.com/office/drawing/2014/main" val="20002"/>
                    </a:ext>
                  </a:extLst>
                </a:gridCol>
                <a:gridCol w="1057275">
                  <a:extLst>
                    <a:ext uri="{9D8B030D-6E8A-4147-A177-3AD203B41FA5}">
                      <a16:colId xmlns:a16="http://schemas.microsoft.com/office/drawing/2014/main" val="20003"/>
                    </a:ext>
                  </a:extLst>
                </a:gridCol>
                <a:gridCol w="1052512">
                  <a:extLst>
                    <a:ext uri="{9D8B030D-6E8A-4147-A177-3AD203B41FA5}">
                      <a16:colId xmlns:a16="http://schemas.microsoft.com/office/drawing/2014/main" val="20004"/>
                    </a:ext>
                  </a:extLst>
                </a:gridCol>
                <a:gridCol w="1052513">
                  <a:extLst>
                    <a:ext uri="{9D8B030D-6E8A-4147-A177-3AD203B41FA5}">
                      <a16:colId xmlns:a16="http://schemas.microsoft.com/office/drawing/2014/main" val="20005"/>
                    </a:ext>
                  </a:extLst>
                </a:gridCol>
                <a:gridCol w="1052512">
                  <a:extLst>
                    <a:ext uri="{9D8B030D-6E8A-4147-A177-3AD203B41FA5}">
                      <a16:colId xmlns:a16="http://schemas.microsoft.com/office/drawing/2014/main" val="20006"/>
                    </a:ext>
                  </a:extLst>
                </a:gridCol>
                <a:gridCol w="1052513">
                  <a:extLst>
                    <a:ext uri="{9D8B030D-6E8A-4147-A177-3AD203B41FA5}">
                      <a16:colId xmlns:a16="http://schemas.microsoft.com/office/drawing/2014/main" val="20007"/>
                    </a:ext>
                  </a:extLst>
                </a:gridCol>
              </a:tblGrid>
              <a:tr h="203200">
                <a:tc gridSpan="8">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sp_lock</a:t>
                      </a: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的输出结果</a:t>
                      </a:r>
                    </a:p>
                  </a:txBody>
                  <a:tcPr anchor="ctr" horzOverflow="overflow">
                    <a:lnL cap="flat">
                      <a:noFill/>
                    </a:lnL>
                    <a:lnR cap="flat">
                      <a:noFill/>
                    </a:lnR>
                    <a:lnT cap="fla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03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spid</a:t>
                      </a: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Database</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ObjId</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IndId</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Type</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Resource</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Mode</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Status</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203200">
                <a:tc gridSpan="8">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rPr>
                        <a:t>-------------------------------------------------------------------------------------------------------</a:t>
                      </a:r>
                    </a:p>
                  </a:txBody>
                  <a:tcPr anchor="ctr" horzOverflow="overflow">
                    <a:lnL cap="flat">
                      <a:noFill/>
                    </a:lnL>
                    <a:lnR cap="flat">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2254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student</a:t>
                      </a:r>
                    </a:p>
                  </a:txBody>
                  <a:tcPr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DB</a:t>
                      </a:r>
                    </a:p>
                  </a:txBody>
                  <a:tcPr anchor="ctr" horzOverflow="overflow">
                    <a:lnL>
                      <a:noFill/>
                    </a:lnL>
                    <a:lnR>
                      <a:noFill/>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a:t>
                      </a:r>
                    </a:p>
                  </a:txBody>
                  <a:tcPr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GRANT</a:t>
                      </a:r>
                    </a:p>
                  </a:txBody>
                  <a:tcPr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729462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eaLnBrk="1" hangingPunct="1">
              <a:defRPr/>
            </a:pPr>
            <a:r>
              <a:rPr lang="zh-CN" altLang="en-US" dirty="0"/>
              <a:t>附：显示锁信息</a:t>
            </a:r>
          </a:p>
        </p:txBody>
      </p:sp>
      <p:sp>
        <p:nvSpPr>
          <p:cNvPr id="58371" name="Text Box 3"/>
          <p:cNvSpPr txBox="1">
            <a:spLocks noChangeArrowheads="1"/>
          </p:cNvSpPr>
          <p:nvPr/>
        </p:nvSpPr>
        <p:spPr bwMode="auto">
          <a:xfrm>
            <a:off x="827088" y="1055688"/>
            <a:ext cx="7624762" cy="2301875"/>
          </a:xfrm>
          <a:prstGeom prst="rect">
            <a:avLst/>
          </a:prstGeom>
          <a:solidFill>
            <a:srgbClr val="FFFFFF"/>
          </a:solidFill>
          <a:ln w="9525">
            <a:solidFill>
              <a:srgbClr val="000000"/>
            </a:solidFill>
            <a:miter lim="800000"/>
            <a:headEnd/>
            <a:tailEnd/>
          </a:ln>
        </p:spPr>
        <p:txBody>
          <a:bodyPr>
            <a:spAutoFit/>
          </a:bodyPr>
          <a:lstStyle/>
          <a:p>
            <a:pPr algn="ctr"/>
            <a:r>
              <a:rPr lang="en-US" altLang="zh-CN" sz="1600">
                <a:latin typeface="Times New Roman" pitchFamily="18" charset="0"/>
                <a:ea typeface="宋体" pitchFamily="2" charset="-122"/>
              </a:rPr>
              <a:t>--------------------------</a:t>
            </a:r>
            <a:r>
              <a:rPr lang="zh-CN" altLang="en-US" sz="1600">
                <a:latin typeface="Times New Roman" pitchFamily="18" charset="0"/>
                <a:ea typeface="宋体" pitchFamily="2" charset="-122"/>
              </a:rPr>
              <a:t>隔离性级别为</a:t>
            </a:r>
            <a:r>
              <a:rPr lang="en-US" altLang="zh-CN" sz="1600">
                <a:latin typeface="Times New Roman" pitchFamily="18" charset="0"/>
                <a:ea typeface="宋体" pitchFamily="2" charset="-122"/>
              </a:rPr>
              <a:t>REPEATABLE READ</a:t>
            </a:r>
            <a:r>
              <a:rPr lang="zh-CN" altLang="en-US" sz="1600">
                <a:latin typeface="Times New Roman" pitchFamily="18" charset="0"/>
                <a:ea typeface="宋体" pitchFamily="2" charset="-122"/>
              </a:rPr>
              <a:t>的查询</a:t>
            </a:r>
            <a:r>
              <a:rPr lang="en-US" altLang="zh-CN" sz="1600">
                <a:latin typeface="Times New Roman" pitchFamily="18" charset="0"/>
                <a:ea typeface="宋体" pitchFamily="2" charset="-122"/>
              </a:rPr>
              <a:t>----------------------------</a:t>
            </a:r>
          </a:p>
          <a:p>
            <a:pPr algn="just"/>
            <a:r>
              <a:rPr lang="en-US" altLang="zh-CN" sz="1600">
                <a:latin typeface="Times New Roman" pitchFamily="18" charset="0"/>
                <a:ea typeface="宋体" pitchFamily="2" charset="-122"/>
              </a:rPr>
              <a:t>USE student</a:t>
            </a:r>
          </a:p>
          <a:p>
            <a:pPr algn="just"/>
            <a:r>
              <a:rPr lang="en-US" altLang="zh-CN" sz="1600">
                <a:latin typeface="Times New Roman" pitchFamily="18" charset="0"/>
                <a:ea typeface="宋体" pitchFamily="2" charset="-122"/>
              </a:rPr>
              <a:t>SET TRANSACTION ISOLATION LEVEL </a:t>
            </a:r>
            <a:r>
              <a:rPr lang="en-US" altLang="zh-CN" sz="1600">
                <a:solidFill>
                  <a:schemeClr val="hlink"/>
                </a:solidFill>
                <a:latin typeface="Times New Roman" pitchFamily="18" charset="0"/>
                <a:ea typeface="宋体" pitchFamily="2" charset="-122"/>
              </a:rPr>
              <a:t>REPEATABLE READ</a:t>
            </a:r>
          </a:p>
          <a:p>
            <a:pPr algn="just"/>
            <a:r>
              <a:rPr lang="en-US" altLang="zh-CN" sz="1600">
                <a:latin typeface="Times New Roman" pitchFamily="18" charset="0"/>
                <a:ea typeface="宋体" pitchFamily="2" charset="-122"/>
              </a:rPr>
              <a:t>BEGIN TRAN</a:t>
            </a:r>
          </a:p>
          <a:p>
            <a:pPr algn="just"/>
            <a:r>
              <a:rPr lang="en-US" altLang="zh-CN" sz="1600">
                <a:latin typeface="Times New Roman" pitchFamily="18" charset="0"/>
                <a:ea typeface="宋体" pitchFamily="2" charset="-122"/>
              </a:rPr>
              <a:t>SELECT * </a:t>
            </a:r>
          </a:p>
          <a:p>
            <a:pPr algn="just"/>
            <a:r>
              <a:rPr lang="en-US" altLang="zh-CN" sz="1600">
                <a:latin typeface="Times New Roman" pitchFamily="18" charset="0"/>
                <a:ea typeface="宋体" pitchFamily="2" charset="-122"/>
              </a:rPr>
              <a:t>FROM S</a:t>
            </a:r>
          </a:p>
          <a:p>
            <a:pPr algn="just"/>
            <a:r>
              <a:rPr lang="en-US" altLang="zh-CN" sz="1600">
                <a:latin typeface="Times New Roman" pitchFamily="18" charset="0"/>
                <a:ea typeface="宋体" pitchFamily="2" charset="-122"/>
              </a:rPr>
              <a:t>WHERE AGE &gt; 20</a:t>
            </a:r>
          </a:p>
          <a:p>
            <a:pPr algn="just"/>
            <a:r>
              <a:rPr lang="en-US" altLang="zh-CN" sz="1600">
                <a:latin typeface="Times New Roman" pitchFamily="18" charset="0"/>
                <a:ea typeface="宋体" pitchFamily="2" charset="-122"/>
              </a:rPr>
              <a:t>EXEC sp_lock @@spid</a:t>
            </a:r>
          </a:p>
          <a:p>
            <a:pPr algn="just"/>
            <a:r>
              <a:rPr lang="en-US" altLang="zh-CN" sz="1600">
                <a:latin typeface="Times New Roman" pitchFamily="18" charset="0"/>
                <a:ea typeface="宋体" pitchFamily="2" charset="-122"/>
              </a:rPr>
              <a:t>COMMIT TRAN</a:t>
            </a:r>
            <a:endParaRPr lang="en-US" altLang="zh-CN" sz="1600"/>
          </a:p>
        </p:txBody>
      </p:sp>
      <p:graphicFrame>
        <p:nvGraphicFramePr>
          <p:cNvPr id="232452" name="Group 4"/>
          <p:cNvGraphicFramePr>
            <a:graphicFrameLocks noGrp="1"/>
          </p:cNvGraphicFramePr>
          <p:nvPr/>
        </p:nvGraphicFramePr>
        <p:xfrm>
          <a:off x="611188" y="3406775"/>
          <a:ext cx="7848600" cy="3352800"/>
        </p:xfrm>
        <a:graphic>
          <a:graphicData uri="http://schemas.openxmlformats.org/drawingml/2006/table">
            <a:tbl>
              <a:tblPr/>
              <a:tblGrid>
                <a:gridCol w="896937">
                  <a:extLst>
                    <a:ext uri="{9D8B030D-6E8A-4147-A177-3AD203B41FA5}">
                      <a16:colId xmlns:a16="http://schemas.microsoft.com/office/drawing/2014/main" val="20000"/>
                    </a:ext>
                  </a:extLst>
                </a:gridCol>
                <a:gridCol w="900113">
                  <a:extLst>
                    <a:ext uri="{9D8B030D-6E8A-4147-A177-3AD203B41FA5}">
                      <a16:colId xmlns:a16="http://schemas.microsoft.com/office/drawing/2014/main" val="20001"/>
                    </a:ext>
                  </a:extLst>
                </a:gridCol>
                <a:gridCol w="1163637">
                  <a:extLst>
                    <a:ext uri="{9D8B030D-6E8A-4147-A177-3AD203B41FA5}">
                      <a16:colId xmlns:a16="http://schemas.microsoft.com/office/drawing/2014/main" val="20002"/>
                    </a:ext>
                  </a:extLst>
                </a:gridCol>
                <a:gridCol w="898525">
                  <a:extLst>
                    <a:ext uri="{9D8B030D-6E8A-4147-A177-3AD203B41FA5}">
                      <a16:colId xmlns:a16="http://schemas.microsoft.com/office/drawing/2014/main" val="20003"/>
                    </a:ext>
                  </a:extLst>
                </a:gridCol>
                <a:gridCol w="896938">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gridCol w="900112">
                  <a:extLst>
                    <a:ext uri="{9D8B030D-6E8A-4147-A177-3AD203B41FA5}">
                      <a16:colId xmlns:a16="http://schemas.microsoft.com/office/drawing/2014/main" val="20006"/>
                    </a:ext>
                  </a:extLst>
                </a:gridCol>
                <a:gridCol w="896938">
                  <a:extLst>
                    <a:ext uri="{9D8B030D-6E8A-4147-A177-3AD203B41FA5}">
                      <a16:colId xmlns:a16="http://schemas.microsoft.com/office/drawing/2014/main" val="20007"/>
                    </a:ext>
                  </a:extLst>
                </a:gridCol>
              </a:tblGrid>
              <a:tr h="180975">
                <a:tc gridSpan="8">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sp_lock</a:t>
                      </a: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的输出结果</a:t>
                      </a:r>
                    </a:p>
                  </a:txBody>
                  <a:tcPr anchor="ctr" horzOverflow="overflow">
                    <a:lnL cap="flat">
                      <a:noFill/>
                    </a:lnL>
                    <a:lnR cap="flat">
                      <a:noFill/>
                    </a:lnR>
                    <a:lnT cap="fla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spid</a:t>
                      </a: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Database</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ObjId</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IndId</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Type</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Resource</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Mode</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Status</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80975">
                <a:tc gridSpan="8">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a:t>
                      </a:r>
                    </a:p>
                  </a:txBody>
                  <a:tcPr anchor="ctr" horzOverflow="overflow">
                    <a:lnL cap="flat">
                      <a:noFill/>
                    </a:lnL>
                    <a:lnR cap="flat">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51</a:t>
                      </a: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student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DB</a:t>
                      </a:r>
                    </a:p>
                  </a:txBody>
                  <a:tcPr anchor="ct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GRANT</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51</a:t>
                      </a: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student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2025058250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PAG</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1:31</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IS</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GRANT</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51</a:t>
                      </a: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student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2025058250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PAG</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1:30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IS</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GRANT</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51</a:t>
                      </a: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student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2025058250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KEY</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(930085dfee46)</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GRANT</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51</a:t>
                      </a: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student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2025058250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TAB</a:t>
                      </a:r>
                    </a:p>
                  </a:txBody>
                  <a:tcPr anchor="ct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IS</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GRANT</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51</a:t>
                      </a: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student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2025058250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KEY</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(a8007c139223)</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GRANT</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51</a:t>
                      </a: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student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2025058250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KEY</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(ab008cdbe580)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GRANT</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51</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student</a:t>
                      </a:r>
                    </a:p>
                  </a:txBody>
                  <a:tcPr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2025058250</a:t>
                      </a:r>
                    </a:p>
                  </a:txBody>
                  <a:tcPr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KEY</a:t>
                      </a:r>
                    </a:p>
                  </a:txBody>
                  <a:tcPr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(930022f0d614)</a:t>
                      </a:r>
                    </a:p>
                  </a:txBody>
                  <a:tcPr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a:t>
                      </a:r>
                    </a:p>
                  </a:txBody>
                  <a:tcPr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GRANT</a:t>
                      </a:r>
                    </a:p>
                  </a:txBody>
                  <a:tcPr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0685299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pPr eaLnBrk="1" hangingPunct="1">
              <a:defRPr/>
            </a:pPr>
            <a:r>
              <a:rPr lang="zh-CN" altLang="en-US" dirty="0"/>
              <a:t>附：显示锁信息</a:t>
            </a:r>
          </a:p>
        </p:txBody>
      </p:sp>
      <p:sp>
        <p:nvSpPr>
          <p:cNvPr id="59395" name="Text Box 3"/>
          <p:cNvSpPr txBox="1">
            <a:spLocks noChangeArrowheads="1"/>
          </p:cNvSpPr>
          <p:nvPr/>
        </p:nvSpPr>
        <p:spPr bwMode="auto">
          <a:xfrm>
            <a:off x="755650" y="1052513"/>
            <a:ext cx="7632700" cy="2301875"/>
          </a:xfrm>
          <a:prstGeom prst="rect">
            <a:avLst/>
          </a:prstGeom>
          <a:solidFill>
            <a:srgbClr val="FFFFFF"/>
          </a:solidFill>
          <a:ln w="9525">
            <a:solidFill>
              <a:srgbClr val="000000"/>
            </a:solidFill>
            <a:miter lim="800000"/>
            <a:headEnd/>
            <a:tailEnd/>
          </a:ln>
        </p:spPr>
        <p:txBody>
          <a:bodyPr>
            <a:spAutoFit/>
          </a:bodyPr>
          <a:lstStyle/>
          <a:p>
            <a:pPr algn="ctr"/>
            <a:r>
              <a:rPr lang="en-US" altLang="zh-CN" sz="1600">
                <a:latin typeface="Times New Roman" pitchFamily="18" charset="0"/>
                <a:ea typeface="宋体" pitchFamily="2" charset="-122"/>
              </a:rPr>
              <a:t>----------------------------</a:t>
            </a:r>
            <a:r>
              <a:rPr lang="zh-CN" altLang="en-US" sz="1600">
                <a:latin typeface="Times New Roman" pitchFamily="18" charset="0"/>
                <a:ea typeface="宋体" pitchFamily="2" charset="-122"/>
              </a:rPr>
              <a:t>隔离性级别为</a:t>
            </a:r>
            <a:r>
              <a:rPr lang="en-US" altLang="zh-CN" sz="1600">
                <a:latin typeface="Times New Roman" pitchFamily="18" charset="0"/>
                <a:ea typeface="宋体" pitchFamily="2" charset="-122"/>
              </a:rPr>
              <a:t>SERIALIZABLE</a:t>
            </a:r>
            <a:r>
              <a:rPr lang="zh-CN" altLang="en-US" sz="1600">
                <a:latin typeface="Times New Roman" pitchFamily="18" charset="0"/>
                <a:ea typeface="宋体" pitchFamily="2" charset="-122"/>
              </a:rPr>
              <a:t>的查询</a:t>
            </a:r>
            <a:r>
              <a:rPr lang="en-US" altLang="zh-CN" sz="1600">
                <a:latin typeface="Times New Roman" pitchFamily="18" charset="0"/>
                <a:ea typeface="宋体" pitchFamily="2" charset="-122"/>
              </a:rPr>
              <a:t>---------------------------------</a:t>
            </a:r>
          </a:p>
          <a:p>
            <a:pPr algn="just"/>
            <a:r>
              <a:rPr lang="en-US" altLang="zh-CN" sz="1600">
                <a:latin typeface="Times New Roman" pitchFamily="18" charset="0"/>
                <a:ea typeface="宋体" pitchFamily="2" charset="-122"/>
              </a:rPr>
              <a:t>USE student</a:t>
            </a:r>
          </a:p>
          <a:p>
            <a:pPr algn="just"/>
            <a:r>
              <a:rPr lang="en-US" altLang="zh-CN" sz="1600">
                <a:latin typeface="Times New Roman" pitchFamily="18" charset="0"/>
                <a:ea typeface="宋体" pitchFamily="2" charset="-122"/>
              </a:rPr>
              <a:t>SET TRANSACTION ISOLATION LEVEL </a:t>
            </a:r>
            <a:r>
              <a:rPr lang="en-US" altLang="zh-CN" sz="1600">
                <a:solidFill>
                  <a:schemeClr val="hlink"/>
                </a:solidFill>
                <a:latin typeface="Times New Roman" pitchFamily="18" charset="0"/>
                <a:ea typeface="宋体" pitchFamily="2" charset="-122"/>
              </a:rPr>
              <a:t>SERIALIZABLE</a:t>
            </a:r>
          </a:p>
          <a:p>
            <a:pPr algn="just"/>
            <a:r>
              <a:rPr lang="en-US" altLang="zh-CN" sz="1600">
                <a:latin typeface="Times New Roman" pitchFamily="18" charset="0"/>
                <a:ea typeface="宋体" pitchFamily="2" charset="-122"/>
              </a:rPr>
              <a:t>BEGIN TRAN</a:t>
            </a:r>
          </a:p>
          <a:p>
            <a:pPr algn="just"/>
            <a:r>
              <a:rPr lang="en-US" altLang="zh-CN" sz="1600">
                <a:latin typeface="Times New Roman" pitchFamily="18" charset="0"/>
                <a:ea typeface="宋体" pitchFamily="2" charset="-122"/>
              </a:rPr>
              <a:t>SELECT * </a:t>
            </a:r>
          </a:p>
          <a:p>
            <a:pPr algn="just"/>
            <a:r>
              <a:rPr lang="en-US" altLang="zh-CN" sz="1600">
                <a:latin typeface="Times New Roman" pitchFamily="18" charset="0"/>
                <a:ea typeface="宋体" pitchFamily="2" charset="-122"/>
              </a:rPr>
              <a:t>FROM S</a:t>
            </a:r>
          </a:p>
          <a:p>
            <a:pPr algn="just"/>
            <a:r>
              <a:rPr lang="en-US" altLang="zh-CN" sz="1600">
                <a:latin typeface="Times New Roman" pitchFamily="18" charset="0"/>
                <a:ea typeface="宋体" pitchFamily="2" charset="-122"/>
              </a:rPr>
              <a:t>WHERE AGE &gt; 20</a:t>
            </a:r>
          </a:p>
          <a:p>
            <a:pPr algn="just"/>
            <a:r>
              <a:rPr lang="en-US" altLang="zh-CN" sz="1600">
                <a:latin typeface="Times New Roman" pitchFamily="18" charset="0"/>
                <a:ea typeface="宋体" pitchFamily="2" charset="-122"/>
              </a:rPr>
              <a:t>EXEC sp_lock @@spid</a:t>
            </a:r>
          </a:p>
          <a:p>
            <a:pPr algn="just"/>
            <a:r>
              <a:rPr lang="en-US" altLang="zh-CN" sz="1600">
                <a:latin typeface="Times New Roman" pitchFamily="18" charset="0"/>
                <a:ea typeface="宋体" pitchFamily="2" charset="-122"/>
              </a:rPr>
              <a:t>COMMIT TRAN</a:t>
            </a:r>
            <a:endParaRPr lang="en-US" altLang="zh-CN" sz="1600"/>
          </a:p>
        </p:txBody>
      </p:sp>
      <p:graphicFrame>
        <p:nvGraphicFramePr>
          <p:cNvPr id="233476" name="Group 4"/>
          <p:cNvGraphicFramePr>
            <a:graphicFrameLocks noGrp="1"/>
          </p:cNvGraphicFramePr>
          <p:nvPr/>
        </p:nvGraphicFramePr>
        <p:xfrm>
          <a:off x="395288" y="3357563"/>
          <a:ext cx="8353425" cy="3424320"/>
        </p:xfrm>
        <a:graphic>
          <a:graphicData uri="http://schemas.openxmlformats.org/drawingml/2006/table">
            <a:tbl>
              <a:tblPr/>
              <a:tblGrid>
                <a:gridCol w="549275">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401762">
                  <a:extLst>
                    <a:ext uri="{9D8B030D-6E8A-4147-A177-3AD203B41FA5}">
                      <a16:colId xmlns:a16="http://schemas.microsoft.com/office/drawing/2014/main" val="20002"/>
                    </a:ext>
                  </a:extLst>
                </a:gridCol>
                <a:gridCol w="701675">
                  <a:extLst>
                    <a:ext uri="{9D8B030D-6E8A-4147-A177-3AD203B41FA5}">
                      <a16:colId xmlns:a16="http://schemas.microsoft.com/office/drawing/2014/main" val="20003"/>
                    </a:ext>
                  </a:extLst>
                </a:gridCol>
                <a:gridCol w="925513">
                  <a:extLst>
                    <a:ext uri="{9D8B030D-6E8A-4147-A177-3AD203B41FA5}">
                      <a16:colId xmlns:a16="http://schemas.microsoft.com/office/drawing/2014/main" val="20004"/>
                    </a:ext>
                  </a:extLst>
                </a:gridCol>
                <a:gridCol w="1814512">
                  <a:extLst>
                    <a:ext uri="{9D8B030D-6E8A-4147-A177-3AD203B41FA5}">
                      <a16:colId xmlns:a16="http://schemas.microsoft.com/office/drawing/2014/main" val="20005"/>
                    </a:ext>
                  </a:extLst>
                </a:gridCol>
                <a:gridCol w="1027113">
                  <a:extLst>
                    <a:ext uri="{9D8B030D-6E8A-4147-A177-3AD203B41FA5}">
                      <a16:colId xmlns:a16="http://schemas.microsoft.com/office/drawing/2014/main" val="20006"/>
                    </a:ext>
                  </a:extLst>
                </a:gridCol>
                <a:gridCol w="923925">
                  <a:extLst>
                    <a:ext uri="{9D8B030D-6E8A-4147-A177-3AD203B41FA5}">
                      <a16:colId xmlns:a16="http://schemas.microsoft.com/office/drawing/2014/main" val="20007"/>
                    </a:ext>
                  </a:extLst>
                </a:gridCol>
              </a:tblGrid>
              <a:tr h="180975">
                <a:tc gridSpan="8">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sp_lock</a:t>
                      </a: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的输出结果</a:t>
                      </a:r>
                    </a:p>
                  </a:txBody>
                  <a:tcPr marL="90000" marR="90000" marT="36000" marB="36000" anchor="ctr" horzOverflow="overflow">
                    <a:lnL cap="flat">
                      <a:noFill/>
                    </a:lnL>
                    <a:lnR cap="flat">
                      <a:noFill/>
                    </a:lnR>
                    <a:lnT cap="fla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spid</a:t>
                      </a:r>
                    </a:p>
                  </a:txBody>
                  <a:tcPr marL="90000" marR="90000" marT="36000" marB="3600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Database</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ObjId</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IndId</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Type</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Resource</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Mode</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Status</a:t>
                      </a:r>
                    </a:p>
                  </a:txBody>
                  <a:tcPr marL="90000" marR="90000" marT="36000" marB="3600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80975">
                <a:tc gridSpan="8">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a:t>
                      </a:r>
                    </a:p>
                  </a:txBody>
                  <a:tcPr marL="90000" marR="90000" marT="36000" marB="36000" anchor="ctr" horzOverflow="overflow">
                    <a:lnL cap="flat">
                      <a:noFill/>
                    </a:lnL>
                    <a:lnR cap="flat">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51</a:t>
                      </a:r>
                    </a:p>
                  </a:txBody>
                  <a:tcPr marL="90000" marR="90000" marT="36000" marB="3600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student</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DB</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GRANT</a:t>
                      </a:r>
                    </a:p>
                  </a:txBody>
                  <a:tcPr marL="90000" marR="90000" marT="36000" marB="3600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173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51</a:t>
                      </a:r>
                    </a:p>
                  </a:txBody>
                  <a:tcPr marL="90000" marR="90000" marT="36000" marB="3600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student</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2025058250</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PAG</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1:31</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IS</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GRANT</a:t>
                      </a:r>
                    </a:p>
                  </a:txBody>
                  <a:tcPr marL="90000" marR="90000" marT="36000" marB="3600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841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51</a:t>
                      </a:r>
                    </a:p>
                  </a:txBody>
                  <a:tcPr marL="90000" marR="90000" marT="36000" marB="3600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student</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2025058250</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PAG</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1:30</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IS</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GRANT</a:t>
                      </a:r>
                    </a:p>
                  </a:txBody>
                  <a:tcPr marL="90000" marR="90000" marT="36000" marB="3600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06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51</a:t>
                      </a:r>
                    </a:p>
                  </a:txBody>
                  <a:tcPr marL="90000" marR="90000" marT="36000" marB="3600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student</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2025058250</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KEY</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(930085dfee46)</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GRANT</a:t>
                      </a:r>
                    </a:p>
                  </a:txBody>
                  <a:tcPr marL="90000" marR="90000" marT="36000" marB="3600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51</a:t>
                      </a:r>
                    </a:p>
                  </a:txBody>
                  <a:tcPr marL="90000" marR="90000" marT="36000" marB="3600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student</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2025058250</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TAB</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IS</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GRANT</a:t>
                      </a:r>
                    </a:p>
                  </a:txBody>
                  <a:tcPr marL="90000" marR="90000" marT="36000" marB="3600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174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51</a:t>
                      </a:r>
                    </a:p>
                  </a:txBody>
                  <a:tcPr marL="90000" marR="90000" marT="36000" marB="3600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student</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2025058250</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KEY</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(a8007c139223)</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RangeS-S</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GRANT</a:t>
                      </a:r>
                    </a:p>
                  </a:txBody>
                  <a:tcPr marL="90000" marR="90000" marT="36000" marB="3600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173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51</a:t>
                      </a:r>
                    </a:p>
                  </a:txBody>
                  <a:tcPr marL="90000" marR="90000" marT="36000" marB="3600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student</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2025058250</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KEY</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(ab008cdbe580)</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RangeS-S</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GRANT</a:t>
                      </a:r>
                    </a:p>
                  </a:txBody>
                  <a:tcPr marL="90000" marR="90000" marT="36000" marB="3600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173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51</a:t>
                      </a:r>
                    </a:p>
                  </a:txBody>
                  <a:tcPr marL="90000" marR="90000" marT="36000" marB="3600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student</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2025058250</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KEY</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(ffffffffffff)</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RangeS-S</a:t>
                      </a:r>
                    </a:p>
                  </a:txBody>
                  <a:tcPr marL="90000" marR="9000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GRANT</a:t>
                      </a:r>
                    </a:p>
                  </a:txBody>
                  <a:tcPr marL="90000" marR="90000" marT="36000" marB="3600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174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51</a:t>
                      </a:r>
                    </a:p>
                  </a:txBody>
                  <a:tcPr marL="90000" marR="90000" marT="36000" marB="36000"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student</a:t>
                      </a:r>
                    </a:p>
                  </a:txBody>
                  <a:tcPr marL="90000" marR="90000" marT="36000" marB="36000"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2025058250</a:t>
                      </a:r>
                    </a:p>
                  </a:txBody>
                  <a:tcPr marL="90000" marR="90000" marT="36000" marB="36000"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L="90000" marR="90000" marT="36000" marB="36000"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KEY</a:t>
                      </a:r>
                    </a:p>
                  </a:txBody>
                  <a:tcPr marL="90000" marR="90000" marT="36000" marB="36000"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(930022f0d614)</a:t>
                      </a:r>
                    </a:p>
                  </a:txBody>
                  <a:tcPr marL="90000" marR="90000" marT="36000" marB="36000"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a:t>
                      </a:r>
                    </a:p>
                  </a:txBody>
                  <a:tcPr marL="90000" marR="90000" marT="36000" marB="36000"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GRANT</a:t>
                      </a:r>
                    </a:p>
                  </a:txBody>
                  <a:tcPr marL="90000" marR="90000" marT="36000" marB="36000"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035293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eaLnBrk="1" hangingPunct="1">
              <a:defRPr/>
            </a:pPr>
            <a:r>
              <a:rPr lang="zh-CN" altLang="en-US"/>
              <a:t>锁持有期</a:t>
            </a:r>
          </a:p>
        </p:txBody>
      </p:sp>
      <p:sp>
        <p:nvSpPr>
          <p:cNvPr id="274464" name="Rectangle 32"/>
          <p:cNvSpPr>
            <a:spLocks noGrp="1" noChangeArrowheads="1"/>
          </p:cNvSpPr>
          <p:nvPr>
            <p:ph type="body" idx="1"/>
          </p:nvPr>
        </p:nvSpPr>
        <p:spPr>
          <a:xfrm>
            <a:off x="228600" y="1295400"/>
            <a:ext cx="8726488" cy="1371600"/>
          </a:xfrm>
        </p:spPr>
        <p:txBody>
          <a:bodyPr/>
          <a:lstStyle/>
          <a:p>
            <a:pPr eaLnBrk="1" hangingPunct="1">
              <a:defRPr/>
            </a:pPr>
            <a:r>
              <a:rPr lang="zh-CN" altLang="en-US"/>
              <a:t>保持到事务结束时才释放的锁称作长锁</a:t>
            </a:r>
          </a:p>
          <a:p>
            <a:pPr eaLnBrk="1" hangingPunct="1">
              <a:defRPr/>
            </a:pPr>
            <a:r>
              <a:rPr lang="zh-CN" altLang="en-US"/>
              <a:t>在事务中途就可以释放的锁称作短锁</a:t>
            </a:r>
          </a:p>
        </p:txBody>
      </p:sp>
      <p:sp>
        <p:nvSpPr>
          <p:cNvPr id="18" name="矩形 17"/>
          <p:cNvSpPr/>
          <p:nvPr/>
        </p:nvSpPr>
        <p:spPr>
          <a:xfrm>
            <a:off x="1061265" y="2967335"/>
            <a:ext cx="7021474" cy="2718052"/>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just">
              <a:lnSpc>
                <a:spcPct val="150000"/>
              </a:lnSpc>
              <a:defRPr/>
            </a:pPr>
            <a:r>
              <a:rPr lang="en-US" altLang="zh-CN" sz="4000" b="1" spc="50" dirty="0">
                <a:ln w="11430"/>
                <a:solidFill>
                  <a:srgbClr val="FF0000"/>
                </a:solidFill>
                <a:effectLst>
                  <a:outerShdw blurRad="76200" dist="50800" dir="5400000" algn="tl" rotWithShape="0">
                    <a:srgbClr val="000000">
                      <a:alpha val="65000"/>
                    </a:srgbClr>
                  </a:outerShdw>
                </a:effectLst>
                <a:latin typeface="+mn-ea"/>
                <a:ea typeface="+mn-ea"/>
              </a:rPr>
              <a:t>read uncommitted</a:t>
            </a:r>
            <a:r>
              <a:rPr lang="zh-CN" altLang="en-US" sz="4000" b="1" spc="50" dirty="0">
                <a:ln w="11430"/>
                <a:solidFill>
                  <a:srgbClr val="FF0000"/>
                </a:solidFill>
                <a:effectLst>
                  <a:outerShdw blurRad="76200" dist="50800" dir="5400000" algn="tl" rotWithShape="0">
                    <a:srgbClr val="000000">
                      <a:alpha val="65000"/>
                    </a:srgbClr>
                  </a:outerShdw>
                </a:effectLst>
                <a:latin typeface="+mn-ea"/>
                <a:ea typeface="+mn-ea"/>
              </a:rPr>
              <a:t>：不申请锁</a:t>
            </a:r>
            <a:endParaRPr lang="en-US" altLang="zh-CN" sz="4000" b="1" spc="50" dirty="0">
              <a:ln w="11430"/>
              <a:solidFill>
                <a:srgbClr val="FF0000"/>
              </a:solidFill>
              <a:effectLst>
                <a:outerShdw blurRad="76200" dist="50800" dir="5400000" algn="tl" rotWithShape="0">
                  <a:srgbClr val="000000">
                    <a:alpha val="65000"/>
                  </a:srgbClr>
                </a:outerShdw>
              </a:effectLst>
              <a:latin typeface="+mn-ea"/>
              <a:ea typeface="+mn-ea"/>
            </a:endParaRPr>
          </a:p>
          <a:p>
            <a:pPr algn="just">
              <a:lnSpc>
                <a:spcPct val="150000"/>
              </a:lnSpc>
              <a:defRPr/>
            </a:pPr>
            <a:r>
              <a:rPr lang="en-US" altLang="zh-CN" sz="4000" b="1" spc="50" dirty="0">
                <a:ln w="11430"/>
                <a:solidFill>
                  <a:srgbClr val="FF0000"/>
                </a:solidFill>
                <a:effectLst>
                  <a:outerShdw blurRad="76200" dist="50800" dir="5400000" algn="tl" rotWithShape="0">
                    <a:srgbClr val="000000">
                      <a:alpha val="65000"/>
                    </a:srgbClr>
                  </a:outerShdw>
                </a:effectLst>
                <a:latin typeface="+mn-ea"/>
                <a:ea typeface="+mn-ea"/>
              </a:rPr>
              <a:t>read committed</a:t>
            </a:r>
            <a:r>
              <a:rPr lang="zh-CN" altLang="en-US" sz="4000" b="1" spc="50" dirty="0">
                <a:ln w="11430"/>
                <a:solidFill>
                  <a:srgbClr val="FF0000"/>
                </a:solidFill>
                <a:effectLst>
                  <a:outerShdw blurRad="76200" dist="50800" dir="5400000" algn="tl" rotWithShape="0">
                    <a:srgbClr val="000000">
                      <a:alpha val="65000"/>
                    </a:srgbClr>
                  </a:outerShdw>
                </a:effectLst>
                <a:latin typeface="+mn-ea"/>
                <a:ea typeface="+mn-ea"/>
              </a:rPr>
              <a:t>：短</a:t>
            </a:r>
            <a:r>
              <a:rPr lang="en-US" altLang="zh-CN" sz="4000" b="1" spc="50" dirty="0">
                <a:ln w="11430"/>
                <a:solidFill>
                  <a:srgbClr val="FF0000"/>
                </a:solidFill>
                <a:effectLst>
                  <a:outerShdw blurRad="76200" dist="50800" dir="5400000" algn="tl" rotWithShape="0">
                    <a:srgbClr val="000000">
                      <a:alpha val="65000"/>
                    </a:srgbClr>
                  </a:outerShdw>
                </a:effectLst>
                <a:latin typeface="+mn-ea"/>
                <a:ea typeface="+mn-ea"/>
              </a:rPr>
              <a:t>S</a:t>
            </a:r>
            <a:r>
              <a:rPr lang="zh-CN" altLang="en-US" sz="4000" b="1" spc="50" dirty="0">
                <a:ln w="11430"/>
                <a:solidFill>
                  <a:srgbClr val="FF0000"/>
                </a:solidFill>
                <a:effectLst>
                  <a:outerShdw blurRad="76200" dist="50800" dir="5400000" algn="tl" rotWithShape="0">
                    <a:srgbClr val="000000">
                      <a:alpha val="65000"/>
                    </a:srgbClr>
                  </a:outerShdw>
                </a:effectLst>
                <a:latin typeface="+mn-ea"/>
                <a:ea typeface="+mn-ea"/>
              </a:rPr>
              <a:t>锁</a:t>
            </a:r>
            <a:endParaRPr lang="en-US" altLang="zh-CN" sz="4000" b="1" spc="50" dirty="0">
              <a:ln w="11430"/>
              <a:solidFill>
                <a:srgbClr val="FF0000"/>
              </a:solidFill>
              <a:effectLst>
                <a:outerShdw blurRad="76200" dist="50800" dir="5400000" algn="tl" rotWithShape="0">
                  <a:srgbClr val="000000">
                    <a:alpha val="65000"/>
                  </a:srgbClr>
                </a:outerShdw>
              </a:effectLst>
              <a:latin typeface="+mn-ea"/>
              <a:ea typeface="+mn-ea"/>
            </a:endParaRPr>
          </a:p>
          <a:p>
            <a:pPr algn="just">
              <a:lnSpc>
                <a:spcPct val="150000"/>
              </a:lnSpc>
              <a:defRPr/>
            </a:pPr>
            <a:r>
              <a:rPr lang="en-US" altLang="zh-CN" sz="4000" b="1" spc="50" dirty="0">
                <a:ln w="11430"/>
                <a:solidFill>
                  <a:srgbClr val="FF0000"/>
                </a:solidFill>
                <a:effectLst>
                  <a:outerShdw blurRad="76200" dist="50800" dir="5400000" algn="tl" rotWithShape="0">
                    <a:srgbClr val="000000">
                      <a:alpha val="65000"/>
                    </a:srgbClr>
                  </a:outerShdw>
                </a:effectLst>
                <a:latin typeface="+mn-ea"/>
                <a:ea typeface="+mn-ea"/>
              </a:rPr>
              <a:t>repeatable read</a:t>
            </a:r>
            <a:r>
              <a:rPr lang="zh-CN" altLang="en-US" sz="4000" b="1" spc="50" dirty="0">
                <a:ln w="11430"/>
                <a:solidFill>
                  <a:srgbClr val="FF0000"/>
                </a:solidFill>
                <a:effectLst>
                  <a:outerShdw blurRad="76200" dist="50800" dir="5400000" algn="tl" rotWithShape="0">
                    <a:srgbClr val="000000">
                      <a:alpha val="65000"/>
                    </a:srgbClr>
                  </a:outerShdw>
                </a:effectLst>
                <a:latin typeface="+mn-ea"/>
                <a:ea typeface="+mn-ea"/>
              </a:rPr>
              <a:t>：长</a:t>
            </a:r>
            <a:r>
              <a:rPr lang="en-US" altLang="zh-CN" sz="4000" b="1" spc="50" dirty="0">
                <a:ln w="11430"/>
                <a:solidFill>
                  <a:srgbClr val="FF0000"/>
                </a:solidFill>
                <a:effectLst>
                  <a:outerShdw blurRad="76200" dist="50800" dir="5400000" algn="tl" rotWithShape="0">
                    <a:srgbClr val="000000">
                      <a:alpha val="65000"/>
                    </a:srgbClr>
                  </a:outerShdw>
                </a:effectLst>
                <a:latin typeface="+mn-ea"/>
                <a:ea typeface="+mn-ea"/>
              </a:rPr>
              <a:t>S</a:t>
            </a:r>
            <a:r>
              <a:rPr lang="zh-CN" altLang="en-US" sz="4000" b="1" spc="50" dirty="0">
                <a:ln w="11430"/>
                <a:solidFill>
                  <a:srgbClr val="FF0000"/>
                </a:solidFill>
                <a:effectLst>
                  <a:outerShdw blurRad="76200" dist="50800" dir="5400000" algn="tl" rotWithShape="0">
                    <a:srgbClr val="000000">
                      <a:alpha val="65000"/>
                    </a:srgbClr>
                  </a:outerShdw>
                </a:effectLst>
                <a:latin typeface="+mn-ea"/>
                <a:ea typeface="+mn-ea"/>
              </a:rPr>
              <a:t>锁</a:t>
            </a:r>
          </a:p>
        </p:txBody>
      </p:sp>
    </p:spTree>
    <p:extLst>
      <p:ext uri="{BB962C8B-B14F-4D97-AF65-F5344CB8AC3E}">
        <p14:creationId xmlns:p14="http://schemas.microsoft.com/office/powerpoint/2010/main" val="10208692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eaLnBrk="1" hangingPunct="1">
              <a:defRPr/>
            </a:pPr>
            <a:r>
              <a:rPr lang="zh-CN" altLang="en-US" dirty="0"/>
              <a:t>附：显示锁信息</a:t>
            </a:r>
          </a:p>
        </p:txBody>
      </p:sp>
      <p:sp>
        <p:nvSpPr>
          <p:cNvPr id="60419" name="Text Box 3"/>
          <p:cNvSpPr txBox="1">
            <a:spLocks noChangeArrowheads="1"/>
          </p:cNvSpPr>
          <p:nvPr/>
        </p:nvSpPr>
        <p:spPr bwMode="auto">
          <a:xfrm>
            <a:off x="611188" y="1196975"/>
            <a:ext cx="7913687" cy="2301875"/>
          </a:xfrm>
          <a:prstGeom prst="rect">
            <a:avLst/>
          </a:prstGeom>
          <a:solidFill>
            <a:srgbClr val="FFFFFF"/>
          </a:solidFill>
          <a:ln w="9525">
            <a:solidFill>
              <a:srgbClr val="000000"/>
            </a:solidFill>
            <a:miter lim="800000"/>
            <a:headEnd/>
            <a:tailEnd/>
          </a:ln>
        </p:spPr>
        <p:txBody>
          <a:bodyPr>
            <a:spAutoFit/>
          </a:bodyPr>
          <a:lstStyle/>
          <a:p>
            <a:pPr algn="ctr"/>
            <a:r>
              <a:rPr lang="en-US" altLang="zh-CN" sz="1600">
                <a:latin typeface="Times New Roman" pitchFamily="18" charset="0"/>
                <a:ea typeface="宋体" pitchFamily="2" charset="-122"/>
              </a:rPr>
              <a:t>------------------------------</a:t>
            </a:r>
            <a:r>
              <a:rPr lang="zh-CN" altLang="en-US" sz="1600">
                <a:latin typeface="Times New Roman" pitchFamily="18" charset="0"/>
                <a:ea typeface="宋体" pitchFamily="2" charset="-122"/>
              </a:rPr>
              <a:t>隔离性级别为</a:t>
            </a:r>
            <a:r>
              <a:rPr lang="en-US" altLang="zh-CN" sz="1600">
                <a:latin typeface="Times New Roman" pitchFamily="18" charset="0"/>
                <a:ea typeface="宋体" pitchFamily="2" charset="-122"/>
              </a:rPr>
              <a:t>READ COMMITTED</a:t>
            </a:r>
            <a:r>
              <a:rPr lang="zh-CN" altLang="en-US" sz="1600">
                <a:latin typeface="Times New Roman" pitchFamily="18" charset="0"/>
                <a:ea typeface="宋体" pitchFamily="2" charset="-122"/>
              </a:rPr>
              <a:t>的更新</a:t>
            </a:r>
            <a:r>
              <a:rPr lang="en-US" altLang="zh-CN" sz="1600">
                <a:latin typeface="Times New Roman" pitchFamily="18" charset="0"/>
                <a:ea typeface="宋体" pitchFamily="2" charset="-122"/>
              </a:rPr>
              <a:t>-----------------------------</a:t>
            </a:r>
          </a:p>
          <a:p>
            <a:pPr algn="just"/>
            <a:r>
              <a:rPr lang="en-US" altLang="zh-CN" sz="1600">
                <a:latin typeface="Times New Roman" pitchFamily="18" charset="0"/>
                <a:ea typeface="宋体" pitchFamily="2" charset="-122"/>
              </a:rPr>
              <a:t>USE student</a:t>
            </a:r>
          </a:p>
          <a:p>
            <a:pPr algn="just"/>
            <a:r>
              <a:rPr lang="en-US" altLang="zh-CN" sz="1600">
                <a:latin typeface="Times New Roman" pitchFamily="18" charset="0"/>
                <a:ea typeface="宋体" pitchFamily="2" charset="-122"/>
              </a:rPr>
              <a:t>SET TRANSACTION ISOLATION LEVEL </a:t>
            </a:r>
            <a:r>
              <a:rPr lang="en-US" altLang="zh-CN" sz="1600">
                <a:solidFill>
                  <a:schemeClr val="hlink"/>
                </a:solidFill>
                <a:latin typeface="Times New Roman" pitchFamily="18" charset="0"/>
                <a:ea typeface="宋体" pitchFamily="2" charset="-122"/>
              </a:rPr>
              <a:t>READ COMMITTED</a:t>
            </a:r>
          </a:p>
          <a:p>
            <a:pPr algn="just"/>
            <a:r>
              <a:rPr lang="en-US" altLang="zh-CN" sz="1600">
                <a:latin typeface="Times New Roman" pitchFamily="18" charset="0"/>
                <a:ea typeface="宋体" pitchFamily="2" charset="-122"/>
              </a:rPr>
              <a:t>BEGIN TRAN</a:t>
            </a:r>
          </a:p>
          <a:p>
            <a:pPr algn="just"/>
            <a:r>
              <a:rPr lang="en-US" altLang="zh-CN" sz="1600">
                <a:solidFill>
                  <a:schemeClr val="hlink"/>
                </a:solidFill>
                <a:latin typeface="Times New Roman" pitchFamily="18" charset="0"/>
                <a:ea typeface="宋体" pitchFamily="2" charset="-122"/>
              </a:rPr>
              <a:t>UPDATE</a:t>
            </a:r>
            <a:r>
              <a:rPr lang="en-US" altLang="zh-CN" sz="1600">
                <a:latin typeface="Times New Roman" pitchFamily="18" charset="0"/>
                <a:ea typeface="宋体" pitchFamily="2" charset="-122"/>
              </a:rPr>
              <a:t> S</a:t>
            </a:r>
          </a:p>
          <a:p>
            <a:pPr algn="just"/>
            <a:r>
              <a:rPr lang="en-US" altLang="zh-CN" sz="1600">
                <a:latin typeface="Times New Roman" pitchFamily="18" charset="0"/>
                <a:ea typeface="宋体" pitchFamily="2" charset="-122"/>
              </a:rPr>
              <a:t>SET SEX = 0</a:t>
            </a:r>
          </a:p>
          <a:p>
            <a:pPr algn="just"/>
            <a:r>
              <a:rPr lang="en-US" altLang="zh-CN" sz="1600">
                <a:latin typeface="Times New Roman" pitchFamily="18" charset="0"/>
                <a:ea typeface="宋体" pitchFamily="2" charset="-122"/>
              </a:rPr>
              <a:t>WHERE AGE &gt; 20</a:t>
            </a:r>
          </a:p>
          <a:p>
            <a:pPr algn="just"/>
            <a:r>
              <a:rPr lang="en-US" altLang="zh-CN" sz="1600">
                <a:latin typeface="Times New Roman" pitchFamily="18" charset="0"/>
                <a:ea typeface="宋体" pitchFamily="2" charset="-122"/>
              </a:rPr>
              <a:t>EXEC sp_lock @@spid</a:t>
            </a:r>
          </a:p>
          <a:p>
            <a:pPr algn="just"/>
            <a:r>
              <a:rPr lang="en-US" altLang="zh-CN" sz="1600">
                <a:latin typeface="Times New Roman" pitchFamily="18" charset="0"/>
                <a:ea typeface="宋体" pitchFamily="2" charset="-122"/>
              </a:rPr>
              <a:t>ROLLBACK TRAN</a:t>
            </a:r>
            <a:endParaRPr lang="en-US" altLang="zh-CN" sz="1600"/>
          </a:p>
        </p:txBody>
      </p:sp>
      <p:graphicFrame>
        <p:nvGraphicFramePr>
          <p:cNvPr id="234500" name="Group 4"/>
          <p:cNvGraphicFramePr>
            <a:graphicFrameLocks noGrp="1"/>
          </p:cNvGraphicFramePr>
          <p:nvPr/>
        </p:nvGraphicFramePr>
        <p:xfrm>
          <a:off x="684213" y="3825875"/>
          <a:ext cx="7754937" cy="2771778"/>
        </p:xfrm>
        <a:graphic>
          <a:graphicData uri="http://schemas.openxmlformats.org/drawingml/2006/table">
            <a:tbl>
              <a:tblPr/>
              <a:tblGrid>
                <a:gridCol w="660400">
                  <a:extLst>
                    <a:ext uri="{9D8B030D-6E8A-4147-A177-3AD203B41FA5}">
                      <a16:colId xmlns:a16="http://schemas.microsoft.com/office/drawing/2014/main" val="20000"/>
                    </a:ext>
                  </a:extLst>
                </a:gridCol>
                <a:gridCol w="960437">
                  <a:extLst>
                    <a:ext uri="{9D8B030D-6E8A-4147-A177-3AD203B41FA5}">
                      <a16:colId xmlns:a16="http://schemas.microsoft.com/office/drawing/2014/main" val="20001"/>
                    </a:ext>
                  </a:extLst>
                </a:gridCol>
                <a:gridCol w="1471613">
                  <a:extLst>
                    <a:ext uri="{9D8B030D-6E8A-4147-A177-3AD203B41FA5}">
                      <a16:colId xmlns:a16="http://schemas.microsoft.com/office/drawing/2014/main" val="20002"/>
                    </a:ext>
                  </a:extLst>
                </a:gridCol>
                <a:gridCol w="644525">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gridCol w="1768475">
                  <a:extLst>
                    <a:ext uri="{9D8B030D-6E8A-4147-A177-3AD203B41FA5}">
                      <a16:colId xmlns:a16="http://schemas.microsoft.com/office/drawing/2014/main" val="20005"/>
                    </a:ext>
                  </a:extLst>
                </a:gridCol>
                <a:gridCol w="644525">
                  <a:extLst>
                    <a:ext uri="{9D8B030D-6E8A-4147-A177-3AD203B41FA5}">
                      <a16:colId xmlns:a16="http://schemas.microsoft.com/office/drawing/2014/main" val="20006"/>
                    </a:ext>
                  </a:extLst>
                </a:gridCol>
                <a:gridCol w="893762">
                  <a:extLst>
                    <a:ext uri="{9D8B030D-6E8A-4147-A177-3AD203B41FA5}">
                      <a16:colId xmlns:a16="http://schemas.microsoft.com/office/drawing/2014/main" val="20007"/>
                    </a:ext>
                  </a:extLst>
                </a:gridCol>
              </a:tblGrid>
              <a:tr h="381000">
                <a:tc gridSpan="8">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sp_lock</a:t>
                      </a: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的输出结果</a:t>
                      </a:r>
                    </a:p>
                  </a:txBody>
                  <a:tcPr anchor="ctr" horzOverflow="overflow">
                    <a:lnL cap="flat">
                      <a:noFill/>
                    </a:lnL>
                    <a:lnR cap="flat">
                      <a:noFill/>
                    </a:lnR>
                    <a:lnT cap="fla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41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spid</a:t>
                      </a: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Database</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ObjId</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IndId</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Type</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Resource</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Mode</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Status</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41313">
                <a:tc gridSpan="8">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a:t>
                      </a:r>
                    </a:p>
                  </a:txBody>
                  <a:tcPr anchor="ctr" horzOverflow="overflow">
                    <a:lnL cap="flat">
                      <a:noFill/>
                    </a:lnL>
                    <a:lnR cap="flat">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341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52</a:t>
                      </a: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student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DB</a:t>
                      </a:r>
                    </a:p>
                  </a:txBody>
                  <a:tcPr anchor="ct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GRANT</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52</a:t>
                      </a: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student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2025058250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PAG</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1:30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IX</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GRANT</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41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52</a:t>
                      </a: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student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2025058250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KEY</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(930085dfee46)</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X</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GRANT</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41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52</a:t>
                      </a: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student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2025058250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TAB</a:t>
                      </a:r>
                    </a:p>
                  </a:txBody>
                  <a:tcPr anchor="ct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IX</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GRANT</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41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52</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student</a:t>
                      </a:r>
                    </a:p>
                  </a:txBody>
                  <a:tcPr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2025058250</a:t>
                      </a:r>
                    </a:p>
                  </a:txBody>
                  <a:tcPr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KEY</a:t>
                      </a:r>
                    </a:p>
                  </a:txBody>
                  <a:tcPr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(930022f0d614)</a:t>
                      </a:r>
                    </a:p>
                  </a:txBody>
                  <a:tcPr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X</a:t>
                      </a:r>
                    </a:p>
                  </a:txBody>
                  <a:tcPr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GRANT</a:t>
                      </a:r>
                    </a:p>
                  </a:txBody>
                  <a:tcPr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647211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eaLnBrk="1" hangingPunct="1">
              <a:defRPr/>
            </a:pPr>
            <a:r>
              <a:rPr lang="zh-CN" altLang="en-US" dirty="0"/>
              <a:t>附：显示锁信息</a:t>
            </a:r>
          </a:p>
        </p:txBody>
      </p:sp>
      <p:sp>
        <p:nvSpPr>
          <p:cNvPr id="61443" name="Text Box 4"/>
          <p:cNvSpPr txBox="1">
            <a:spLocks noChangeArrowheads="1"/>
          </p:cNvSpPr>
          <p:nvPr/>
        </p:nvSpPr>
        <p:spPr bwMode="auto">
          <a:xfrm>
            <a:off x="1330325" y="1062038"/>
            <a:ext cx="7058025" cy="2546350"/>
          </a:xfrm>
          <a:prstGeom prst="rect">
            <a:avLst/>
          </a:prstGeom>
          <a:solidFill>
            <a:srgbClr val="FFFFFF"/>
          </a:solidFill>
          <a:ln w="9525">
            <a:solidFill>
              <a:srgbClr val="000000"/>
            </a:solidFill>
            <a:miter lim="800000"/>
            <a:headEnd/>
            <a:tailEnd/>
          </a:ln>
        </p:spPr>
        <p:txBody>
          <a:bodyPr>
            <a:spAutoFit/>
          </a:bodyPr>
          <a:lstStyle/>
          <a:p>
            <a:pPr algn="ctr"/>
            <a:r>
              <a:rPr lang="en-US" altLang="zh-CN" sz="1600">
                <a:latin typeface="Times New Roman" pitchFamily="18" charset="0"/>
                <a:ea typeface="宋体" pitchFamily="2" charset="-122"/>
              </a:rPr>
              <a:t>--------------------------------------</a:t>
            </a:r>
            <a:r>
              <a:rPr lang="zh-CN" altLang="en-US" sz="1600">
                <a:latin typeface="Times New Roman" pitchFamily="18" charset="0"/>
                <a:ea typeface="宋体" pitchFamily="2" charset="-122"/>
              </a:rPr>
              <a:t>创建表</a:t>
            </a:r>
            <a:r>
              <a:rPr lang="en-US" altLang="zh-CN" sz="1600">
                <a:latin typeface="Times New Roman" pitchFamily="18" charset="0"/>
                <a:ea typeface="宋体" pitchFamily="2" charset="-122"/>
              </a:rPr>
              <a:t>--------------------------------</a:t>
            </a:r>
          </a:p>
          <a:p>
            <a:pPr algn="just"/>
            <a:r>
              <a:rPr lang="en-US" altLang="zh-CN" sz="1600">
                <a:latin typeface="Times New Roman" pitchFamily="18" charset="0"/>
                <a:ea typeface="宋体" pitchFamily="2" charset="-122"/>
              </a:rPr>
              <a:t>USE student</a:t>
            </a:r>
          </a:p>
          <a:p>
            <a:pPr algn="just"/>
            <a:r>
              <a:rPr lang="en-US" altLang="zh-CN" sz="1600">
                <a:latin typeface="Times New Roman" pitchFamily="18" charset="0"/>
                <a:ea typeface="宋体" pitchFamily="2" charset="-122"/>
              </a:rPr>
              <a:t>SET TRANSACTION ISOLATION LEVEL READ COMMITTED</a:t>
            </a:r>
          </a:p>
          <a:p>
            <a:pPr algn="just"/>
            <a:r>
              <a:rPr lang="en-US" altLang="zh-CN" sz="1600">
                <a:latin typeface="Times New Roman" pitchFamily="18" charset="0"/>
                <a:ea typeface="宋体" pitchFamily="2" charset="-122"/>
              </a:rPr>
              <a:t>BEGIN TRAN</a:t>
            </a:r>
          </a:p>
          <a:p>
            <a:pPr algn="just"/>
            <a:r>
              <a:rPr lang="en-US" altLang="zh-CN" sz="1600">
                <a:latin typeface="Times New Roman" pitchFamily="18" charset="0"/>
                <a:ea typeface="宋体" pitchFamily="2" charset="-122"/>
              </a:rPr>
              <a:t>SELECT * </a:t>
            </a:r>
          </a:p>
          <a:p>
            <a:pPr algn="just"/>
            <a:r>
              <a:rPr lang="en-US" altLang="zh-CN" sz="1600">
                <a:latin typeface="Times New Roman" pitchFamily="18" charset="0"/>
                <a:ea typeface="宋体" pitchFamily="2" charset="-122"/>
              </a:rPr>
              <a:t>INTO OldS</a:t>
            </a:r>
          </a:p>
          <a:p>
            <a:pPr algn="just"/>
            <a:r>
              <a:rPr lang="en-US" altLang="zh-CN" sz="1600">
                <a:latin typeface="Times New Roman" pitchFamily="18" charset="0"/>
                <a:ea typeface="宋体" pitchFamily="2" charset="-122"/>
              </a:rPr>
              <a:t>FROM S</a:t>
            </a:r>
          </a:p>
          <a:p>
            <a:pPr algn="just"/>
            <a:r>
              <a:rPr lang="en-US" altLang="zh-CN" sz="1600">
                <a:latin typeface="Times New Roman" pitchFamily="18" charset="0"/>
                <a:ea typeface="宋体" pitchFamily="2" charset="-122"/>
              </a:rPr>
              <a:t>WHERE AGE &gt; 20</a:t>
            </a:r>
          </a:p>
          <a:p>
            <a:pPr algn="just"/>
            <a:r>
              <a:rPr lang="en-US" altLang="zh-CN" sz="1600">
                <a:latin typeface="Times New Roman" pitchFamily="18" charset="0"/>
                <a:ea typeface="宋体" pitchFamily="2" charset="-122"/>
              </a:rPr>
              <a:t>EXEC sp_lock2 @@spid</a:t>
            </a:r>
          </a:p>
          <a:p>
            <a:pPr algn="just"/>
            <a:r>
              <a:rPr lang="en-US" altLang="zh-CN" sz="1600">
                <a:latin typeface="Times New Roman" pitchFamily="18" charset="0"/>
                <a:ea typeface="宋体" pitchFamily="2" charset="-122"/>
              </a:rPr>
              <a:t>COMMIT TRAN</a:t>
            </a:r>
            <a:endParaRPr lang="en-US" altLang="zh-CN" sz="1600"/>
          </a:p>
        </p:txBody>
      </p:sp>
      <p:graphicFrame>
        <p:nvGraphicFramePr>
          <p:cNvPr id="240800" name="Group 160"/>
          <p:cNvGraphicFramePr>
            <a:graphicFrameLocks noGrp="1"/>
          </p:cNvGraphicFramePr>
          <p:nvPr/>
        </p:nvGraphicFramePr>
        <p:xfrm>
          <a:off x="468313" y="3940175"/>
          <a:ext cx="8351837" cy="2743200"/>
        </p:xfrm>
        <a:graphic>
          <a:graphicData uri="http://schemas.openxmlformats.org/drawingml/2006/table">
            <a:tbl>
              <a:tblPr/>
              <a:tblGrid>
                <a:gridCol w="636587">
                  <a:extLst>
                    <a:ext uri="{9D8B030D-6E8A-4147-A177-3AD203B41FA5}">
                      <a16:colId xmlns:a16="http://schemas.microsoft.com/office/drawing/2014/main" val="20000"/>
                    </a:ext>
                  </a:extLst>
                </a:gridCol>
                <a:gridCol w="1155700">
                  <a:extLst>
                    <a:ext uri="{9D8B030D-6E8A-4147-A177-3AD203B41FA5}">
                      <a16:colId xmlns:a16="http://schemas.microsoft.com/office/drawing/2014/main" val="20001"/>
                    </a:ext>
                  </a:extLst>
                </a:gridCol>
                <a:gridCol w="1152525">
                  <a:extLst>
                    <a:ext uri="{9D8B030D-6E8A-4147-A177-3AD203B41FA5}">
                      <a16:colId xmlns:a16="http://schemas.microsoft.com/office/drawing/2014/main" val="20002"/>
                    </a:ext>
                  </a:extLst>
                </a:gridCol>
                <a:gridCol w="763588">
                  <a:extLst>
                    <a:ext uri="{9D8B030D-6E8A-4147-A177-3AD203B41FA5}">
                      <a16:colId xmlns:a16="http://schemas.microsoft.com/office/drawing/2014/main" val="20003"/>
                    </a:ext>
                  </a:extLst>
                </a:gridCol>
                <a:gridCol w="717550">
                  <a:extLst>
                    <a:ext uri="{9D8B030D-6E8A-4147-A177-3AD203B41FA5}">
                      <a16:colId xmlns:a16="http://schemas.microsoft.com/office/drawing/2014/main" val="20004"/>
                    </a:ext>
                  </a:extLst>
                </a:gridCol>
                <a:gridCol w="2119312">
                  <a:extLst>
                    <a:ext uri="{9D8B030D-6E8A-4147-A177-3AD203B41FA5}">
                      <a16:colId xmlns:a16="http://schemas.microsoft.com/office/drawing/2014/main" val="20005"/>
                    </a:ext>
                  </a:extLst>
                </a:gridCol>
                <a:gridCol w="820738">
                  <a:extLst>
                    <a:ext uri="{9D8B030D-6E8A-4147-A177-3AD203B41FA5}">
                      <a16:colId xmlns:a16="http://schemas.microsoft.com/office/drawing/2014/main" val="20006"/>
                    </a:ext>
                  </a:extLst>
                </a:gridCol>
                <a:gridCol w="985837">
                  <a:extLst>
                    <a:ext uri="{9D8B030D-6E8A-4147-A177-3AD203B41FA5}">
                      <a16:colId xmlns:a16="http://schemas.microsoft.com/office/drawing/2014/main" val="20007"/>
                    </a:ext>
                  </a:extLst>
                </a:gridCol>
              </a:tblGrid>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54</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student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EXT</a:t>
                      </a:r>
                      <a:endParaRPr kumimoji="1" lang="en-US" altLang="zh-CN" sz="1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1:112</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X</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GRANT</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54</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student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PAG</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1:127</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X</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GRANT</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54</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student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PAG</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1:124</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X</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GRANT</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54</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student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PAG</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1:125</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X</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GRANT</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54</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student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PAG</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1:122</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X</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GRANT</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54</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student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PAG</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1:123</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X</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GRANT</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54</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student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PAG</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1:120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X</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GRANT</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54</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student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PAG</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1:121</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X</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GRANT</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54</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student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2041058307</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TAB</a:t>
                      </a:r>
                      <a:endParaRPr kumimoji="1" lang="en-US" altLang="zh-CN" sz="1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Sch-M</a:t>
                      </a:r>
                      <a:endParaRPr kumimoji="1" lang="en-US" altLang="zh-CN" sz="1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GRANT</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8834459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pPr eaLnBrk="1" hangingPunct="1">
              <a:defRPr/>
            </a:pPr>
            <a:r>
              <a:rPr lang="zh-CN" altLang="en-US" dirty="0"/>
              <a:t>附：显示锁信息</a:t>
            </a:r>
          </a:p>
        </p:txBody>
      </p:sp>
      <p:grpSp>
        <p:nvGrpSpPr>
          <p:cNvPr id="62467" name="Group 3"/>
          <p:cNvGrpSpPr>
            <a:grpSpLocks noChangeAspect="1"/>
          </p:cNvGrpSpPr>
          <p:nvPr/>
        </p:nvGrpSpPr>
        <p:grpSpPr bwMode="auto">
          <a:xfrm>
            <a:off x="900113" y="1125538"/>
            <a:ext cx="7488237" cy="2400300"/>
            <a:chOff x="2301" y="9762"/>
            <a:chExt cx="7200" cy="2835"/>
          </a:xfrm>
        </p:grpSpPr>
        <p:sp>
          <p:nvSpPr>
            <p:cNvPr id="62511" name="AutoShape 4"/>
            <p:cNvSpPr>
              <a:spLocks noChangeAspect="1" noChangeArrowheads="1"/>
            </p:cNvSpPr>
            <p:nvPr/>
          </p:nvSpPr>
          <p:spPr bwMode="auto">
            <a:xfrm>
              <a:off x="2301" y="9762"/>
              <a:ext cx="7200" cy="2342"/>
            </a:xfrm>
            <a:prstGeom prst="rect">
              <a:avLst/>
            </a:prstGeom>
            <a:noFill/>
            <a:ln w="9525">
              <a:noFill/>
              <a:miter lim="800000"/>
              <a:headEnd/>
              <a:tailEnd/>
            </a:ln>
          </p:spPr>
          <p:txBody>
            <a:bodyPr/>
            <a:lstStyle/>
            <a:p>
              <a:endParaRPr lang="zh-CN" altLang="en-US"/>
            </a:p>
          </p:txBody>
        </p:sp>
        <p:sp>
          <p:nvSpPr>
            <p:cNvPr id="62512" name="Text Box 5"/>
            <p:cNvSpPr txBox="1">
              <a:spLocks noChangeArrowheads="1"/>
            </p:cNvSpPr>
            <p:nvPr/>
          </p:nvSpPr>
          <p:spPr bwMode="auto">
            <a:xfrm>
              <a:off x="2437" y="9878"/>
              <a:ext cx="6928" cy="2719"/>
            </a:xfrm>
            <a:prstGeom prst="rect">
              <a:avLst/>
            </a:prstGeom>
            <a:solidFill>
              <a:srgbClr val="FFFFFF"/>
            </a:solidFill>
            <a:ln w="9525">
              <a:solidFill>
                <a:srgbClr val="000000"/>
              </a:solidFill>
              <a:miter lim="800000"/>
              <a:headEnd/>
              <a:tailEnd/>
            </a:ln>
          </p:spPr>
          <p:txBody>
            <a:bodyPr>
              <a:spAutoFit/>
            </a:bodyPr>
            <a:lstStyle/>
            <a:p>
              <a:pPr algn="ctr"/>
              <a:r>
                <a:rPr lang="en-US" altLang="zh-CN" sz="1600">
                  <a:latin typeface="Times New Roman" pitchFamily="18" charset="0"/>
                  <a:ea typeface="宋体" pitchFamily="2" charset="-122"/>
                </a:rPr>
                <a:t>----------------------------------------------</a:t>
              </a:r>
              <a:r>
                <a:rPr lang="zh-CN" altLang="en-US" sz="1600">
                  <a:latin typeface="Times New Roman" pitchFamily="18" charset="0"/>
                  <a:ea typeface="宋体" pitchFamily="2" charset="-122"/>
                </a:rPr>
                <a:t>行锁</a:t>
              </a:r>
              <a:r>
                <a:rPr lang="en-US" altLang="zh-CN" sz="1600">
                  <a:latin typeface="Times New Roman" pitchFamily="18" charset="0"/>
                  <a:ea typeface="宋体" pitchFamily="2" charset="-122"/>
                </a:rPr>
                <a:t>--------------------------------------------------</a:t>
              </a:r>
            </a:p>
            <a:p>
              <a:pPr algn="just"/>
              <a:r>
                <a:rPr lang="en-US" altLang="zh-CN" sz="1600">
                  <a:latin typeface="Times New Roman" pitchFamily="18" charset="0"/>
                  <a:ea typeface="宋体" pitchFamily="2" charset="-122"/>
                </a:rPr>
                <a:t>USE student</a:t>
              </a:r>
            </a:p>
            <a:p>
              <a:pPr algn="just"/>
              <a:r>
                <a:rPr lang="en-US" altLang="zh-CN" sz="1600">
                  <a:latin typeface="Times New Roman" pitchFamily="18" charset="0"/>
                  <a:ea typeface="宋体" pitchFamily="2" charset="-122"/>
                </a:rPr>
                <a:t>SET TRANSACTION ISOLATION LEVEL READ COMMITTED</a:t>
              </a:r>
            </a:p>
            <a:p>
              <a:pPr algn="just"/>
              <a:r>
                <a:rPr lang="en-US" altLang="zh-CN" sz="1600">
                  <a:latin typeface="Times New Roman" pitchFamily="18" charset="0"/>
                  <a:ea typeface="宋体" pitchFamily="2" charset="-122"/>
                </a:rPr>
                <a:t>BEGIN TRAN</a:t>
              </a:r>
            </a:p>
            <a:p>
              <a:pPr algn="just"/>
              <a:r>
                <a:rPr lang="en-US" altLang="zh-CN" sz="1600">
                  <a:latin typeface="Times New Roman" pitchFamily="18" charset="0"/>
                  <a:ea typeface="宋体" pitchFamily="2" charset="-122"/>
                </a:rPr>
                <a:t>UPDATE OldS</a:t>
              </a:r>
            </a:p>
            <a:p>
              <a:pPr algn="just"/>
              <a:r>
                <a:rPr lang="en-US" altLang="zh-CN" sz="1600">
                  <a:latin typeface="Times New Roman" pitchFamily="18" charset="0"/>
                  <a:ea typeface="宋体" pitchFamily="2" charset="-122"/>
                </a:rPr>
                <a:t>SET SNAME = '</a:t>
              </a:r>
              <a:r>
                <a:rPr lang="zh-CN" altLang="en-US" sz="1600">
                  <a:latin typeface="Times New Roman" pitchFamily="18" charset="0"/>
                  <a:ea typeface="宋体" pitchFamily="2" charset="-122"/>
                </a:rPr>
                <a:t>王非</a:t>
              </a:r>
              <a:r>
                <a:rPr lang="en-US" altLang="zh-CN" sz="1600">
                  <a:latin typeface="Times New Roman" pitchFamily="18" charset="0"/>
                  <a:ea typeface="宋体" pitchFamily="2" charset="-122"/>
                </a:rPr>
                <a:t>'</a:t>
              </a:r>
            </a:p>
            <a:p>
              <a:pPr algn="just"/>
              <a:r>
                <a:rPr lang="en-US" altLang="zh-CN" sz="1600">
                  <a:latin typeface="Times New Roman" pitchFamily="18" charset="0"/>
                  <a:ea typeface="宋体" pitchFamily="2" charset="-122"/>
                </a:rPr>
                <a:t>WHERE S# = 's1'</a:t>
              </a:r>
            </a:p>
            <a:p>
              <a:pPr algn="just"/>
              <a:r>
                <a:rPr lang="en-US" altLang="zh-CN" sz="1600">
                  <a:latin typeface="Times New Roman" pitchFamily="18" charset="0"/>
                  <a:ea typeface="宋体" pitchFamily="2" charset="-122"/>
                </a:rPr>
                <a:t>EXEC sp_lock @@spid</a:t>
              </a:r>
            </a:p>
            <a:p>
              <a:pPr algn="just"/>
              <a:r>
                <a:rPr lang="en-US" altLang="zh-CN" sz="1600">
                  <a:latin typeface="Times New Roman" pitchFamily="18" charset="0"/>
                  <a:ea typeface="宋体" pitchFamily="2" charset="-122"/>
                </a:rPr>
                <a:t>COMMIT TRAN</a:t>
              </a:r>
              <a:endParaRPr lang="en-US" altLang="zh-CN" sz="1600"/>
            </a:p>
          </p:txBody>
        </p:sp>
      </p:grpSp>
      <p:graphicFrame>
        <p:nvGraphicFramePr>
          <p:cNvPr id="235526" name="Group 6"/>
          <p:cNvGraphicFramePr>
            <a:graphicFrameLocks noGrp="1"/>
          </p:cNvGraphicFramePr>
          <p:nvPr/>
        </p:nvGraphicFramePr>
        <p:xfrm>
          <a:off x="682625" y="3970338"/>
          <a:ext cx="7777163" cy="2411416"/>
        </p:xfrm>
        <a:graphic>
          <a:graphicData uri="http://schemas.openxmlformats.org/drawingml/2006/table">
            <a:tbl>
              <a:tblPr/>
              <a:tblGrid>
                <a:gridCol w="769938">
                  <a:extLst>
                    <a:ext uri="{9D8B030D-6E8A-4147-A177-3AD203B41FA5}">
                      <a16:colId xmlns:a16="http://schemas.microsoft.com/office/drawing/2014/main" val="20000"/>
                    </a:ext>
                  </a:extLst>
                </a:gridCol>
                <a:gridCol w="1122362">
                  <a:extLst>
                    <a:ext uri="{9D8B030D-6E8A-4147-A177-3AD203B41FA5}">
                      <a16:colId xmlns:a16="http://schemas.microsoft.com/office/drawing/2014/main" val="20001"/>
                    </a:ext>
                  </a:extLst>
                </a:gridCol>
                <a:gridCol w="1452563">
                  <a:extLst>
                    <a:ext uri="{9D8B030D-6E8A-4147-A177-3AD203B41FA5}">
                      <a16:colId xmlns:a16="http://schemas.microsoft.com/office/drawing/2014/main" val="20002"/>
                    </a:ext>
                  </a:extLst>
                </a:gridCol>
                <a:gridCol w="631825">
                  <a:extLst>
                    <a:ext uri="{9D8B030D-6E8A-4147-A177-3AD203B41FA5}">
                      <a16:colId xmlns:a16="http://schemas.microsoft.com/office/drawing/2014/main" val="20003"/>
                    </a:ext>
                  </a:extLst>
                </a:gridCol>
                <a:gridCol w="804862">
                  <a:extLst>
                    <a:ext uri="{9D8B030D-6E8A-4147-A177-3AD203B41FA5}">
                      <a16:colId xmlns:a16="http://schemas.microsoft.com/office/drawing/2014/main" val="20004"/>
                    </a:ext>
                  </a:extLst>
                </a:gridCol>
                <a:gridCol w="1436688">
                  <a:extLst>
                    <a:ext uri="{9D8B030D-6E8A-4147-A177-3AD203B41FA5}">
                      <a16:colId xmlns:a16="http://schemas.microsoft.com/office/drawing/2014/main" val="20005"/>
                    </a:ext>
                  </a:extLst>
                </a:gridCol>
                <a:gridCol w="614362">
                  <a:extLst>
                    <a:ext uri="{9D8B030D-6E8A-4147-A177-3AD203B41FA5}">
                      <a16:colId xmlns:a16="http://schemas.microsoft.com/office/drawing/2014/main" val="20006"/>
                    </a:ext>
                  </a:extLst>
                </a:gridCol>
                <a:gridCol w="944563">
                  <a:extLst>
                    <a:ext uri="{9D8B030D-6E8A-4147-A177-3AD203B41FA5}">
                      <a16:colId xmlns:a16="http://schemas.microsoft.com/office/drawing/2014/main" val="20007"/>
                    </a:ext>
                  </a:extLst>
                </a:gridCol>
              </a:tblGrid>
              <a:tr h="344488">
                <a:tc gridSpan="8">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sp_lock</a:t>
                      </a: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的输出结果</a:t>
                      </a:r>
                    </a:p>
                  </a:txBody>
                  <a:tcPr anchor="ctr"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44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spid</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Database</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ObjId</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IndId</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Type</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Resource</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Mode</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Status</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44488">
                <a:tc gridSpan="8">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a:t>
                      </a:r>
                    </a:p>
                  </a:txBody>
                  <a:tcPr anchor="ctr"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344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52</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student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DB</a:t>
                      </a:r>
                    </a:p>
                  </a:txBody>
                  <a:tcPr anchor="ct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GRANT</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344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52</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student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2073058421</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PAG</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1:96</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IX</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GRANT</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344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52</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student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2073058421</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hlink"/>
                          </a:solidFill>
                          <a:effectLst/>
                          <a:latin typeface="Times New Roman" pitchFamily="18" charset="0"/>
                          <a:ea typeface="宋体" pitchFamily="2" charset="-122"/>
                          <a:cs typeface="Times New Roman" pitchFamily="18" charset="0"/>
                        </a:rPr>
                        <a:t>RID</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hlink"/>
                          </a:solidFill>
                          <a:effectLst/>
                          <a:latin typeface="Times New Roman" pitchFamily="18" charset="0"/>
                          <a:ea typeface="宋体" pitchFamily="2" charset="-122"/>
                          <a:cs typeface="Times New Roman" pitchFamily="18" charset="0"/>
                        </a:rPr>
                        <a:t>1:96:0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hlink"/>
                          </a:solidFill>
                          <a:effectLst/>
                          <a:latin typeface="Times New Roman" pitchFamily="18" charset="0"/>
                          <a:ea typeface="宋体" pitchFamily="2" charset="-122"/>
                          <a:cs typeface="Times New Roman" pitchFamily="18" charset="0"/>
                        </a:rPr>
                        <a:t>X</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GRANT</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344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52</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student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2073058421</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TAB</a:t>
                      </a:r>
                    </a:p>
                  </a:txBody>
                  <a:tcPr anchor="ct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IX</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GRANT</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692238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附：显示锁信息：</a:t>
            </a:r>
            <a:r>
              <a:rPr lang="en-US" altLang="zh-CN" sz="2800" dirty="0"/>
              <a:t>SQL Server 2005</a:t>
            </a:r>
            <a:endParaRPr lang="zh-CN" altLang="en-US" dirty="0"/>
          </a:p>
        </p:txBody>
      </p:sp>
      <p:sp>
        <p:nvSpPr>
          <p:cNvPr id="3" name="内容占位符 2"/>
          <p:cNvSpPr>
            <a:spLocks noGrp="1"/>
          </p:cNvSpPr>
          <p:nvPr>
            <p:ph idx="1"/>
          </p:nvPr>
        </p:nvSpPr>
        <p:spPr/>
        <p:txBody>
          <a:bodyPr/>
          <a:lstStyle/>
          <a:p>
            <a:pPr eaLnBrk="1" hangingPunct="1">
              <a:buFont typeface="Wingdings" pitchFamily="2" charset="2"/>
              <a:buNone/>
              <a:defRPr/>
            </a:pPr>
            <a:r>
              <a:rPr lang="en-US" sz="2000" dirty="0"/>
              <a:t>CREATE VIEW </a:t>
            </a:r>
            <a:r>
              <a:rPr lang="en-US" sz="2000" dirty="0" err="1">
                <a:solidFill>
                  <a:srgbClr val="FF0000"/>
                </a:solidFill>
              </a:rPr>
              <a:t>DBlocks</a:t>
            </a:r>
            <a:r>
              <a:rPr lang="en-US" sz="2000" dirty="0"/>
              <a:t> AS </a:t>
            </a:r>
          </a:p>
          <a:p>
            <a:pPr eaLnBrk="1" hangingPunct="1">
              <a:buFont typeface="Wingdings" pitchFamily="2" charset="2"/>
              <a:buNone/>
              <a:defRPr/>
            </a:pPr>
            <a:r>
              <a:rPr lang="en-US" sz="2000" dirty="0"/>
              <a:t>SELECT </a:t>
            </a:r>
            <a:r>
              <a:rPr lang="en-US" sz="2000" dirty="0" err="1"/>
              <a:t>request_session_id</a:t>
            </a:r>
            <a:r>
              <a:rPr lang="en-US" sz="2000" dirty="0"/>
              <a:t> as </a:t>
            </a:r>
            <a:r>
              <a:rPr lang="en-US" sz="2000" dirty="0" err="1"/>
              <a:t>spid</a:t>
            </a:r>
            <a:r>
              <a:rPr lang="en-US" sz="2000" dirty="0"/>
              <a:t>,</a:t>
            </a:r>
          </a:p>
          <a:p>
            <a:pPr eaLnBrk="1" hangingPunct="1">
              <a:buFont typeface="Wingdings" pitchFamily="2" charset="2"/>
              <a:buNone/>
              <a:defRPr/>
            </a:pPr>
            <a:r>
              <a:rPr lang="en-US" sz="2000" dirty="0"/>
              <a:t>	</a:t>
            </a:r>
            <a:r>
              <a:rPr lang="en-US" sz="2000" dirty="0" err="1"/>
              <a:t>db_name</a:t>
            </a:r>
            <a:r>
              <a:rPr lang="en-US" sz="2000" dirty="0"/>
              <a:t>(</a:t>
            </a:r>
            <a:r>
              <a:rPr lang="en-US" sz="2000" dirty="0" err="1"/>
              <a:t>resource_database_id</a:t>
            </a:r>
            <a:r>
              <a:rPr lang="en-US" sz="2000" dirty="0"/>
              <a:t>) as </a:t>
            </a:r>
            <a:r>
              <a:rPr lang="en-US" sz="2000" dirty="0" err="1"/>
              <a:t>dbname</a:t>
            </a:r>
            <a:r>
              <a:rPr lang="en-US" sz="2000" dirty="0"/>
              <a:t>, </a:t>
            </a:r>
          </a:p>
          <a:p>
            <a:pPr eaLnBrk="1" hangingPunct="1">
              <a:buFont typeface="Wingdings" pitchFamily="2" charset="2"/>
              <a:buNone/>
              <a:defRPr/>
            </a:pPr>
            <a:r>
              <a:rPr lang="en-US" sz="2000" dirty="0"/>
              <a:t>	CASE WHEN </a:t>
            </a:r>
            <a:r>
              <a:rPr lang="en-US" sz="2000" dirty="0" err="1"/>
              <a:t>resource_type</a:t>
            </a:r>
            <a:r>
              <a:rPr lang="en-US" sz="2000" dirty="0"/>
              <a:t> = 'OBJECT' </a:t>
            </a:r>
          </a:p>
          <a:p>
            <a:pPr eaLnBrk="1" hangingPunct="1">
              <a:buFont typeface="Wingdings" pitchFamily="2" charset="2"/>
              <a:buNone/>
              <a:defRPr/>
            </a:pPr>
            <a:r>
              <a:rPr lang="en-US" sz="2000" dirty="0"/>
              <a:t>			THEN </a:t>
            </a:r>
            <a:r>
              <a:rPr lang="en-US" sz="2000" dirty="0" err="1"/>
              <a:t>object_name</a:t>
            </a:r>
            <a:r>
              <a:rPr lang="en-US" sz="2000" dirty="0"/>
              <a:t>(</a:t>
            </a:r>
            <a:r>
              <a:rPr lang="en-US" sz="2000" dirty="0" err="1"/>
              <a:t>resource_associated_entity_id</a:t>
            </a:r>
            <a:r>
              <a:rPr lang="en-US" sz="2000" dirty="0"/>
              <a:t>)</a:t>
            </a:r>
          </a:p>
          <a:p>
            <a:pPr eaLnBrk="1" hangingPunct="1">
              <a:buFont typeface="Wingdings" pitchFamily="2" charset="2"/>
              <a:buNone/>
              <a:defRPr/>
            </a:pPr>
            <a:r>
              <a:rPr lang="en-US" sz="2000" dirty="0"/>
              <a:t>		WHEN </a:t>
            </a:r>
            <a:r>
              <a:rPr lang="en-US" sz="2000" dirty="0" err="1"/>
              <a:t>resource_associated_entity_id</a:t>
            </a:r>
            <a:r>
              <a:rPr lang="en-US" sz="2000" dirty="0"/>
              <a:t> = 0 </a:t>
            </a:r>
          </a:p>
          <a:p>
            <a:pPr eaLnBrk="1" hangingPunct="1">
              <a:buFont typeface="Wingdings" pitchFamily="2" charset="2"/>
              <a:buNone/>
              <a:defRPr/>
            </a:pPr>
            <a:r>
              <a:rPr lang="en-US" sz="2000" dirty="0"/>
              <a:t>			THEN 'n/a' </a:t>
            </a:r>
          </a:p>
          <a:p>
            <a:pPr eaLnBrk="1" hangingPunct="1">
              <a:buFont typeface="Wingdings" pitchFamily="2" charset="2"/>
              <a:buNone/>
              <a:defRPr/>
            </a:pPr>
            <a:r>
              <a:rPr lang="en-US" sz="2000" dirty="0"/>
              <a:t>		ELSE </a:t>
            </a:r>
            <a:r>
              <a:rPr lang="en-US" sz="2000" dirty="0" err="1"/>
              <a:t>object_name</a:t>
            </a:r>
            <a:r>
              <a:rPr lang="en-US" sz="2000" dirty="0"/>
              <a:t>(</a:t>
            </a:r>
            <a:r>
              <a:rPr lang="en-US" sz="2000" dirty="0" err="1"/>
              <a:t>p.object_id</a:t>
            </a:r>
            <a:r>
              <a:rPr lang="en-US" sz="2000" dirty="0"/>
              <a:t>) END as </a:t>
            </a:r>
            <a:r>
              <a:rPr lang="en-US" sz="2000" dirty="0" err="1"/>
              <a:t>entity_name</a:t>
            </a:r>
            <a:r>
              <a:rPr lang="en-US" sz="2000" dirty="0"/>
              <a:t>,</a:t>
            </a:r>
          </a:p>
          <a:p>
            <a:pPr eaLnBrk="1" hangingPunct="1">
              <a:buFont typeface="Wingdings" pitchFamily="2" charset="2"/>
              <a:buNone/>
              <a:defRPr/>
            </a:pPr>
            <a:r>
              <a:rPr lang="en-US" sz="2000" dirty="0"/>
              <a:t>	</a:t>
            </a:r>
            <a:r>
              <a:rPr lang="en-US" sz="2000" dirty="0" err="1"/>
              <a:t>index_id</a:t>
            </a:r>
            <a:r>
              <a:rPr lang="en-US" sz="2000" dirty="0"/>
              <a:t>, </a:t>
            </a:r>
            <a:r>
              <a:rPr lang="en-US" sz="2000" dirty="0" err="1"/>
              <a:t>resource_type</a:t>
            </a:r>
            <a:r>
              <a:rPr lang="en-US" sz="2000" dirty="0"/>
              <a:t> as resource, </a:t>
            </a:r>
          </a:p>
          <a:p>
            <a:pPr eaLnBrk="1" hangingPunct="1">
              <a:buFont typeface="Wingdings" pitchFamily="2" charset="2"/>
              <a:buNone/>
              <a:defRPr/>
            </a:pPr>
            <a:r>
              <a:rPr lang="en-US" sz="2000" dirty="0"/>
              <a:t>	</a:t>
            </a:r>
            <a:r>
              <a:rPr lang="en-US" sz="2000" dirty="0" err="1"/>
              <a:t>resource_description</a:t>
            </a:r>
            <a:r>
              <a:rPr lang="en-US" sz="2000" dirty="0"/>
              <a:t> as description, </a:t>
            </a:r>
            <a:r>
              <a:rPr lang="en-US" sz="2000" dirty="0" err="1"/>
              <a:t>request_mode</a:t>
            </a:r>
            <a:r>
              <a:rPr lang="en-US" sz="2000" dirty="0"/>
              <a:t> as mode, </a:t>
            </a:r>
          </a:p>
          <a:p>
            <a:pPr eaLnBrk="1" hangingPunct="1">
              <a:buFont typeface="Wingdings" pitchFamily="2" charset="2"/>
              <a:buNone/>
              <a:defRPr/>
            </a:pPr>
            <a:r>
              <a:rPr lang="en-US" sz="2000" dirty="0"/>
              <a:t>	</a:t>
            </a:r>
            <a:r>
              <a:rPr lang="en-US" sz="2000" dirty="0" err="1"/>
              <a:t>request_status</a:t>
            </a:r>
            <a:r>
              <a:rPr lang="en-US" sz="2000" dirty="0"/>
              <a:t> as status </a:t>
            </a:r>
          </a:p>
          <a:p>
            <a:pPr eaLnBrk="1" hangingPunct="1">
              <a:buFont typeface="Wingdings" pitchFamily="2" charset="2"/>
              <a:buNone/>
              <a:defRPr/>
            </a:pPr>
            <a:r>
              <a:rPr lang="en-US" sz="2000" dirty="0"/>
              <a:t>FROM </a:t>
            </a:r>
            <a:r>
              <a:rPr lang="en-US" sz="2000" dirty="0" err="1">
                <a:solidFill>
                  <a:srgbClr val="FF0000"/>
                </a:solidFill>
              </a:rPr>
              <a:t>sys.dm_tran_locks</a:t>
            </a:r>
            <a:r>
              <a:rPr lang="en-US" sz="2000" dirty="0"/>
              <a:t> t LEFT JOIN </a:t>
            </a:r>
            <a:r>
              <a:rPr lang="en-US" sz="2000" dirty="0" err="1">
                <a:solidFill>
                  <a:srgbClr val="FF0000"/>
                </a:solidFill>
              </a:rPr>
              <a:t>sys.partitions</a:t>
            </a:r>
            <a:r>
              <a:rPr lang="en-US" sz="2000" dirty="0"/>
              <a:t> p </a:t>
            </a:r>
          </a:p>
          <a:p>
            <a:pPr eaLnBrk="1" hangingPunct="1">
              <a:buFont typeface="Wingdings" pitchFamily="2" charset="2"/>
              <a:buNone/>
              <a:defRPr/>
            </a:pPr>
            <a:r>
              <a:rPr lang="en-US" sz="2000" dirty="0"/>
              <a:t>		ON </a:t>
            </a:r>
            <a:r>
              <a:rPr lang="en-US" sz="2000" dirty="0" err="1"/>
              <a:t>p.hobt_id</a:t>
            </a:r>
            <a:r>
              <a:rPr lang="en-US" sz="2000" dirty="0"/>
              <a:t> = </a:t>
            </a:r>
            <a:r>
              <a:rPr lang="en-US" sz="2000" dirty="0" err="1"/>
              <a:t>t.resource_associated_entity_id</a:t>
            </a:r>
            <a:r>
              <a:rPr lang="en-US" sz="2000" dirty="0"/>
              <a:t> </a:t>
            </a:r>
          </a:p>
          <a:p>
            <a:pPr eaLnBrk="1" hangingPunct="1">
              <a:buFont typeface="Wingdings" pitchFamily="2" charset="2"/>
              <a:buNone/>
              <a:defRPr/>
            </a:pPr>
            <a:r>
              <a:rPr lang="en-US" sz="2000" dirty="0"/>
              <a:t>WHERE </a:t>
            </a:r>
            <a:r>
              <a:rPr lang="en-US" sz="2000" dirty="0" err="1"/>
              <a:t>resource_database_id</a:t>
            </a:r>
            <a:r>
              <a:rPr lang="en-US" sz="2000" dirty="0"/>
              <a:t> = </a:t>
            </a:r>
            <a:r>
              <a:rPr lang="en-US" sz="2000" dirty="0" err="1"/>
              <a:t>db_id</a:t>
            </a:r>
            <a:r>
              <a:rPr lang="en-US" sz="2000" dirty="0"/>
              <a:t>() </a:t>
            </a:r>
            <a:endParaRPr lang="zh-CN" altLang="en-US" sz="2000" dirty="0"/>
          </a:p>
        </p:txBody>
      </p:sp>
    </p:spTree>
    <p:extLst>
      <p:ext uri="{BB962C8B-B14F-4D97-AF65-F5344CB8AC3E}">
        <p14:creationId xmlns:p14="http://schemas.microsoft.com/office/powerpoint/2010/main" val="19705143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附：</a:t>
            </a:r>
            <a:r>
              <a:rPr lang="zh-CN" altLang="en-US" dirty="0">
                <a:solidFill>
                  <a:srgbClr val="333399"/>
                </a:solidFill>
              </a:rPr>
              <a:t>显示锁信息：</a:t>
            </a:r>
            <a:r>
              <a:rPr lang="en-US" altLang="zh-CN" sz="2800" dirty="0">
                <a:solidFill>
                  <a:srgbClr val="333399"/>
                </a:solidFill>
              </a:rPr>
              <a:t>SQL Server 2005</a:t>
            </a:r>
            <a:endParaRPr lang="zh-CN" altLang="en-US" dirty="0"/>
          </a:p>
        </p:txBody>
      </p:sp>
      <p:sp>
        <p:nvSpPr>
          <p:cNvPr id="64515" name="Text Box 3"/>
          <p:cNvSpPr txBox="1">
            <a:spLocks noChangeArrowheads="1"/>
          </p:cNvSpPr>
          <p:nvPr/>
        </p:nvSpPr>
        <p:spPr bwMode="auto">
          <a:xfrm>
            <a:off x="857250" y="1643063"/>
            <a:ext cx="7624763" cy="4278312"/>
          </a:xfrm>
          <a:prstGeom prst="rect">
            <a:avLst/>
          </a:prstGeom>
          <a:solidFill>
            <a:srgbClr val="FFFFFF"/>
          </a:solidFill>
          <a:ln w="9525">
            <a:solidFill>
              <a:srgbClr val="000000"/>
            </a:solidFill>
            <a:miter lim="800000"/>
            <a:headEnd/>
            <a:tailEnd/>
          </a:ln>
        </p:spPr>
        <p:txBody>
          <a:bodyPr>
            <a:spAutoFit/>
          </a:bodyPr>
          <a:lstStyle/>
          <a:p>
            <a:pPr algn="ctr"/>
            <a:r>
              <a:rPr lang="en-US" altLang="zh-CN" sz="1600">
                <a:latin typeface="Times New Roman" pitchFamily="18" charset="0"/>
                <a:ea typeface="宋体" pitchFamily="2" charset="-122"/>
              </a:rPr>
              <a:t>--------------------------</a:t>
            </a:r>
            <a:r>
              <a:rPr lang="zh-CN" altLang="en-US" sz="1600">
                <a:latin typeface="Times New Roman" pitchFamily="18" charset="0"/>
                <a:ea typeface="宋体" pitchFamily="2" charset="-122"/>
              </a:rPr>
              <a:t>隔离性级别为</a:t>
            </a:r>
            <a:r>
              <a:rPr lang="en-US" altLang="zh-CN" sz="1600">
                <a:latin typeface="Times New Roman" pitchFamily="18" charset="0"/>
                <a:ea typeface="宋体" pitchFamily="2" charset="-122"/>
              </a:rPr>
              <a:t>REPEATABLE READ</a:t>
            </a:r>
            <a:r>
              <a:rPr lang="zh-CN" altLang="en-US" sz="1600">
                <a:latin typeface="Times New Roman" pitchFamily="18" charset="0"/>
                <a:ea typeface="宋体" pitchFamily="2" charset="-122"/>
              </a:rPr>
              <a:t>的查询</a:t>
            </a:r>
            <a:r>
              <a:rPr lang="en-US" altLang="zh-CN" sz="1600">
                <a:latin typeface="Times New Roman" pitchFamily="18" charset="0"/>
                <a:ea typeface="宋体" pitchFamily="2" charset="-122"/>
              </a:rPr>
              <a:t>----------------------------</a:t>
            </a:r>
          </a:p>
          <a:p>
            <a:pPr algn="just"/>
            <a:r>
              <a:rPr lang="en-US" altLang="zh-CN" sz="1600">
                <a:latin typeface="Times New Roman" pitchFamily="18" charset="0"/>
                <a:ea typeface="宋体" pitchFamily="2" charset="-122"/>
              </a:rPr>
              <a:t>USE student</a:t>
            </a:r>
          </a:p>
          <a:p>
            <a:pPr algn="just"/>
            <a:endParaRPr lang="en-US" altLang="zh-CN" sz="1600">
              <a:latin typeface="Times New Roman" pitchFamily="18" charset="0"/>
              <a:ea typeface="宋体" pitchFamily="2" charset="-122"/>
            </a:endParaRPr>
          </a:p>
          <a:p>
            <a:pPr algn="just"/>
            <a:r>
              <a:rPr lang="en-US" altLang="zh-CN" sz="1600">
                <a:latin typeface="Times New Roman" pitchFamily="18" charset="0"/>
                <a:ea typeface="宋体" pitchFamily="2" charset="-122"/>
              </a:rPr>
              <a:t>SET TRANSACTION ISOLATION LEVEL </a:t>
            </a:r>
            <a:r>
              <a:rPr lang="en-US" altLang="zh-CN" sz="1600">
                <a:solidFill>
                  <a:schemeClr val="hlink"/>
                </a:solidFill>
                <a:latin typeface="Times New Roman" pitchFamily="18" charset="0"/>
                <a:ea typeface="宋体" pitchFamily="2" charset="-122"/>
              </a:rPr>
              <a:t>REPEATABLE READ</a:t>
            </a:r>
          </a:p>
          <a:p>
            <a:pPr algn="just"/>
            <a:endParaRPr lang="en-US" altLang="zh-CN" sz="1600">
              <a:latin typeface="Times New Roman" pitchFamily="18" charset="0"/>
              <a:ea typeface="宋体" pitchFamily="2" charset="-122"/>
            </a:endParaRPr>
          </a:p>
          <a:p>
            <a:pPr algn="just"/>
            <a:r>
              <a:rPr lang="en-US" altLang="zh-CN" sz="1600">
                <a:latin typeface="Times New Roman" pitchFamily="18" charset="0"/>
                <a:ea typeface="宋体" pitchFamily="2" charset="-122"/>
              </a:rPr>
              <a:t>BEGIN TRAN</a:t>
            </a:r>
          </a:p>
          <a:p>
            <a:pPr algn="just"/>
            <a:endParaRPr lang="en-US" altLang="zh-CN" sz="1600">
              <a:latin typeface="Times New Roman" pitchFamily="18" charset="0"/>
              <a:ea typeface="宋体" pitchFamily="2" charset="-122"/>
            </a:endParaRPr>
          </a:p>
          <a:p>
            <a:pPr algn="just"/>
            <a:r>
              <a:rPr lang="en-US" altLang="zh-CN" sz="1600">
                <a:latin typeface="Times New Roman" pitchFamily="18" charset="0"/>
                <a:ea typeface="宋体" pitchFamily="2" charset="-122"/>
              </a:rPr>
              <a:t>SELECT * </a:t>
            </a:r>
          </a:p>
          <a:p>
            <a:pPr algn="just"/>
            <a:r>
              <a:rPr lang="en-US" altLang="zh-CN" sz="1600">
                <a:latin typeface="Times New Roman" pitchFamily="18" charset="0"/>
                <a:ea typeface="宋体" pitchFamily="2" charset="-122"/>
              </a:rPr>
              <a:t>FROM S</a:t>
            </a:r>
          </a:p>
          <a:p>
            <a:pPr algn="just"/>
            <a:r>
              <a:rPr lang="en-US" altLang="zh-CN" sz="1600">
                <a:latin typeface="Times New Roman" pitchFamily="18" charset="0"/>
                <a:ea typeface="宋体" pitchFamily="2" charset="-122"/>
              </a:rPr>
              <a:t>WHERE AGE &gt; 20</a:t>
            </a:r>
          </a:p>
          <a:p>
            <a:pPr algn="just"/>
            <a:endParaRPr lang="en-US" altLang="zh-CN" sz="1600">
              <a:latin typeface="Times New Roman" pitchFamily="18" charset="0"/>
              <a:ea typeface="宋体" pitchFamily="2" charset="-122"/>
            </a:endParaRPr>
          </a:p>
          <a:p>
            <a:pPr algn="just"/>
            <a:r>
              <a:rPr lang="en-US" altLang="zh-CN" sz="1600">
                <a:latin typeface="Times New Roman" pitchFamily="18" charset="0"/>
                <a:ea typeface="宋体" pitchFamily="2" charset="-122"/>
              </a:rPr>
              <a:t>SELECT *</a:t>
            </a:r>
          </a:p>
          <a:p>
            <a:pPr algn="just"/>
            <a:r>
              <a:rPr lang="en-US" altLang="zh-CN" sz="1600">
                <a:latin typeface="Times New Roman" pitchFamily="18" charset="0"/>
                <a:ea typeface="宋体" pitchFamily="2" charset="-122"/>
              </a:rPr>
              <a:t>FROM </a:t>
            </a:r>
            <a:r>
              <a:rPr lang="en-US" altLang="zh-CN" sz="1600">
                <a:solidFill>
                  <a:srgbClr val="FF0000"/>
                </a:solidFill>
                <a:latin typeface="Times New Roman" pitchFamily="18" charset="0"/>
                <a:ea typeface="宋体" pitchFamily="2" charset="-122"/>
              </a:rPr>
              <a:t>Dblocks</a:t>
            </a:r>
          </a:p>
          <a:p>
            <a:pPr algn="just"/>
            <a:r>
              <a:rPr lang="en-US" altLang="zh-CN" sz="1600">
                <a:latin typeface="Times New Roman" pitchFamily="18" charset="0"/>
                <a:ea typeface="宋体" pitchFamily="2" charset="-122"/>
              </a:rPr>
              <a:t>WHERE  spid= @@spid</a:t>
            </a:r>
          </a:p>
          <a:p>
            <a:pPr algn="just"/>
            <a:r>
              <a:rPr lang="en-US" altLang="zh-CN" sz="1600">
                <a:latin typeface="Times New Roman" pitchFamily="18" charset="0"/>
                <a:ea typeface="宋体" pitchFamily="2" charset="-122"/>
              </a:rPr>
              <a:t>AND entity_name = ‘S’</a:t>
            </a:r>
          </a:p>
          <a:p>
            <a:pPr algn="just"/>
            <a:endParaRPr lang="en-US" altLang="zh-CN" sz="1600">
              <a:latin typeface="Times New Roman" pitchFamily="18" charset="0"/>
              <a:ea typeface="宋体" pitchFamily="2" charset="-122"/>
            </a:endParaRPr>
          </a:p>
          <a:p>
            <a:pPr algn="just"/>
            <a:r>
              <a:rPr lang="en-US" altLang="zh-CN" sz="1600">
                <a:latin typeface="Times New Roman" pitchFamily="18" charset="0"/>
                <a:ea typeface="宋体" pitchFamily="2" charset="-122"/>
              </a:rPr>
              <a:t>COMMIT TRAN</a:t>
            </a:r>
            <a:endParaRPr lang="en-US" altLang="zh-CN" sz="1600"/>
          </a:p>
        </p:txBody>
      </p:sp>
    </p:spTree>
    <p:extLst>
      <p:ext uri="{BB962C8B-B14F-4D97-AF65-F5344CB8AC3E}">
        <p14:creationId xmlns:p14="http://schemas.microsoft.com/office/powerpoint/2010/main" val="10358766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defRPr/>
            </a:pPr>
            <a:r>
              <a:rPr lang="zh-CN" altLang="en-US" dirty="0"/>
              <a:t>附：锁的实现</a:t>
            </a:r>
          </a:p>
        </p:txBody>
      </p:sp>
      <p:sp>
        <p:nvSpPr>
          <p:cNvPr id="75779" name="Rectangle 3"/>
          <p:cNvSpPr>
            <a:spLocks noGrp="1" noChangeArrowheads="1"/>
          </p:cNvSpPr>
          <p:nvPr>
            <p:ph type="body" idx="1"/>
          </p:nvPr>
        </p:nvSpPr>
        <p:spPr/>
        <p:txBody>
          <a:bodyPr/>
          <a:lstStyle/>
          <a:p>
            <a:pPr eaLnBrk="1" hangingPunct="1">
              <a:defRPr/>
            </a:pPr>
            <a:r>
              <a:rPr lang="zh-CN" altLang="en-US" dirty="0">
                <a:latin typeface="华文行楷" pitchFamily="2" charset="-122"/>
              </a:rPr>
              <a:t>锁管理器</a:t>
            </a:r>
          </a:p>
          <a:p>
            <a:pPr lvl="1" eaLnBrk="1" hangingPunct="1">
              <a:defRPr/>
            </a:pPr>
            <a:r>
              <a:rPr lang="zh-CN" altLang="en-US" dirty="0">
                <a:latin typeface="华文新魏" pitchFamily="2" charset="-122"/>
              </a:rPr>
              <a:t>事务向锁管理器发送封锁的申请和释放请求</a:t>
            </a:r>
          </a:p>
          <a:p>
            <a:pPr lvl="1" eaLnBrk="1" hangingPunct="1">
              <a:defRPr/>
            </a:pPr>
            <a:r>
              <a:rPr lang="zh-CN" altLang="en-US" dirty="0">
                <a:latin typeface="华文新魏" pitchFamily="2" charset="-122"/>
              </a:rPr>
              <a:t>锁管理器维护一个</a:t>
            </a:r>
            <a:r>
              <a:rPr lang="zh-CN" altLang="en-US" dirty="0">
                <a:solidFill>
                  <a:srgbClr val="FF0000"/>
                </a:solidFill>
                <a:latin typeface="华文新魏" pitchFamily="2" charset="-122"/>
              </a:rPr>
              <a:t>锁表</a:t>
            </a:r>
            <a:r>
              <a:rPr lang="zh-CN" altLang="en-US" dirty="0">
                <a:latin typeface="华文新魏" pitchFamily="2" charset="-122"/>
              </a:rPr>
              <a:t>记录锁的授予情况和处于等待状态的封锁请求</a:t>
            </a:r>
          </a:p>
          <a:p>
            <a:pPr eaLnBrk="1" hangingPunct="1">
              <a:defRPr/>
            </a:pPr>
            <a:r>
              <a:rPr lang="zh-CN" altLang="en-US" dirty="0">
                <a:latin typeface="华文行楷" pitchFamily="2" charset="-122"/>
              </a:rPr>
              <a:t>锁表</a:t>
            </a:r>
          </a:p>
          <a:p>
            <a:pPr lvl="1" eaLnBrk="1" hangingPunct="1">
              <a:defRPr/>
            </a:pPr>
            <a:r>
              <a:rPr lang="zh-CN" altLang="en-US" dirty="0">
                <a:latin typeface="华文新魏" pitchFamily="2" charset="-122"/>
              </a:rPr>
              <a:t>锁表一般作为内存中的</a:t>
            </a:r>
            <a:r>
              <a:rPr lang="en-US" altLang="zh-CN" dirty="0">
                <a:latin typeface="华文新魏" pitchFamily="2" charset="-122"/>
              </a:rPr>
              <a:t>hash</a:t>
            </a:r>
            <a:r>
              <a:rPr lang="zh-CN" altLang="en-US" dirty="0">
                <a:latin typeface="华文新魏" pitchFamily="2" charset="-122"/>
              </a:rPr>
              <a:t>表，按被封锁对象的名字建立索引</a:t>
            </a:r>
          </a:p>
        </p:txBody>
      </p:sp>
    </p:spTree>
    <p:extLst>
      <p:ext uri="{BB962C8B-B14F-4D97-AF65-F5344CB8AC3E}">
        <p14:creationId xmlns:p14="http://schemas.microsoft.com/office/powerpoint/2010/main" val="40810145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defRPr/>
            </a:pPr>
            <a:r>
              <a:rPr lang="zh-CN" altLang="en-US" dirty="0"/>
              <a:t>附：锁的实现</a:t>
            </a:r>
          </a:p>
        </p:txBody>
      </p:sp>
      <p:sp>
        <p:nvSpPr>
          <p:cNvPr id="76803" name="Rectangle 3"/>
          <p:cNvSpPr>
            <a:spLocks noGrp="1" noChangeArrowheads="1"/>
          </p:cNvSpPr>
          <p:nvPr>
            <p:ph type="body" idx="1"/>
          </p:nvPr>
        </p:nvSpPr>
        <p:spPr>
          <a:xfrm>
            <a:off x="179388" y="1355725"/>
            <a:ext cx="5040312" cy="5168900"/>
          </a:xfrm>
          <a:solidFill>
            <a:schemeClr val="bg1"/>
          </a:solidFill>
        </p:spPr>
        <p:txBody>
          <a:bodyPr/>
          <a:lstStyle/>
          <a:p>
            <a:pPr eaLnBrk="1" hangingPunct="1">
              <a:lnSpc>
                <a:spcPct val="90000"/>
              </a:lnSpc>
              <a:defRPr/>
            </a:pPr>
            <a:r>
              <a:rPr lang="zh-CN" altLang="en-US" sz="2800"/>
              <a:t>黑矩形表示已被授予的锁，白色表示等待的封锁请求</a:t>
            </a:r>
          </a:p>
          <a:p>
            <a:pPr eaLnBrk="1" hangingPunct="1">
              <a:lnSpc>
                <a:spcPct val="90000"/>
              </a:lnSpc>
              <a:defRPr/>
            </a:pPr>
            <a:r>
              <a:rPr lang="zh-CN" altLang="en-US" sz="2800"/>
              <a:t>锁表同时记录锁的类型</a:t>
            </a:r>
          </a:p>
          <a:p>
            <a:pPr eaLnBrk="1" hangingPunct="1">
              <a:lnSpc>
                <a:spcPct val="90000"/>
              </a:lnSpc>
              <a:defRPr/>
            </a:pPr>
            <a:r>
              <a:rPr lang="zh-CN" altLang="en-US" sz="2800"/>
              <a:t>新的封锁请求加到对应请求队列的末尾，当封锁请求与前面的锁相容时被批准</a:t>
            </a:r>
          </a:p>
          <a:p>
            <a:pPr eaLnBrk="1" hangingPunct="1">
              <a:lnSpc>
                <a:spcPct val="90000"/>
              </a:lnSpc>
              <a:defRPr/>
            </a:pPr>
            <a:r>
              <a:rPr lang="zh-CN" altLang="en-US" sz="2800"/>
              <a:t>释放封锁时请求从队列中删除并检查后续请求是否满足</a:t>
            </a:r>
          </a:p>
          <a:p>
            <a:pPr eaLnBrk="1" hangingPunct="1">
              <a:lnSpc>
                <a:spcPct val="90000"/>
              </a:lnSpc>
              <a:defRPr/>
            </a:pPr>
            <a:r>
              <a:rPr lang="zh-CN" altLang="en-US" sz="2800"/>
              <a:t>如果事务放弃，所有授予的和等待的锁请求都被删除</a:t>
            </a:r>
          </a:p>
          <a:p>
            <a:pPr eaLnBrk="1" hangingPunct="1">
              <a:lnSpc>
                <a:spcPct val="90000"/>
              </a:lnSpc>
              <a:defRPr/>
            </a:pPr>
            <a:r>
              <a:rPr lang="zh-CN" altLang="en-US" sz="2800"/>
              <a:t>为提高效率，锁管理器会记录每个事务持有锁的情况</a:t>
            </a:r>
          </a:p>
        </p:txBody>
      </p:sp>
      <p:pic>
        <p:nvPicPr>
          <p:cNvPr id="66564" name="Picture 4"/>
          <p:cNvPicPr>
            <a:picLocks noChangeAspect="1" noChangeArrowheads="1"/>
          </p:cNvPicPr>
          <p:nvPr/>
        </p:nvPicPr>
        <p:blipFill>
          <a:blip r:embed="rId3" cstate="print"/>
          <a:srcRect l="19557" t="1344" r="20766" b="2420"/>
          <a:stretch>
            <a:fillRect/>
          </a:stretch>
        </p:blipFill>
        <p:spPr bwMode="auto">
          <a:xfrm>
            <a:off x="5580063" y="1833563"/>
            <a:ext cx="3403600" cy="4116387"/>
          </a:xfrm>
          <a:prstGeom prst="rect">
            <a:avLst/>
          </a:prstGeom>
          <a:noFill/>
          <a:ln w="76200" cmpd="tri">
            <a:solidFill>
              <a:schemeClr val="tx2"/>
            </a:solidFill>
            <a:miter lim="800000"/>
            <a:headEnd/>
            <a:tailEnd/>
          </a:ln>
        </p:spPr>
      </p:pic>
    </p:spTree>
    <p:extLst>
      <p:ext uri="{BB962C8B-B14F-4D97-AF65-F5344CB8AC3E}">
        <p14:creationId xmlns:p14="http://schemas.microsoft.com/office/powerpoint/2010/main" val="41314231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defRPr/>
            </a:pPr>
            <a:r>
              <a:rPr lang="zh-CN" altLang="en-US" dirty="0"/>
              <a:t>附：锁的实现</a:t>
            </a:r>
          </a:p>
        </p:txBody>
      </p:sp>
      <p:sp>
        <p:nvSpPr>
          <p:cNvPr id="143363" name="Rectangle 3"/>
          <p:cNvSpPr>
            <a:spLocks noGrp="1" noChangeArrowheads="1"/>
          </p:cNvSpPr>
          <p:nvPr>
            <p:ph type="body" idx="1"/>
          </p:nvPr>
        </p:nvSpPr>
        <p:spPr/>
        <p:txBody>
          <a:bodyPr/>
          <a:lstStyle/>
          <a:p>
            <a:pPr eaLnBrk="1" hangingPunct="1">
              <a:defRPr/>
            </a:pPr>
            <a:r>
              <a:rPr lang="zh-CN" altLang="en-US"/>
              <a:t>如何看待锁</a:t>
            </a:r>
          </a:p>
          <a:p>
            <a:pPr lvl="1" eaLnBrk="1" hangingPunct="1">
              <a:defRPr/>
            </a:pPr>
            <a:r>
              <a:rPr lang="zh-CN" altLang="en-US"/>
              <a:t>封锁资源</a:t>
            </a:r>
          </a:p>
          <a:p>
            <a:pPr lvl="2" eaLnBrk="1" hangingPunct="1">
              <a:defRPr/>
            </a:pPr>
            <a:r>
              <a:rPr lang="zh-CN" altLang="en-US">
                <a:latin typeface="华文新魏" pitchFamily="2" charset="-122"/>
              </a:rPr>
              <a:t>表 </a:t>
            </a:r>
            <a:r>
              <a:rPr lang="zh-CN" altLang="en-US"/>
              <a:t>“</a:t>
            </a:r>
            <a:r>
              <a:rPr lang="en-US" altLang="zh-CN">
                <a:latin typeface="华文新魏" pitchFamily="2" charset="-122"/>
              </a:rPr>
              <a:t>Authors</a:t>
            </a:r>
            <a:r>
              <a:rPr lang="en-US" altLang="zh-CN"/>
              <a:t>”</a:t>
            </a:r>
            <a:r>
              <a:rPr lang="zh-CN" altLang="en-US">
                <a:latin typeface="华文新魏" pitchFamily="2" charset="-122"/>
              </a:rPr>
              <a:t>、页面 </a:t>
            </a:r>
            <a:r>
              <a:rPr lang="en-US" altLang="zh-CN">
                <a:latin typeface="华文新魏" pitchFamily="2" charset="-122"/>
              </a:rPr>
              <a:t>23</a:t>
            </a:r>
            <a:r>
              <a:rPr lang="zh-CN" altLang="en-US">
                <a:latin typeface="华文新魏" pitchFamily="2" charset="-122"/>
              </a:rPr>
              <a:t>、码为</a:t>
            </a:r>
            <a:r>
              <a:rPr lang="zh-CN" altLang="en-US"/>
              <a:t>“</a:t>
            </a:r>
            <a:r>
              <a:rPr lang="en-US" altLang="zh-CN">
                <a:latin typeface="华文新魏" pitchFamily="2" charset="-122"/>
              </a:rPr>
              <a:t>23812</a:t>
            </a:r>
            <a:r>
              <a:rPr lang="en-US" altLang="zh-CN"/>
              <a:t>”</a:t>
            </a:r>
            <a:r>
              <a:rPr lang="zh-CN" altLang="en-US">
                <a:latin typeface="华文新魏" pitchFamily="2" charset="-122"/>
              </a:rPr>
              <a:t>的</a:t>
            </a:r>
            <a:r>
              <a:rPr kumimoji="0" lang="zh-CN" altLang="en-US">
                <a:latin typeface="华文新魏" pitchFamily="2" charset="-122"/>
              </a:rPr>
              <a:t>元组</a:t>
            </a:r>
            <a:endParaRPr lang="zh-CN" altLang="en-US">
              <a:latin typeface="华文新魏" pitchFamily="2" charset="-122"/>
            </a:endParaRPr>
          </a:p>
          <a:p>
            <a:pPr lvl="1" eaLnBrk="1" hangingPunct="1">
              <a:defRPr/>
            </a:pPr>
            <a:r>
              <a:rPr lang="zh-CN" altLang="en-US"/>
              <a:t>锁管理器对资源一无所知</a:t>
            </a:r>
            <a:r>
              <a:rPr lang="en-US" altLang="zh-CN"/>
              <a:t>,</a:t>
            </a:r>
            <a:r>
              <a:rPr lang="zh-CN" altLang="en-US"/>
              <a:t>它只是 </a:t>
            </a:r>
            <a:r>
              <a:rPr lang="zh-CN" altLang="en-US">
                <a:ea typeface="宋体" pitchFamily="2" charset="-122"/>
              </a:rPr>
              <a:t>“</a:t>
            </a:r>
            <a:r>
              <a:rPr lang="en-US" altLang="zh-CN">
                <a:ea typeface="宋体" pitchFamily="2" charset="-122"/>
              </a:rPr>
              <a:t>memcmp()”</a:t>
            </a:r>
          </a:p>
          <a:p>
            <a:pPr lvl="1" eaLnBrk="1" hangingPunct="1">
              <a:defRPr/>
            </a:pPr>
            <a:endParaRPr lang="en-US" altLang="zh-CN"/>
          </a:p>
        </p:txBody>
      </p:sp>
      <p:grpSp>
        <p:nvGrpSpPr>
          <p:cNvPr id="67588" name="Group 17"/>
          <p:cNvGrpSpPr>
            <a:grpSpLocks/>
          </p:cNvGrpSpPr>
          <p:nvPr/>
        </p:nvGrpSpPr>
        <p:grpSpPr bwMode="auto">
          <a:xfrm>
            <a:off x="1568450" y="3278188"/>
            <a:ext cx="5883275" cy="1806575"/>
            <a:chOff x="988" y="2392"/>
            <a:chExt cx="3706" cy="1138"/>
          </a:xfrm>
        </p:grpSpPr>
        <p:grpSp>
          <p:nvGrpSpPr>
            <p:cNvPr id="67601" name="Group 15"/>
            <p:cNvGrpSpPr>
              <a:grpSpLocks/>
            </p:cNvGrpSpPr>
            <p:nvPr/>
          </p:nvGrpSpPr>
          <p:grpSpPr bwMode="auto">
            <a:xfrm>
              <a:off x="988" y="2704"/>
              <a:ext cx="3706" cy="826"/>
              <a:chOff x="854" y="2840"/>
              <a:chExt cx="3706" cy="826"/>
            </a:xfrm>
          </p:grpSpPr>
          <p:sp>
            <p:nvSpPr>
              <p:cNvPr id="143364" name="Rectangle 4"/>
              <p:cNvSpPr>
                <a:spLocks noChangeArrowheads="1"/>
              </p:cNvSpPr>
              <p:nvPr/>
            </p:nvSpPr>
            <p:spPr bwMode="auto">
              <a:xfrm>
                <a:off x="1440" y="2840"/>
                <a:ext cx="3120" cy="288"/>
              </a:xfrm>
              <a:prstGeom prst="rect">
                <a:avLst/>
              </a:prstGeom>
              <a:gradFill rotWithShape="0">
                <a:gsLst>
                  <a:gs pos="0">
                    <a:schemeClr val="accent1">
                      <a:gamma/>
                      <a:shade val="46275"/>
                      <a:invGamma/>
                    </a:schemeClr>
                  </a:gs>
                  <a:gs pos="100000">
                    <a:schemeClr val="accent1"/>
                  </a:gs>
                </a:gsLst>
                <a:lin ang="5400000" scaled="1"/>
              </a:gradFill>
              <a:ln w="6350">
                <a:solidFill>
                  <a:srgbClr val="FFCC00"/>
                </a:solidFill>
                <a:miter lim="800000"/>
                <a:headEnd/>
                <a:tailEnd/>
              </a:ln>
              <a:effectLst/>
            </p:spPr>
            <p:txBody>
              <a:bodyPr wrap="none" anchor="ctr"/>
              <a:lstStyle/>
              <a:p>
                <a:pPr>
                  <a:defRPr/>
                </a:pPr>
                <a:endParaRPr lang="zh-CN" altLang="en-US"/>
              </a:p>
            </p:txBody>
          </p:sp>
          <p:sp>
            <p:nvSpPr>
              <p:cNvPr id="67604" name="Line 5"/>
              <p:cNvSpPr>
                <a:spLocks noChangeShapeType="1"/>
              </p:cNvSpPr>
              <p:nvPr/>
            </p:nvSpPr>
            <p:spPr bwMode="auto">
              <a:xfrm>
                <a:off x="1776" y="2840"/>
                <a:ext cx="0" cy="288"/>
              </a:xfrm>
              <a:prstGeom prst="line">
                <a:avLst/>
              </a:prstGeom>
              <a:noFill/>
              <a:ln w="25400">
                <a:solidFill>
                  <a:srgbClr val="FFCC00"/>
                </a:solidFill>
                <a:round/>
                <a:headEnd/>
                <a:tailEnd/>
              </a:ln>
            </p:spPr>
            <p:txBody>
              <a:bodyPr wrap="none" anchor="ctr"/>
              <a:lstStyle/>
              <a:p>
                <a:endParaRPr lang="zh-CN" altLang="en-US"/>
              </a:p>
            </p:txBody>
          </p:sp>
          <p:sp>
            <p:nvSpPr>
              <p:cNvPr id="143366" name="AutoShape 6"/>
              <p:cNvSpPr>
                <a:spLocks noChangeArrowheads="1"/>
              </p:cNvSpPr>
              <p:nvPr/>
            </p:nvSpPr>
            <p:spPr bwMode="auto">
              <a:xfrm>
                <a:off x="1488" y="3233"/>
                <a:ext cx="240" cy="183"/>
              </a:xfrm>
              <a:prstGeom prst="downArrow">
                <a:avLst>
                  <a:gd name="adj1" fmla="val 50000"/>
                  <a:gd name="adj2" fmla="val 25000"/>
                </a:avLst>
              </a:prstGeom>
              <a:gradFill rotWithShape="0">
                <a:gsLst>
                  <a:gs pos="0">
                    <a:schemeClr val="accent1">
                      <a:gamma/>
                      <a:shade val="46275"/>
                      <a:invGamma/>
                    </a:schemeClr>
                  </a:gs>
                  <a:gs pos="100000">
                    <a:schemeClr val="accent1"/>
                  </a:gs>
                </a:gsLst>
                <a:lin ang="5400000" scaled="1"/>
              </a:gradFill>
              <a:ln w="6350">
                <a:noFill/>
                <a:miter lim="800000"/>
                <a:headEnd/>
                <a:tailEnd/>
              </a:ln>
              <a:effectLst/>
            </p:spPr>
            <p:txBody>
              <a:bodyPr wrap="none" anchor="ctr"/>
              <a:lstStyle/>
              <a:p>
                <a:pPr>
                  <a:defRPr/>
                </a:pPr>
                <a:endParaRPr lang="zh-CN" altLang="en-US"/>
              </a:p>
            </p:txBody>
          </p:sp>
          <p:sp>
            <p:nvSpPr>
              <p:cNvPr id="67606" name="Text Box 7"/>
              <p:cNvSpPr txBox="1">
                <a:spLocks noChangeArrowheads="1"/>
              </p:cNvSpPr>
              <p:nvPr/>
            </p:nvSpPr>
            <p:spPr bwMode="auto">
              <a:xfrm>
                <a:off x="854" y="3385"/>
                <a:ext cx="756" cy="250"/>
              </a:xfrm>
              <a:prstGeom prst="rect">
                <a:avLst/>
              </a:prstGeom>
              <a:noFill/>
              <a:ln w="25400">
                <a:noFill/>
                <a:miter lim="800000"/>
                <a:headEnd/>
                <a:tailEnd/>
              </a:ln>
            </p:spPr>
            <p:txBody>
              <a:bodyPr wrap="none" anchor="ctr">
                <a:spAutoFit/>
              </a:bodyPr>
              <a:lstStyle/>
              <a:p>
                <a:pPr eaLnBrk="0" hangingPunct="0"/>
                <a:r>
                  <a:rPr kumimoji="0" lang="zh-CN" altLang="en-US" sz="2000">
                    <a:latin typeface="华文新魏" pitchFamily="2" charset="-122"/>
                  </a:rPr>
                  <a:t>资源类型</a:t>
                </a:r>
              </a:p>
            </p:txBody>
          </p:sp>
          <p:sp>
            <p:nvSpPr>
              <p:cNvPr id="67607" name="Line 8"/>
              <p:cNvSpPr>
                <a:spLocks noChangeShapeType="1"/>
              </p:cNvSpPr>
              <p:nvPr/>
            </p:nvSpPr>
            <p:spPr bwMode="auto">
              <a:xfrm>
                <a:off x="1776" y="3176"/>
                <a:ext cx="0" cy="96"/>
              </a:xfrm>
              <a:prstGeom prst="line">
                <a:avLst/>
              </a:prstGeom>
              <a:noFill/>
              <a:ln w="25400">
                <a:solidFill>
                  <a:schemeClr val="accent1"/>
                </a:solidFill>
                <a:round/>
                <a:headEnd/>
                <a:tailEnd/>
              </a:ln>
            </p:spPr>
            <p:txBody>
              <a:bodyPr wrap="none" anchor="ctr"/>
              <a:lstStyle/>
              <a:p>
                <a:endParaRPr lang="zh-CN" altLang="en-US"/>
              </a:p>
            </p:txBody>
          </p:sp>
          <p:sp>
            <p:nvSpPr>
              <p:cNvPr id="143369" name="AutoShape 9"/>
              <p:cNvSpPr>
                <a:spLocks noChangeArrowheads="1"/>
              </p:cNvSpPr>
              <p:nvPr/>
            </p:nvSpPr>
            <p:spPr bwMode="auto">
              <a:xfrm>
                <a:off x="3216" y="3233"/>
                <a:ext cx="240" cy="183"/>
              </a:xfrm>
              <a:prstGeom prst="downArrow">
                <a:avLst>
                  <a:gd name="adj1" fmla="val 50000"/>
                  <a:gd name="adj2" fmla="val 25000"/>
                </a:avLst>
              </a:prstGeom>
              <a:gradFill rotWithShape="0">
                <a:gsLst>
                  <a:gs pos="0">
                    <a:schemeClr val="accent1">
                      <a:gamma/>
                      <a:shade val="46275"/>
                      <a:invGamma/>
                    </a:schemeClr>
                  </a:gs>
                  <a:gs pos="100000">
                    <a:schemeClr val="accent1"/>
                  </a:gs>
                </a:gsLst>
                <a:lin ang="5400000" scaled="1"/>
              </a:gradFill>
              <a:ln w="6350">
                <a:noFill/>
                <a:miter lim="800000"/>
                <a:headEnd/>
                <a:tailEnd/>
              </a:ln>
              <a:effectLst/>
            </p:spPr>
            <p:txBody>
              <a:bodyPr wrap="none" anchor="ctr"/>
              <a:lstStyle/>
              <a:p>
                <a:pPr>
                  <a:defRPr/>
                </a:pPr>
                <a:endParaRPr lang="zh-CN" altLang="en-US"/>
              </a:p>
            </p:txBody>
          </p:sp>
          <p:sp>
            <p:nvSpPr>
              <p:cNvPr id="67609" name="Text Box 10"/>
              <p:cNvSpPr txBox="1">
                <a:spLocks noChangeArrowheads="1"/>
              </p:cNvSpPr>
              <p:nvPr/>
            </p:nvSpPr>
            <p:spPr bwMode="auto">
              <a:xfrm>
                <a:off x="3168" y="3416"/>
                <a:ext cx="1076" cy="250"/>
              </a:xfrm>
              <a:prstGeom prst="rect">
                <a:avLst/>
              </a:prstGeom>
              <a:noFill/>
              <a:ln w="25400">
                <a:noFill/>
                <a:miter lim="800000"/>
                <a:headEnd/>
                <a:tailEnd/>
              </a:ln>
            </p:spPr>
            <p:txBody>
              <a:bodyPr wrap="none" anchor="ctr">
                <a:spAutoFit/>
              </a:bodyPr>
              <a:lstStyle/>
              <a:p>
                <a:pPr eaLnBrk="0" hangingPunct="0"/>
                <a:r>
                  <a:rPr kumimoji="0" lang="zh-CN" altLang="en-US" sz="2000">
                    <a:latin typeface="华文新魏" pitchFamily="2" charset="-122"/>
                  </a:rPr>
                  <a:t>资源详细数据</a:t>
                </a:r>
              </a:p>
            </p:txBody>
          </p:sp>
          <p:sp>
            <p:nvSpPr>
              <p:cNvPr id="67610" name="Line 11"/>
              <p:cNvSpPr>
                <a:spLocks noChangeShapeType="1"/>
              </p:cNvSpPr>
              <p:nvPr/>
            </p:nvSpPr>
            <p:spPr bwMode="auto">
              <a:xfrm>
                <a:off x="2112" y="2840"/>
                <a:ext cx="0" cy="288"/>
              </a:xfrm>
              <a:prstGeom prst="line">
                <a:avLst/>
              </a:prstGeom>
              <a:noFill/>
              <a:ln w="25400">
                <a:solidFill>
                  <a:srgbClr val="FFCC00"/>
                </a:solidFill>
                <a:round/>
                <a:headEnd/>
                <a:tailEnd/>
              </a:ln>
            </p:spPr>
            <p:txBody>
              <a:bodyPr wrap="none" anchor="ctr"/>
              <a:lstStyle/>
              <a:p>
                <a:endParaRPr lang="zh-CN" altLang="en-US"/>
              </a:p>
            </p:txBody>
          </p:sp>
          <p:sp>
            <p:nvSpPr>
              <p:cNvPr id="67611" name="Line 12"/>
              <p:cNvSpPr>
                <a:spLocks noChangeShapeType="1"/>
              </p:cNvSpPr>
              <p:nvPr/>
            </p:nvSpPr>
            <p:spPr bwMode="auto">
              <a:xfrm>
                <a:off x="2112" y="3176"/>
                <a:ext cx="0" cy="96"/>
              </a:xfrm>
              <a:prstGeom prst="line">
                <a:avLst/>
              </a:prstGeom>
              <a:noFill/>
              <a:ln w="25400">
                <a:solidFill>
                  <a:schemeClr val="accent1"/>
                </a:solidFill>
                <a:round/>
                <a:headEnd/>
                <a:tailEnd/>
              </a:ln>
            </p:spPr>
            <p:txBody>
              <a:bodyPr wrap="none" anchor="ctr"/>
              <a:lstStyle/>
              <a:p>
                <a:endParaRPr lang="zh-CN" altLang="en-US"/>
              </a:p>
            </p:txBody>
          </p:sp>
          <p:sp>
            <p:nvSpPr>
              <p:cNvPr id="143373" name="AutoShape 13"/>
              <p:cNvSpPr>
                <a:spLocks noChangeArrowheads="1"/>
              </p:cNvSpPr>
              <p:nvPr/>
            </p:nvSpPr>
            <p:spPr bwMode="auto">
              <a:xfrm>
                <a:off x="1824" y="3233"/>
                <a:ext cx="240" cy="183"/>
              </a:xfrm>
              <a:prstGeom prst="downArrow">
                <a:avLst>
                  <a:gd name="adj1" fmla="val 50000"/>
                  <a:gd name="adj2" fmla="val 25000"/>
                </a:avLst>
              </a:prstGeom>
              <a:gradFill rotWithShape="0">
                <a:gsLst>
                  <a:gs pos="0">
                    <a:schemeClr val="accent1">
                      <a:gamma/>
                      <a:shade val="46275"/>
                      <a:invGamma/>
                    </a:schemeClr>
                  </a:gs>
                  <a:gs pos="100000">
                    <a:schemeClr val="accent1"/>
                  </a:gs>
                </a:gsLst>
                <a:lin ang="5400000" scaled="1"/>
              </a:gradFill>
              <a:ln w="6350">
                <a:noFill/>
                <a:miter lim="800000"/>
                <a:headEnd/>
                <a:tailEnd/>
              </a:ln>
              <a:effectLst/>
            </p:spPr>
            <p:txBody>
              <a:bodyPr wrap="none" anchor="ctr"/>
              <a:lstStyle/>
              <a:p>
                <a:pPr>
                  <a:defRPr/>
                </a:pPr>
                <a:endParaRPr lang="zh-CN" altLang="en-US"/>
              </a:p>
            </p:txBody>
          </p:sp>
          <p:sp>
            <p:nvSpPr>
              <p:cNvPr id="67613" name="Text Box 14"/>
              <p:cNvSpPr txBox="1">
                <a:spLocks noChangeArrowheads="1"/>
              </p:cNvSpPr>
              <p:nvPr/>
            </p:nvSpPr>
            <p:spPr bwMode="auto">
              <a:xfrm>
                <a:off x="1776" y="3416"/>
                <a:ext cx="760" cy="250"/>
              </a:xfrm>
              <a:prstGeom prst="rect">
                <a:avLst/>
              </a:prstGeom>
              <a:noFill/>
              <a:ln w="25400">
                <a:noFill/>
                <a:miter lim="800000"/>
                <a:headEnd/>
                <a:tailEnd/>
              </a:ln>
            </p:spPr>
            <p:txBody>
              <a:bodyPr wrap="none" anchor="ctr">
                <a:spAutoFit/>
              </a:bodyPr>
              <a:lstStyle/>
              <a:p>
                <a:pPr eaLnBrk="0" hangingPunct="0"/>
                <a:r>
                  <a:rPr kumimoji="0" lang="zh-CN" altLang="en-US" sz="2000">
                    <a:latin typeface="华文新魏" pitchFamily="2" charset="-122"/>
                  </a:rPr>
                  <a:t>数据库</a:t>
                </a:r>
                <a:r>
                  <a:rPr kumimoji="0" lang="en-US" altLang="zh-CN" sz="2000">
                    <a:latin typeface="华文新魏" pitchFamily="2" charset="-122"/>
                  </a:rPr>
                  <a:t>ID</a:t>
                </a:r>
              </a:p>
            </p:txBody>
          </p:sp>
        </p:grpSp>
        <p:sp>
          <p:nvSpPr>
            <p:cNvPr id="143376" name="Rectangle 16"/>
            <p:cNvSpPr>
              <a:spLocks noChangeArrowheads="1"/>
            </p:cNvSpPr>
            <p:nvPr/>
          </p:nvSpPr>
          <p:spPr bwMode="auto">
            <a:xfrm>
              <a:off x="2438" y="2392"/>
              <a:ext cx="1076" cy="288"/>
            </a:xfrm>
            <a:prstGeom prst="rect">
              <a:avLst/>
            </a:prstGeom>
            <a:noFill/>
            <a:ln w="9525">
              <a:noFill/>
              <a:miter lim="800000"/>
              <a:headEnd/>
              <a:tailEnd/>
            </a:ln>
            <a:effectLst/>
          </p:spPr>
          <p:txBody>
            <a:bodyPr wrap="none">
              <a:spAutoFit/>
            </a:bodyPr>
            <a:lstStyle/>
            <a:p>
              <a:pPr>
                <a:defRPr/>
              </a:pPr>
              <a:r>
                <a:rPr lang="zh-CN" altLang="en-US">
                  <a:solidFill>
                    <a:schemeClr val="folHlink"/>
                  </a:solidFill>
                  <a:effectLst>
                    <a:outerShdw blurRad="38100" dist="38100" dir="2700000" algn="tl">
                      <a:srgbClr val="C0C0C0"/>
                    </a:outerShdw>
                  </a:effectLst>
                </a:rPr>
                <a:t>锁资源格式</a:t>
              </a:r>
            </a:p>
          </p:txBody>
        </p:sp>
      </p:grpSp>
      <p:sp>
        <p:nvSpPr>
          <p:cNvPr id="143378" name="Rectangle 18"/>
          <p:cNvSpPr>
            <a:spLocks noChangeArrowheads="1"/>
          </p:cNvSpPr>
          <p:nvPr/>
        </p:nvSpPr>
        <p:spPr bwMode="auto">
          <a:xfrm>
            <a:off x="2317750" y="5102225"/>
            <a:ext cx="2286000" cy="4572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eaLnBrk="0" hangingPunct="0">
              <a:lnSpc>
                <a:spcPct val="90000"/>
              </a:lnSpc>
              <a:defRPr/>
            </a:pPr>
            <a:r>
              <a:rPr kumimoji="0" lang="en-US" altLang="zh-CN" sz="2000" b="1">
                <a:effectLst>
                  <a:outerShdw blurRad="38100" dist="38100" dir="2700000" algn="tl">
                    <a:srgbClr val="FFFFFF"/>
                  </a:outerShdw>
                </a:effectLst>
                <a:latin typeface="Arial" pitchFamily="34" charset="0"/>
                <a:ea typeface="宋体" pitchFamily="2" charset="-122"/>
              </a:rPr>
              <a:t>325658</a:t>
            </a:r>
          </a:p>
        </p:txBody>
      </p:sp>
      <p:sp>
        <p:nvSpPr>
          <p:cNvPr id="143379" name="Rectangle 19"/>
          <p:cNvSpPr>
            <a:spLocks noChangeArrowheads="1"/>
          </p:cNvSpPr>
          <p:nvPr/>
        </p:nvSpPr>
        <p:spPr bwMode="auto">
          <a:xfrm>
            <a:off x="1403350" y="5102225"/>
            <a:ext cx="457200" cy="4572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eaLnBrk="0" hangingPunct="0">
              <a:lnSpc>
                <a:spcPct val="90000"/>
              </a:lnSpc>
              <a:defRPr/>
            </a:pPr>
            <a:r>
              <a:rPr kumimoji="0" lang="en-US" altLang="zh-CN" sz="2000" b="1">
                <a:effectLst>
                  <a:outerShdw blurRad="38100" dist="38100" dir="2700000" algn="tl">
                    <a:srgbClr val="FFFFFF"/>
                  </a:outerShdw>
                </a:effectLst>
                <a:latin typeface="Arial" pitchFamily="34" charset="0"/>
                <a:ea typeface="宋体" pitchFamily="2" charset="-122"/>
              </a:rPr>
              <a:t>5</a:t>
            </a:r>
          </a:p>
        </p:txBody>
      </p:sp>
      <p:sp>
        <p:nvSpPr>
          <p:cNvPr id="67591" name="Text Box 20"/>
          <p:cNvSpPr txBox="1">
            <a:spLocks noChangeArrowheads="1"/>
          </p:cNvSpPr>
          <p:nvPr/>
        </p:nvSpPr>
        <p:spPr bwMode="auto">
          <a:xfrm>
            <a:off x="4624388" y="5122863"/>
            <a:ext cx="1674812" cy="420687"/>
          </a:xfrm>
          <a:prstGeom prst="rect">
            <a:avLst/>
          </a:prstGeom>
          <a:noFill/>
          <a:ln w="25400">
            <a:noFill/>
            <a:miter lim="800000"/>
            <a:headEnd/>
            <a:tailEnd/>
          </a:ln>
        </p:spPr>
        <p:txBody>
          <a:bodyPr wrap="none" anchor="ctr">
            <a:spAutoFit/>
          </a:bodyPr>
          <a:lstStyle/>
          <a:p>
            <a:pPr eaLnBrk="0" hangingPunct="0">
              <a:lnSpc>
                <a:spcPct val="90000"/>
              </a:lnSpc>
            </a:pPr>
            <a:r>
              <a:rPr kumimoji="0" lang="en-US" altLang="zh-CN">
                <a:latin typeface="Comic Sans MS" pitchFamily="66" charset="0"/>
                <a:ea typeface="宋体" pitchFamily="2" charset="-122"/>
              </a:rPr>
              <a:t>Object ID</a:t>
            </a:r>
          </a:p>
        </p:txBody>
      </p:sp>
      <p:sp>
        <p:nvSpPr>
          <p:cNvPr id="143381" name="Rectangle 21"/>
          <p:cNvSpPr>
            <a:spLocks noChangeArrowheads="1"/>
          </p:cNvSpPr>
          <p:nvPr/>
        </p:nvSpPr>
        <p:spPr bwMode="auto">
          <a:xfrm>
            <a:off x="2317750" y="5708650"/>
            <a:ext cx="2286000" cy="4572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eaLnBrk="0" hangingPunct="0">
              <a:lnSpc>
                <a:spcPct val="90000"/>
              </a:lnSpc>
              <a:defRPr/>
            </a:pPr>
            <a:r>
              <a:rPr kumimoji="0" lang="en-US" altLang="zh-CN" sz="2000" b="1">
                <a:effectLst>
                  <a:outerShdw blurRad="38100" dist="38100" dir="2700000" algn="tl">
                    <a:srgbClr val="FFFFFF"/>
                  </a:outerShdw>
                </a:effectLst>
                <a:latin typeface="Arial" pitchFamily="34" charset="0"/>
                <a:ea typeface="宋体" pitchFamily="2" charset="-122"/>
              </a:rPr>
              <a:t>2:328</a:t>
            </a:r>
          </a:p>
        </p:txBody>
      </p:sp>
      <p:sp>
        <p:nvSpPr>
          <p:cNvPr id="143382" name="Rectangle 22"/>
          <p:cNvSpPr>
            <a:spLocks noChangeArrowheads="1"/>
          </p:cNvSpPr>
          <p:nvPr/>
        </p:nvSpPr>
        <p:spPr bwMode="auto">
          <a:xfrm>
            <a:off x="1403350" y="5708650"/>
            <a:ext cx="457200" cy="4572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eaLnBrk="0" hangingPunct="0">
              <a:lnSpc>
                <a:spcPct val="90000"/>
              </a:lnSpc>
              <a:defRPr/>
            </a:pPr>
            <a:r>
              <a:rPr kumimoji="0" lang="en-US" altLang="zh-CN" sz="2000" b="1">
                <a:effectLst>
                  <a:outerShdw blurRad="38100" dist="38100" dir="2700000" algn="tl">
                    <a:srgbClr val="FFFFFF"/>
                  </a:outerShdw>
                </a:effectLst>
                <a:latin typeface="Arial" pitchFamily="34" charset="0"/>
                <a:ea typeface="宋体" pitchFamily="2" charset="-122"/>
              </a:rPr>
              <a:t>6</a:t>
            </a:r>
          </a:p>
        </p:txBody>
      </p:sp>
      <p:sp>
        <p:nvSpPr>
          <p:cNvPr id="67594" name="Text Box 23"/>
          <p:cNvSpPr txBox="1">
            <a:spLocks noChangeArrowheads="1"/>
          </p:cNvSpPr>
          <p:nvPr/>
        </p:nvSpPr>
        <p:spPr bwMode="auto">
          <a:xfrm>
            <a:off x="4624388" y="5727700"/>
            <a:ext cx="2044700" cy="420688"/>
          </a:xfrm>
          <a:prstGeom prst="rect">
            <a:avLst/>
          </a:prstGeom>
          <a:noFill/>
          <a:ln w="25400">
            <a:noFill/>
            <a:miter lim="800000"/>
            <a:headEnd/>
            <a:tailEnd/>
          </a:ln>
        </p:spPr>
        <p:txBody>
          <a:bodyPr wrap="none" anchor="ctr">
            <a:spAutoFit/>
          </a:bodyPr>
          <a:lstStyle/>
          <a:p>
            <a:pPr eaLnBrk="0" hangingPunct="0">
              <a:lnSpc>
                <a:spcPct val="90000"/>
              </a:lnSpc>
            </a:pPr>
            <a:r>
              <a:rPr kumimoji="0" lang="en-US" altLang="zh-CN">
                <a:latin typeface="Comic Sans MS" pitchFamily="66" charset="0"/>
                <a:ea typeface="宋体" pitchFamily="2" charset="-122"/>
              </a:rPr>
              <a:t>File#: Page#</a:t>
            </a:r>
          </a:p>
        </p:txBody>
      </p:sp>
      <p:sp>
        <p:nvSpPr>
          <p:cNvPr id="143384" name="Rectangle 24"/>
          <p:cNvSpPr>
            <a:spLocks noChangeArrowheads="1"/>
          </p:cNvSpPr>
          <p:nvPr/>
        </p:nvSpPr>
        <p:spPr bwMode="auto">
          <a:xfrm>
            <a:off x="2317750" y="6281738"/>
            <a:ext cx="2286000" cy="4572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eaLnBrk="0" hangingPunct="0">
              <a:lnSpc>
                <a:spcPct val="90000"/>
              </a:lnSpc>
              <a:defRPr/>
            </a:pPr>
            <a:r>
              <a:rPr kumimoji="0" lang="en-US" altLang="zh-CN" sz="2000" b="1">
                <a:effectLst>
                  <a:outerShdw blurRad="38100" dist="38100" dir="2700000" algn="tl">
                    <a:srgbClr val="FFFFFF"/>
                  </a:outerShdw>
                </a:effectLst>
                <a:latin typeface="Arial" pitchFamily="34" charset="0"/>
                <a:ea typeface="宋体" pitchFamily="2" charset="-122"/>
              </a:rPr>
              <a:t>2:328:11</a:t>
            </a:r>
          </a:p>
        </p:txBody>
      </p:sp>
      <p:sp>
        <p:nvSpPr>
          <p:cNvPr id="143385" name="Rectangle 25"/>
          <p:cNvSpPr>
            <a:spLocks noChangeArrowheads="1"/>
          </p:cNvSpPr>
          <p:nvPr/>
        </p:nvSpPr>
        <p:spPr bwMode="auto">
          <a:xfrm>
            <a:off x="1403350" y="6281738"/>
            <a:ext cx="457200" cy="4572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eaLnBrk="0" hangingPunct="0">
              <a:lnSpc>
                <a:spcPct val="90000"/>
              </a:lnSpc>
              <a:defRPr/>
            </a:pPr>
            <a:r>
              <a:rPr kumimoji="0" lang="en-US" altLang="zh-CN" sz="2000" b="1">
                <a:effectLst>
                  <a:outerShdw blurRad="38100" dist="38100" dir="2700000" algn="tl">
                    <a:srgbClr val="FFFFFF"/>
                  </a:outerShdw>
                </a:effectLst>
                <a:latin typeface="Arial" pitchFamily="34" charset="0"/>
                <a:ea typeface="宋体" pitchFamily="2" charset="-122"/>
              </a:rPr>
              <a:t>9</a:t>
            </a:r>
          </a:p>
        </p:txBody>
      </p:sp>
      <p:sp>
        <p:nvSpPr>
          <p:cNvPr id="67597" name="Text Box 26"/>
          <p:cNvSpPr txBox="1">
            <a:spLocks noChangeArrowheads="1"/>
          </p:cNvSpPr>
          <p:nvPr/>
        </p:nvSpPr>
        <p:spPr bwMode="auto">
          <a:xfrm>
            <a:off x="4641850" y="6299200"/>
            <a:ext cx="4033838" cy="420688"/>
          </a:xfrm>
          <a:prstGeom prst="rect">
            <a:avLst/>
          </a:prstGeom>
          <a:noFill/>
          <a:ln w="25400">
            <a:noFill/>
            <a:miter lim="800000"/>
            <a:headEnd/>
            <a:tailEnd/>
          </a:ln>
        </p:spPr>
        <p:txBody>
          <a:bodyPr anchor="ctr">
            <a:spAutoFit/>
          </a:bodyPr>
          <a:lstStyle/>
          <a:p>
            <a:pPr eaLnBrk="0" hangingPunct="0">
              <a:lnSpc>
                <a:spcPct val="90000"/>
              </a:lnSpc>
            </a:pPr>
            <a:r>
              <a:rPr kumimoji="0" lang="en-US" altLang="zh-CN">
                <a:latin typeface="Comic Sans MS" pitchFamily="66" charset="0"/>
                <a:ea typeface="宋体" pitchFamily="2" charset="-122"/>
              </a:rPr>
              <a:t>File#: Page#: Slot on Page</a:t>
            </a:r>
          </a:p>
        </p:txBody>
      </p:sp>
      <p:sp>
        <p:nvSpPr>
          <p:cNvPr id="143387" name="Rectangle 27"/>
          <p:cNvSpPr>
            <a:spLocks noChangeArrowheads="1"/>
          </p:cNvSpPr>
          <p:nvPr/>
        </p:nvSpPr>
        <p:spPr bwMode="auto">
          <a:xfrm>
            <a:off x="1860550" y="5102225"/>
            <a:ext cx="457200" cy="4572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eaLnBrk="0" hangingPunct="0">
              <a:lnSpc>
                <a:spcPct val="90000"/>
              </a:lnSpc>
              <a:defRPr/>
            </a:pPr>
            <a:r>
              <a:rPr kumimoji="0" lang="en-US" altLang="zh-CN" sz="2000" b="1">
                <a:effectLst>
                  <a:outerShdw blurRad="38100" dist="38100" dir="2700000" algn="tl">
                    <a:srgbClr val="FFFFFF"/>
                  </a:outerShdw>
                </a:effectLst>
                <a:latin typeface="Arial" pitchFamily="34" charset="0"/>
                <a:ea typeface="宋体" pitchFamily="2" charset="-122"/>
              </a:rPr>
              <a:t>5</a:t>
            </a:r>
          </a:p>
        </p:txBody>
      </p:sp>
      <p:sp>
        <p:nvSpPr>
          <p:cNvPr id="143388" name="Rectangle 28"/>
          <p:cNvSpPr>
            <a:spLocks noChangeArrowheads="1"/>
          </p:cNvSpPr>
          <p:nvPr/>
        </p:nvSpPr>
        <p:spPr bwMode="auto">
          <a:xfrm>
            <a:off x="1860550" y="5708650"/>
            <a:ext cx="457200" cy="4572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eaLnBrk="0" hangingPunct="0">
              <a:lnSpc>
                <a:spcPct val="90000"/>
              </a:lnSpc>
              <a:defRPr/>
            </a:pPr>
            <a:r>
              <a:rPr kumimoji="0" lang="en-US" altLang="zh-CN" sz="2000" b="1">
                <a:effectLst>
                  <a:outerShdw blurRad="38100" dist="38100" dir="2700000" algn="tl">
                    <a:srgbClr val="FFFFFF"/>
                  </a:outerShdw>
                </a:effectLst>
                <a:latin typeface="Arial" pitchFamily="34" charset="0"/>
                <a:ea typeface="宋体" pitchFamily="2" charset="-122"/>
              </a:rPr>
              <a:t>5</a:t>
            </a:r>
          </a:p>
        </p:txBody>
      </p:sp>
      <p:sp>
        <p:nvSpPr>
          <p:cNvPr id="143389" name="Rectangle 29"/>
          <p:cNvSpPr>
            <a:spLocks noChangeArrowheads="1"/>
          </p:cNvSpPr>
          <p:nvPr/>
        </p:nvSpPr>
        <p:spPr bwMode="auto">
          <a:xfrm>
            <a:off x="1860550" y="6281738"/>
            <a:ext cx="457200" cy="4572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eaLnBrk="0" hangingPunct="0">
              <a:lnSpc>
                <a:spcPct val="90000"/>
              </a:lnSpc>
              <a:defRPr/>
            </a:pPr>
            <a:r>
              <a:rPr kumimoji="0" lang="en-US" altLang="zh-CN" sz="2000" b="1">
                <a:effectLst>
                  <a:outerShdw blurRad="38100" dist="38100" dir="2700000" algn="tl">
                    <a:srgbClr val="FFFFFF"/>
                  </a:outerShdw>
                </a:effectLst>
                <a:latin typeface="Arial" pitchFamily="34" charset="0"/>
                <a:ea typeface="宋体" pitchFamily="2" charset="-122"/>
              </a:rPr>
              <a:t>5</a:t>
            </a:r>
          </a:p>
        </p:txBody>
      </p:sp>
    </p:spTree>
    <p:extLst>
      <p:ext uri="{BB962C8B-B14F-4D97-AF65-F5344CB8AC3E}">
        <p14:creationId xmlns:p14="http://schemas.microsoft.com/office/powerpoint/2010/main" val="41646509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defRPr/>
            </a:pPr>
            <a:r>
              <a:rPr lang="zh-CN" altLang="en-US" dirty="0"/>
              <a:t>附：锁的实现</a:t>
            </a:r>
          </a:p>
        </p:txBody>
      </p:sp>
      <p:sp>
        <p:nvSpPr>
          <p:cNvPr id="144388" name="Rectangle 4"/>
          <p:cNvSpPr>
            <a:spLocks noChangeArrowheads="1"/>
          </p:cNvSpPr>
          <p:nvPr/>
        </p:nvSpPr>
        <p:spPr bwMode="auto">
          <a:xfrm>
            <a:off x="755650" y="1428750"/>
            <a:ext cx="5472113" cy="461963"/>
          </a:xfrm>
          <a:prstGeom prst="rect">
            <a:avLst/>
          </a:prstGeom>
          <a:noFill/>
          <a:ln w="9525">
            <a:noFill/>
            <a:miter lim="800000"/>
            <a:headEnd/>
            <a:tailEnd/>
          </a:ln>
          <a:effectLst/>
        </p:spPr>
        <p:txBody>
          <a:bodyPr>
            <a:spAutoFit/>
          </a:bodyPr>
          <a:lstStyle/>
          <a:p>
            <a:pPr>
              <a:defRPr/>
            </a:pPr>
            <a:r>
              <a:rPr lang="en-US" altLang="zh-CN" dirty="0">
                <a:solidFill>
                  <a:schemeClr val="folHlink"/>
                </a:solidFill>
                <a:effectLst>
                  <a:outerShdw blurRad="38100" dist="38100" dir="2700000" algn="tl">
                    <a:srgbClr val="C0C0C0"/>
                  </a:outerShdw>
                </a:effectLst>
                <a:latin typeface="华文新魏" pitchFamily="2" charset="-122"/>
              </a:rPr>
              <a:t>RID</a:t>
            </a:r>
            <a:r>
              <a:rPr lang="zh-CN" altLang="en-US" dirty="0">
                <a:solidFill>
                  <a:schemeClr val="folHlink"/>
                </a:solidFill>
                <a:effectLst>
                  <a:outerShdw blurRad="38100" dist="38100" dir="2700000" algn="tl">
                    <a:srgbClr val="C0C0C0"/>
                  </a:outerShdw>
                </a:effectLst>
                <a:latin typeface="华文新魏" pitchFamily="2" charset="-122"/>
              </a:rPr>
              <a:t>：</a:t>
            </a:r>
            <a:r>
              <a:rPr lang="zh-CN" altLang="en-US" dirty="0">
                <a:latin typeface="华文新魏" pitchFamily="2" charset="-122"/>
              </a:rPr>
              <a:t> </a:t>
            </a:r>
            <a:r>
              <a:rPr lang="en-US" altLang="zh-CN" dirty="0">
                <a:latin typeface="华文新魏" pitchFamily="2" charset="-122"/>
              </a:rPr>
              <a:t>8</a:t>
            </a:r>
            <a:r>
              <a:rPr lang="zh-CN" altLang="en-US" dirty="0">
                <a:latin typeface="华文新魏" pitchFamily="2" charset="-122"/>
              </a:rPr>
              <a:t>字节</a:t>
            </a:r>
            <a:r>
              <a:rPr lang="en-US" altLang="zh-CN" dirty="0">
                <a:latin typeface="华文新魏" pitchFamily="2" charset="-122"/>
              </a:rPr>
              <a:t>(File#, Page#, Slot#)</a:t>
            </a:r>
          </a:p>
        </p:txBody>
      </p:sp>
      <p:sp>
        <p:nvSpPr>
          <p:cNvPr id="144389" name="Rectangle 5"/>
          <p:cNvSpPr>
            <a:spLocks noChangeArrowheads="1"/>
          </p:cNvSpPr>
          <p:nvPr/>
        </p:nvSpPr>
        <p:spPr bwMode="auto">
          <a:xfrm>
            <a:off x="6399213" y="1604963"/>
            <a:ext cx="1816100" cy="2921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defRPr/>
            </a:pPr>
            <a:endParaRPr lang="zh-CN" altLang="en-US"/>
          </a:p>
        </p:txBody>
      </p:sp>
      <p:sp>
        <p:nvSpPr>
          <p:cNvPr id="144390" name="Rectangle 6"/>
          <p:cNvSpPr>
            <a:spLocks noChangeArrowheads="1"/>
          </p:cNvSpPr>
          <p:nvPr/>
        </p:nvSpPr>
        <p:spPr bwMode="auto">
          <a:xfrm>
            <a:off x="6399213" y="1071563"/>
            <a:ext cx="1844675" cy="457200"/>
          </a:xfrm>
          <a:prstGeom prst="rect">
            <a:avLst/>
          </a:prstGeom>
          <a:noFill/>
          <a:ln w="9525">
            <a:noFill/>
            <a:miter lim="800000"/>
            <a:headEnd/>
            <a:tailEnd/>
          </a:ln>
          <a:effectLst/>
        </p:spPr>
        <p:txBody>
          <a:bodyPr lIns="92075" tIns="46038" rIns="92075" bIns="46038">
            <a:spAutoFit/>
          </a:bodyPr>
          <a:lstStyle/>
          <a:p>
            <a:pPr algn="ctr" eaLnBrk="0" hangingPunct="0">
              <a:defRPr/>
            </a:pPr>
            <a:r>
              <a:rPr kumimoji="0" lang="zh-CN" altLang="en-US" b="1">
                <a:effectLst>
                  <a:outerShdw blurRad="38100" dist="38100" dir="2700000" algn="tl">
                    <a:srgbClr val="C0C0C0"/>
                  </a:outerShdw>
                </a:effectLst>
                <a:latin typeface="华文新魏" pitchFamily="2" charset="-122"/>
              </a:rPr>
              <a:t>固定的</a:t>
            </a:r>
            <a:r>
              <a:rPr kumimoji="0" lang="en-US" altLang="zh-CN" b="1">
                <a:effectLst>
                  <a:outerShdw blurRad="38100" dist="38100" dir="2700000" algn="tl">
                    <a:srgbClr val="C0C0C0"/>
                  </a:outerShdw>
                </a:effectLst>
                <a:latin typeface="华文新魏" pitchFamily="2" charset="-122"/>
              </a:rPr>
              <a:t>RID</a:t>
            </a:r>
          </a:p>
        </p:txBody>
      </p:sp>
      <p:grpSp>
        <p:nvGrpSpPr>
          <p:cNvPr id="68614" name="Group 7"/>
          <p:cNvGrpSpPr>
            <a:grpSpLocks/>
          </p:cNvGrpSpPr>
          <p:nvPr/>
        </p:nvGrpSpPr>
        <p:grpSpPr bwMode="auto">
          <a:xfrm>
            <a:off x="6396038" y="2819400"/>
            <a:ext cx="1816100" cy="673100"/>
            <a:chOff x="484" y="2644"/>
            <a:chExt cx="1144" cy="424"/>
          </a:xfrm>
        </p:grpSpPr>
        <p:sp>
          <p:nvSpPr>
            <p:cNvPr id="144392" name="Rectangle 8"/>
            <p:cNvSpPr>
              <a:spLocks noChangeArrowheads="1"/>
            </p:cNvSpPr>
            <p:nvPr/>
          </p:nvSpPr>
          <p:spPr bwMode="auto">
            <a:xfrm>
              <a:off x="484" y="2980"/>
              <a:ext cx="1144" cy="88"/>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defRPr/>
              </a:pPr>
              <a:endParaRPr lang="zh-CN" altLang="en-US"/>
            </a:p>
          </p:txBody>
        </p:sp>
        <p:sp>
          <p:nvSpPr>
            <p:cNvPr id="144393" name="AutoShape 9"/>
            <p:cNvSpPr>
              <a:spLocks noChangeArrowheads="1"/>
            </p:cNvSpPr>
            <p:nvPr/>
          </p:nvSpPr>
          <p:spPr bwMode="auto">
            <a:xfrm>
              <a:off x="484" y="2644"/>
              <a:ext cx="1144" cy="328"/>
            </a:xfrm>
            <a:prstGeom prst="triangle">
              <a:avLst>
                <a:gd name="adj" fmla="val 49995"/>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defRPr/>
              </a:pPr>
              <a:endParaRPr lang="zh-CN" altLang="en-US"/>
            </a:p>
          </p:txBody>
        </p:sp>
      </p:grpSp>
      <p:sp>
        <p:nvSpPr>
          <p:cNvPr id="144394" name="Rectangle 10"/>
          <p:cNvSpPr>
            <a:spLocks noChangeArrowheads="1"/>
          </p:cNvSpPr>
          <p:nvPr/>
        </p:nvSpPr>
        <p:spPr bwMode="auto">
          <a:xfrm>
            <a:off x="6618288" y="2286000"/>
            <a:ext cx="1403350" cy="457200"/>
          </a:xfrm>
          <a:prstGeom prst="rect">
            <a:avLst/>
          </a:prstGeom>
          <a:noFill/>
          <a:ln w="9525">
            <a:noFill/>
            <a:miter lim="800000"/>
            <a:headEnd/>
            <a:tailEnd/>
          </a:ln>
          <a:effectLst/>
        </p:spPr>
        <p:txBody>
          <a:bodyPr wrap="none" lIns="92075" tIns="46038" rIns="92075" bIns="46038">
            <a:spAutoFit/>
          </a:bodyPr>
          <a:lstStyle/>
          <a:p>
            <a:pPr eaLnBrk="0" hangingPunct="0">
              <a:defRPr/>
            </a:pPr>
            <a:r>
              <a:rPr kumimoji="0" lang="zh-CN" altLang="en-US" b="1">
                <a:effectLst>
                  <a:outerShdw blurRad="38100" dist="38100" dir="2700000" algn="tl">
                    <a:srgbClr val="C0C0C0"/>
                  </a:outerShdw>
                </a:effectLst>
                <a:latin typeface="Arial" pitchFamily="34" charset="0"/>
              </a:rPr>
              <a:t>聚集索引</a:t>
            </a:r>
            <a:endParaRPr kumimoji="0" lang="zh-CN" altLang="en-US" sz="1600" b="1">
              <a:effectLst>
                <a:outerShdw blurRad="38100" dist="38100" dir="2700000" algn="tl">
                  <a:srgbClr val="C0C0C0"/>
                </a:outerShdw>
              </a:effectLst>
              <a:latin typeface="Arial" pitchFamily="34" charset="0"/>
            </a:endParaRPr>
          </a:p>
        </p:txBody>
      </p:sp>
      <p:sp>
        <p:nvSpPr>
          <p:cNvPr id="144395" name="Rectangle 11"/>
          <p:cNvSpPr>
            <a:spLocks noChangeArrowheads="1"/>
          </p:cNvSpPr>
          <p:nvPr/>
        </p:nvSpPr>
        <p:spPr bwMode="auto">
          <a:xfrm>
            <a:off x="755650" y="2543175"/>
            <a:ext cx="4572000" cy="1187450"/>
          </a:xfrm>
          <a:prstGeom prst="rect">
            <a:avLst/>
          </a:prstGeom>
          <a:noFill/>
          <a:ln w="9525">
            <a:noFill/>
            <a:miter lim="800000"/>
            <a:headEnd/>
            <a:tailEnd/>
          </a:ln>
          <a:effectLst/>
        </p:spPr>
        <p:txBody>
          <a:bodyPr>
            <a:spAutoFit/>
          </a:bodyPr>
          <a:lstStyle/>
          <a:p>
            <a:pPr>
              <a:defRPr/>
            </a:pPr>
            <a:r>
              <a:rPr lang="zh-CN" altLang="en-US">
                <a:solidFill>
                  <a:schemeClr val="folHlink"/>
                </a:solidFill>
                <a:effectLst>
                  <a:outerShdw blurRad="38100" dist="38100" dir="2700000" algn="tl">
                    <a:srgbClr val="C0C0C0"/>
                  </a:outerShdw>
                </a:effectLst>
              </a:rPr>
              <a:t>聚集索引</a:t>
            </a:r>
          </a:p>
          <a:p>
            <a:pPr lvl="1">
              <a:defRPr/>
            </a:pPr>
            <a:r>
              <a:rPr lang="zh-CN" altLang="en-US"/>
              <a:t>行可以由唯一的聚集码标识</a:t>
            </a:r>
          </a:p>
          <a:p>
            <a:pPr lvl="1">
              <a:defRPr/>
            </a:pPr>
            <a:r>
              <a:rPr lang="zh-CN" altLang="en-US"/>
              <a:t>聚集码可以作为封锁资源</a:t>
            </a:r>
          </a:p>
        </p:txBody>
      </p:sp>
      <p:grpSp>
        <p:nvGrpSpPr>
          <p:cNvPr id="68617" name="Group 29"/>
          <p:cNvGrpSpPr>
            <a:grpSpLocks/>
          </p:cNvGrpSpPr>
          <p:nvPr/>
        </p:nvGrpSpPr>
        <p:grpSpPr bwMode="auto">
          <a:xfrm>
            <a:off x="5148263" y="3940175"/>
            <a:ext cx="3671887" cy="2708275"/>
            <a:chOff x="3243" y="2432"/>
            <a:chExt cx="2313" cy="1814"/>
          </a:xfrm>
        </p:grpSpPr>
        <p:sp>
          <p:nvSpPr>
            <p:cNvPr id="144396" name="AutoShape 12"/>
            <p:cNvSpPr>
              <a:spLocks noChangeArrowheads="1"/>
            </p:cNvSpPr>
            <p:nvPr/>
          </p:nvSpPr>
          <p:spPr bwMode="auto">
            <a:xfrm>
              <a:off x="3686" y="2679"/>
              <a:ext cx="1490" cy="182"/>
            </a:xfrm>
            <a:prstGeom prst="triangle">
              <a:avLst>
                <a:gd name="adj" fmla="val 49995"/>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defRPr/>
              </a:pPr>
              <a:endParaRPr lang="zh-CN" altLang="en-US"/>
            </a:p>
          </p:txBody>
        </p:sp>
        <p:sp>
          <p:nvSpPr>
            <p:cNvPr id="144397" name="Rectangle 13"/>
            <p:cNvSpPr>
              <a:spLocks noChangeArrowheads="1"/>
            </p:cNvSpPr>
            <p:nvPr/>
          </p:nvSpPr>
          <p:spPr bwMode="auto">
            <a:xfrm>
              <a:off x="3989" y="2432"/>
              <a:ext cx="884" cy="306"/>
            </a:xfrm>
            <a:prstGeom prst="rect">
              <a:avLst/>
            </a:prstGeom>
            <a:noFill/>
            <a:ln w="9525">
              <a:noFill/>
              <a:miter lim="800000"/>
              <a:headEnd/>
              <a:tailEnd/>
            </a:ln>
            <a:effectLst/>
          </p:spPr>
          <p:txBody>
            <a:bodyPr wrap="none" lIns="92075" tIns="46038" rIns="92075" bIns="46038">
              <a:spAutoFit/>
            </a:bodyPr>
            <a:lstStyle/>
            <a:p>
              <a:pPr algn="ctr" eaLnBrk="0" hangingPunct="0">
                <a:defRPr/>
              </a:pPr>
              <a:r>
                <a:rPr kumimoji="0" lang="zh-CN" altLang="en-US" b="1">
                  <a:effectLst>
                    <a:outerShdw blurRad="38100" dist="38100" dir="2700000" algn="tl">
                      <a:srgbClr val="C0C0C0"/>
                    </a:outerShdw>
                  </a:effectLst>
                  <a:latin typeface="华文新魏" pitchFamily="2" charset="-122"/>
                </a:rPr>
                <a:t>二级索引</a:t>
              </a:r>
              <a:endParaRPr kumimoji="0" lang="zh-CN" altLang="en-US" sz="1600" b="1">
                <a:effectLst>
                  <a:outerShdw blurRad="38100" dist="38100" dir="2700000" algn="tl">
                    <a:srgbClr val="C0C0C0"/>
                  </a:outerShdw>
                </a:effectLst>
                <a:latin typeface="华文新魏" pitchFamily="2" charset="-122"/>
              </a:endParaRPr>
            </a:p>
          </p:txBody>
        </p:sp>
        <p:sp>
          <p:nvSpPr>
            <p:cNvPr id="68621" name="Rectangle 14"/>
            <p:cNvSpPr>
              <a:spLocks noChangeArrowheads="1"/>
            </p:cNvSpPr>
            <p:nvPr/>
          </p:nvSpPr>
          <p:spPr bwMode="auto">
            <a:xfrm>
              <a:off x="3368" y="3079"/>
              <a:ext cx="2188" cy="290"/>
            </a:xfrm>
            <a:prstGeom prst="rect">
              <a:avLst/>
            </a:prstGeom>
            <a:noFill/>
            <a:ln w="12700">
              <a:solidFill>
                <a:schemeClr val="tx1"/>
              </a:solidFill>
              <a:miter lim="800000"/>
              <a:headEnd/>
              <a:tailEnd/>
            </a:ln>
          </p:spPr>
          <p:txBody>
            <a:bodyPr wrap="none" anchor="ctr"/>
            <a:lstStyle/>
            <a:p>
              <a:endParaRPr lang="zh-CN" altLang="en-US"/>
            </a:p>
          </p:txBody>
        </p:sp>
        <p:sp>
          <p:nvSpPr>
            <p:cNvPr id="68622" name="Line 15"/>
            <p:cNvSpPr>
              <a:spLocks noChangeShapeType="1"/>
            </p:cNvSpPr>
            <p:nvPr/>
          </p:nvSpPr>
          <p:spPr bwMode="auto">
            <a:xfrm>
              <a:off x="4181" y="3079"/>
              <a:ext cx="0" cy="293"/>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144400" name="Rectangle 16"/>
            <p:cNvSpPr>
              <a:spLocks noChangeArrowheads="1"/>
            </p:cNvSpPr>
            <p:nvPr/>
          </p:nvSpPr>
          <p:spPr bwMode="auto">
            <a:xfrm>
              <a:off x="3493" y="3116"/>
              <a:ext cx="308" cy="306"/>
            </a:xfrm>
            <a:prstGeom prst="rect">
              <a:avLst/>
            </a:prstGeom>
            <a:noFill/>
            <a:ln w="9525">
              <a:noFill/>
              <a:miter lim="800000"/>
              <a:headEnd/>
              <a:tailEnd/>
            </a:ln>
            <a:effectLst/>
          </p:spPr>
          <p:txBody>
            <a:bodyPr wrap="none" lIns="92075" tIns="46038" rIns="92075" bIns="46038">
              <a:spAutoFit/>
            </a:bodyPr>
            <a:lstStyle/>
            <a:p>
              <a:pPr algn="ctr" eaLnBrk="0" hangingPunct="0">
                <a:defRPr/>
              </a:pPr>
              <a:r>
                <a:rPr kumimoji="0" lang="zh-CN" altLang="en-US" b="1">
                  <a:effectLst>
                    <a:outerShdw blurRad="38100" dist="38100" dir="2700000" algn="tl">
                      <a:srgbClr val="C0C0C0"/>
                    </a:outerShdw>
                  </a:effectLst>
                  <a:latin typeface="华文新魏" pitchFamily="2" charset="-122"/>
                </a:rPr>
                <a:t>码</a:t>
              </a:r>
              <a:endParaRPr kumimoji="0" lang="zh-CN" altLang="en-US" sz="1400" b="1">
                <a:effectLst>
                  <a:outerShdw blurRad="38100" dist="38100" dir="2700000" algn="tl">
                    <a:srgbClr val="C0C0C0"/>
                  </a:outerShdw>
                </a:effectLst>
                <a:latin typeface="华文新魏" pitchFamily="2" charset="-122"/>
              </a:endParaRPr>
            </a:p>
          </p:txBody>
        </p:sp>
        <p:sp>
          <p:nvSpPr>
            <p:cNvPr id="144401" name="Rectangle 17"/>
            <p:cNvSpPr>
              <a:spLocks noChangeArrowheads="1"/>
            </p:cNvSpPr>
            <p:nvPr/>
          </p:nvSpPr>
          <p:spPr bwMode="auto">
            <a:xfrm>
              <a:off x="4318" y="3116"/>
              <a:ext cx="500" cy="306"/>
            </a:xfrm>
            <a:prstGeom prst="rect">
              <a:avLst/>
            </a:prstGeom>
            <a:noFill/>
            <a:ln w="9525">
              <a:noFill/>
              <a:miter lim="800000"/>
              <a:headEnd/>
              <a:tailEnd/>
            </a:ln>
            <a:effectLst/>
          </p:spPr>
          <p:txBody>
            <a:bodyPr wrap="none" lIns="92075" tIns="46038" rIns="92075" bIns="46038">
              <a:spAutoFit/>
            </a:bodyPr>
            <a:lstStyle/>
            <a:p>
              <a:pPr algn="ctr" eaLnBrk="0" hangingPunct="0">
                <a:defRPr/>
              </a:pPr>
              <a:r>
                <a:rPr kumimoji="0" lang="zh-CN" altLang="en-US" b="1">
                  <a:effectLst>
                    <a:outerShdw blurRad="38100" dist="38100" dir="2700000" algn="tl">
                      <a:srgbClr val="C0C0C0"/>
                    </a:outerShdw>
                  </a:effectLst>
                  <a:latin typeface="华文新魏" pitchFamily="2" charset="-122"/>
                </a:rPr>
                <a:t>位置</a:t>
              </a:r>
              <a:endParaRPr kumimoji="0" lang="zh-CN" altLang="en-US" sz="1400" b="1">
                <a:effectLst>
                  <a:outerShdw blurRad="38100" dist="38100" dir="2700000" algn="tl">
                    <a:srgbClr val="C0C0C0"/>
                  </a:outerShdw>
                </a:effectLst>
                <a:latin typeface="华文新魏" pitchFamily="2" charset="-122"/>
              </a:endParaRPr>
            </a:p>
          </p:txBody>
        </p:sp>
        <p:sp>
          <p:nvSpPr>
            <p:cNvPr id="68625" name="Line 18"/>
            <p:cNvSpPr>
              <a:spLocks noChangeShapeType="1"/>
            </p:cNvSpPr>
            <p:nvPr/>
          </p:nvSpPr>
          <p:spPr bwMode="auto">
            <a:xfrm flipH="1">
              <a:off x="3368" y="2859"/>
              <a:ext cx="813" cy="220"/>
            </a:xfrm>
            <a:prstGeom prst="line">
              <a:avLst/>
            </a:prstGeom>
            <a:noFill/>
            <a:ln w="12700">
              <a:solidFill>
                <a:schemeClr val="tx1"/>
              </a:solidFill>
              <a:prstDash val="sysDot"/>
              <a:round/>
              <a:headEnd type="none" w="sm" len="sm"/>
              <a:tailEnd type="none" w="sm" len="sm"/>
            </a:ln>
          </p:spPr>
          <p:txBody>
            <a:bodyPr wrap="none" anchor="ctr"/>
            <a:lstStyle/>
            <a:p>
              <a:endParaRPr lang="zh-CN" altLang="en-US"/>
            </a:p>
          </p:txBody>
        </p:sp>
        <p:sp>
          <p:nvSpPr>
            <p:cNvPr id="68626" name="Line 19"/>
            <p:cNvSpPr>
              <a:spLocks noChangeShapeType="1"/>
            </p:cNvSpPr>
            <p:nvPr/>
          </p:nvSpPr>
          <p:spPr bwMode="auto">
            <a:xfrm>
              <a:off x="4243" y="2859"/>
              <a:ext cx="1313" cy="220"/>
            </a:xfrm>
            <a:prstGeom prst="line">
              <a:avLst/>
            </a:prstGeom>
            <a:noFill/>
            <a:ln w="12700">
              <a:solidFill>
                <a:schemeClr val="tx1"/>
              </a:solidFill>
              <a:prstDash val="sysDot"/>
              <a:round/>
              <a:headEnd type="none" w="sm" len="sm"/>
              <a:tailEnd type="none" w="sm" len="sm"/>
            </a:ln>
          </p:spPr>
          <p:txBody>
            <a:bodyPr wrap="none" anchor="ctr"/>
            <a:lstStyle/>
            <a:p>
              <a:endParaRPr lang="zh-CN" altLang="en-US"/>
            </a:p>
          </p:txBody>
        </p:sp>
        <p:sp>
          <p:nvSpPr>
            <p:cNvPr id="144404" name="Rectangle 20"/>
            <p:cNvSpPr>
              <a:spLocks noChangeArrowheads="1"/>
            </p:cNvSpPr>
            <p:nvPr/>
          </p:nvSpPr>
          <p:spPr bwMode="auto">
            <a:xfrm>
              <a:off x="3243" y="4142"/>
              <a:ext cx="740" cy="67"/>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defRPr/>
              </a:pPr>
              <a:endParaRPr lang="zh-CN" altLang="en-US"/>
            </a:p>
          </p:txBody>
        </p:sp>
        <p:grpSp>
          <p:nvGrpSpPr>
            <p:cNvPr id="68628" name="Group 21"/>
            <p:cNvGrpSpPr>
              <a:grpSpLocks/>
            </p:cNvGrpSpPr>
            <p:nvPr/>
          </p:nvGrpSpPr>
          <p:grpSpPr bwMode="auto">
            <a:xfrm>
              <a:off x="4618" y="4105"/>
              <a:ext cx="803" cy="141"/>
              <a:chOff x="1300" y="2980"/>
              <a:chExt cx="616" cy="184"/>
            </a:xfrm>
          </p:grpSpPr>
          <p:sp>
            <p:nvSpPr>
              <p:cNvPr id="144406" name="Rectangle 22"/>
              <p:cNvSpPr>
                <a:spLocks noChangeArrowheads="1"/>
              </p:cNvSpPr>
              <p:nvPr/>
            </p:nvSpPr>
            <p:spPr bwMode="auto">
              <a:xfrm>
                <a:off x="1300" y="3129"/>
                <a:ext cx="616" cy="35"/>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defRPr/>
                </a:pPr>
                <a:endParaRPr lang="zh-CN" altLang="en-US"/>
              </a:p>
            </p:txBody>
          </p:sp>
          <p:sp>
            <p:nvSpPr>
              <p:cNvPr id="144407" name="AutoShape 23"/>
              <p:cNvSpPr>
                <a:spLocks noChangeArrowheads="1"/>
              </p:cNvSpPr>
              <p:nvPr/>
            </p:nvSpPr>
            <p:spPr bwMode="auto">
              <a:xfrm>
                <a:off x="1300" y="2978"/>
                <a:ext cx="616" cy="143"/>
              </a:xfrm>
              <a:prstGeom prst="triangle">
                <a:avLst>
                  <a:gd name="adj" fmla="val 49995"/>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defRPr/>
                </a:pPr>
                <a:endParaRPr lang="zh-CN" altLang="en-US"/>
              </a:p>
            </p:txBody>
          </p:sp>
        </p:grpSp>
        <p:sp>
          <p:nvSpPr>
            <p:cNvPr id="68629" name="Line 24"/>
            <p:cNvSpPr>
              <a:spLocks noChangeShapeType="1"/>
            </p:cNvSpPr>
            <p:nvPr/>
          </p:nvSpPr>
          <p:spPr bwMode="auto">
            <a:xfrm flipH="1">
              <a:off x="4493" y="3372"/>
              <a:ext cx="235" cy="220"/>
            </a:xfrm>
            <a:prstGeom prst="line">
              <a:avLst/>
            </a:prstGeom>
            <a:noFill/>
            <a:ln w="12700">
              <a:solidFill>
                <a:schemeClr val="tx1"/>
              </a:solidFill>
              <a:round/>
              <a:headEnd type="none" w="sm" len="sm"/>
              <a:tailEnd type="stealth" w="med" len="lg"/>
            </a:ln>
          </p:spPr>
          <p:txBody>
            <a:bodyPr wrap="none" anchor="ctr"/>
            <a:lstStyle/>
            <a:p>
              <a:endParaRPr lang="zh-CN" altLang="en-US"/>
            </a:p>
          </p:txBody>
        </p:sp>
        <p:sp>
          <p:nvSpPr>
            <p:cNvPr id="144409" name="Rectangle 25"/>
            <p:cNvSpPr>
              <a:spLocks noChangeArrowheads="1"/>
            </p:cNvSpPr>
            <p:nvPr/>
          </p:nvSpPr>
          <p:spPr bwMode="auto">
            <a:xfrm>
              <a:off x="3493" y="3556"/>
              <a:ext cx="1969" cy="306"/>
            </a:xfrm>
            <a:prstGeom prst="rect">
              <a:avLst/>
            </a:prstGeom>
            <a:noFill/>
            <a:ln w="9525">
              <a:noFill/>
              <a:miter lim="800000"/>
              <a:headEnd/>
              <a:tailEnd/>
            </a:ln>
            <a:effectLst/>
          </p:spPr>
          <p:txBody>
            <a:bodyPr lIns="92075" tIns="46038" rIns="92075" bIns="46038">
              <a:spAutoFit/>
            </a:bodyPr>
            <a:lstStyle/>
            <a:p>
              <a:pPr algn="ctr" eaLnBrk="0" hangingPunct="0">
                <a:defRPr/>
              </a:pPr>
              <a:r>
                <a:rPr kumimoji="0" lang="zh-CN" altLang="en-US" b="1">
                  <a:effectLst>
                    <a:outerShdw blurRad="38100" dist="38100" dir="2700000" algn="tl">
                      <a:srgbClr val="C0C0C0"/>
                    </a:outerShdw>
                  </a:effectLst>
                  <a:latin typeface="华文新魏" pitchFamily="2" charset="-122"/>
                </a:rPr>
                <a:t>指针</a:t>
              </a:r>
              <a:r>
                <a:rPr kumimoji="0" lang="en-US" altLang="zh-CN" b="1">
                  <a:effectLst>
                    <a:outerShdw blurRad="38100" dist="38100" dir="2700000" algn="tl">
                      <a:srgbClr val="C0C0C0"/>
                    </a:outerShdw>
                  </a:effectLst>
                  <a:latin typeface="华文新魏" pitchFamily="2" charset="-122"/>
                </a:rPr>
                <a:t>(RID</a:t>
              </a:r>
              <a:r>
                <a:rPr kumimoji="0" lang="zh-CN" altLang="en-US" b="1">
                  <a:effectLst>
                    <a:outerShdw blurRad="38100" dist="38100" dir="2700000" algn="tl">
                      <a:srgbClr val="C0C0C0"/>
                    </a:outerShdw>
                  </a:effectLst>
                  <a:latin typeface="华文新魏" pitchFamily="2" charset="-122"/>
                </a:rPr>
                <a:t>或聚集索引</a:t>
              </a:r>
              <a:r>
                <a:rPr kumimoji="0" lang="en-US" altLang="zh-CN" b="1">
                  <a:effectLst>
                    <a:outerShdw blurRad="38100" dist="38100" dir="2700000" algn="tl">
                      <a:srgbClr val="C0C0C0"/>
                    </a:outerShdw>
                  </a:effectLst>
                  <a:latin typeface="华文新魏" pitchFamily="2" charset="-122"/>
                </a:rPr>
                <a:t>)</a:t>
              </a:r>
              <a:endParaRPr kumimoji="0" lang="en-US" altLang="zh-CN" sz="1200" b="1">
                <a:effectLst>
                  <a:outerShdw blurRad="38100" dist="38100" dir="2700000" algn="tl">
                    <a:srgbClr val="C0C0C0"/>
                  </a:outerShdw>
                </a:effectLst>
                <a:latin typeface="华文新魏" pitchFamily="2" charset="-122"/>
              </a:endParaRPr>
            </a:p>
          </p:txBody>
        </p:sp>
        <p:sp>
          <p:nvSpPr>
            <p:cNvPr id="68631" name="Line 26"/>
            <p:cNvSpPr>
              <a:spLocks noChangeShapeType="1"/>
            </p:cNvSpPr>
            <p:nvPr/>
          </p:nvSpPr>
          <p:spPr bwMode="auto">
            <a:xfrm flipH="1">
              <a:off x="3556" y="3812"/>
              <a:ext cx="748" cy="294"/>
            </a:xfrm>
            <a:prstGeom prst="line">
              <a:avLst/>
            </a:prstGeom>
            <a:noFill/>
            <a:ln w="12700">
              <a:solidFill>
                <a:schemeClr val="tx1"/>
              </a:solidFill>
              <a:round/>
              <a:headEnd type="none" w="sm" len="sm"/>
              <a:tailEnd type="stealth" w="med" len="lg"/>
            </a:ln>
          </p:spPr>
          <p:txBody>
            <a:bodyPr wrap="none" anchor="ctr"/>
            <a:lstStyle/>
            <a:p>
              <a:endParaRPr lang="zh-CN" altLang="en-US"/>
            </a:p>
          </p:txBody>
        </p:sp>
        <p:sp>
          <p:nvSpPr>
            <p:cNvPr id="68632" name="Line 27"/>
            <p:cNvSpPr>
              <a:spLocks noChangeShapeType="1"/>
            </p:cNvSpPr>
            <p:nvPr/>
          </p:nvSpPr>
          <p:spPr bwMode="auto">
            <a:xfrm>
              <a:off x="4556" y="3812"/>
              <a:ext cx="437" cy="220"/>
            </a:xfrm>
            <a:prstGeom prst="line">
              <a:avLst/>
            </a:prstGeom>
            <a:noFill/>
            <a:ln w="12700">
              <a:solidFill>
                <a:schemeClr val="tx1"/>
              </a:solidFill>
              <a:round/>
              <a:headEnd type="none" w="sm" len="sm"/>
              <a:tailEnd type="stealth" w="med" len="lg"/>
            </a:ln>
          </p:spPr>
          <p:txBody>
            <a:bodyPr wrap="none" anchor="ctr"/>
            <a:lstStyle/>
            <a:p>
              <a:endParaRPr lang="zh-CN" altLang="en-US"/>
            </a:p>
          </p:txBody>
        </p:sp>
      </p:grpSp>
      <p:sp>
        <p:nvSpPr>
          <p:cNvPr id="144414" name="Rectangle 30"/>
          <p:cNvSpPr>
            <a:spLocks noChangeArrowheads="1"/>
          </p:cNvSpPr>
          <p:nvPr/>
        </p:nvSpPr>
        <p:spPr bwMode="auto">
          <a:xfrm>
            <a:off x="755650" y="4714875"/>
            <a:ext cx="4572000" cy="822325"/>
          </a:xfrm>
          <a:prstGeom prst="rect">
            <a:avLst/>
          </a:prstGeom>
          <a:noFill/>
          <a:ln w="9525">
            <a:noFill/>
            <a:miter lim="800000"/>
            <a:headEnd/>
            <a:tailEnd/>
          </a:ln>
          <a:effectLst/>
        </p:spPr>
        <p:txBody>
          <a:bodyPr>
            <a:spAutoFit/>
          </a:bodyPr>
          <a:lstStyle/>
          <a:p>
            <a:pPr>
              <a:defRPr/>
            </a:pPr>
            <a:r>
              <a:rPr lang="zh-CN" altLang="en-US">
                <a:solidFill>
                  <a:schemeClr val="folHlink"/>
                </a:solidFill>
                <a:effectLst>
                  <a:outerShdw blurRad="38100" dist="38100" dir="2700000" algn="tl">
                    <a:srgbClr val="C0C0C0"/>
                  </a:outerShdw>
                </a:effectLst>
              </a:rPr>
              <a:t>二级索引</a:t>
            </a:r>
          </a:p>
          <a:p>
            <a:pPr lvl="1">
              <a:defRPr/>
            </a:pPr>
            <a:r>
              <a:rPr lang="zh-CN" altLang="en-US"/>
              <a:t>码和位置可以作为封锁资源</a:t>
            </a:r>
          </a:p>
        </p:txBody>
      </p:sp>
    </p:spTree>
    <p:extLst>
      <p:ext uri="{BB962C8B-B14F-4D97-AF65-F5344CB8AC3E}">
        <p14:creationId xmlns:p14="http://schemas.microsoft.com/office/powerpoint/2010/main" val="37566372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defRPr/>
            </a:pPr>
            <a:r>
              <a:rPr lang="zh-CN" altLang="en-US" dirty="0"/>
              <a:t>附：</a:t>
            </a:r>
            <a:r>
              <a:rPr lang="zh-CN" altLang="en-US" b="0" dirty="0"/>
              <a:t>锁升级</a:t>
            </a:r>
          </a:p>
        </p:txBody>
      </p:sp>
      <p:grpSp>
        <p:nvGrpSpPr>
          <p:cNvPr id="69635" name="Group 13"/>
          <p:cNvGrpSpPr>
            <a:grpSpLocks/>
          </p:cNvGrpSpPr>
          <p:nvPr/>
        </p:nvGrpSpPr>
        <p:grpSpPr bwMode="auto">
          <a:xfrm>
            <a:off x="609600" y="1597025"/>
            <a:ext cx="7742238" cy="2911475"/>
            <a:chOff x="384" y="892"/>
            <a:chExt cx="4877" cy="1834"/>
          </a:xfrm>
        </p:grpSpPr>
        <p:sp>
          <p:nvSpPr>
            <p:cNvPr id="135172" name="AutoShape 4"/>
            <p:cNvSpPr>
              <a:spLocks noChangeArrowheads="1"/>
            </p:cNvSpPr>
            <p:nvPr/>
          </p:nvSpPr>
          <p:spPr bwMode="auto">
            <a:xfrm>
              <a:off x="865" y="940"/>
              <a:ext cx="4128" cy="1536"/>
            </a:xfrm>
            <a:prstGeom prst="rtTriangle">
              <a:avLst/>
            </a:prstGeom>
            <a:gradFill rotWithShape="0">
              <a:gsLst>
                <a:gs pos="0">
                  <a:schemeClr val="folHlink">
                    <a:gamma/>
                    <a:shade val="46275"/>
                    <a:invGamma/>
                  </a:schemeClr>
                </a:gs>
                <a:gs pos="100000">
                  <a:schemeClr val="folHlink"/>
                </a:gs>
              </a:gsLst>
              <a:lin ang="5400000" scaled="1"/>
            </a:gradFill>
            <a:ln w="6350">
              <a:solidFill>
                <a:schemeClr val="tx1"/>
              </a:solidFill>
              <a:miter lim="800000"/>
              <a:headEnd type="none" w="sm" len="sm"/>
              <a:tailEnd type="none" w="sm" len="sm"/>
            </a:ln>
            <a:effectLst/>
          </p:spPr>
          <p:txBody>
            <a:bodyPr wrap="none" anchor="ctr"/>
            <a:lstStyle/>
            <a:p>
              <a:pPr algn="ctr" eaLnBrk="0" hangingPunct="0">
                <a:defRPr/>
              </a:pPr>
              <a:r>
                <a:rPr kumimoji="0" lang="en-US" altLang="zh-CN" sz="2800" b="1">
                  <a:effectLst>
                    <a:outerShdw blurRad="38100" dist="38100" dir="2700000" algn="tl">
                      <a:srgbClr val="FFFFFF"/>
                    </a:outerShdw>
                  </a:effectLst>
                  <a:latin typeface="Arial" pitchFamily="34" charset="0"/>
                  <a:ea typeface="宋体" pitchFamily="2" charset="-122"/>
                </a:rPr>
                <a:t>Locking cost</a:t>
              </a:r>
              <a:endParaRPr kumimoji="0" lang="en-US" altLang="zh-CN" sz="2000" b="1">
                <a:effectLst>
                  <a:outerShdw blurRad="38100" dist="38100" dir="2700000" algn="tl">
                    <a:srgbClr val="FFFFFF"/>
                  </a:outerShdw>
                </a:effectLst>
                <a:latin typeface="Arial" pitchFamily="34" charset="0"/>
                <a:ea typeface="宋体" pitchFamily="2" charset="-122"/>
              </a:endParaRPr>
            </a:p>
          </p:txBody>
        </p:sp>
        <p:sp>
          <p:nvSpPr>
            <p:cNvPr id="135173" name="AutoShape 5"/>
            <p:cNvSpPr>
              <a:spLocks noChangeArrowheads="1"/>
            </p:cNvSpPr>
            <p:nvPr/>
          </p:nvSpPr>
          <p:spPr bwMode="auto">
            <a:xfrm flipH="1" flipV="1">
              <a:off x="865" y="892"/>
              <a:ext cx="4128" cy="1536"/>
            </a:xfrm>
            <a:prstGeom prst="rtTriangle">
              <a:avLst/>
            </a:prstGeom>
            <a:gradFill rotWithShape="0">
              <a:gsLst>
                <a:gs pos="0">
                  <a:schemeClr val="accent2">
                    <a:gamma/>
                    <a:shade val="46275"/>
                    <a:invGamma/>
                  </a:schemeClr>
                </a:gs>
                <a:gs pos="100000">
                  <a:schemeClr val="accent2"/>
                </a:gs>
              </a:gsLst>
              <a:lin ang="5400000" scaled="1"/>
            </a:gradFill>
            <a:ln w="6350">
              <a:solidFill>
                <a:schemeClr val="tx1"/>
              </a:solidFill>
              <a:miter lim="800000"/>
              <a:headEnd type="none" w="sm" len="sm"/>
              <a:tailEnd type="none" w="sm" len="sm"/>
            </a:ln>
            <a:effectLst/>
          </p:spPr>
          <p:txBody>
            <a:bodyPr rot="10800000" wrap="none" anchor="ctr"/>
            <a:lstStyle/>
            <a:p>
              <a:pPr algn="ctr" eaLnBrk="0" hangingPunct="0">
                <a:defRPr/>
              </a:pPr>
              <a:r>
                <a:rPr kumimoji="0" lang="en-US" altLang="zh-CN" sz="2800" b="1">
                  <a:effectLst>
                    <a:outerShdw blurRad="38100" dist="38100" dir="2700000" algn="tl">
                      <a:srgbClr val="FFFFFF"/>
                    </a:outerShdw>
                  </a:effectLst>
                  <a:latin typeface="Arial" pitchFamily="34" charset="0"/>
                  <a:ea typeface="宋体" pitchFamily="2" charset="-122"/>
                </a:rPr>
                <a:t>Concurrency cost</a:t>
              </a:r>
            </a:p>
          </p:txBody>
        </p:sp>
        <p:sp>
          <p:nvSpPr>
            <p:cNvPr id="135174" name="Text Box 6"/>
            <p:cNvSpPr txBox="1">
              <a:spLocks noChangeArrowheads="1"/>
            </p:cNvSpPr>
            <p:nvPr/>
          </p:nvSpPr>
          <p:spPr bwMode="auto">
            <a:xfrm>
              <a:off x="611" y="2476"/>
              <a:ext cx="454" cy="250"/>
            </a:xfrm>
            <a:prstGeom prst="rect">
              <a:avLst/>
            </a:prstGeom>
            <a:noFill/>
            <a:ln w="12700">
              <a:noFill/>
              <a:miter lim="800000"/>
              <a:headEnd type="none" w="sm" len="sm"/>
              <a:tailEnd type="none" w="sm" len="sm"/>
            </a:ln>
            <a:effectLst/>
          </p:spPr>
          <p:txBody>
            <a:bodyPr wrap="none" anchor="ctr">
              <a:spAutoFit/>
            </a:bodyPr>
            <a:lstStyle/>
            <a:p>
              <a:pPr algn="ctr" eaLnBrk="0" hangingPunct="0">
                <a:defRPr/>
              </a:pPr>
              <a:r>
                <a:rPr kumimoji="0" lang="en-US" altLang="zh-CN" sz="2000" b="1">
                  <a:effectLst>
                    <a:outerShdw blurRad="38100" dist="38100" dir="2700000" algn="tl">
                      <a:srgbClr val="C0C0C0"/>
                    </a:outerShdw>
                  </a:effectLst>
                  <a:latin typeface="Arial" pitchFamily="34" charset="0"/>
                  <a:ea typeface="宋体" pitchFamily="2" charset="-122"/>
                </a:rPr>
                <a:t>Row</a:t>
              </a:r>
            </a:p>
          </p:txBody>
        </p:sp>
        <p:sp>
          <p:nvSpPr>
            <p:cNvPr id="135175" name="Text Box 7"/>
            <p:cNvSpPr txBox="1">
              <a:spLocks noChangeArrowheads="1"/>
            </p:cNvSpPr>
            <p:nvPr/>
          </p:nvSpPr>
          <p:spPr bwMode="auto">
            <a:xfrm>
              <a:off x="2654" y="2476"/>
              <a:ext cx="499" cy="250"/>
            </a:xfrm>
            <a:prstGeom prst="rect">
              <a:avLst/>
            </a:prstGeom>
            <a:noFill/>
            <a:ln w="12700">
              <a:noFill/>
              <a:miter lim="800000"/>
              <a:headEnd type="none" w="sm" len="sm"/>
              <a:tailEnd type="none" w="sm" len="sm"/>
            </a:ln>
            <a:effectLst/>
          </p:spPr>
          <p:txBody>
            <a:bodyPr wrap="none" anchor="ctr">
              <a:spAutoFit/>
            </a:bodyPr>
            <a:lstStyle/>
            <a:p>
              <a:pPr algn="ctr" eaLnBrk="0" hangingPunct="0">
                <a:defRPr/>
              </a:pPr>
              <a:r>
                <a:rPr kumimoji="0" lang="en-US" altLang="zh-CN" sz="2000" b="1">
                  <a:effectLst>
                    <a:outerShdw blurRad="38100" dist="38100" dir="2700000" algn="tl">
                      <a:srgbClr val="C0C0C0"/>
                    </a:outerShdw>
                  </a:effectLst>
                  <a:latin typeface="Arial" pitchFamily="34" charset="0"/>
                  <a:ea typeface="宋体" pitchFamily="2" charset="-122"/>
                </a:rPr>
                <a:t>Page</a:t>
              </a:r>
            </a:p>
          </p:txBody>
        </p:sp>
        <p:sp>
          <p:nvSpPr>
            <p:cNvPr id="135176" name="Text Box 8"/>
            <p:cNvSpPr txBox="1">
              <a:spLocks noChangeArrowheads="1"/>
            </p:cNvSpPr>
            <p:nvPr/>
          </p:nvSpPr>
          <p:spPr bwMode="auto">
            <a:xfrm>
              <a:off x="4727" y="2476"/>
              <a:ext cx="534" cy="250"/>
            </a:xfrm>
            <a:prstGeom prst="rect">
              <a:avLst/>
            </a:prstGeom>
            <a:noFill/>
            <a:ln w="12700">
              <a:noFill/>
              <a:miter lim="800000"/>
              <a:headEnd type="none" w="sm" len="sm"/>
              <a:tailEnd type="none" w="sm" len="sm"/>
            </a:ln>
            <a:effectLst/>
          </p:spPr>
          <p:txBody>
            <a:bodyPr wrap="none" anchor="ctr">
              <a:spAutoFit/>
            </a:bodyPr>
            <a:lstStyle/>
            <a:p>
              <a:pPr algn="ctr" eaLnBrk="0" hangingPunct="0">
                <a:defRPr/>
              </a:pPr>
              <a:r>
                <a:rPr kumimoji="0" lang="en-US" altLang="zh-CN" sz="2000" b="1">
                  <a:effectLst>
                    <a:outerShdw blurRad="38100" dist="38100" dir="2700000" algn="tl">
                      <a:srgbClr val="C0C0C0"/>
                    </a:outerShdw>
                  </a:effectLst>
                  <a:latin typeface="Arial" pitchFamily="34" charset="0"/>
                  <a:ea typeface="宋体" pitchFamily="2" charset="-122"/>
                </a:rPr>
                <a:t>Table</a:t>
              </a:r>
            </a:p>
          </p:txBody>
        </p:sp>
        <p:sp>
          <p:nvSpPr>
            <p:cNvPr id="69642" name="Line 9"/>
            <p:cNvSpPr>
              <a:spLocks noChangeShapeType="1"/>
            </p:cNvSpPr>
            <p:nvPr/>
          </p:nvSpPr>
          <p:spPr bwMode="auto">
            <a:xfrm>
              <a:off x="1105" y="2620"/>
              <a:ext cx="1488" cy="0"/>
            </a:xfrm>
            <a:prstGeom prst="line">
              <a:avLst/>
            </a:prstGeom>
            <a:noFill/>
            <a:ln w="38100">
              <a:solidFill>
                <a:schemeClr val="tx1"/>
              </a:solidFill>
              <a:round/>
              <a:headEnd type="triangle" w="lg" len="med"/>
              <a:tailEnd type="triangle" w="lg" len="med"/>
            </a:ln>
          </p:spPr>
          <p:txBody>
            <a:bodyPr wrap="none" anchor="ctr">
              <a:spAutoFit/>
            </a:bodyPr>
            <a:lstStyle/>
            <a:p>
              <a:endParaRPr lang="zh-CN" altLang="en-US"/>
            </a:p>
          </p:txBody>
        </p:sp>
        <p:sp>
          <p:nvSpPr>
            <p:cNvPr id="69643" name="Line 10"/>
            <p:cNvSpPr>
              <a:spLocks noChangeShapeType="1"/>
            </p:cNvSpPr>
            <p:nvPr/>
          </p:nvSpPr>
          <p:spPr bwMode="auto">
            <a:xfrm>
              <a:off x="3169" y="2620"/>
              <a:ext cx="1536" cy="0"/>
            </a:xfrm>
            <a:prstGeom prst="line">
              <a:avLst/>
            </a:prstGeom>
            <a:noFill/>
            <a:ln w="38100">
              <a:solidFill>
                <a:schemeClr val="tx1"/>
              </a:solidFill>
              <a:round/>
              <a:headEnd type="triangle" w="lg" len="med"/>
              <a:tailEnd type="triangle" w="lg" len="med"/>
            </a:ln>
          </p:spPr>
          <p:txBody>
            <a:bodyPr anchor="ctr">
              <a:spAutoFit/>
            </a:bodyPr>
            <a:lstStyle/>
            <a:p>
              <a:endParaRPr lang="zh-CN" altLang="en-US"/>
            </a:p>
          </p:txBody>
        </p:sp>
        <p:sp>
          <p:nvSpPr>
            <p:cNvPr id="69644" name="Line 11"/>
            <p:cNvSpPr>
              <a:spLocks noChangeShapeType="1"/>
            </p:cNvSpPr>
            <p:nvPr/>
          </p:nvSpPr>
          <p:spPr bwMode="auto">
            <a:xfrm flipV="1">
              <a:off x="625" y="1036"/>
              <a:ext cx="0" cy="1392"/>
            </a:xfrm>
            <a:prstGeom prst="line">
              <a:avLst/>
            </a:prstGeom>
            <a:noFill/>
            <a:ln w="25400">
              <a:solidFill>
                <a:schemeClr val="tx1"/>
              </a:solidFill>
              <a:round/>
              <a:headEnd type="none" w="sm" len="sm"/>
              <a:tailEnd type="triangle" w="sm" len="sm"/>
            </a:ln>
          </p:spPr>
          <p:txBody>
            <a:bodyPr wrap="none" anchor="ctr">
              <a:spAutoFit/>
            </a:bodyPr>
            <a:lstStyle/>
            <a:p>
              <a:endParaRPr lang="zh-CN" altLang="en-US"/>
            </a:p>
          </p:txBody>
        </p:sp>
        <p:sp>
          <p:nvSpPr>
            <p:cNvPr id="135180" name="Text Box 12"/>
            <p:cNvSpPr txBox="1">
              <a:spLocks noChangeArrowheads="1"/>
            </p:cNvSpPr>
            <p:nvPr/>
          </p:nvSpPr>
          <p:spPr bwMode="auto">
            <a:xfrm rot="-5400000">
              <a:off x="273" y="1594"/>
              <a:ext cx="472" cy="250"/>
            </a:xfrm>
            <a:prstGeom prst="rect">
              <a:avLst/>
            </a:prstGeom>
            <a:noFill/>
            <a:ln w="12700">
              <a:noFill/>
              <a:miter lim="800000"/>
              <a:headEnd type="none" w="sm" len="sm"/>
              <a:tailEnd type="none" w="sm" len="sm"/>
            </a:ln>
            <a:effectLst/>
          </p:spPr>
          <p:txBody>
            <a:bodyPr wrap="none" anchor="ctr">
              <a:spAutoFit/>
            </a:bodyPr>
            <a:lstStyle/>
            <a:p>
              <a:pPr algn="ctr" eaLnBrk="0" hangingPunct="0">
                <a:defRPr/>
              </a:pPr>
              <a:r>
                <a:rPr kumimoji="0" lang="en-US" altLang="zh-CN" sz="2000" b="1">
                  <a:effectLst>
                    <a:outerShdw blurRad="38100" dist="38100" dir="2700000" algn="tl">
                      <a:srgbClr val="C0C0C0"/>
                    </a:outerShdw>
                  </a:effectLst>
                  <a:latin typeface="Arial" pitchFamily="34" charset="0"/>
                  <a:ea typeface="宋体" pitchFamily="2" charset="-122"/>
                </a:rPr>
                <a:t>Cost</a:t>
              </a:r>
            </a:p>
          </p:txBody>
        </p:sp>
      </p:grpSp>
      <p:sp>
        <p:nvSpPr>
          <p:cNvPr id="135183" name="Rectangle 15"/>
          <p:cNvSpPr>
            <a:spLocks noChangeArrowheads="1"/>
          </p:cNvSpPr>
          <p:nvPr/>
        </p:nvSpPr>
        <p:spPr bwMode="auto">
          <a:xfrm>
            <a:off x="2286000" y="5048250"/>
            <a:ext cx="4572000" cy="1189038"/>
          </a:xfrm>
          <a:prstGeom prst="rect">
            <a:avLst/>
          </a:prstGeom>
          <a:noFill/>
          <a:ln w="9525">
            <a:noFill/>
            <a:miter lim="800000"/>
            <a:headEnd/>
            <a:tailEnd/>
          </a:ln>
          <a:effectLst/>
        </p:spPr>
        <p:txBody>
          <a:bodyPr>
            <a:spAutoFit/>
          </a:bodyPr>
          <a:lstStyle/>
          <a:p>
            <a:pPr algn="just">
              <a:spcBef>
                <a:spcPct val="25000"/>
              </a:spcBef>
              <a:buClr>
                <a:schemeClr val="folHlink"/>
              </a:buClr>
              <a:buSzPct val="60000"/>
              <a:buFont typeface="Wingdings" pitchFamily="2" charset="2"/>
              <a:buNone/>
              <a:defRPr/>
            </a:pPr>
            <a:r>
              <a:rPr lang="zh-CN" altLang="en-US" sz="3200">
                <a:solidFill>
                  <a:schemeClr val="folHlink"/>
                </a:solidFill>
                <a:effectLst>
                  <a:outerShdw blurRad="38100" dist="38100" dir="2700000" algn="tl">
                    <a:srgbClr val="C0C0C0"/>
                  </a:outerShdw>
                </a:effectLst>
                <a:ea typeface="华文行楷" pitchFamily="2" charset="-122"/>
              </a:rPr>
              <a:t>行锁代价高、并发度高</a:t>
            </a:r>
          </a:p>
          <a:p>
            <a:pPr algn="just">
              <a:spcBef>
                <a:spcPct val="25000"/>
              </a:spcBef>
              <a:buClr>
                <a:schemeClr val="folHlink"/>
              </a:buClr>
              <a:buSzPct val="60000"/>
              <a:buFont typeface="Wingdings" pitchFamily="2" charset="2"/>
              <a:buNone/>
              <a:defRPr/>
            </a:pPr>
            <a:r>
              <a:rPr lang="zh-CN" altLang="en-US" sz="3200">
                <a:solidFill>
                  <a:schemeClr val="folHlink"/>
                </a:solidFill>
                <a:effectLst>
                  <a:outerShdw blurRad="38100" dist="38100" dir="2700000" algn="tl">
                    <a:srgbClr val="C0C0C0"/>
                  </a:outerShdw>
                </a:effectLst>
                <a:ea typeface="华文行楷" pitchFamily="2" charset="-122"/>
              </a:rPr>
              <a:t>表锁代价低、并发度低</a:t>
            </a:r>
          </a:p>
        </p:txBody>
      </p:sp>
    </p:spTree>
    <p:extLst>
      <p:ext uri="{BB962C8B-B14F-4D97-AF65-F5344CB8AC3E}">
        <p14:creationId xmlns:p14="http://schemas.microsoft.com/office/powerpoint/2010/main" val="364357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defRPr/>
            </a:pPr>
            <a:r>
              <a:rPr lang="zh-CN" altLang="en-US"/>
              <a:t>更新锁 </a:t>
            </a:r>
          </a:p>
        </p:txBody>
      </p:sp>
      <p:sp>
        <p:nvSpPr>
          <p:cNvPr id="166915" name="Rectangle 3"/>
          <p:cNvSpPr>
            <a:spLocks noGrp="1" noChangeArrowheads="1"/>
          </p:cNvSpPr>
          <p:nvPr>
            <p:ph type="body" idx="1"/>
          </p:nvPr>
        </p:nvSpPr>
        <p:spPr>
          <a:xfrm>
            <a:off x="975013" y="1174438"/>
            <a:ext cx="7272808" cy="2119477"/>
          </a:xfrm>
        </p:spPr>
        <p:txBody>
          <a:bodyPr/>
          <a:lstStyle/>
          <a:p>
            <a:pPr eaLnBrk="1" hangingPunct="1">
              <a:lnSpc>
                <a:spcPct val="110000"/>
              </a:lnSpc>
              <a:buClr>
                <a:srgbClr val="3333CC"/>
              </a:buClr>
              <a:defRPr/>
            </a:pPr>
            <a:r>
              <a:rPr lang="zh-CN" altLang="en-US" sz="2400" dirty="0">
                <a:solidFill>
                  <a:srgbClr val="3333CC"/>
                </a:solidFill>
              </a:rPr>
              <a:t>更新锁（</a:t>
            </a:r>
            <a:r>
              <a:rPr lang="en-US" altLang="zh-CN" sz="2400" dirty="0">
                <a:solidFill>
                  <a:srgbClr val="3333CC"/>
                </a:solidFill>
              </a:rPr>
              <a:t>U</a:t>
            </a:r>
            <a:r>
              <a:rPr lang="zh-CN" altLang="en-US" sz="2400" dirty="0">
                <a:solidFill>
                  <a:srgbClr val="3333CC"/>
                </a:solidFill>
              </a:rPr>
              <a:t>锁，</a:t>
            </a:r>
            <a:r>
              <a:rPr lang="en-US" altLang="zh-CN" sz="2400" dirty="0">
                <a:solidFill>
                  <a:srgbClr val="3333CC"/>
                </a:solidFill>
              </a:rPr>
              <a:t>Update lock</a:t>
            </a:r>
            <a:r>
              <a:rPr lang="zh-CN" altLang="en-US" sz="2400" dirty="0">
                <a:solidFill>
                  <a:srgbClr val="3333CC"/>
                </a:solidFill>
              </a:rPr>
              <a:t>）</a:t>
            </a:r>
          </a:p>
          <a:p>
            <a:pPr lvl="1" eaLnBrk="1" hangingPunct="1">
              <a:lnSpc>
                <a:spcPct val="110000"/>
              </a:lnSpc>
              <a:defRPr/>
            </a:pPr>
            <a:r>
              <a:rPr lang="zh-CN" altLang="en-US" sz="2000" dirty="0"/>
              <a:t>当一个事务查询数据以便要进行修改时，可以对数据项施加更新锁，如果事务修改资源，则</a:t>
            </a:r>
            <a:r>
              <a:rPr lang="zh-CN" altLang="en-US" sz="2000" dirty="0">
                <a:highlight>
                  <a:srgbClr val="FFFF00"/>
                </a:highlight>
              </a:rPr>
              <a:t>更新锁会转换为排它锁</a:t>
            </a:r>
            <a:r>
              <a:rPr lang="zh-CN" altLang="en-US" sz="2000" dirty="0"/>
              <a:t>。一次只有一个事务可以获得资源上的更新锁，它允许其它事务对资源的共享式访问但阻止排他式的访问。</a:t>
            </a:r>
          </a:p>
        </p:txBody>
      </p:sp>
      <p:sp>
        <p:nvSpPr>
          <p:cNvPr id="35844" name="Text Box 137"/>
          <p:cNvSpPr txBox="1">
            <a:spLocks noChangeArrowheads="1"/>
          </p:cNvSpPr>
          <p:nvPr/>
        </p:nvSpPr>
        <p:spPr bwMode="auto">
          <a:xfrm>
            <a:off x="705356" y="3303635"/>
            <a:ext cx="1257300" cy="2446337"/>
          </a:xfrm>
          <a:prstGeom prst="rect">
            <a:avLst/>
          </a:prstGeom>
          <a:solidFill>
            <a:srgbClr val="FFFFFF"/>
          </a:solidFill>
          <a:ln w="9525">
            <a:solidFill>
              <a:srgbClr val="000000"/>
            </a:solidFill>
            <a:miter lim="800000"/>
            <a:headEnd/>
            <a:tailEnd/>
          </a:ln>
        </p:spPr>
        <p:txBody>
          <a:bodyPr/>
          <a:lstStyle/>
          <a:p>
            <a:pPr algn="ctr">
              <a:spcBef>
                <a:spcPts val="463"/>
              </a:spcBef>
              <a:spcAft>
                <a:spcPts val="463"/>
              </a:spcAft>
            </a:pPr>
            <a:r>
              <a:rPr lang="en-US" altLang="zh-CN" sz="1800">
                <a:latin typeface="Times New Roman" pitchFamily="18" charset="0"/>
                <a:ea typeface="宋体" pitchFamily="2" charset="-122"/>
              </a:rPr>
              <a:t>T1 :</a:t>
            </a:r>
          </a:p>
          <a:p>
            <a:pPr algn="ctr">
              <a:spcBef>
                <a:spcPts val="463"/>
              </a:spcBef>
              <a:spcAft>
                <a:spcPts val="463"/>
              </a:spcAft>
            </a:pPr>
            <a:r>
              <a:rPr lang="en-US" altLang="zh-CN" sz="1800">
                <a:solidFill>
                  <a:schemeClr val="hlink"/>
                </a:solidFill>
                <a:latin typeface="Times New Roman" pitchFamily="18" charset="0"/>
                <a:ea typeface="宋体" pitchFamily="2" charset="-122"/>
              </a:rPr>
              <a:t>read</a:t>
            </a:r>
            <a:r>
              <a:rPr lang="en-US" altLang="zh-CN" sz="1800">
                <a:latin typeface="Times New Roman" pitchFamily="18" charset="0"/>
                <a:ea typeface="宋体" pitchFamily="2" charset="-122"/>
              </a:rPr>
              <a:t>(a</a:t>
            </a:r>
            <a:r>
              <a:rPr lang="en-US" altLang="zh-CN" sz="1800" baseline="-25000">
                <a:latin typeface="Times New Roman" pitchFamily="18" charset="0"/>
                <a:ea typeface="宋体" pitchFamily="2" charset="-122"/>
              </a:rPr>
              <a:t>1</a:t>
            </a:r>
            <a:r>
              <a:rPr lang="en-US" altLang="zh-CN" sz="1800">
                <a:latin typeface="Times New Roman" pitchFamily="18" charset="0"/>
                <a:ea typeface="宋体" pitchFamily="2" charset="-122"/>
              </a:rPr>
              <a:t>);</a:t>
            </a:r>
          </a:p>
          <a:p>
            <a:pPr algn="ctr">
              <a:spcBef>
                <a:spcPts val="463"/>
              </a:spcBef>
              <a:spcAft>
                <a:spcPts val="463"/>
              </a:spcAft>
            </a:pPr>
            <a:endParaRPr lang="en-US" altLang="zh-CN" sz="1800">
              <a:latin typeface="Times New Roman" pitchFamily="18" charset="0"/>
              <a:ea typeface="宋体" pitchFamily="2" charset="-122"/>
            </a:endParaRPr>
          </a:p>
          <a:p>
            <a:pPr algn="ctr">
              <a:spcBef>
                <a:spcPts val="463"/>
              </a:spcBef>
              <a:spcAft>
                <a:spcPts val="463"/>
              </a:spcAft>
            </a:pPr>
            <a:r>
              <a:rPr lang="en-US" altLang="zh-CN" sz="1800">
                <a:latin typeface="Times New Roman" pitchFamily="18" charset="0"/>
                <a:ea typeface="宋体" pitchFamily="2" charset="-122"/>
              </a:rPr>
              <a:t>……</a:t>
            </a:r>
          </a:p>
          <a:p>
            <a:pPr algn="ctr">
              <a:spcBef>
                <a:spcPts val="463"/>
              </a:spcBef>
              <a:spcAft>
                <a:spcPts val="463"/>
              </a:spcAft>
            </a:pPr>
            <a:endParaRPr lang="en-US" altLang="zh-CN" sz="1800">
              <a:solidFill>
                <a:schemeClr val="hlink"/>
              </a:solidFill>
              <a:latin typeface="Times New Roman" pitchFamily="18" charset="0"/>
              <a:ea typeface="宋体" pitchFamily="2" charset="-122"/>
            </a:endParaRPr>
          </a:p>
          <a:p>
            <a:pPr algn="ctr">
              <a:spcBef>
                <a:spcPts val="463"/>
              </a:spcBef>
              <a:spcAft>
                <a:spcPts val="463"/>
              </a:spcAft>
            </a:pPr>
            <a:r>
              <a:rPr lang="en-US" altLang="zh-CN" sz="1800">
                <a:solidFill>
                  <a:schemeClr val="hlink"/>
                </a:solidFill>
                <a:latin typeface="Times New Roman" pitchFamily="18" charset="0"/>
                <a:ea typeface="宋体" pitchFamily="2" charset="-122"/>
              </a:rPr>
              <a:t>write</a:t>
            </a:r>
            <a:r>
              <a:rPr lang="en-US" altLang="zh-CN" sz="1800">
                <a:latin typeface="Times New Roman" pitchFamily="18" charset="0"/>
                <a:ea typeface="宋体" pitchFamily="2" charset="-122"/>
              </a:rPr>
              <a:t>(a</a:t>
            </a:r>
            <a:r>
              <a:rPr lang="en-US" altLang="zh-CN" sz="1800" baseline="-25000">
                <a:latin typeface="Times New Roman" pitchFamily="18" charset="0"/>
                <a:ea typeface="宋体" pitchFamily="2" charset="-122"/>
              </a:rPr>
              <a:t>1</a:t>
            </a:r>
            <a:r>
              <a:rPr lang="en-US" altLang="zh-CN" sz="1800">
                <a:latin typeface="Times New Roman" pitchFamily="18" charset="0"/>
                <a:ea typeface="宋体" pitchFamily="2" charset="-122"/>
              </a:rPr>
              <a:t>).</a:t>
            </a:r>
            <a:endParaRPr lang="en-US" altLang="zh-CN" sz="1800">
              <a:latin typeface="Times New Roman" pitchFamily="18" charset="0"/>
            </a:endParaRPr>
          </a:p>
        </p:txBody>
      </p:sp>
      <p:sp>
        <p:nvSpPr>
          <p:cNvPr id="35845" name="Text Box 137"/>
          <p:cNvSpPr txBox="1">
            <a:spLocks noChangeArrowheads="1"/>
          </p:cNvSpPr>
          <p:nvPr/>
        </p:nvSpPr>
        <p:spPr bwMode="auto">
          <a:xfrm>
            <a:off x="2542242" y="3293915"/>
            <a:ext cx="1257300" cy="2446337"/>
          </a:xfrm>
          <a:prstGeom prst="rect">
            <a:avLst/>
          </a:prstGeom>
          <a:solidFill>
            <a:srgbClr val="FFFFFF"/>
          </a:solidFill>
          <a:ln w="9525">
            <a:solidFill>
              <a:srgbClr val="000000"/>
            </a:solidFill>
            <a:miter lim="800000"/>
            <a:headEnd/>
            <a:tailEnd/>
          </a:ln>
        </p:spPr>
        <p:txBody>
          <a:bodyPr/>
          <a:lstStyle/>
          <a:p>
            <a:pPr algn="ctr">
              <a:spcBef>
                <a:spcPts val="463"/>
              </a:spcBef>
              <a:spcAft>
                <a:spcPts val="463"/>
              </a:spcAft>
            </a:pPr>
            <a:r>
              <a:rPr lang="en-US" altLang="zh-CN" sz="1800" dirty="0">
                <a:latin typeface="Times New Roman" pitchFamily="18" charset="0"/>
                <a:ea typeface="宋体" pitchFamily="2" charset="-122"/>
              </a:rPr>
              <a:t>T2 :</a:t>
            </a:r>
          </a:p>
          <a:p>
            <a:pPr algn="ctr">
              <a:spcBef>
                <a:spcPts val="463"/>
              </a:spcBef>
              <a:spcAft>
                <a:spcPts val="463"/>
              </a:spcAft>
            </a:pPr>
            <a:r>
              <a:rPr lang="en-US" altLang="zh-CN" sz="1800" dirty="0">
                <a:solidFill>
                  <a:schemeClr val="hlink"/>
                </a:solidFill>
                <a:latin typeface="Times New Roman" pitchFamily="18" charset="0"/>
                <a:ea typeface="宋体" pitchFamily="2" charset="-122"/>
              </a:rPr>
              <a:t>read</a:t>
            </a:r>
            <a:r>
              <a:rPr lang="en-US" altLang="zh-CN" sz="1800" dirty="0">
                <a:latin typeface="Times New Roman" pitchFamily="18" charset="0"/>
                <a:ea typeface="宋体" pitchFamily="2" charset="-122"/>
              </a:rPr>
              <a:t>(a</a:t>
            </a:r>
            <a:r>
              <a:rPr lang="en-US" altLang="zh-CN" sz="1800" baseline="-25000" dirty="0">
                <a:latin typeface="Times New Roman" pitchFamily="18" charset="0"/>
                <a:ea typeface="宋体" pitchFamily="2" charset="-122"/>
              </a:rPr>
              <a:t>1</a:t>
            </a:r>
            <a:r>
              <a:rPr lang="en-US" altLang="zh-CN" sz="1800" dirty="0">
                <a:latin typeface="Times New Roman" pitchFamily="18" charset="0"/>
                <a:ea typeface="宋体" pitchFamily="2" charset="-122"/>
              </a:rPr>
              <a:t>);</a:t>
            </a:r>
          </a:p>
          <a:p>
            <a:pPr algn="ctr">
              <a:spcBef>
                <a:spcPts val="463"/>
              </a:spcBef>
              <a:spcAft>
                <a:spcPts val="463"/>
              </a:spcAft>
            </a:pPr>
            <a:endParaRPr lang="en-US" altLang="zh-CN" sz="1800" dirty="0">
              <a:latin typeface="Times New Roman" pitchFamily="18" charset="0"/>
              <a:ea typeface="宋体" pitchFamily="2" charset="-122"/>
            </a:endParaRPr>
          </a:p>
          <a:p>
            <a:pPr algn="ctr">
              <a:spcBef>
                <a:spcPts val="463"/>
              </a:spcBef>
              <a:spcAft>
                <a:spcPts val="463"/>
              </a:spcAft>
            </a:pPr>
            <a:r>
              <a:rPr lang="en-US" altLang="zh-CN" sz="1800" dirty="0">
                <a:latin typeface="Times New Roman" pitchFamily="18" charset="0"/>
                <a:ea typeface="宋体" pitchFamily="2" charset="-122"/>
              </a:rPr>
              <a:t>……</a:t>
            </a:r>
          </a:p>
          <a:p>
            <a:pPr algn="ctr">
              <a:spcBef>
                <a:spcPts val="463"/>
              </a:spcBef>
              <a:spcAft>
                <a:spcPts val="463"/>
              </a:spcAft>
            </a:pPr>
            <a:endParaRPr lang="en-US" altLang="zh-CN" sz="1800" dirty="0">
              <a:solidFill>
                <a:schemeClr val="hlink"/>
              </a:solidFill>
              <a:latin typeface="Times New Roman" pitchFamily="18" charset="0"/>
              <a:ea typeface="宋体" pitchFamily="2" charset="-122"/>
            </a:endParaRPr>
          </a:p>
          <a:p>
            <a:pPr algn="ctr">
              <a:spcBef>
                <a:spcPts val="463"/>
              </a:spcBef>
              <a:spcAft>
                <a:spcPts val="463"/>
              </a:spcAft>
            </a:pPr>
            <a:r>
              <a:rPr lang="en-US" altLang="zh-CN" sz="1800" dirty="0">
                <a:solidFill>
                  <a:schemeClr val="hlink"/>
                </a:solidFill>
                <a:latin typeface="Times New Roman" pitchFamily="18" charset="0"/>
                <a:ea typeface="宋体" pitchFamily="2" charset="-122"/>
              </a:rPr>
              <a:t>write</a:t>
            </a:r>
            <a:r>
              <a:rPr lang="en-US" altLang="zh-CN" sz="1800" dirty="0">
                <a:latin typeface="Times New Roman" pitchFamily="18" charset="0"/>
                <a:ea typeface="宋体" pitchFamily="2" charset="-122"/>
              </a:rPr>
              <a:t>(a</a:t>
            </a:r>
            <a:r>
              <a:rPr lang="en-US" altLang="zh-CN" sz="1800" baseline="-25000" dirty="0">
                <a:latin typeface="Times New Roman" pitchFamily="18" charset="0"/>
                <a:ea typeface="宋体" pitchFamily="2" charset="-122"/>
              </a:rPr>
              <a:t>1</a:t>
            </a:r>
            <a:r>
              <a:rPr lang="en-US" altLang="zh-CN" sz="1800" dirty="0">
                <a:latin typeface="Times New Roman" pitchFamily="18" charset="0"/>
                <a:ea typeface="宋体" pitchFamily="2" charset="-122"/>
              </a:rPr>
              <a:t>).</a:t>
            </a:r>
            <a:endParaRPr lang="en-US" altLang="zh-CN" sz="1800" dirty="0">
              <a:latin typeface="Times New Roman" pitchFamily="18" charset="0"/>
            </a:endParaRPr>
          </a:p>
        </p:txBody>
      </p:sp>
      <p:sp>
        <p:nvSpPr>
          <p:cNvPr id="3" name="文本框 2">
            <a:extLst>
              <a:ext uri="{FF2B5EF4-FFF2-40B4-BE49-F238E27FC236}">
                <a16:creationId xmlns:a16="http://schemas.microsoft.com/office/drawing/2014/main" id="{4F930B8B-6BDC-DEEC-C9FB-BEB49674EF71}"/>
              </a:ext>
            </a:extLst>
          </p:cNvPr>
          <p:cNvSpPr txBox="1"/>
          <p:nvPr/>
        </p:nvSpPr>
        <p:spPr>
          <a:xfrm>
            <a:off x="4139952" y="3284984"/>
            <a:ext cx="4418208" cy="255454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1600" b="0" i="0" dirty="0">
                <a:solidFill>
                  <a:srgbClr val="FF0000"/>
                </a:solidFill>
                <a:effectLst/>
                <a:highlight>
                  <a:srgbClr val="FFFFFF"/>
                </a:highlight>
                <a:latin typeface="-apple-system"/>
              </a:rPr>
              <a:t>当</a:t>
            </a:r>
            <a:r>
              <a:rPr lang="en-US" altLang="zh-CN" sz="1600" b="0" i="0" dirty="0">
                <a:solidFill>
                  <a:srgbClr val="FF0000"/>
                </a:solidFill>
                <a:effectLst/>
                <a:highlight>
                  <a:srgbClr val="FFFFFF"/>
                </a:highlight>
                <a:latin typeface="-apple-system"/>
              </a:rPr>
              <a:t>T</a:t>
            </a:r>
            <a:r>
              <a:rPr lang="zh-CN" altLang="en-US" sz="1600" b="0" i="0" dirty="0">
                <a:solidFill>
                  <a:srgbClr val="FF0000"/>
                </a:solidFill>
                <a:effectLst/>
                <a:highlight>
                  <a:srgbClr val="FFFFFF"/>
                </a:highlight>
                <a:latin typeface="-apple-system"/>
              </a:rPr>
              <a:t>给资源</a:t>
            </a:r>
            <a:r>
              <a:rPr lang="en-US" altLang="zh-CN" sz="1600" b="0" i="0" dirty="0">
                <a:solidFill>
                  <a:srgbClr val="FF0000"/>
                </a:solidFill>
                <a:effectLst/>
                <a:highlight>
                  <a:srgbClr val="FFFFFF"/>
                </a:highlight>
                <a:latin typeface="-apple-system"/>
              </a:rPr>
              <a:t>A</a:t>
            </a:r>
            <a:r>
              <a:rPr lang="zh-CN" altLang="en-US" sz="1600" b="0" i="0" dirty="0">
                <a:solidFill>
                  <a:srgbClr val="FF0000"/>
                </a:solidFill>
                <a:effectLst/>
                <a:highlight>
                  <a:srgbClr val="FFFFFF"/>
                </a:highlight>
                <a:latin typeface="-apple-system"/>
              </a:rPr>
              <a:t>加上更新锁后，代表该资源将在稍后更新，更新锁与共享锁兼容</a:t>
            </a:r>
            <a:endParaRPr lang="en-US" altLang="zh-CN" sz="1600" b="0" i="0" dirty="0">
              <a:solidFill>
                <a:srgbClr val="FF0000"/>
              </a:solidFill>
              <a:effectLst/>
              <a:highlight>
                <a:srgbClr val="FFFFFF"/>
              </a:highlight>
              <a:latin typeface="-apple-system"/>
            </a:endParaRPr>
          </a:p>
          <a:p>
            <a:endParaRPr lang="en-US" altLang="zh-CN" sz="1600" b="0" dirty="0">
              <a:solidFill>
                <a:srgbClr val="FF0000"/>
              </a:solidFill>
              <a:highlight>
                <a:srgbClr val="FFFFFF"/>
              </a:highlight>
              <a:latin typeface="-apple-system"/>
            </a:endParaRPr>
          </a:p>
          <a:p>
            <a:r>
              <a:rPr lang="zh-CN" altLang="en-US" sz="1600" b="0" dirty="0">
                <a:solidFill>
                  <a:srgbClr val="FF0000"/>
                </a:solidFill>
              </a:rPr>
              <a:t>更新锁会阻塞其他的更新锁和排他锁，其他事务想获取资源的排他锁时，发现该资源已存在</a:t>
            </a:r>
            <a:r>
              <a:rPr lang="en-US" altLang="zh-CN" sz="1600" b="0" dirty="0">
                <a:solidFill>
                  <a:srgbClr val="FF0000"/>
                </a:solidFill>
              </a:rPr>
              <a:t>U</a:t>
            </a:r>
            <a:r>
              <a:rPr lang="zh-CN" altLang="en-US" sz="1600" b="0" dirty="0">
                <a:solidFill>
                  <a:srgbClr val="FF0000"/>
                </a:solidFill>
              </a:rPr>
              <a:t>锁，则等待</a:t>
            </a:r>
            <a:r>
              <a:rPr lang="en-US" altLang="zh-CN" sz="1600" b="0" dirty="0">
                <a:solidFill>
                  <a:srgbClr val="FF0000"/>
                </a:solidFill>
              </a:rPr>
              <a:t>U</a:t>
            </a:r>
            <a:r>
              <a:rPr lang="zh-CN" altLang="en-US" sz="1600" b="0" dirty="0">
                <a:solidFill>
                  <a:srgbClr val="FF0000"/>
                </a:solidFill>
              </a:rPr>
              <a:t>锁释放</a:t>
            </a:r>
          </a:p>
          <a:p>
            <a:endParaRPr lang="en-US" altLang="zh-CN" sz="1600" dirty="0">
              <a:solidFill>
                <a:srgbClr val="FF0000"/>
              </a:solidFill>
            </a:endParaRPr>
          </a:p>
          <a:p>
            <a:r>
              <a:rPr lang="zh-CN" altLang="en-US" sz="1600" b="0" dirty="0">
                <a:solidFill>
                  <a:srgbClr val="FF0000"/>
                </a:solidFill>
              </a:rPr>
              <a:t>在</a:t>
            </a:r>
            <a:r>
              <a:rPr lang="en-US" altLang="zh-CN" sz="1600" b="0" dirty="0">
                <a:solidFill>
                  <a:srgbClr val="FF0000"/>
                </a:solidFill>
              </a:rPr>
              <a:t>T</a:t>
            </a:r>
            <a:r>
              <a:rPr lang="zh-CN" altLang="en-US" sz="1600" b="0" dirty="0">
                <a:solidFill>
                  <a:srgbClr val="FF0000"/>
                </a:solidFill>
              </a:rPr>
              <a:t>找到需要更新的数据时，更新锁直接转为排他锁，开始更新数据，不需要等待其他事务释放共享锁</a:t>
            </a:r>
          </a:p>
        </p:txBody>
      </p:sp>
      <p:sp>
        <p:nvSpPr>
          <p:cNvPr id="7" name="文本框 6">
            <a:extLst>
              <a:ext uri="{FF2B5EF4-FFF2-40B4-BE49-F238E27FC236}">
                <a16:creationId xmlns:a16="http://schemas.microsoft.com/office/drawing/2014/main" id="{A08896A9-8B27-BCAD-E716-0C2EF2207795}"/>
              </a:ext>
            </a:extLst>
          </p:cNvPr>
          <p:cNvSpPr txBox="1"/>
          <p:nvPr/>
        </p:nvSpPr>
        <p:spPr>
          <a:xfrm>
            <a:off x="1976397" y="5903801"/>
            <a:ext cx="5082927" cy="461665"/>
          </a:xfrm>
          <a:prstGeom prst="rect">
            <a:avLst/>
          </a:prstGeom>
          <a:noFill/>
        </p:spPr>
        <p:txBody>
          <a:bodyPr wrap="square">
            <a:spAutoFit/>
          </a:bodyPr>
          <a:lstStyle/>
          <a:p>
            <a:r>
              <a:rPr lang="zh-CN" altLang="en-US" sz="2400" b="0" i="0" dirty="0">
                <a:solidFill>
                  <a:srgbClr val="FF0000"/>
                </a:solidFill>
                <a:effectLst/>
                <a:highlight>
                  <a:srgbClr val="FFFFFF"/>
                </a:highlight>
                <a:latin typeface="-apple-system"/>
              </a:rPr>
              <a:t>确切地说，更新锁是“即将更新 锁”</a:t>
            </a:r>
            <a:endParaRPr lang="zh-CN" altLang="en-US" dirty="0"/>
          </a:p>
        </p:txBody>
      </p:sp>
    </p:spTree>
    <p:extLst>
      <p:ext uri="{BB962C8B-B14F-4D97-AF65-F5344CB8AC3E}">
        <p14:creationId xmlns:p14="http://schemas.microsoft.com/office/powerpoint/2010/main" val="27247670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defRPr/>
            </a:pPr>
            <a:r>
              <a:rPr lang="zh-CN" altLang="en-US" dirty="0"/>
              <a:t>附：</a:t>
            </a:r>
            <a:r>
              <a:rPr lang="zh-CN" altLang="en-US" b="0" dirty="0"/>
              <a:t>锁升级</a:t>
            </a:r>
          </a:p>
        </p:txBody>
      </p:sp>
      <p:sp>
        <p:nvSpPr>
          <p:cNvPr id="128003" name="Rectangle 3"/>
          <p:cNvSpPr>
            <a:spLocks noGrp="1" noChangeArrowheads="1"/>
          </p:cNvSpPr>
          <p:nvPr>
            <p:ph type="body" idx="1"/>
          </p:nvPr>
        </p:nvSpPr>
        <p:spPr/>
        <p:txBody>
          <a:bodyPr/>
          <a:lstStyle/>
          <a:p>
            <a:pPr eaLnBrk="1" hangingPunct="1">
              <a:defRPr/>
            </a:pPr>
            <a:r>
              <a:rPr lang="zh-CN" altLang="en-US" dirty="0"/>
              <a:t>锁升级</a:t>
            </a:r>
          </a:p>
          <a:p>
            <a:pPr lvl="1" eaLnBrk="1" hangingPunct="1">
              <a:defRPr/>
            </a:pPr>
            <a:r>
              <a:rPr lang="zh-CN" altLang="en-US" dirty="0"/>
              <a:t>锁升级是将众多细粒度锁转换为较少的粗粒度的锁的过程，以削减系统开销</a:t>
            </a:r>
          </a:p>
          <a:p>
            <a:pPr lvl="1" eaLnBrk="1" hangingPunct="1">
              <a:defRPr/>
            </a:pPr>
            <a:r>
              <a:rPr lang="zh-CN" altLang="en-US" dirty="0"/>
              <a:t>当事务超过它的升级极限时，系统自动将行锁和页锁升级为表锁</a:t>
            </a:r>
          </a:p>
          <a:p>
            <a:pPr lvl="1" eaLnBrk="1" hangingPunct="1">
              <a:defRPr/>
            </a:pPr>
            <a:r>
              <a:rPr lang="zh-CN" altLang="en-US" dirty="0"/>
              <a:t>例如，当事务从表中请求行时，系统获取相应行上的锁，并在包含这些行的页和表上放置意向锁。当事务控制的锁数量超过其极限时，系统将表上的意向锁更改为更强的锁（如将</a:t>
            </a:r>
            <a:r>
              <a:rPr lang="en-US" altLang="zh-CN" dirty="0"/>
              <a:t>IX</a:t>
            </a:r>
            <a:r>
              <a:rPr lang="zh-CN" altLang="en-US" dirty="0"/>
              <a:t>锁更改为</a:t>
            </a:r>
            <a:r>
              <a:rPr lang="en-US" altLang="zh-CN" dirty="0"/>
              <a:t>X</a:t>
            </a:r>
            <a:r>
              <a:rPr lang="zh-CN" altLang="en-US" dirty="0"/>
              <a:t>锁），释放事务持有的所有页级锁和行级锁，从而削减锁的开销</a:t>
            </a:r>
          </a:p>
        </p:txBody>
      </p:sp>
    </p:spTree>
    <p:extLst>
      <p:ext uri="{BB962C8B-B14F-4D97-AF65-F5344CB8AC3E}">
        <p14:creationId xmlns:p14="http://schemas.microsoft.com/office/powerpoint/2010/main" val="301123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defRPr/>
            </a:pPr>
            <a:r>
              <a:rPr lang="zh-CN" altLang="en-US"/>
              <a:t>更新锁</a:t>
            </a:r>
          </a:p>
        </p:txBody>
      </p:sp>
      <p:graphicFrame>
        <p:nvGraphicFramePr>
          <p:cNvPr id="168073" name="Group 137"/>
          <p:cNvGraphicFramePr>
            <a:graphicFrameLocks noGrp="1"/>
          </p:cNvGraphicFramePr>
          <p:nvPr/>
        </p:nvGraphicFramePr>
        <p:xfrm>
          <a:off x="1474788" y="2060575"/>
          <a:ext cx="6265862" cy="3919540"/>
        </p:xfrm>
        <a:graphic>
          <a:graphicData uri="http://schemas.openxmlformats.org/drawingml/2006/table">
            <a:tbl>
              <a:tblPr/>
              <a:tblGrid>
                <a:gridCol w="1868487">
                  <a:extLst>
                    <a:ext uri="{9D8B030D-6E8A-4147-A177-3AD203B41FA5}">
                      <a16:colId xmlns:a16="http://schemas.microsoft.com/office/drawing/2014/main" val="20000"/>
                    </a:ext>
                  </a:extLst>
                </a:gridCol>
                <a:gridCol w="1465263">
                  <a:extLst>
                    <a:ext uri="{9D8B030D-6E8A-4147-A177-3AD203B41FA5}">
                      <a16:colId xmlns:a16="http://schemas.microsoft.com/office/drawing/2014/main" val="20001"/>
                    </a:ext>
                  </a:extLst>
                </a:gridCol>
                <a:gridCol w="1466850">
                  <a:extLst>
                    <a:ext uri="{9D8B030D-6E8A-4147-A177-3AD203B41FA5}">
                      <a16:colId xmlns:a16="http://schemas.microsoft.com/office/drawing/2014/main" val="20002"/>
                    </a:ext>
                  </a:extLst>
                </a:gridCol>
                <a:gridCol w="1465262">
                  <a:extLst>
                    <a:ext uri="{9D8B030D-6E8A-4147-A177-3AD203B41FA5}">
                      <a16:colId xmlns:a16="http://schemas.microsoft.com/office/drawing/2014/main" val="20003"/>
                    </a:ext>
                  </a:extLst>
                </a:gridCol>
              </a:tblGrid>
              <a:tr h="720725">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相容矩阵</a:t>
                      </a: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comp(A,B)</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639763">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请求锁模式</a:t>
                      </a: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A</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现有锁模式</a:t>
                      </a: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B</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6397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S</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X</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U</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9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S</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是</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是</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9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X</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9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U</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是</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隶书" pitchFamily="49" charset="-122"/>
                          <a:ea typeface="隶书" pitchFamily="49" charset="-122"/>
                          <a:cs typeface="Times New Roman" pitchFamily="18" charset="0"/>
                        </a:rPr>
                        <a:t>否</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10908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zh-CN" altLang="en-US"/>
              <a:t>封锁粒度</a:t>
            </a:r>
          </a:p>
        </p:txBody>
      </p:sp>
      <p:sp>
        <p:nvSpPr>
          <p:cNvPr id="48131" name="Rectangle 3"/>
          <p:cNvSpPr>
            <a:spLocks noGrp="1" noChangeArrowheads="1"/>
          </p:cNvSpPr>
          <p:nvPr>
            <p:ph type="body" idx="1"/>
          </p:nvPr>
        </p:nvSpPr>
        <p:spPr>
          <a:xfrm>
            <a:off x="0" y="1295400"/>
            <a:ext cx="8955088" cy="5334000"/>
          </a:xfrm>
        </p:spPr>
        <p:txBody>
          <a:bodyPr/>
          <a:lstStyle/>
          <a:p>
            <a:pPr eaLnBrk="1" hangingPunct="1">
              <a:spcBef>
                <a:spcPct val="25000"/>
              </a:spcBef>
              <a:defRPr/>
            </a:pPr>
            <a:r>
              <a:rPr lang="zh-CN" altLang="en-US" dirty="0"/>
              <a:t>封锁对象</a:t>
            </a:r>
          </a:p>
          <a:p>
            <a:pPr lvl="1" eaLnBrk="1" hangingPunct="1">
              <a:spcBef>
                <a:spcPct val="25000"/>
              </a:spcBef>
              <a:defRPr/>
            </a:pPr>
            <a:r>
              <a:rPr lang="zh-CN" altLang="en-US" dirty="0"/>
              <a:t>属性值、属性值集合、元组、关系、某索引项（</a:t>
            </a:r>
            <a:r>
              <a:rPr lang="en-US" altLang="zh-CN" dirty="0"/>
              <a:t>key</a:t>
            </a:r>
            <a:r>
              <a:rPr lang="zh-CN" altLang="en-US" dirty="0"/>
              <a:t>）、整个索引、整个数据库、物理页、块</a:t>
            </a:r>
          </a:p>
          <a:p>
            <a:pPr eaLnBrk="1" hangingPunct="1">
              <a:spcBef>
                <a:spcPct val="25000"/>
              </a:spcBef>
              <a:defRPr/>
            </a:pPr>
            <a:r>
              <a:rPr lang="zh-CN" altLang="en-US" dirty="0"/>
              <a:t>封锁粒度大，则并发度低，封锁机构简单，开销小</a:t>
            </a:r>
          </a:p>
          <a:p>
            <a:pPr eaLnBrk="1" hangingPunct="1">
              <a:spcBef>
                <a:spcPct val="25000"/>
              </a:spcBef>
              <a:buFont typeface="Wingdings" pitchFamily="2" charset="2"/>
              <a:buNone/>
              <a:defRPr/>
            </a:pPr>
            <a:r>
              <a:rPr lang="zh-CN" altLang="en-US" dirty="0"/>
              <a:t>	封锁粒度小，则并发度高，封锁机构复杂，开销高</a:t>
            </a:r>
          </a:p>
          <a:p>
            <a:pPr eaLnBrk="1" hangingPunct="1">
              <a:spcBef>
                <a:spcPct val="25000"/>
              </a:spcBef>
              <a:defRPr/>
            </a:pPr>
            <a:r>
              <a:rPr lang="zh-CN" altLang="en-US" dirty="0"/>
              <a:t>理想的情况是只封锁与规定的操作有关的的数据对象，称之为事务的</a:t>
            </a:r>
            <a:r>
              <a:rPr lang="zh-CN" altLang="en-US" dirty="0">
                <a:solidFill>
                  <a:schemeClr val="hlink"/>
                </a:solidFill>
              </a:rPr>
              <a:t>完整性相关域</a:t>
            </a:r>
          </a:p>
        </p:txBody>
      </p:sp>
    </p:spTree>
    <p:extLst>
      <p:ext uri="{BB962C8B-B14F-4D97-AF65-F5344CB8AC3E}">
        <p14:creationId xmlns:p14="http://schemas.microsoft.com/office/powerpoint/2010/main" val="34185815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51e3e692-455e-4215-9a50-36ab5780fc1c"/>
  <p:tag name="COMMONDATA" val="eyJoZGlkIjoiYzQ3MzAwZjMwZmRlYjYzY2MwNTYwZDAyOTkwNjcwMDcifQ=="/>
</p:tagLst>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Comic Sans MS"/>
        <a:ea typeface="宋体"/>
        <a:cs typeface=""/>
      </a:majorFont>
      <a:minorFont>
        <a:latin typeface="Comic Sans MS"/>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华文新魏"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华文新魏"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6572</Words>
  <Application>Microsoft Office PowerPoint</Application>
  <PresentationFormat>全屏显示(4:3)</PresentationFormat>
  <Paragraphs>1237</Paragraphs>
  <Slides>70</Slides>
  <Notes>56</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3</vt:i4>
      </vt:variant>
      <vt:variant>
        <vt:lpstr>幻灯片标题</vt:lpstr>
      </vt:variant>
      <vt:variant>
        <vt:i4>70</vt:i4>
      </vt:variant>
    </vt:vector>
  </HeadingPairs>
  <TitlesOfParts>
    <vt:vector size="85" baseType="lpstr">
      <vt:lpstr>-apple-system</vt:lpstr>
      <vt:lpstr>华文新魏</vt:lpstr>
      <vt:lpstr>华文行楷</vt:lpstr>
      <vt:lpstr>隶书</vt:lpstr>
      <vt:lpstr>微软雅黑</vt:lpstr>
      <vt:lpstr>Arial</vt:lpstr>
      <vt:lpstr>Comic Sans MS</vt:lpstr>
      <vt:lpstr>Tahoma</vt:lpstr>
      <vt:lpstr>Times New Roman</vt:lpstr>
      <vt:lpstr>Wingdings</vt:lpstr>
      <vt:lpstr>默认设计模板</vt:lpstr>
      <vt:lpstr>Blends</vt:lpstr>
      <vt:lpstr>Photo Editor 照片</vt:lpstr>
      <vt:lpstr>Document</vt:lpstr>
      <vt:lpstr>公式</vt:lpstr>
      <vt:lpstr>05-事务（二） （处理机制、故障恢复）</vt:lpstr>
      <vt:lpstr>提纲</vt:lpstr>
      <vt:lpstr>封锁的定义</vt:lpstr>
      <vt:lpstr>基本锁类型</vt:lpstr>
      <vt:lpstr>封锁的相容矩阵</vt:lpstr>
      <vt:lpstr>锁持有期</vt:lpstr>
      <vt:lpstr>更新锁 </vt:lpstr>
      <vt:lpstr>更新锁</vt:lpstr>
      <vt:lpstr>封锁粒度</vt:lpstr>
      <vt:lpstr>封锁粒度</vt:lpstr>
      <vt:lpstr>封锁粒度</vt:lpstr>
      <vt:lpstr>封锁粒度</vt:lpstr>
      <vt:lpstr>封锁粒度</vt:lpstr>
      <vt:lpstr>改进：细化意向锁</vt:lpstr>
      <vt:lpstr>封锁粒度</vt:lpstr>
      <vt:lpstr>死锁(Deadlock)</vt:lpstr>
      <vt:lpstr>死锁</vt:lpstr>
      <vt:lpstr>死锁</vt:lpstr>
      <vt:lpstr>解决死锁的方法</vt:lpstr>
      <vt:lpstr>解决死锁的方法</vt:lpstr>
      <vt:lpstr>并发处理策略</vt:lpstr>
      <vt:lpstr>两阶段封锁协议</vt:lpstr>
      <vt:lpstr>两阶段封锁协议</vt:lpstr>
      <vt:lpstr>锁转换</vt:lpstr>
      <vt:lpstr>两阶段封锁变种</vt:lpstr>
      <vt:lpstr>基于时间戳的协议</vt:lpstr>
      <vt:lpstr>基于时间戳的协议（基础版）</vt:lpstr>
      <vt:lpstr>基于时间戳的协议（升级版之提交位）</vt:lpstr>
      <vt:lpstr>基于时间戳的协议（升级版之Thomas写规则）</vt:lpstr>
      <vt:lpstr>基于时间戳的协议（最终版）</vt:lpstr>
      <vt:lpstr>基于时间戳的协议（最终版）</vt:lpstr>
      <vt:lpstr>基于时间戳的协议</vt:lpstr>
      <vt:lpstr>有效性检查协议</vt:lpstr>
      <vt:lpstr>有效性检查协议</vt:lpstr>
      <vt:lpstr>有效性检查协议</vt:lpstr>
      <vt:lpstr>有效性检查协议</vt:lpstr>
      <vt:lpstr>有效性检查协议</vt:lpstr>
      <vt:lpstr>多版本并发控制协议</vt:lpstr>
      <vt:lpstr>附：行版本</vt:lpstr>
      <vt:lpstr>附：行版本</vt:lpstr>
      <vt:lpstr>附：两阶段封锁协议证明</vt:lpstr>
      <vt:lpstr>附：封锁类型</vt:lpstr>
      <vt:lpstr>附：封锁粒度</vt:lpstr>
      <vt:lpstr>附：封锁粒度</vt:lpstr>
      <vt:lpstr>PowerPoint 演示文稿</vt:lpstr>
      <vt:lpstr>附： SQL Server中的锁类型</vt:lpstr>
      <vt:lpstr>附： SQL Server中的锁类型</vt:lpstr>
      <vt:lpstr>附：码范围锁定</vt:lpstr>
      <vt:lpstr>附：码范围锁定</vt:lpstr>
      <vt:lpstr>附：码范围锁定</vt:lpstr>
      <vt:lpstr>PowerPoint 演示文稿</vt:lpstr>
      <vt:lpstr>附：码范围锁定</vt:lpstr>
      <vt:lpstr>附：码范围锁定</vt:lpstr>
      <vt:lpstr>附：码范围锁定</vt:lpstr>
      <vt:lpstr>附：码范围锁定</vt:lpstr>
      <vt:lpstr>PowerPoint 演示文稿</vt:lpstr>
      <vt:lpstr>附：显示锁信息</vt:lpstr>
      <vt:lpstr>附：显示锁信息</vt:lpstr>
      <vt:lpstr>附：显示锁信息</vt:lpstr>
      <vt:lpstr>附：显示锁信息</vt:lpstr>
      <vt:lpstr>附：显示锁信息</vt:lpstr>
      <vt:lpstr>附：显示锁信息</vt:lpstr>
      <vt:lpstr>附：显示锁信息：SQL Server 2005</vt:lpstr>
      <vt:lpstr>附：显示锁信息：SQL Server 2005</vt:lpstr>
      <vt:lpstr>附：锁的实现</vt:lpstr>
      <vt:lpstr>附：锁的实现</vt:lpstr>
      <vt:lpstr>附：锁的实现</vt:lpstr>
      <vt:lpstr>附：锁的实现</vt:lpstr>
      <vt:lpstr>附：锁升级</vt:lpstr>
      <vt:lpstr>附：锁升级</vt:lpstr>
    </vt:vector>
  </TitlesOfParts>
  <Company>bds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dc:title>
  <dc:creator>yjm</dc:creator>
  <cp:lastModifiedBy>Li Youhuan</cp:lastModifiedBy>
  <cp:revision>219</cp:revision>
  <dcterms:created xsi:type="dcterms:W3CDTF">2004-08-25T04:18:00Z</dcterms:created>
  <dcterms:modified xsi:type="dcterms:W3CDTF">2024-03-20T05:59:59Z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D47E51B34FB14D1E974EA794577186E1</vt:lpwstr>
  </property>
</Properties>
</file>