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81"/>
  </p:notesMasterIdLst>
  <p:sldIdLst>
    <p:sldId id="636" r:id="rId3"/>
    <p:sldId id="562" r:id="rId4"/>
    <p:sldId id="619" r:id="rId5"/>
    <p:sldId id="543" r:id="rId6"/>
    <p:sldId id="622" r:id="rId7"/>
    <p:sldId id="1519" r:id="rId8"/>
    <p:sldId id="1520" r:id="rId9"/>
    <p:sldId id="1521" r:id="rId10"/>
    <p:sldId id="1522" r:id="rId11"/>
    <p:sldId id="623" r:id="rId12"/>
    <p:sldId id="1630" r:id="rId13"/>
    <p:sldId id="544" r:id="rId14"/>
    <p:sldId id="545" r:id="rId15"/>
    <p:sldId id="1526" r:id="rId16"/>
    <p:sldId id="1025" r:id="rId17"/>
    <p:sldId id="1172" r:id="rId18"/>
    <p:sldId id="1173" r:id="rId19"/>
    <p:sldId id="1092" r:id="rId20"/>
    <p:sldId id="1597" r:id="rId21"/>
    <p:sldId id="1602" r:id="rId22"/>
    <p:sldId id="1603" r:id="rId23"/>
    <p:sldId id="1604" r:id="rId24"/>
    <p:sldId id="1605" r:id="rId25"/>
    <p:sldId id="1606" r:id="rId26"/>
    <p:sldId id="1607" r:id="rId27"/>
    <p:sldId id="1608" r:id="rId28"/>
    <p:sldId id="548" r:id="rId29"/>
    <p:sldId id="1027" r:id="rId30"/>
    <p:sldId id="1174" r:id="rId31"/>
    <p:sldId id="1175" r:id="rId32"/>
    <p:sldId id="1176" r:id="rId33"/>
    <p:sldId id="1177" r:id="rId34"/>
    <p:sldId id="1609" r:id="rId35"/>
    <p:sldId id="1611" r:id="rId36"/>
    <p:sldId id="1612" r:id="rId37"/>
    <p:sldId id="550" r:id="rId38"/>
    <p:sldId id="1121" r:id="rId39"/>
    <p:sldId id="1178" r:id="rId40"/>
    <p:sldId id="1135" r:id="rId41"/>
    <p:sldId id="1110" r:id="rId42"/>
    <p:sldId id="551" r:id="rId43"/>
    <p:sldId id="558" r:id="rId44"/>
    <p:sldId id="1028" r:id="rId45"/>
    <p:sldId id="553" r:id="rId46"/>
    <p:sldId id="1623" r:id="rId47"/>
    <p:sldId id="1624" r:id="rId48"/>
    <p:sldId id="1625" r:id="rId49"/>
    <p:sldId id="1626" r:id="rId50"/>
    <p:sldId id="1628" r:id="rId51"/>
    <p:sldId id="1170" r:id="rId52"/>
    <p:sldId id="1171" r:id="rId53"/>
    <p:sldId id="605" r:id="rId54"/>
    <p:sldId id="1524" r:id="rId55"/>
    <p:sldId id="1525" r:id="rId56"/>
    <p:sldId id="1629" r:id="rId57"/>
    <p:sldId id="1527" r:id="rId58"/>
    <p:sldId id="1528" r:id="rId59"/>
    <p:sldId id="1595" r:id="rId60"/>
    <p:sldId id="1529" r:id="rId61"/>
    <p:sldId id="1596" r:id="rId62"/>
    <p:sldId id="1530" r:id="rId63"/>
    <p:sldId id="1531" r:id="rId64"/>
    <p:sldId id="1532" r:id="rId65"/>
    <p:sldId id="1535" r:id="rId66"/>
    <p:sldId id="1536" r:id="rId67"/>
    <p:sldId id="1537" r:id="rId68"/>
    <p:sldId id="1538" r:id="rId69"/>
    <p:sldId id="1553" r:id="rId70"/>
    <p:sldId id="1539" r:id="rId71"/>
    <p:sldId id="1540" r:id="rId72"/>
    <p:sldId id="1541" r:id="rId73"/>
    <p:sldId id="1542" r:id="rId74"/>
    <p:sldId id="1543" r:id="rId75"/>
    <p:sldId id="1544" r:id="rId76"/>
    <p:sldId id="1545" r:id="rId77"/>
    <p:sldId id="1546" r:id="rId78"/>
    <p:sldId id="1547" r:id="rId79"/>
    <p:sldId id="1550" r:id="rId80"/>
  </p:sldIdLst>
  <p:sldSz cx="9144000" cy="6858000" type="screen4x3"/>
  <p:notesSz cx="7099300" cy="10234613"/>
  <p:custDataLst>
    <p:tags r:id="rId82"/>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8" userDrawn="1">
          <p15:clr>
            <a:srgbClr val="A4A3A4"/>
          </p15:clr>
        </p15:guide>
        <p15:guide id="2" pos="2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CC0066"/>
    <a:srgbClr val="CCECFF"/>
    <a:srgbClr val="FF66FF"/>
    <a:srgbClr val="9999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A59C3-D2BC-2744-9870-E6981141E2D6}" v="53" dt="2024-03-26T16:05:49.581"/>
    <p1510:client id="{90B3460C-64B6-40A0-BA57-49175248D219}" v="45" dt="2024-03-27T05:54:20.4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howGuides="1">
      <p:cViewPr varScale="1">
        <p:scale>
          <a:sx n="116" d="100"/>
          <a:sy n="116" d="100"/>
        </p:scale>
        <p:origin x="1714" y="91"/>
      </p:cViewPr>
      <p:guideLst>
        <p:guide orient="horz" pos="2218"/>
        <p:guide pos="28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showFormatting="0">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tags" Target="tags/tag1.xml"/></Relationships>
</file>

<file path=ppt/_rels/viewProps.xml.rels><?xml version="1.0" encoding="UTF-8" standalone="yes"?>
<Relationships xmlns="http://schemas.openxmlformats.org/package/2006/relationships"><Relationship Id="rId8" Type="http://schemas.openxmlformats.org/officeDocument/2006/relationships/slide" Target="slides/slide62.xml"/><Relationship Id="rId13" Type="http://schemas.openxmlformats.org/officeDocument/2006/relationships/slide" Target="slides/slide76.xml"/><Relationship Id="rId3" Type="http://schemas.openxmlformats.org/officeDocument/2006/relationships/slide" Target="slides/slide57.xml"/><Relationship Id="rId7" Type="http://schemas.openxmlformats.org/officeDocument/2006/relationships/slide" Target="slides/slide61.xml"/><Relationship Id="rId12" Type="http://schemas.openxmlformats.org/officeDocument/2006/relationships/slide" Target="slides/slide70.xml"/><Relationship Id="rId2" Type="http://schemas.openxmlformats.org/officeDocument/2006/relationships/slide" Target="slides/slide56.xml"/><Relationship Id="rId1" Type="http://schemas.openxmlformats.org/officeDocument/2006/relationships/slide" Target="slides/slide55.xml"/><Relationship Id="rId6" Type="http://schemas.openxmlformats.org/officeDocument/2006/relationships/slide" Target="slides/slide60.xml"/><Relationship Id="rId11" Type="http://schemas.openxmlformats.org/officeDocument/2006/relationships/slide" Target="slides/slide67.xml"/><Relationship Id="rId5" Type="http://schemas.openxmlformats.org/officeDocument/2006/relationships/slide" Target="slides/slide59.xml"/><Relationship Id="rId10" Type="http://schemas.openxmlformats.org/officeDocument/2006/relationships/slide" Target="slides/slide64.xml"/><Relationship Id="rId4" Type="http://schemas.openxmlformats.org/officeDocument/2006/relationships/slide" Target="slides/slide58.xml"/><Relationship Id="rId9"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huan Li" userId="31ef2ba0f36c268c" providerId="LiveId" clId="{4F6A59C3-D2BC-2744-9870-E6981141E2D6}"/>
    <pc:docChg chg="undo custSel addSld delSld modSld sldOrd delMainMaster">
      <pc:chgData name="Youhuan Li" userId="31ef2ba0f36c268c" providerId="LiveId" clId="{4F6A59C3-D2BC-2744-9870-E6981141E2D6}" dt="2024-03-26T16:16:27.860" v="633" actId="2696"/>
      <pc:docMkLst>
        <pc:docMk/>
      </pc:docMkLst>
      <pc:sldChg chg="addSp delSp modSp mod">
        <pc:chgData name="Youhuan Li" userId="31ef2ba0f36c268c" providerId="LiveId" clId="{4F6A59C3-D2BC-2744-9870-E6981141E2D6}" dt="2024-03-26T14:59:21.236" v="252" actId="13926"/>
        <pc:sldMkLst>
          <pc:docMk/>
          <pc:sldMk cId="0" sldId="543"/>
        </pc:sldMkLst>
        <pc:spChg chg="mod">
          <ac:chgData name="Youhuan Li" userId="31ef2ba0f36c268c" providerId="LiveId" clId="{4F6A59C3-D2BC-2744-9870-E6981141E2D6}" dt="2024-03-26T14:35:38.047" v="10" actId="14100"/>
          <ac:spMkLst>
            <pc:docMk/>
            <pc:sldMk cId="0" sldId="543"/>
            <ac:spMk id="3" creationId="{00000000-0000-0000-0000-000000000000}"/>
          </ac:spMkLst>
        </pc:spChg>
        <pc:spChg chg="del mod">
          <ac:chgData name="Youhuan Li" userId="31ef2ba0f36c268c" providerId="LiveId" clId="{4F6A59C3-D2BC-2744-9870-E6981141E2D6}" dt="2024-03-26T14:36:20.160" v="14" actId="478"/>
          <ac:spMkLst>
            <pc:docMk/>
            <pc:sldMk cId="0" sldId="543"/>
            <ac:spMk id="4" creationId="{00000000-0000-0000-0000-000000000000}"/>
          </ac:spMkLst>
        </pc:spChg>
        <pc:spChg chg="add del">
          <ac:chgData name="Youhuan Li" userId="31ef2ba0f36c268c" providerId="LiveId" clId="{4F6A59C3-D2BC-2744-9870-E6981141E2D6}" dt="2024-03-26T14:34:40.994" v="4" actId="22"/>
          <ac:spMkLst>
            <pc:docMk/>
            <pc:sldMk cId="0" sldId="543"/>
            <ac:spMk id="6" creationId="{24FEC1B2-AAA9-AD2E-AEEF-A214357C77E0}"/>
          </ac:spMkLst>
        </pc:spChg>
        <pc:spChg chg="add mod">
          <ac:chgData name="Youhuan Li" userId="31ef2ba0f36c268c" providerId="LiveId" clId="{4F6A59C3-D2BC-2744-9870-E6981141E2D6}" dt="2024-03-26T14:36:34.278" v="19" actId="1076"/>
          <ac:spMkLst>
            <pc:docMk/>
            <pc:sldMk cId="0" sldId="543"/>
            <ac:spMk id="7" creationId="{932D1556-E48C-6DC0-6C69-5D43C4B90355}"/>
          </ac:spMkLst>
        </pc:spChg>
        <pc:spChg chg="mod">
          <ac:chgData name="Youhuan Li" userId="31ef2ba0f36c268c" providerId="LiveId" clId="{4F6A59C3-D2BC-2744-9870-E6981141E2D6}" dt="2024-03-26T14:36:22.713" v="15" actId="1076"/>
          <ac:spMkLst>
            <pc:docMk/>
            <pc:sldMk cId="0" sldId="543"/>
            <ac:spMk id="40962" creationId="{00000000-0000-0000-0000-000000000000}"/>
          </ac:spMkLst>
        </pc:spChg>
        <pc:spChg chg="mod">
          <ac:chgData name="Youhuan Li" userId="31ef2ba0f36c268c" providerId="LiveId" clId="{4F6A59C3-D2BC-2744-9870-E6981141E2D6}" dt="2024-03-26T14:59:21.236" v="252" actId="13926"/>
          <ac:spMkLst>
            <pc:docMk/>
            <pc:sldMk cId="0" sldId="543"/>
            <ac:spMk id="40971" creationId="{00000000-0000-0000-0000-000000000000}"/>
          </ac:spMkLst>
        </pc:spChg>
      </pc:sldChg>
      <pc:sldChg chg="addSp delSp modSp mod">
        <pc:chgData name="Youhuan Li" userId="31ef2ba0f36c268c" providerId="LiveId" clId="{4F6A59C3-D2BC-2744-9870-E6981141E2D6}" dt="2024-03-26T14:42:51.719" v="95" actId="20577"/>
        <pc:sldMkLst>
          <pc:docMk/>
          <pc:sldMk cId="0" sldId="544"/>
        </pc:sldMkLst>
        <pc:spChg chg="add mod">
          <ac:chgData name="Youhuan Li" userId="31ef2ba0f36c268c" providerId="LiveId" clId="{4F6A59C3-D2BC-2744-9870-E6981141E2D6}" dt="2024-03-26T14:42:51.719" v="95" actId="20577"/>
          <ac:spMkLst>
            <pc:docMk/>
            <pc:sldMk cId="0" sldId="544"/>
            <ac:spMk id="2" creationId="{1B686DC2-361E-5F48-3FA5-8130A75A8AB2}"/>
          </ac:spMkLst>
        </pc:spChg>
        <pc:spChg chg="add mod">
          <ac:chgData name="Youhuan Li" userId="31ef2ba0f36c268c" providerId="LiveId" clId="{4F6A59C3-D2BC-2744-9870-E6981141E2D6}" dt="2024-03-26T14:39:03.773" v="29" actId="14100"/>
          <ac:spMkLst>
            <pc:docMk/>
            <pc:sldMk cId="0" sldId="544"/>
            <ac:spMk id="3" creationId="{3C0D5B14-33AC-2C9D-03DB-C465AC3FEE35}"/>
          </ac:spMkLst>
        </pc:spChg>
        <pc:spChg chg="del mod">
          <ac:chgData name="Youhuan Li" userId="31ef2ba0f36c268c" providerId="LiveId" clId="{4F6A59C3-D2BC-2744-9870-E6981141E2D6}" dt="2024-03-26T14:38:58.488" v="27" actId="478"/>
          <ac:spMkLst>
            <pc:docMk/>
            <pc:sldMk cId="0" sldId="544"/>
            <ac:spMk id="41986" creationId="{00000000-0000-0000-0000-000000000000}"/>
          </ac:spMkLst>
        </pc:spChg>
        <pc:spChg chg="del mod">
          <ac:chgData name="Youhuan Li" userId="31ef2ba0f36c268c" providerId="LiveId" clId="{4F6A59C3-D2BC-2744-9870-E6981141E2D6}" dt="2024-03-26T14:38:58.488" v="27" actId="478"/>
          <ac:spMkLst>
            <pc:docMk/>
            <pc:sldMk cId="0" sldId="544"/>
            <ac:spMk id="41987" creationId="{00000000-0000-0000-0000-000000000000}"/>
          </ac:spMkLst>
        </pc:spChg>
      </pc:sldChg>
      <pc:sldChg chg="addSp delSp modSp mod">
        <pc:chgData name="Youhuan Li" userId="31ef2ba0f36c268c" providerId="LiveId" clId="{4F6A59C3-D2BC-2744-9870-E6981141E2D6}" dt="2024-03-26T14:43:51.909" v="104" actId="1076"/>
        <pc:sldMkLst>
          <pc:docMk/>
          <pc:sldMk cId="0" sldId="545"/>
        </pc:sldMkLst>
        <pc:spChg chg="add mod">
          <ac:chgData name="Youhuan Li" userId="31ef2ba0f36c268c" providerId="LiveId" clId="{4F6A59C3-D2BC-2744-9870-E6981141E2D6}" dt="2024-03-26T14:43:51.909" v="104" actId="1076"/>
          <ac:spMkLst>
            <pc:docMk/>
            <pc:sldMk cId="0" sldId="545"/>
            <ac:spMk id="2" creationId="{438AA6F0-0794-5B50-9336-29B285E94A8C}"/>
          </ac:spMkLst>
        </pc:spChg>
        <pc:spChg chg="add mod">
          <ac:chgData name="Youhuan Li" userId="31ef2ba0f36c268c" providerId="LiveId" clId="{4F6A59C3-D2BC-2744-9870-E6981141E2D6}" dt="2024-03-26T14:43:49.180" v="103" actId="1076"/>
          <ac:spMkLst>
            <pc:docMk/>
            <pc:sldMk cId="0" sldId="545"/>
            <ac:spMk id="3" creationId="{30DC0C4E-1028-18E5-15D8-9EA15CF0462E}"/>
          </ac:spMkLst>
        </pc:spChg>
        <pc:spChg chg="del mod">
          <ac:chgData name="Youhuan Li" userId="31ef2ba0f36c268c" providerId="LiveId" clId="{4F6A59C3-D2BC-2744-9870-E6981141E2D6}" dt="2024-03-26T14:43:43.855" v="102" actId="478"/>
          <ac:spMkLst>
            <pc:docMk/>
            <pc:sldMk cId="0" sldId="545"/>
            <ac:spMk id="43010" creationId="{00000000-0000-0000-0000-000000000000}"/>
          </ac:spMkLst>
        </pc:spChg>
        <pc:spChg chg="del mod">
          <ac:chgData name="Youhuan Li" userId="31ef2ba0f36c268c" providerId="LiveId" clId="{4F6A59C3-D2BC-2744-9870-E6981141E2D6}" dt="2024-03-26T14:43:43.855" v="102" actId="478"/>
          <ac:spMkLst>
            <pc:docMk/>
            <pc:sldMk cId="0" sldId="545"/>
            <ac:spMk id="43011" creationId="{00000000-0000-0000-0000-000000000000}"/>
          </ac:spMkLst>
        </pc:spChg>
      </pc:sldChg>
      <pc:sldChg chg="addSp modSp del mod">
        <pc:chgData name="Youhuan Li" userId="31ef2ba0f36c268c" providerId="LiveId" clId="{4F6A59C3-D2BC-2744-9870-E6981141E2D6}" dt="2024-03-26T14:46:30.348" v="134" actId="2696"/>
        <pc:sldMkLst>
          <pc:docMk/>
          <pc:sldMk cId="0" sldId="546"/>
        </pc:sldMkLst>
        <pc:spChg chg="add mod">
          <ac:chgData name="Youhuan Li" userId="31ef2ba0f36c268c" providerId="LiveId" clId="{4F6A59C3-D2BC-2744-9870-E6981141E2D6}" dt="2024-03-26T14:45:49.887" v="119"/>
          <ac:spMkLst>
            <pc:docMk/>
            <pc:sldMk cId="0" sldId="546"/>
            <ac:spMk id="2" creationId="{12981B7C-8627-5B4C-CB26-086FD486D1F4}"/>
          </ac:spMkLst>
        </pc:spChg>
        <pc:spChg chg="add mod">
          <ac:chgData name="Youhuan Li" userId="31ef2ba0f36c268c" providerId="LiveId" clId="{4F6A59C3-D2BC-2744-9870-E6981141E2D6}" dt="2024-03-26T14:45:49.887" v="119"/>
          <ac:spMkLst>
            <pc:docMk/>
            <pc:sldMk cId="0" sldId="546"/>
            <ac:spMk id="3" creationId="{6C049B71-0A22-2099-1D5C-0A088202AC76}"/>
          </ac:spMkLst>
        </pc:spChg>
        <pc:spChg chg="add mod">
          <ac:chgData name="Youhuan Li" userId="31ef2ba0f36c268c" providerId="LiveId" clId="{4F6A59C3-D2BC-2744-9870-E6981141E2D6}" dt="2024-03-26T14:45:57.988" v="125" actId="1076"/>
          <ac:spMkLst>
            <pc:docMk/>
            <pc:sldMk cId="0" sldId="546"/>
            <ac:spMk id="4" creationId="{FD15B571-6538-74DF-EEEE-7EC7F9C9CAF9}"/>
          </ac:spMkLst>
        </pc:spChg>
        <pc:spChg chg="add mod">
          <ac:chgData name="Youhuan Li" userId="31ef2ba0f36c268c" providerId="LiveId" clId="{4F6A59C3-D2BC-2744-9870-E6981141E2D6}" dt="2024-03-26T14:46:15.628" v="131" actId="1076"/>
          <ac:spMkLst>
            <pc:docMk/>
            <pc:sldMk cId="0" sldId="546"/>
            <ac:spMk id="5" creationId="{8E14839B-5348-92AA-E528-DDDCB124B07D}"/>
          </ac:spMkLst>
        </pc:spChg>
        <pc:spChg chg="mod">
          <ac:chgData name="Youhuan Li" userId="31ef2ba0f36c268c" providerId="LiveId" clId="{4F6A59C3-D2BC-2744-9870-E6981141E2D6}" dt="2024-03-26T14:46:10.234" v="129" actId="14100"/>
          <ac:spMkLst>
            <pc:docMk/>
            <pc:sldMk cId="0" sldId="546"/>
            <ac:spMk id="44034" creationId="{00000000-0000-0000-0000-000000000000}"/>
          </ac:spMkLst>
        </pc:spChg>
        <pc:spChg chg="mod">
          <ac:chgData name="Youhuan Li" userId="31ef2ba0f36c268c" providerId="LiveId" clId="{4F6A59C3-D2BC-2744-9870-E6981141E2D6}" dt="2024-03-26T14:46:10.234" v="129" actId="14100"/>
          <ac:spMkLst>
            <pc:docMk/>
            <pc:sldMk cId="0" sldId="546"/>
            <ac:spMk id="44035" creationId="{00000000-0000-0000-0000-000000000000}"/>
          </ac:spMkLst>
        </pc:spChg>
      </pc:sldChg>
      <pc:sldChg chg="addSp modSp del mod">
        <pc:chgData name="Youhuan Li" userId="31ef2ba0f36c268c" providerId="LiveId" clId="{4F6A59C3-D2BC-2744-9870-E6981141E2D6}" dt="2024-03-26T14:48:26.535" v="149" actId="2696"/>
        <pc:sldMkLst>
          <pc:docMk/>
          <pc:sldMk cId="0" sldId="547"/>
        </pc:sldMkLst>
        <pc:spChg chg="add mod">
          <ac:chgData name="Youhuan Li" userId="31ef2ba0f36c268c" providerId="LiveId" clId="{4F6A59C3-D2BC-2744-9870-E6981141E2D6}" dt="2024-03-26T14:47:17.805" v="138" actId="1076"/>
          <ac:spMkLst>
            <pc:docMk/>
            <pc:sldMk cId="0" sldId="547"/>
            <ac:spMk id="2" creationId="{385E78A6-F24B-7B1C-B42E-EE4DEE074666}"/>
          </ac:spMkLst>
        </pc:spChg>
        <pc:spChg chg="add mod">
          <ac:chgData name="Youhuan Li" userId="31ef2ba0f36c268c" providerId="LiveId" clId="{4F6A59C3-D2BC-2744-9870-E6981141E2D6}" dt="2024-03-26T14:47:17.805" v="138" actId="1076"/>
          <ac:spMkLst>
            <pc:docMk/>
            <pc:sldMk cId="0" sldId="547"/>
            <ac:spMk id="3" creationId="{BF87CF5A-B495-19BD-9537-419C6DAA9532}"/>
          </ac:spMkLst>
        </pc:spChg>
        <pc:spChg chg="add mod">
          <ac:chgData name="Youhuan Li" userId="31ef2ba0f36c268c" providerId="LiveId" clId="{4F6A59C3-D2BC-2744-9870-E6981141E2D6}" dt="2024-03-26T14:48:11.377" v="146" actId="1076"/>
          <ac:spMkLst>
            <pc:docMk/>
            <pc:sldMk cId="0" sldId="547"/>
            <ac:spMk id="4" creationId="{3A943BAF-3CCD-5FD6-379C-3FD8BF73193B}"/>
          </ac:spMkLst>
        </pc:spChg>
        <pc:spChg chg="mod">
          <ac:chgData name="Youhuan Li" userId="31ef2ba0f36c268c" providerId="LiveId" clId="{4F6A59C3-D2BC-2744-9870-E6981141E2D6}" dt="2024-03-26T14:48:01.356" v="144" actId="14100"/>
          <ac:spMkLst>
            <pc:docMk/>
            <pc:sldMk cId="0" sldId="547"/>
            <ac:spMk id="45058" creationId="{00000000-0000-0000-0000-000000000000}"/>
          </ac:spMkLst>
        </pc:spChg>
        <pc:spChg chg="mod">
          <ac:chgData name="Youhuan Li" userId="31ef2ba0f36c268c" providerId="LiveId" clId="{4F6A59C3-D2BC-2744-9870-E6981141E2D6}" dt="2024-03-26T14:48:01.356" v="144" actId="14100"/>
          <ac:spMkLst>
            <pc:docMk/>
            <pc:sldMk cId="0" sldId="547"/>
            <ac:spMk id="45059" creationId="{00000000-0000-0000-0000-000000000000}"/>
          </ac:spMkLst>
        </pc:spChg>
        <pc:spChg chg="mod">
          <ac:chgData name="Youhuan Li" userId="31ef2ba0f36c268c" providerId="LiveId" clId="{4F6A59C3-D2BC-2744-9870-E6981141E2D6}" dt="2024-03-26T14:47:23.918" v="139" actId="14100"/>
          <ac:spMkLst>
            <pc:docMk/>
            <pc:sldMk cId="0" sldId="547"/>
            <ac:spMk id="45060" creationId="{00000000-0000-0000-0000-000000000000}"/>
          </ac:spMkLst>
        </pc:spChg>
      </pc:sldChg>
      <pc:sldChg chg="modSp mod">
        <pc:chgData name="Youhuan Li" userId="31ef2ba0f36c268c" providerId="LiveId" clId="{4F6A59C3-D2BC-2744-9870-E6981141E2D6}" dt="2024-03-26T14:49:50.570" v="169" actId="404"/>
        <pc:sldMkLst>
          <pc:docMk/>
          <pc:sldMk cId="0" sldId="548"/>
        </pc:sldMkLst>
        <pc:spChg chg="mod">
          <ac:chgData name="Youhuan Li" userId="31ef2ba0f36c268c" providerId="LiveId" clId="{4F6A59C3-D2BC-2744-9870-E6981141E2D6}" dt="2024-03-26T14:49:50.570" v="169" actId="404"/>
          <ac:spMkLst>
            <pc:docMk/>
            <pc:sldMk cId="0" sldId="548"/>
            <ac:spMk id="46155" creationId="{00000000-0000-0000-0000-000000000000}"/>
          </ac:spMkLst>
        </pc:spChg>
      </pc:sldChg>
      <pc:sldChg chg="modSp del mod">
        <pc:chgData name="Youhuan Li" userId="31ef2ba0f36c268c" providerId="LiveId" clId="{4F6A59C3-D2BC-2744-9870-E6981141E2D6}" dt="2024-03-26T14:51:03.986" v="180" actId="2696"/>
        <pc:sldMkLst>
          <pc:docMk/>
          <pc:sldMk cId="0" sldId="549"/>
        </pc:sldMkLst>
        <pc:spChg chg="mod">
          <ac:chgData name="Youhuan Li" userId="31ef2ba0f36c268c" providerId="LiveId" clId="{4F6A59C3-D2BC-2744-9870-E6981141E2D6}" dt="2024-03-26T14:50:56.031" v="177" actId="14100"/>
          <ac:spMkLst>
            <pc:docMk/>
            <pc:sldMk cId="0" sldId="549"/>
            <ac:spMk id="47106" creationId="{00000000-0000-0000-0000-000000000000}"/>
          </ac:spMkLst>
        </pc:spChg>
        <pc:spChg chg="mod">
          <ac:chgData name="Youhuan Li" userId="31ef2ba0f36c268c" providerId="LiveId" clId="{4F6A59C3-D2BC-2744-9870-E6981141E2D6}" dt="2024-03-26T14:50:48.415" v="175" actId="14100"/>
          <ac:spMkLst>
            <pc:docMk/>
            <pc:sldMk cId="0" sldId="549"/>
            <ac:spMk id="47107" creationId="{00000000-0000-0000-0000-000000000000}"/>
          </ac:spMkLst>
        </pc:spChg>
      </pc:sldChg>
      <pc:sldChg chg="modSp mod">
        <pc:chgData name="Youhuan Li" userId="31ef2ba0f36c268c" providerId="LiveId" clId="{4F6A59C3-D2BC-2744-9870-E6981141E2D6}" dt="2024-03-26T16:12:50.073" v="626" actId="20577"/>
        <pc:sldMkLst>
          <pc:docMk/>
          <pc:sldMk cId="0" sldId="550"/>
        </pc:sldMkLst>
        <pc:spChg chg="mod">
          <ac:chgData name="Youhuan Li" userId="31ef2ba0f36c268c" providerId="LiveId" clId="{4F6A59C3-D2BC-2744-9870-E6981141E2D6}" dt="2024-03-26T16:12:43.815" v="611" actId="20577"/>
          <ac:spMkLst>
            <pc:docMk/>
            <pc:sldMk cId="0" sldId="550"/>
            <ac:spMk id="48130" creationId="{00000000-0000-0000-0000-000000000000}"/>
          </ac:spMkLst>
        </pc:spChg>
        <pc:spChg chg="mod">
          <ac:chgData name="Youhuan Li" userId="31ef2ba0f36c268c" providerId="LiveId" clId="{4F6A59C3-D2BC-2744-9870-E6981141E2D6}" dt="2024-03-26T16:12:50.073" v="626" actId="20577"/>
          <ac:spMkLst>
            <pc:docMk/>
            <pc:sldMk cId="0" sldId="550"/>
            <ac:spMk id="48186" creationId="{00000000-0000-0000-0000-000000000000}"/>
          </ac:spMkLst>
        </pc:spChg>
      </pc:sldChg>
      <pc:sldChg chg="modSp del mod">
        <pc:chgData name="Youhuan Li" userId="31ef2ba0f36c268c" providerId="LiveId" clId="{4F6A59C3-D2BC-2744-9870-E6981141E2D6}" dt="2024-03-26T14:56:15.537" v="241" actId="2696"/>
        <pc:sldMkLst>
          <pc:docMk/>
          <pc:sldMk cId="0" sldId="554"/>
        </pc:sldMkLst>
        <pc:spChg chg="mod">
          <ac:chgData name="Youhuan Li" userId="31ef2ba0f36c268c" providerId="LiveId" clId="{4F6A59C3-D2BC-2744-9870-E6981141E2D6}" dt="2024-03-26T14:56:06.175" v="238" actId="14100"/>
          <ac:spMkLst>
            <pc:docMk/>
            <pc:sldMk cId="0" sldId="554"/>
            <ac:spMk id="53250" creationId="{00000000-0000-0000-0000-000000000000}"/>
          </ac:spMkLst>
        </pc:spChg>
        <pc:spChg chg="mod">
          <ac:chgData name="Youhuan Li" userId="31ef2ba0f36c268c" providerId="LiveId" clId="{4F6A59C3-D2BC-2744-9870-E6981141E2D6}" dt="2024-03-26T14:56:06.175" v="238" actId="14100"/>
          <ac:spMkLst>
            <pc:docMk/>
            <pc:sldMk cId="0" sldId="554"/>
            <ac:spMk id="53251" creationId="{00000000-0000-0000-0000-000000000000}"/>
          </ac:spMkLst>
        </pc:spChg>
        <pc:spChg chg="mod">
          <ac:chgData name="Youhuan Li" userId="31ef2ba0f36c268c" providerId="LiveId" clId="{4F6A59C3-D2BC-2744-9870-E6981141E2D6}" dt="2024-03-26T14:56:06.175" v="238" actId="14100"/>
          <ac:spMkLst>
            <pc:docMk/>
            <pc:sldMk cId="0" sldId="554"/>
            <ac:spMk id="53254" creationId="{00000000-0000-0000-0000-000000000000}"/>
          </ac:spMkLst>
        </pc:spChg>
        <pc:spChg chg="mod">
          <ac:chgData name="Youhuan Li" userId="31ef2ba0f36c268c" providerId="LiveId" clId="{4F6A59C3-D2BC-2744-9870-E6981141E2D6}" dt="2024-03-26T14:56:06.175" v="238" actId="14100"/>
          <ac:spMkLst>
            <pc:docMk/>
            <pc:sldMk cId="0" sldId="554"/>
            <ac:spMk id="53255" creationId="{00000000-0000-0000-0000-000000000000}"/>
          </ac:spMkLst>
        </pc:spChg>
        <pc:spChg chg="mod">
          <ac:chgData name="Youhuan Li" userId="31ef2ba0f36c268c" providerId="LiveId" clId="{4F6A59C3-D2BC-2744-9870-E6981141E2D6}" dt="2024-03-26T14:56:06.175" v="238" actId="14100"/>
          <ac:spMkLst>
            <pc:docMk/>
            <pc:sldMk cId="0" sldId="554"/>
            <ac:spMk id="53258" creationId="{00000000-0000-0000-0000-000000000000}"/>
          </ac:spMkLst>
        </pc:spChg>
        <pc:spChg chg="mod">
          <ac:chgData name="Youhuan Li" userId="31ef2ba0f36c268c" providerId="LiveId" clId="{4F6A59C3-D2BC-2744-9870-E6981141E2D6}" dt="2024-03-26T14:56:06.175" v="238" actId="14100"/>
          <ac:spMkLst>
            <pc:docMk/>
            <pc:sldMk cId="0" sldId="554"/>
            <ac:spMk id="148484" creationId="{00000000-0000-0000-0000-000000000000}"/>
          </ac:spMkLst>
        </pc:spChg>
        <pc:spChg chg="mod">
          <ac:chgData name="Youhuan Li" userId="31ef2ba0f36c268c" providerId="LiveId" clId="{4F6A59C3-D2BC-2744-9870-E6981141E2D6}" dt="2024-03-26T14:56:06.175" v="238" actId="14100"/>
          <ac:spMkLst>
            <pc:docMk/>
            <pc:sldMk cId="0" sldId="554"/>
            <ac:spMk id="148485" creationId="{00000000-0000-0000-0000-000000000000}"/>
          </ac:spMkLst>
        </pc:spChg>
        <pc:grpChg chg="mod">
          <ac:chgData name="Youhuan Li" userId="31ef2ba0f36c268c" providerId="LiveId" clId="{4F6A59C3-D2BC-2744-9870-E6981141E2D6}" dt="2024-03-26T14:56:06.175" v="238" actId="14100"/>
          <ac:grpSpMkLst>
            <pc:docMk/>
            <pc:sldMk cId="0" sldId="554"/>
            <ac:grpSpMk id="53256" creationId="{00000000-0000-0000-0000-000000000000}"/>
          </ac:grpSpMkLst>
        </pc:grpChg>
        <pc:grpChg chg="mod">
          <ac:chgData name="Youhuan Li" userId="31ef2ba0f36c268c" providerId="LiveId" clId="{4F6A59C3-D2BC-2744-9870-E6981141E2D6}" dt="2024-03-26T14:56:06.175" v="238" actId="14100"/>
          <ac:grpSpMkLst>
            <pc:docMk/>
            <pc:sldMk cId="0" sldId="554"/>
            <ac:grpSpMk id="53257" creationId="{00000000-0000-0000-0000-000000000000}"/>
          </ac:grpSpMkLst>
        </pc:grpChg>
      </pc:sldChg>
      <pc:sldChg chg="del">
        <pc:chgData name="Youhuan Li" userId="31ef2ba0f36c268c" providerId="LiveId" clId="{4F6A59C3-D2BC-2744-9870-E6981141E2D6}" dt="2024-03-26T16:16:27.860" v="633" actId="2696"/>
        <pc:sldMkLst>
          <pc:docMk/>
          <pc:sldMk cId="0" sldId="555"/>
        </pc:sldMkLst>
      </pc:sldChg>
      <pc:sldChg chg="del">
        <pc:chgData name="Youhuan Li" userId="31ef2ba0f36c268c" providerId="LiveId" clId="{4F6A59C3-D2BC-2744-9870-E6981141E2D6}" dt="2024-03-26T16:15:45.797" v="632" actId="2696"/>
        <pc:sldMkLst>
          <pc:docMk/>
          <pc:sldMk cId="0" sldId="556"/>
        </pc:sldMkLst>
      </pc:sldChg>
      <pc:sldChg chg="del">
        <pc:chgData name="Youhuan Li" userId="31ef2ba0f36c268c" providerId="LiveId" clId="{4F6A59C3-D2BC-2744-9870-E6981141E2D6}" dt="2024-03-26T16:16:27.860" v="633" actId="2696"/>
        <pc:sldMkLst>
          <pc:docMk/>
          <pc:sldMk cId="0" sldId="557"/>
        </pc:sldMkLst>
      </pc:sldChg>
      <pc:sldChg chg="modSp mod">
        <pc:chgData name="Youhuan Li" userId="31ef2ba0f36c268c" providerId="LiveId" clId="{4F6A59C3-D2BC-2744-9870-E6981141E2D6}" dt="2024-03-26T16:15:25.576" v="631" actId="20577"/>
        <pc:sldMkLst>
          <pc:docMk/>
          <pc:sldMk cId="0" sldId="636"/>
        </pc:sldMkLst>
        <pc:spChg chg="mod">
          <ac:chgData name="Youhuan Li" userId="31ef2ba0f36c268c" providerId="LiveId" clId="{4F6A59C3-D2BC-2744-9870-E6981141E2D6}" dt="2024-03-26T16:15:25.576" v="631" actId="20577"/>
          <ac:spMkLst>
            <pc:docMk/>
            <pc:sldMk cId="0" sldId="636"/>
            <ac:spMk id="38914" creationId="{00000000-0000-0000-0000-000000000000}"/>
          </ac:spMkLst>
        </pc:spChg>
        <pc:spChg chg="mod">
          <ac:chgData name="Youhuan Li" userId="31ef2ba0f36c268c" providerId="LiveId" clId="{4F6A59C3-D2BC-2744-9870-E6981141E2D6}" dt="2024-03-26T14:58:03.382" v="247" actId="20577"/>
          <ac:spMkLst>
            <pc:docMk/>
            <pc:sldMk cId="0" sldId="636"/>
            <ac:spMk id="38915" creationId="{00000000-0000-0000-0000-000000000000}"/>
          </ac:spMkLst>
        </pc:spChg>
      </pc:sldChg>
      <pc:sldChg chg="add del">
        <pc:chgData name="Youhuan Li" userId="31ef2ba0f36c268c" providerId="LiveId" clId="{4F6A59C3-D2BC-2744-9870-E6981141E2D6}" dt="2024-03-26T15:30:29.199" v="328" actId="2696"/>
        <pc:sldMkLst>
          <pc:docMk/>
          <pc:sldMk cId="0" sldId="1024"/>
        </pc:sldMkLst>
      </pc:sldChg>
      <pc:sldChg chg="addSp delSp modSp mod">
        <pc:chgData name="Youhuan Li" userId="31ef2ba0f36c268c" providerId="LiveId" clId="{4F6A59C3-D2BC-2744-9870-E6981141E2D6}" dt="2024-03-26T15:30:43.748" v="331"/>
        <pc:sldMkLst>
          <pc:docMk/>
          <pc:sldMk cId="0" sldId="1025"/>
        </pc:sldMkLst>
        <pc:spChg chg="del">
          <ac:chgData name="Youhuan Li" userId="31ef2ba0f36c268c" providerId="LiveId" clId="{4F6A59C3-D2BC-2744-9870-E6981141E2D6}" dt="2024-03-26T15:30:38.813" v="329" actId="478"/>
          <ac:spMkLst>
            <pc:docMk/>
            <pc:sldMk cId="0" sldId="1025"/>
            <ac:spMk id="3" creationId="{00000000-0000-0000-0000-000000000000}"/>
          </ac:spMkLst>
        </pc:spChg>
        <pc:spChg chg="del">
          <ac:chgData name="Youhuan Li" userId="31ef2ba0f36c268c" providerId="LiveId" clId="{4F6A59C3-D2BC-2744-9870-E6981141E2D6}" dt="2024-03-26T15:30:38.813" v="329" actId="478"/>
          <ac:spMkLst>
            <pc:docMk/>
            <pc:sldMk cId="0" sldId="1025"/>
            <ac:spMk id="5" creationId="{00000000-0000-0000-0000-000000000000}"/>
          </ac:spMkLst>
        </pc:spChg>
        <pc:spChg chg="mod">
          <ac:chgData name="Youhuan Li" userId="31ef2ba0f36c268c" providerId="LiveId" clId="{4F6A59C3-D2BC-2744-9870-E6981141E2D6}" dt="2024-03-26T15:30:39.140" v="330"/>
          <ac:spMkLst>
            <pc:docMk/>
            <pc:sldMk cId="0" sldId="1025"/>
            <ac:spMk id="6" creationId="{19E302B1-7067-506A-6810-0A80EA440A00}"/>
          </ac:spMkLst>
        </pc:spChg>
        <pc:spChg chg="mod">
          <ac:chgData name="Youhuan Li" userId="31ef2ba0f36c268c" providerId="LiveId" clId="{4F6A59C3-D2BC-2744-9870-E6981141E2D6}" dt="2024-03-26T15:30:39.140" v="330"/>
          <ac:spMkLst>
            <pc:docMk/>
            <pc:sldMk cId="0" sldId="1025"/>
            <ac:spMk id="7" creationId="{864B2B3E-A8AB-5416-65DA-19086B5808E6}"/>
          </ac:spMkLst>
        </pc:spChg>
        <pc:spChg chg="mod">
          <ac:chgData name="Youhuan Li" userId="31ef2ba0f36c268c" providerId="LiveId" clId="{4F6A59C3-D2BC-2744-9870-E6981141E2D6}" dt="2024-03-26T15:30:39.140" v="330"/>
          <ac:spMkLst>
            <pc:docMk/>
            <pc:sldMk cId="0" sldId="1025"/>
            <ac:spMk id="9" creationId="{1B4978A4-B629-6A1C-3BE1-FC1252E14489}"/>
          </ac:spMkLst>
        </pc:spChg>
        <pc:spChg chg="mod">
          <ac:chgData name="Youhuan Li" userId="31ef2ba0f36c268c" providerId="LiveId" clId="{4F6A59C3-D2BC-2744-9870-E6981141E2D6}" dt="2024-03-26T15:30:39.140" v="330"/>
          <ac:spMkLst>
            <pc:docMk/>
            <pc:sldMk cId="0" sldId="1025"/>
            <ac:spMk id="10" creationId="{95F0B24C-7C97-BC1F-5DC0-BE6FEB327DF6}"/>
          </ac:spMkLst>
        </pc:spChg>
        <pc:spChg chg="mod">
          <ac:chgData name="Youhuan Li" userId="31ef2ba0f36c268c" providerId="LiveId" clId="{4F6A59C3-D2BC-2744-9870-E6981141E2D6}" dt="2024-03-26T15:30:39.140" v="330"/>
          <ac:spMkLst>
            <pc:docMk/>
            <pc:sldMk cId="0" sldId="1025"/>
            <ac:spMk id="11" creationId="{D29EF353-FCD9-CF14-A53B-AF1E58DEE95D}"/>
          </ac:spMkLst>
        </pc:spChg>
        <pc:spChg chg="mod">
          <ac:chgData name="Youhuan Li" userId="31ef2ba0f36c268c" providerId="LiveId" clId="{4F6A59C3-D2BC-2744-9870-E6981141E2D6}" dt="2024-03-26T15:30:39.140" v="330"/>
          <ac:spMkLst>
            <pc:docMk/>
            <pc:sldMk cId="0" sldId="1025"/>
            <ac:spMk id="12" creationId="{539B808C-89A4-69C1-0331-383C8489B5CD}"/>
          </ac:spMkLst>
        </pc:spChg>
        <pc:spChg chg="add mod">
          <ac:chgData name="Youhuan Li" userId="31ef2ba0f36c268c" providerId="LiveId" clId="{4F6A59C3-D2BC-2744-9870-E6981141E2D6}" dt="2024-03-26T15:30:39.140" v="330"/>
          <ac:spMkLst>
            <pc:docMk/>
            <pc:sldMk cId="0" sldId="1025"/>
            <ac:spMk id="19" creationId="{74AEEFD6-0948-0CA5-3D3A-8BCC59997543}"/>
          </ac:spMkLst>
        </pc:spChg>
        <pc:spChg chg="add mod">
          <ac:chgData name="Youhuan Li" userId="31ef2ba0f36c268c" providerId="LiveId" clId="{4F6A59C3-D2BC-2744-9870-E6981141E2D6}" dt="2024-03-26T15:30:39.140" v="330"/>
          <ac:spMkLst>
            <pc:docMk/>
            <pc:sldMk cId="0" sldId="1025"/>
            <ac:spMk id="21" creationId="{EC9707A4-3E26-78E3-D79F-CDE801A7D239}"/>
          </ac:spMkLst>
        </pc:spChg>
        <pc:spChg chg="add mod">
          <ac:chgData name="Youhuan Li" userId="31ef2ba0f36c268c" providerId="LiveId" clId="{4F6A59C3-D2BC-2744-9870-E6981141E2D6}" dt="2024-03-26T15:30:39.140" v="330"/>
          <ac:spMkLst>
            <pc:docMk/>
            <pc:sldMk cId="0" sldId="1025"/>
            <ac:spMk id="22" creationId="{FCBA5196-5753-1C16-BA35-8B1E594C6698}"/>
          </ac:spMkLst>
        </pc:spChg>
        <pc:spChg chg="add mod">
          <ac:chgData name="Youhuan Li" userId="31ef2ba0f36c268c" providerId="LiveId" clId="{4F6A59C3-D2BC-2744-9870-E6981141E2D6}" dt="2024-03-26T15:30:43.748" v="331"/>
          <ac:spMkLst>
            <pc:docMk/>
            <pc:sldMk cId="0" sldId="1025"/>
            <ac:spMk id="23" creationId="{BEC7DBD8-3A7F-5FAA-E483-BCA80CFDC789}"/>
          </ac:spMkLst>
        </pc:spChg>
        <pc:spChg chg="del">
          <ac:chgData name="Youhuan Li" userId="31ef2ba0f36c268c" providerId="LiveId" clId="{4F6A59C3-D2BC-2744-9870-E6981141E2D6}" dt="2024-03-26T15:30:38.813" v="329" actId="478"/>
          <ac:spMkLst>
            <pc:docMk/>
            <pc:sldMk cId="0" sldId="1025"/>
            <ac:spMk id="100" creationId="{00000000-0000-0000-0000-000000000000}"/>
          </ac:spMkLst>
        </pc:spChg>
        <pc:spChg chg="del">
          <ac:chgData name="Youhuan Li" userId="31ef2ba0f36c268c" providerId="LiveId" clId="{4F6A59C3-D2BC-2744-9870-E6981141E2D6}" dt="2024-03-26T15:30:38.813" v="329" actId="478"/>
          <ac:spMkLst>
            <pc:docMk/>
            <pc:sldMk cId="0" sldId="1025"/>
            <ac:spMk id="43010" creationId="{00000000-0000-0000-0000-000000000000}"/>
          </ac:spMkLst>
        </pc:spChg>
        <pc:grpChg chg="del">
          <ac:chgData name="Youhuan Li" userId="31ef2ba0f36c268c" providerId="LiveId" clId="{4F6A59C3-D2BC-2744-9870-E6981141E2D6}" dt="2024-03-26T15:30:38.813" v="329" actId="478"/>
          <ac:grpSpMkLst>
            <pc:docMk/>
            <pc:sldMk cId="0" sldId="1025"/>
            <ac:grpSpMk id="2" creationId="{00000000-0000-0000-0000-000000000000}"/>
          </ac:grpSpMkLst>
        </pc:grpChg>
        <pc:grpChg chg="add mod">
          <ac:chgData name="Youhuan Li" userId="31ef2ba0f36c268c" providerId="LiveId" clId="{4F6A59C3-D2BC-2744-9870-E6981141E2D6}" dt="2024-03-26T15:30:39.140" v="330"/>
          <ac:grpSpMkLst>
            <pc:docMk/>
            <pc:sldMk cId="0" sldId="1025"/>
            <ac:grpSpMk id="4" creationId="{1DEF6F4A-A764-422E-0923-B83FDFC712D8}"/>
          </ac:grpSpMkLst>
        </pc:grpChg>
        <pc:cxnChg chg="mod">
          <ac:chgData name="Youhuan Li" userId="31ef2ba0f36c268c" providerId="LiveId" clId="{4F6A59C3-D2BC-2744-9870-E6981141E2D6}" dt="2024-03-26T15:30:39.140" v="330"/>
          <ac:cxnSpMkLst>
            <pc:docMk/>
            <pc:sldMk cId="0" sldId="1025"/>
            <ac:cxnSpMk id="8" creationId="{D9A386AD-067C-61E9-F4C8-865035C7EB69}"/>
          </ac:cxnSpMkLst>
        </pc:cxnChg>
        <pc:cxnChg chg="mod">
          <ac:chgData name="Youhuan Li" userId="31ef2ba0f36c268c" providerId="LiveId" clId="{4F6A59C3-D2BC-2744-9870-E6981141E2D6}" dt="2024-03-26T15:30:39.140" v="330"/>
          <ac:cxnSpMkLst>
            <pc:docMk/>
            <pc:sldMk cId="0" sldId="1025"/>
            <ac:cxnSpMk id="13" creationId="{94292815-2C3B-17C1-BB90-956D5EDD963D}"/>
          </ac:cxnSpMkLst>
        </pc:cxnChg>
        <pc:cxnChg chg="mod">
          <ac:chgData name="Youhuan Li" userId="31ef2ba0f36c268c" providerId="LiveId" clId="{4F6A59C3-D2BC-2744-9870-E6981141E2D6}" dt="2024-03-26T15:30:39.140" v="330"/>
          <ac:cxnSpMkLst>
            <pc:docMk/>
            <pc:sldMk cId="0" sldId="1025"/>
            <ac:cxnSpMk id="14" creationId="{D9D3FD22-5C9F-B4A6-2DA9-EFA279D03DEB}"/>
          </ac:cxnSpMkLst>
        </pc:cxnChg>
        <pc:cxnChg chg="mod">
          <ac:chgData name="Youhuan Li" userId="31ef2ba0f36c268c" providerId="LiveId" clId="{4F6A59C3-D2BC-2744-9870-E6981141E2D6}" dt="2024-03-26T15:30:39.140" v="330"/>
          <ac:cxnSpMkLst>
            <pc:docMk/>
            <pc:sldMk cId="0" sldId="1025"/>
            <ac:cxnSpMk id="15" creationId="{7C49824A-106D-505C-F4FF-0E5744DDC0EE}"/>
          </ac:cxnSpMkLst>
        </pc:cxnChg>
        <pc:cxnChg chg="mod">
          <ac:chgData name="Youhuan Li" userId="31ef2ba0f36c268c" providerId="LiveId" clId="{4F6A59C3-D2BC-2744-9870-E6981141E2D6}" dt="2024-03-26T15:30:39.140" v="330"/>
          <ac:cxnSpMkLst>
            <pc:docMk/>
            <pc:sldMk cId="0" sldId="1025"/>
            <ac:cxnSpMk id="16" creationId="{F66459FF-524F-C58B-D3A3-00FABDDEA846}"/>
          </ac:cxnSpMkLst>
        </pc:cxnChg>
        <pc:cxnChg chg="mod">
          <ac:chgData name="Youhuan Li" userId="31ef2ba0f36c268c" providerId="LiveId" clId="{4F6A59C3-D2BC-2744-9870-E6981141E2D6}" dt="2024-03-26T15:30:39.140" v="330"/>
          <ac:cxnSpMkLst>
            <pc:docMk/>
            <pc:sldMk cId="0" sldId="1025"/>
            <ac:cxnSpMk id="17" creationId="{42BE372E-1AE9-8913-5F81-AA884C03322C}"/>
          </ac:cxnSpMkLst>
        </pc:cxnChg>
        <pc:cxnChg chg="mod">
          <ac:chgData name="Youhuan Li" userId="31ef2ba0f36c268c" providerId="LiveId" clId="{4F6A59C3-D2BC-2744-9870-E6981141E2D6}" dt="2024-03-26T15:30:39.140" v="330"/>
          <ac:cxnSpMkLst>
            <pc:docMk/>
            <pc:sldMk cId="0" sldId="1025"/>
            <ac:cxnSpMk id="18" creationId="{FBA0C97A-412C-7178-A1AB-BCC3B1F7A50D}"/>
          </ac:cxnSpMkLst>
        </pc:cxnChg>
      </pc:sldChg>
      <pc:sldChg chg="modSp del mod">
        <pc:chgData name="Youhuan Li" userId="31ef2ba0f36c268c" providerId="LiveId" clId="{4F6A59C3-D2BC-2744-9870-E6981141E2D6}" dt="2024-03-26T14:52:03.955" v="191" actId="2696"/>
        <pc:sldMkLst>
          <pc:docMk/>
          <pc:sldMk cId="0" sldId="1046"/>
        </pc:sldMkLst>
        <pc:spChg chg="mod">
          <ac:chgData name="Youhuan Li" userId="31ef2ba0f36c268c" providerId="LiveId" clId="{4F6A59C3-D2BC-2744-9870-E6981141E2D6}" dt="2024-03-26T14:51:55.329" v="188" actId="14100"/>
          <ac:spMkLst>
            <pc:docMk/>
            <pc:sldMk cId="0" sldId="1046"/>
            <ac:spMk id="47106" creationId="{00000000-0000-0000-0000-000000000000}"/>
          </ac:spMkLst>
        </pc:spChg>
        <pc:spChg chg="mod">
          <ac:chgData name="Youhuan Li" userId="31ef2ba0f36c268c" providerId="LiveId" clId="{4F6A59C3-D2BC-2744-9870-E6981141E2D6}" dt="2024-03-26T14:51:55.329" v="188" actId="14100"/>
          <ac:spMkLst>
            <pc:docMk/>
            <pc:sldMk cId="0" sldId="1046"/>
            <ac:spMk id="47107" creationId="{00000000-0000-0000-0000-000000000000}"/>
          </ac:spMkLst>
        </pc:spChg>
      </pc:sldChg>
      <pc:sldChg chg="modSp del mod">
        <pc:chgData name="Youhuan Li" userId="31ef2ba0f36c268c" providerId="LiveId" clId="{4F6A59C3-D2BC-2744-9870-E6981141E2D6}" dt="2024-03-26T14:52:51.502" v="200" actId="2696"/>
        <pc:sldMkLst>
          <pc:docMk/>
          <pc:sldMk cId="0" sldId="1080"/>
        </pc:sldMkLst>
        <pc:spChg chg="mod">
          <ac:chgData name="Youhuan Li" userId="31ef2ba0f36c268c" providerId="LiveId" clId="{4F6A59C3-D2BC-2744-9870-E6981141E2D6}" dt="2024-03-26T14:52:37.434" v="195" actId="14100"/>
          <ac:spMkLst>
            <pc:docMk/>
            <pc:sldMk cId="0" sldId="1080"/>
            <ac:spMk id="47106" creationId="{00000000-0000-0000-0000-000000000000}"/>
          </ac:spMkLst>
        </pc:spChg>
        <pc:spChg chg="mod">
          <ac:chgData name="Youhuan Li" userId="31ef2ba0f36c268c" providerId="LiveId" clId="{4F6A59C3-D2BC-2744-9870-E6981141E2D6}" dt="2024-03-26T14:52:37.434" v="195" actId="14100"/>
          <ac:spMkLst>
            <pc:docMk/>
            <pc:sldMk cId="0" sldId="1080"/>
            <ac:spMk id="47107" creationId="{00000000-0000-0000-0000-000000000000}"/>
          </ac:spMkLst>
        </pc:spChg>
      </pc:sldChg>
      <pc:sldChg chg="modSp del mod">
        <pc:chgData name="Youhuan Li" userId="31ef2ba0f36c268c" providerId="LiveId" clId="{4F6A59C3-D2BC-2744-9870-E6981141E2D6}" dt="2024-03-26T14:54:47.844" v="223" actId="2696"/>
        <pc:sldMkLst>
          <pc:docMk/>
          <pc:sldMk cId="0" sldId="1122"/>
        </pc:sldMkLst>
        <pc:spChg chg="mod">
          <ac:chgData name="Youhuan Li" userId="31ef2ba0f36c268c" providerId="LiveId" clId="{4F6A59C3-D2BC-2744-9870-E6981141E2D6}" dt="2024-03-26T14:54:28.877" v="215" actId="14100"/>
          <ac:spMkLst>
            <pc:docMk/>
            <pc:sldMk cId="0" sldId="1122"/>
            <ac:spMk id="2" creationId="{00000000-0000-0000-0000-000000000000}"/>
          </ac:spMkLst>
        </pc:spChg>
        <pc:spChg chg="mod">
          <ac:chgData name="Youhuan Li" userId="31ef2ba0f36c268c" providerId="LiveId" clId="{4F6A59C3-D2BC-2744-9870-E6981141E2D6}" dt="2024-03-26T14:54:28.877" v="215" actId="14100"/>
          <ac:spMkLst>
            <pc:docMk/>
            <pc:sldMk cId="0" sldId="1122"/>
            <ac:spMk id="3" creationId="{00000000-0000-0000-0000-000000000000}"/>
          </ac:spMkLst>
        </pc:spChg>
        <pc:spChg chg="mod">
          <ac:chgData name="Youhuan Li" userId="31ef2ba0f36c268c" providerId="LiveId" clId="{4F6A59C3-D2BC-2744-9870-E6981141E2D6}" dt="2024-03-26T14:54:28.877" v="215" actId="14100"/>
          <ac:spMkLst>
            <pc:docMk/>
            <pc:sldMk cId="0" sldId="1122"/>
            <ac:spMk id="5" creationId="{00000000-0000-0000-0000-000000000000}"/>
          </ac:spMkLst>
        </pc:spChg>
        <pc:spChg chg="mod">
          <ac:chgData name="Youhuan Li" userId="31ef2ba0f36c268c" providerId="LiveId" clId="{4F6A59C3-D2BC-2744-9870-E6981141E2D6}" dt="2024-03-26T14:54:28.877" v="215" actId="14100"/>
          <ac:spMkLst>
            <pc:docMk/>
            <pc:sldMk cId="0" sldId="1122"/>
            <ac:spMk id="6" creationId="{00000000-0000-0000-0000-000000000000}"/>
          </ac:spMkLst>
        </pc:spChg>
        <pc:spChg chg="mod">
          <ac:chgData name="Youhuan Li" userId="31ef2ba0f36c268c" providerId="LiveId" clId="{4F6A59C3-D2BC-2744-9870-E6981141E2D6}" dt="2024-03-26T14:54:28.877" v="215" actId="14100"/>
          <ac:spMkLst>
            <pc:docMk/>
            <pc:sldMk cId="0" sldId="1122"/>
            <ac:spMk id="7" creationId="{00000000-0000-0000-0000-000000000000}"/>
          </ac:spMkLst>
        </pc:spChg>
        <pc:spChg chg="mod">
          <ac:chgData name="Youhuan Li" userId="31ef2ba0f36c268c" providerId="LiveId" clId="{4F6A59C3-D2BC-2744-9870-E6981141E2D6}" dt="2024-03-26T14:54:28.877" v="215" actId="14100"/>
          <ac:spMkLst>
            <pc:docMk/>
            <pc:sldMk cId="0" sldId="1122"/>
            <ac:spMk id="8" creationId="{00000000-0000-0000-0000-000000000000}"/>
          </ac:spMkLst>
        </pc:spChg>
        <pc:spChg chg="mod">
          <ac:chgData name="Youhuan Li" userId="31ef2ba0f36c268c" providerId="LiveId" clId="{4F6A59C3-D2BC-2744-9870-E6981141E2D6}" dt="2024-03-26T14:54:28.877" v="215" actId="14100"/>
          <ac:spMkLst>
            <pc:docMk/>
            <pc:sldMk cId="0" sldId="1122"/>
            <ac:spMk id="9" creationId="{00000000-0000-0000-0000-000000000000}"/>
          </ac:spMkLst>
        </pc:spChg>
        <pc:spChg chg="mod">
          <ac:chgData name="Youhuan Li" userId="31ef2ba0f36c268c" providerId="LiveId" clId="{4F6A59C3-D2BC-2744-9870-E6981141E2D6}" dt="2024-03-26T14:54:28.877" v="215" actId="14100"/>
          <ac:spMkLst>
            <pc:docMk/>
            <pc:sldMk cId="0" sldId="1122"/>
            <ac:spMk id="43010" creationId="{00000000-0000-0000-0000-000000000000}"/>
          </ac:spMkLst>
        </pc:spChg>
        <pc:grpChg chg="mod">
          <ac:chgData name="Youhuan Li" userId="31ef2ba0f36c268c" providerId="LiveId" clId="{4F6A59C3-D2BC-2744-9870-E6981141E2D6}" dt="2024-03-26T14:54:28.877" v="215" actId="14100"/>
          <ac:grpSpMkLst>
            <pc:docMk/>
            <pc:sldMk cId="0" sldId="1122"/>
            <ac:grpSpMk id="4" creationId="{00000000-0000-0000-0000-000000000000}"/>
          </ac:grpSpMkLst>
        </pc:grpChg>
      </pc:sldChg>
      <pc:sldChg chg="modSp del mod">
        <pc:chgData name="Youhuan Li" userId="31ef2ba0f36c268c" providerId="LiveId" clId="{4F6A59C3-D2BC-2744-9870-E6981141E2D6}" dt="2024-03-26T14:55:18.917" v="234" actId="2696"/>
        <pc:sldMkLst>
          <pc:docMk/>
          <pc:sldMk cId="0" sldId="1123"/>
        </pc:sldMkLst>
        <pc:spChg chg="mod">
          <ac:chgData name="Youhuan Li" userId="31ef2ba0f36c268c" providerId="LiveId" clId="{4F6A59C3-D2BC-2744-9870-E6981141E2D6}" dt="2024-03-26T14:55:04.317" v="227" actId="14100"/>
          <ac:spMkLst>
            <pc:docMk/>
            <pc:sldMk cId="0" sldId="1123"/>
            <ac:spMk id="2" creationId="{00000000-0000-0000-0000-000000000000}"/>
          </ac:spMkLst>
        </pc:spChg>
        <pc:spChg chg="mod">
          <ac:chgData name="Youhuan Li" userId="31ef2ba0f36c268c" providerId="LiveId" clId="{4F6A59C3-D2BC-2744-9870-E6981141E2D6}" dt="2024-03-26T14:55:04.317" v="227" actId="14100"/>
          <ac:spMkLst>
            <pc:docMk/>
            <pc:sldMk cId="0" sldId="1123"/>
            <ac:spMk id="6" creationId="{00000000-0000-0000-0000-000000000000}"/>
          </ac:spMkLst>
        </pc:spChg>
        <pc:spChg chg="mod">
          <ac:chgData name="Youhuan Li" userId="31ef2ba0f36c268c" providerId="LiveId" clId="{4F6A59C3-D2BC-2744-9870-E6981141E2D6}" dt="2024-03-26T14:55:04.317" v="227" actId="14100"/>
          <ac:spMkLst>
            <pc:docMk/>
            <pc:sldMk cId="0" sldId="1123"/>
            <ac:spMk id="7" creationId="{00000000-0000-0000-0000-000000000000}"/>
          </ac:spMkLst>
        </pc:spChg>
        <pc:spChg chg="mod">
          <ac:chgData name="Youhuan Li" userId="31ef2ba0f36c268c" providerId="LiveId" clId="{4F6A59C3-D2BC-2744-9870-E6981141E2D6}" dt="2024-03-26T14:55:04.317" v="227" actId="14100"/>
          <ac:spMkLst>
            <pc:docMk/>
            <pc:sldMk cId="0" sldId="1123"/>
            <ac:spMk id="8" creationId="{00000000-0000-0000-0000-000000000000}"/>
          </ac:spMkLst>
        </pc:spChg>
        <pc:spChg chg="mod">
          <ac:chgData name="Youhuan Li" userId="31ef2ba0f36c268c" providerId="LiveId" clId="{4F6A59C3-D2BC-2744-9870-E6981141E2D6}" dt="2024-03-26T14:55:04.317" v="227" actId="14100"/>
          <ac:spMkLst>
            <pc:docMk/>
            <pc:sldMk cId="0" sldId="1123"/>
            <ac:spMk id="9" creationId="{00000000-0000-0000-0000-000000000000}"/>
          </ac:spMkLst>
        </pc:spChg>
        <pc:spChg chg="mod">
          <ac:chgData name="Youhuan Li" userId="31ef2ba0f36c268c" providerId="LiveId" clId="{4F6A59C3-D2BC-2744-9870-E6981141E2D6}" dt="2024-03-26T14:55:14.167" v="232" actId="1076"/>
          <ac:spMkLst>
            <pc:docMk/>
            <pc:sldMk cId="0" sldId="1123"/>
            <ac:spMk id="43010" creationId="{00000000-0000-0000-0000-000000000000}"/>
          </ac:spMkLst>
        </pc:spChg>
        <pc:grpChg chg="mod">
          <ac:chgData name="Youhuan Li" userId="31ef2ba0f36c268c" providerId="LiveId" clId="{4F6A59C3-D2BC-2744-9870-E6981141E2D6}" dt="2024-03-26T14:55:04.317" v="227" actId="14100"/>
          <ac:grpSpMkLst>
            <pc:docMk/>
            <pc:sldMk cId="0" sldId="1123"/>
            <ac:grpSpMk id="4" creationId="{00000000-0000-0000-0000-000000000000}"/>
          </ac:grpSpMkLst>
        </pc:grpChg>
      </pc:sldChg>
      <pc:sldChg chg="modSp mod">
        <pc:chgData name="Youhuan Li" userId="31ef2ba0f36c268c" providerId="LiveId" clId="{4F6A59C3-D2BC-2744-9870-E6981141E2D6}" dt="2024-03-26T15:50:22.192" v="451" actId="14100"/>
        <pc:sldMkLst>
          <pc:docMk/>
          <pc:sldMk cId="0" sldId="1135"/>
        </pc:sldMkLst>
        <pc:spChg chg="mod">
          <ac:chgData name="Youhuan Li" userId="31ef2ba0f36c268c" providerId="LiveId" clId="{4F6A59C3-D2BC-2744-9870-E6981141E2D6}" dt="2024-03-26T15:50:22.192" v="451" actId="14100"/>
          <ac:spMkLst>
            <pc:docMk/>
            <pc:sldMk cId="0" sldId="1135"/>
            <ac:spMk id="34" creationId="{00000000-0000-0000-0000-000000000000}"/>
          </ac:spMkLst>
        </pc:spChg>
      </pc:sldChg>
      <pc:sldChg chg="modSp del mod">
        <pc:chgData name="Youhuan Li" userId="31ef2ba0f36c268c" providerId="LiveId" clId="{4F6A59C3-D2BC-2744-9870-E6981141E2D6}" dt="2024-03-26T14:53:28.267" v="210" actId="2696"/>
        <pc:sldMkLst>
          <pc:docMk/>
          <pc:sldMk cId="0" sldId="1147"/>
        </pc:sldMkLst>
        <pc:spChg chg="mod">
          <ac:chgData name="Youhuan Li" userId="31ef2ba0f36c268c" providerId="LiveId" clId="{4F6A59C3-D2BC-2744-9870-E6981141E2D6}" dt="2024-03-26T14:53:19.593" v="207" actId="14100"/>
          <ac:spMkLst>
            <pc:docMk/>
            <pc:sldMk cId="0" sldId="1147"/>
            <ac:spMk id="47106" creationId="{00000000-0000-0000-0000-000000000000}"/>
          </ac:spMkLst>
        </pc:spChg>
        <pc:spChg chg="mod">
          <ac:chgData name="Youhuan Li" userId="31ef2ba0f36c268c" providerId="LiveId" clId="{4F6A59C3-D2BC-2744-9870-E6981141E2D6}" dt="2024-03-26T14:53:19.593" v="207" actId="14100"/>
          <ac:spMkLst>
            <pc:docMk/>
            <pc:sldMk cId="0" sldId="1147"/>
            <ac:spMk id="47107" creationId="{00000000-0000-0000-0000-000000000000}"/>
          </ac:spMkLst>
        </pc:spChg>
      </pc:sldChg>
      <pc:sldChg chg="del">
        <pc:chgData name="Youhuan Li" userId="31ef2ba0f36c268c" providerId="LiveId" clId="{4F6A59C3-D2BC-2744-9870-E6981141E2D6}" dt="2024-03-26T16:16:27.860" v="633" actId="2696"/>
        <pc:sldMkLst>
          <pc:docMk/>
          <pc:sldMk cId="0" sldId="1148"/>
        </pc:sldMkLst>
      </pc:sldChg>
      <pc:sldChg chg="del">
        <pc:chgData name="Youhuan Li" userId="31ef2ba0f36c268c" providerId="LiveId" clId="{4F6A59C3-D2BC-2744-9870-E6981141E2D6}" dt="2024-03-26T16:16:27.860" v="633" actId="2696"/>
        <pc:sldMkLst>
          <pc:docMk/>
          <pc:sldMk cId="0" sldId="1149"/>
        </pc:sldMkLst>
      </pc:sldChg>
      <pc:sldChg chg="del">
        <pc:chgData name="Youhuan Li" userId="31ef2ba0f36c268c" providerId="LiveId" clId="{4F6A59C3-D2BC-2744-9870-E6981141E2D6}" dt="2024-03-26T16:16:27.860" v="633" actId="2696"/>
        <pc:sldMkLst>
          <pc:docMk/>
          <pc:sldMk cId="0" sldId="1150"/>
        </pc:sldMkLst>
      </pc:sldChg>
      <pc:sldChg chg="del">
        <pc:chgData name="Youhuan Li" userId="31ef2ba0f36c268c" providerId="LiveId" clId="{4F6A59C3-D2BC-2744-9870-E6981141E2D6}" dt="2024-03-26T16:16:27.860" v="633" actId="2696"/>
        <pc:sldMkLst>
          <pc:docMk/>
          <pc:sldMk cId="0" sldId="1151"/>
        </pc:sldMkLst>
      </pc:sldChg>
      <pc:sldChg chg="del">
        <pc:chgData name="Youhuan Li" userId="31ef2ba0f36c268c" providerId="LiveId" clId="{4F6A59C3-D2BC-2744-9870-E6981141E2D6}" dt="2024-03-26T16:16:27.860" v="633" actId="2696"/>
        <pc:sldMkLst>
          <pc:docMk/>
          <pc:sldMk cId="0" sldId="1152"/>
        </pc:sldMkLst>
      </pc:sldChg>
      <pc:sldChg chg="del">
        <pc:chgData name="Youhuan Li" userId="31ef2ba0f36c268c" providerId="LiveId" clId="{4F6A59C3-D2BC-2744-9870-E6981141E2D6}" dt="2024-03-26T16:16:27.860" v="633" actId="2696"/>
        <pc:sldMkLst>
          <pc:docMk/>
          <pc:sldMk cId="0" sldId="1153"/>
        </pc:sldMkLst>
      </pc:sldChg>
      <pc:sldChg chg="addSp modSp new mod">
        <pc:chgData name="Youhuan Li" userId="31ef2ba0f36c268c" providerId="LiveId" clId="{4F6A59C3-D2BC-2744-9870-E6981141E2D6}" dt="2024-03-26T14:46:37.371" v="136" actId="1076"/>
        <pc:sldMkLst>
          <pc:docMk/>
          <pc:sldMk cId="3005170937" sldId="1172"/>
        </pc:sldMkLst>
        <pc:spChg chg="add mod">
          <ac:chgData name="Youhuan Li" userId="31ef2ba0f36c268c" providerId="LiveId" clId="{4F6A59C3-D2BC-2744-9870-E6981141E2D6}" dt="2024-03-26T14:46:37.371" v="136" actId="1076"/>
          <ac:spMkLst>
            <pc:docMk/>
            <pc:sldMk cId="3005170937" sldId="1172"/>
            <ac:spMk id="2" creationId="{A66A4A3E-C32F-AFA4-3649-78429E9214C7}"/>
          </ac:spMkLst>
        </pc:spChg>
        <pc:spChg chg="add mod">
          <ac:chgData name="Youhuan Li" userId="31ef2ba0f36c268c" providerId="LiveId" clId="{4F6A59C3-D2BC-2744-9870-E6981141E2D6}" dt="2024-03-26T14:46:33.704" v="135" actId="1076"/>
          <ac:spMkLst>
            <pc:docMk/>
            <pc:sldMk cId="3005170937" sldId="1172"/>
            <ac:spMk id="3" creationId="{48CD725D-931E-6B3C-5820-072E845C8E0E}"/>
          </ac:spMkLst>
        </pc:spChg>
      </pc:sldChg>
      <pc:sldChg chg="addSp modSp new mod">
        <pc:chgData name="Youhuan Li" userId="31ef2ba0f36c268c" providerId="LiveId" clId="{4F6A59C3-D2BC-2744-9870-E6981141E2D6}" dt="2024-03-26T14:48:40.739" v="153" actId="1076"/>
        <pc:sldMkLst>
          <pc:docMk/>
          <pc:sldMk cId="786967294" sldId="1173"/>
        </pc:sldMkLst>
        <pc:spChg chg="add mod">
          <ac:chgData name="Youhuan Li" userId="31ef2ba0f36c268c" providerId="LiveId" clId="{4F6A59C3-D2BC-2744-9870-E6981141E2D6}" dt="2024-03-26T14:47:39.353" v="142" actId="1076"/>
          <ac:spMkLst>
            <pc:docMk/>
            <pc:sldMk cId="786967294" sldId="1173"/>
            <ac:spMk id="2" creationId="{F8EDB83E-D068-61BF-BB77-7F1001C8D639}"/>
          </ac:spMkLst>
        </pc:spChg>
        <pc:spChg chg="add mod">
          <ac:chgData name="Youhuan Li" userId="31ef2ba0f36c268c" providerId="LiveId" clId="{4F6A59C3-D2BC-2744-9870-E6981141E2D6}" dt="2024-03-26T14:47:39.353" v="142" actId="1076"/>
          <ac:spMkLst>
            <pc:docMk/>
            <pc:sldMk cId="786967294" sldId="1173"/>
            <ac:spMk id="3" creationId="{1AF68A56-3E32-B969-AA6A-AAC009B9A2E1}"/>
          </ac:spMkLst>
        </pc:spChg>
        <pc:spChg chg="add mod">
          <ac:chgData name="Youhuan Li" userId="31ef2ba0f36c268c" providerId="LiveId" clId="{4F6A59C3-D2BC-2744-9870-E6981141E2D6}" dt="2024-03-26T14:48:40.739" v="153" actId="1076"/>
          <ac:spMkLst>
            <pc:docMk/>
            <pc:sldMk cId="786967294" sldId="1173"/>
            <ac:spMk id="4" creationId="{1F63DE64-2597-6261-F526-40F429F0DCE0}"/>
          </ac:spMkLst>
        </pc:spChg>
      </pc:sldChg>
      <pc:sldChg chg="addSp delSp modSp add mod">
        <pc:chgData name="Youhuan Li" userId="31ef2ba0f36c268c" providerId="LiveId" clId="{4F6A59C3-D2BC-2744-9870-E6981141E2D6}" dt="2024-03-26T14:51:01.463" v="179" actId="1076"/>
        <pc:sldMkLst>
          <pc:docMk/>
          <pc:sldMk cId="2207056498" sldId="1174"/>
        </pc:sldMkLst>
        <pc:spChg chg="add mod">
          <ac:chgData name="Youhuan Li" userId="31ef2ba0f36c268c" providerId="LiveId" clId="{4F6A59C3-D2BC-2744-9870-E6981141E2D6}" dt="2024-03-26T14:50:41.326" v="173" actId="404"/>
          <ac:spMkLst>
            <pc:docMk/>
            <pc:sldMk cId="2207056498" sldId="1174"/>
            <ac:spMk id="2" creationId="{2F6A569B-0EB7-1DAD-86C0-DDA5B8A03718}"/>
          </ac:spMkLst>
        </pc:spChg>
        <pc:spChg chg="add mod">
          <ac:chgData name="Youhuan Li" userId="31ef2ba0f36c268c" providerId="LiveId" clId="{4F6A59C3-D2BC-2744-9870-E6981141E2D6}" dt="2024-03-26T14:51:01.463" v="179" actId="1076"/>
          <ac:spMkLst>
            <pc:docMk/>
            <pc:sldMk cId="2207056498" sldId="1174"/>
            <ac:spMk id="3" creationId="{EF0AF078-C078-76A7-F6E5-953A6FBA888D}"/>
          </ac:spMkLst>
        </pc:spChg>
        <pc:spChg chg="del">
          <ac:chgData name="Youhuan Li" userId="31ef2ba0f36c268c" providerId="LiveId" clId="{4F6A59C3-D2BC-2744-9870-E6981141E2D6}" dt="2024-03-26T14:50:33.926" v="171" actId="478"/>
          <ac:spMkLst>
            <pc:docMk/>
            <pc:sldMk cId="2207056498" sldId="1174"/>
            <ac:spMk id="47106" creationId="{00000000-0000-0000-0000-000000000000}"/>
          </ac:spMkLst>
        </pc:spChg>
        <pc:spChg chg="del">
          <ac:chgData name="Youhuan Li" userId="31ef2ba0f36c268c" providerId="LiveId" clId="{4F6A59C3-D2BC-2744-9870-E6981141E2D6}" dt="2024-03-26T14:50:33.926" v="171" actId="478"/>
          <ac:spMkLst>
            <pc:docMk/>
            <pc:sldMk cId="2207056498" sldId="1174"/>
            <ac:spMk id="47107" creationId="{00000000-0000-0000-0000-000000000000}"/>
          </ac:spMkLst>
        </pc:spChg>
      </pc:sldChg>
      <pc:sldChg chg="addSp delSp modSp add mod">
        <pc:chgData name="Youhuan Li" userId="31ef2ba0f36c268c" providerId="LiveId" clId="{4F6A59C3-D2BC-2744-9870-E6981141E2D6}" dt="2024-03-26T14:52:01.562" v="190" actId="1076"/>
        <pc:sldMkLst>
          <pc:docMk/>
          <pc:sldMk cId="3192156886" sldId="1175"/>
        </pc:sldMkLst>
        <pc:spChg chg="add mod">
          <ac:chgData name="Youhuan Li" userId="31ef2ba0f36c268c" providerId="LiveId" clId="{4F6A59C3-D2BC-2744-9870-E6981141E2D6}" dt="2024-03-26T14:51:48.935" v="186" actId="1076"/>
          <ac:spMkLst>
            <pc:docMk/>
            <pc:sldMk cId="3192156886" sldId="1175"/>
            <ac:spMk id="2" creationId="{ED4928EF-5ACC-2BAB-E7C8-F71CB2339585}"/>
          </ac:spMkLst>
        </pc:spChg>
        <pc:spChg chg="add mod">
          <ac:chgData name="Youhuan Li" userId="31ef2ba0f36c268c" providerId="LiveId" clId="{4F6A59C3-D2BC-2744-9870-E6981141E2D6}" dt="2024-03-26T14:52:01.562" v="190" actId="1076"/>
          <ac:spMkLst>
            <pc:docMk/>
            <pc:sldMk cId="3192156886" sldId="1175"/>
            <ac:spMk id="3" creationId="{AEC29757-A919-7F92-79E2-B0E8D04207E7}"/>
          </ac:spMkLst>
        </pc:spChg>
        <pc:spChg chg="del">
          <ac:chgData name="Youhuan Li" userId="31ef2ba0f36c268c" providerId="LiveId" clId="{4F6A59C3-D2BC-2744-9870-E6981141E2D6}" dt="2024-03-26T14:51:39.947" v="182" actId="478"/>
          <ac:spMkLst>
            <pc:docMk/>
            <pc:sldMk cId="3192156886" sldId="1175"/>
            <ac:spMk id="47106" creationId="{00000000-0000-0000-0000-000000000000}"/>
          </ac:spMkLst>
        </pc:spChg>
        <pc:spChg chg="del">
          <ac:chgData name="Youhuan Li" userId="31ef2ba0f36c268c" providerId="LiveId" clId="{4F6A59C3-D2BC-2744-9870-E6981141E2D6}" dt="2024-03-26T14:51:39.947" v="182" actId="478"/>
          <ac:spMkLst>
            <pc:docMk/>
            <pc:sldMk cId="3192156886" sldId="1175"/>
            <ac:spMk id="47107" creationId="{00000000-0000-0000-0000-000000000000}"/>
          </ac:spMkLst>
        </pc:spChg>
      </pc:sldChg>
      <pc:sldChg chg="addSp delSp modSp add mod">
        <pc:chgData name="Youhuan Li" userId="31ef2ba0f36c268c" providerId="LiveId" clId="{4F6A59C3-D2BC-2744-9870-E6981141E2D6}" dt="2024-03-26T14:52:45.482" v="197" actId="1076"/>
        <pc:sldMkLst>
          <pc:docMk/>
          <pc:sldMk cId="3660157567" sldId="1176"/>
        </pc:sldMkLst>
        <pc:spChg chg="add mod">
          <ac:chgData name="Youhuan Li" userId="31ef2ba0f36c268c" providerId="LiveId" clId="{4F6A59C3-D2BC-2744-9870-E6981141E2D6}" dt="2024-03-26T14:52:30.581" v="194"/>
          <ac:spMkLst>
            <pc:docMk/>
            <pc:sldMk cId="3660157567" sldId="1176"/>
            <ac:spMk id="2" creationId="{B4B18639-FDC3-A218-77AE-FC71986EB0AB}"/>
          </ac:spMkLst>
        </pc:spChg>
        <pc:spChg chg="add mod">
          <ac:chgData name="Youhuan Li" userId="31ef2ba0f36c268c" providerId="LiveId" clId="{4F6A59C3-D2BC-2744-9870-E6981141E2D6}" dt="2024-03-26T14:52:45.482" v="197" actId="1076"/>
          <ac:spMkLst>
            <pc:docMk/>
            <pc:sldMk cId="3660157567" sldId="1176"/>
            <ac:spMk id="3" creationId="{9564DEFF-666E-7F19-D79D-2905EF022966}"/>
          </ac:spMkLst>
        </pc:spChg>
        <pc:spChg chg="del">
          <ac:chgData name="Youhuan Li" userId="31ef2ba0f36c268c" providerId="LiveId" clId="{4F6A59C3-D2BC-2744-9870-E6981141E2D6}" dt="2024-03-26T14:52:30.259" v="193" actId="478"/>
          <ac:spMkLst>
            <pc:docMk/>
            <pc:sldMk cId="3660157567" sldId="1176"/>
            <ac:spMk id="47106" creationId="{00000000-0000-0000-0000-000000000000}"/>
          </ac:spMkLst>
        </pc:spChg>
        <pc:spChg chg="del">
          <ac:chgData name="Youhuan Li" userId="31ef2ba0f36c268c" providerId="LiveId" clId="{4F6A59C3-D2BC-2744-9870-E6981141E2D6}" dt="2024-03-26T14:52:30.259" v="193" actId="478"/>
          <ac:spMkLst>
            <pc:docMk/>
            <pc:sldMk cId="3660157567" sldId="1176"/>
            <ac:spMk id="47107" creationId="{00000000-0000-0000-0000-000000000000}"/>
          </ac:spMkLst>
        </pc:spChg>
      </pc:sldChg>
      <pc:sldChg chg="add del">
        <pc:chgData name="Youhuan Li" userId="31ef2ba0f36c268c" providerId="LiveId" clId="{4F6A59C3-D2BC-2744-9870-E6981141E2D6}" dt="2024-03-26T14:52:49.576" v="199" actId="2890"/>
        <pc:sldMkLst>
          <pc:docMk/>
          <pc:sldMk cId="2893785840" sldId="1177"/>
        </pc:sldMkLst>
      </pc:sldChg>
      <pc:sldChg chg="addSp delSp modSp add mod">
        <pc:chgData name="Youhuan Li" userId="31ef2ba0f36c268c" providerId="LiveId" clId="{4F6A59C3-D2BC-2744-9870-E6981141E2D6}" dt="2024-03-26T15:52:44.023" v="453" actId="22"/>
        <pc:sldMkLst>
          <pc:docMk/>
          <pc:sldMk cId="3831926203" sldId="1177"/>
        </pc:sldMkLst>
        <pc:spChg chg="add mod">
          <ac:chgData name="Youhuan Li" userId="31ef2ba0f36c268c" providerId="LiveId" clId="{4F6A59C3-D2BC-2744-9870-E6981141E2D6}" dt="2024-03-26T14:53:12.016" v="205"/>
          <ac:spMkLst>
            <pc:docMk/>
            <pc:sldMk cId="3831926203" sldId="1177"/>
            <ac:spMk id="2" creationId="{4EB007B9-F316-2523-85A1-66C7363EB9ED}"/>
          </ac:spMkLst>
        </pc:spChg>
        <pc:spChg chg="add mod">
          <ac:chgData name="Youhuan Li" userId="31ef2ba0f36c268c" providerId="LiveId" clId="{4F6A59C3-D2BC-2744-9870-E6981141E2D6}" dt="2024-03-26T14:53:25.587" v="209" actId="1076"/>
          <ac:spMkLst>
            <pc:docMk/>
            <pc:sldMk cId="3831926203" sldId="1177"/>
            <ac:spMk id="3" creationId="{073F7573-B9E2-C67B-681F-F00854A51E06}"/>
          </ac:spMkLst>
        </pc:spChg>
        <pc:spChg chg="add del">
          <ac:chgData name="Youhuan Li" userId="31ef2ba0f36c268c" providerId="LiveId" clId="{4F6A59C3-D2BC-2744-9870-E6981141E2D6}" dt="2024-03-26T15:52:44.023" v="453" actId="22"/>
          <ac:spMkLst>
            <pc:docMk/>
            <pc:sldMk cId="3831926203" sldId="1177"/>
            <ac:spMk id="5" creationId="{77228D8E-2179-FDFE-4F4D-33CC092C7847}"/>
          </ac:spMkLst>
        </pc:spChg>
        <pc:spChg chg="del">
          <ac:chgData name="Youhuan Li" userId="31ef2ba0f36c268c" providerId="LiveId" clId="{4F6A59C3-D2BC-2744-9870-E6981141E2D6}" dt="2024-03-26T14:53:11.052" v="204" actId="478"/>
          <ac:spMkLst>
            <pc:docMk/>
            <pc:sldMk cId="3831926203" sldId="1177"/>
            <ac:spMk id="47106" creationId="{00000000-0000-0000-0000-000000000000}"/>
          </ac:spMkLst>
        </pc:spChg>
        <pc:spChg chg="del mod">
          <ac:chgData name="Youhuan Li" userId="31ef2ba0f36c268c" providerId="LiveId" clId="{4F6A59C3-D2BC-2744-9870-E6981141E2D6}" dt="2024-03-26T14:53:11.052" v="204" actId="478"/>
          <ac:spMkLst>
            <pc:docMk/>
            <pc:sldMk cId="3831926203" sldId="1177"/>
            <ac:spMk id="47107" creationId="{00000000-0000-0000-0000-000000000000}"/>
          </ac:spMkLst>
        </pc:spChg>
      </pc:sldChg>
      <pc:sldChg chg="addSp delSp modSp add mod">
        <pc:chgData name="Youhuan Li" userId="31ef2ba0f36c268c" providerId="LiveId" clId="{4F6A59C3-D2BC-2744-9870-E6981141E2D6}" dt="2024-03-26T15:48:05.554" v="398" actId="14100"/>
        <pc:sldMkLst>
          <pc:docMk/>
          <pc:sldMk cId="2800176984" sldId="1178"/>
        </pc:sldMkLst>
        <pc:spChg chg="del">
          <ac:chgData name="Youhuan Li" userId="31ef2ba0f36c268c" providerId="LiveId" clId="{4F6A59C3-D2BC-2744-9870-E6981141E2D6}" dt="2024-03-26T14:54:20.750" v="212" actId="478"/>
          <ac:spMkLst>
            <pc:docMk/>
            <pc:sldMk cId="2800176984" sldId="1178"/>
            <ac:spMk id="2" creationId="{00000000-0000-0000-0000-000000000000}"/>
          </ac:spMkLst>
        </pc:spChg>
        <pc:spChg chg="del">
          <ac:chgData name="Youhuan Li" userId="31ef2ba0f36c268c" providerId="LiveId" clId="{4F6A59C3-D2BC-2744-9870-E6981141E2D6}" dt="2024-03-26T14:54:20.750" v="212" actId="478"/>
          <ac:spMkLst>
            <pc:docMk/>
            <pc:sldMk cId="2800176984" sldId="1178"/>
            <ac:spMk id="3" creationId="{00000000-0000-0000-0000-000000000000}"/>
          </ac:spMkLst>
        </pc:spChg>
        <pc:spChg chg="del">
          <ac:chgData name="Youhuan Li" userId="31ef2ba0f36c268c" providerId="LiveId" clId="{4F6A59C3-D2BC-2744-9870-E6981141E2D6}" dt="2024-03-26T14:54:20.750" v="212" actId="478"/>
          <ac:spMkLst>
            <pc:docMk/>
            <pc:sldMk cId="2800176984" sldId="1178"/>
            <ac:spMk id="5" creationId="{00000000-0000-0000-0000-000000000000}"/>
          </ac:spMkLst>
        </pc:spChg>
        <pc:spChg chg="del">
          <ac:chgData name="Youhuan Li" userId="31ef2ba0f36c268c" providerId="LiveId" clId="{4F6A59C3-D2BC-2744-9870-E6981141E2D6}" dt="2024-03-26T14:54:20.750" v="212" actId="478"/>
          <ac:spMkLst>
            <pc:docMk/>
            <pc:sldMk cId="2800176984" sldId="1178"/>
            <ac:spMk id="6" creationId="{00000000-0000-0000-0000-000000000000}"/>
          </ac:spMkLst>
        </pc:spChg>
        <pc:spChg chg="del">
          <ac:chgData name="Youhuan Li" userId="31ef2ba0f36c268c" providerId="LiveId" clId="{4F6A59C3-D2BC-2744-9870-E6981141E2D6}" dt="2024-03-26T14:54:20.750" v="212" actId="478"/>
          <ac:spMkLst>
            <pc:docMk/>
            <pc:sldMk cId="2800176984" sldId="1178"/>
            <ac:spMk id="7" creationId="{00000000-0000-0000-0000-000000000000}"/>
          </ac:spMkLst>
        </pc:spChg>
        <pc:spChg chg="del">
          <ac:chgData name="Youhuan Li" userId="31ef2ba0f36c268c" providerId="LiveId" clId="{4F6A59C3-D2BC-2744-9870-E6981141E2D6}" dt="2024-03-26T14:54:20.750" v="212" actId="478"/>
          <ac:spMkLst>
            <pc:docMk/>
            <pc:sldMk cId="2800176984" sldId="1178"/>
            <ac:spMk id="8" creationId="{00000000-0000-0000-0000-000000000000}"/>
          </ac:spMkLst>
        </pc:spChg>
        <pc:spChg chg="del">
          <ac:chgData name="Youhuan Li" userId="31ef2ba0f36c268c" providerId="LiveId" clId="{4F6A59C3-D2BC-2744-9870-E6981141E2D6}" dt="2024-03-26T14:54:20.750" v="212" actId="478"/>
          <ac:spMkLst>
            <pc:docMk/>
            <pc:sldMk cId="2800176984" sldId="1178"/>
            <ac:spMk id="9" creationId="{00000000-0000-0000-0000-000000000000}"/>
          </ac:spMkLst>
        </pc:spChg>
        <pc:spChg chg="mod">
          <ac:chgData name="Youhuan Li" userId="31ef2ba0f36c268c" providerId="LiveId" clId="{4F6A59C3-D2BC-2744-9870-E6981141E2D6}" dt="2024-03-26T14:54:21.110" v="213"/>
          <ac:spMkLst>
            <pc:docMk/>
            <pc:sldMk cId="2800176984" sldId="1178"/>
            <ac:spMk id="11" creationId="{A57BF522-85E2-A427-3F09-0E57C24743B6}"/>
          </ac:spMkLst>
        </pc:spChg>
        <pc:spChg chg="mod">
          <ac:chgData name="Youhuan Li" userId="31ef2ba0f36c268c" providerId="LiveId" clId="{4F6A59C3-D2BC-2744-9870-E6981141E2D6}" dt="2024-03-26T14:54:21.110" v="213"/>
          <ac:spMkLst>
            <pc:docMk/>
            <pc:sldMk cId="2800176984" sldId="1178"/>
            <ac:spMk id="12" creationId="{944F0A63-20C7-8729-99C9-EB60AA594B32}"/>
          </ac:spMkLst>
        </pc:spChg>
        <pc:spChg chg="mod">
          <ac:chgData name="Youhuan Li" userId="31ef2ba0f36c268c" providerId="LiveId" clId="{4F6A59C3-D2BC-2744-9870-E6981141E2D6}" dt="2024-03-26T14:54:21.110" v="213"/>
          <ac:spMkLst>
            <pc:docMk/>
            <pc:sldMk cId="2800176984" sldId="1178"/>
            <ac:spMk id="13" creationId="{1CA17F57-A3AA-6D49-E65B-8A7014D24591}"/>
          </ac:spMkLst>
        </pc:spChg>
        <pc:spChg chg="mod">
          <ac:chgData name="Youhuan Li" userId="31ef2ba0f36c268c" providerId="LiveId" clId="{4F6A59C3-D2BC-2744-9870-E6981141E2D6}" dt="2024-03-26T14:54:21.110" v="213"/>
          <ac:spMkLst>
            <pc:docMk/>
            <pc:sldMk cId="2800176984" sldId="1178"/>
            <ac:spMk id="14" creationId="{CEEA7E0C-EB08-3F48-5965-437FDECBD87F}"/>
          </ac:spMkLst>
        </pc:spChg>
        <pc:spChg chg="mod">
          <ac:chgData name="Youhuan Li" userId="31ef2ba0f36c268c" providerId="LiveId" clId="{4F6A59C3-D2BC-2744-9870-E6981141E2D6}" dt="2024-03-26T14:54:21.110" v="213"/>
          <ac:spMkLst>
            <pc:docMk/>
            <pc:sldMk cId="2800176984" sldId="1178"/>
            <ac:spMk id="15" creationId="{60205318-7564-004F-5220-AD09FF3834DC}"/>
          </ac:spMkLst>
        </pc:spChg>
        <pc:spChg chg="mod">
          <ac:chgData name="Youhuan Li" userId="31ef2ba0f36c268c" providerId="LiveId" clId="{4F6A59C3-D2BC-2744-9870-E6981141E2D6}" dt="2024-03-26T14:54:21.110" v="213"/>
          <ac:spMkLst>
            <pc:docMk/>
            <pc:sldMk cId="2800176984" sldId="1178"/>
            <ac:spMk id="16" creationId="{88FD146F-2F70-662D-3C28-E74ECA79DE44}"/>
          </ac:spMkLst>
        </pc:spChg>
        <pc:spChg chg="mod">
          <ac:chgData name="Youhuan Li" userId="31ef2ba0f36c268c" providerId="LiveId" clId="{4F6A59C3-D2BC-2744-9870-E6981141E2D6}" dt="2024-03-26T14:54:21.110" v="213"/>
          <ac:spMkLst>
            <pc:docMk/>
            <pc:sldMk cId="2800176984" sldId="1178"/>
            <ac:spMk id="17" creationId="{6D43BAD7-A16A-E237-EEF7-5B8BAA953B12}"/>
          </ac:spMkLst>
        </pc:spChg>
        <pc:spChg chg="mod">
          <ac:chgData name="Youhuan Li" userId="31ef2ba0f36c268c" providerId="LiveId" clId="{4F6A59C3-D2BC-2744-9870-E6981141E2D6}" dt="2024-03-26T14:54:21.110" v="213"/>
          <ac:spMkLst>
            <pc:docMk/>
            <pc:sldMk cId="2800176984" sldId="1178"/>
            <ac:spMk id="18" creationId="{943A3A89-14B0-7D34-B1F7-3EF2A61EFF29}"/>
          </ac:spMkLst>
        </pc:spChg>
        <pc:spChg chg="mod">
          <ac:chgData name="Youhuan Li" userId="31ef2ba0f36c268c" providerId="LiveId" clId="{4F6A59C3-D2BC-2744-9870-E6981141E2D6}" dt="2024-03-26T14:54:21.110" v="213"/>
          <ac:spMkLst>
            <pc:docMk/>
            <pc:sldMk cId="2800176984" sldId="1178"/>
            <ac:spMk id="19" creationId="{FA36CA10-3A00-9E7F-3BBB-3EA90CF8D701}"/>
          </ac:spMkLst>
        </pc:spChg>
        <pc:spChg chg="mod">
          <ac:chgData name="Youhuan Li" userId="31ef2ba0f36c268c" providerId="LiveId" clId="{4F6A59C3-D2BC-2744-9870-E6981141E2D6}" dt="2024-03-26T14:54:21.110" v="213"/>
          <ac:spMkLst>
            <pc:docMk/>
            <pc:sldMk cId="2800176984" sldId="1178"/>
            <ac:spMk id="20" creationId="{9A8BD0EA-90D6-484D-C4F3-7F77CA434835}"/>
          </ac:spMkLst>
        </pc:spChg>
        <pc:spChg chg="mod">
          <ac:chgData name="Youhuan Li" userId="31ef2ba0f36c268c" providerId="LiveId" clId="{4F6A59C3-D2BC-2744-9870-E6981141E2D6}" dt="2024-03-26T14:54:21.110" v="213"/>
          <ac:spMkLst>
            <pc:docMk/>
            <pc:sldMk cId="2800176984" sldId="1178"/>
            <ac:spMk id="21" creationId="{D72399F4-A8C0-8956-6095-30C1C614BEED}"/>
          </ac:spMkLst>
        </pc:spChg>
        <pc:spChg chg="mod">
          <ac:chgData name="Youhuan Li" userId="31ef2ba0f36c268c" providerId="LiveId" clId="{4F6A59C3-D2BC-2744-9870-E6981141E2D6}" dt="2024-03-26T14:54:21.110" v="213"/>
          <ac:spMkLst>
            <pc:docMk/>
            <pc:sldMk cId="2800176984" sldId="1178"/>
            <ac:spMk id="22" creationId="{62B253D5-D1E0-5452-C6A8-5E1024421278}"/>
          </ac:spMkLst>
        </pc:spChg>
        <pc:spChg chg="mod">
          <ac:chgData name="Youhuan Li" userId="31ef2ba0f36c268c" providerId="LiveId" clId="{4F6A59C3-D2BC-2744-9870-E6981141E2D6}" dt="2024-03-26T14:54:21.110" v="213"/>
          <ac:spMkLst>
            <pc:docMk/>
            <pc:sldMk cId="2800176984" sldId="1178"/>
            <ac:spMk id="23" creationId="{9A065A50-0E0D-DBF0-204F-1ACE7C0232E9}"/>
          </ac:spMkLst>
        </pc:spChg>
        <pc:spChg chg="mod">
          <ac:chgData name="Youhuan Li" userId="31ef2ba0f36c268c" providerId="LiveId" clId="{4F6A59C3-D2BC-2744-9870-E6981141E2D6}" dt="2024-03-26T14:54:21.110" v="213"/>
          <ac:spMkLst>
            <pc:docMk/>
            <pc:sldMk cId="2800176984" sldId="1178"/>
            <ac:spMk id="24" creationId="{B093C6BF-51D2-02A8-C505-A0B2CCDE4352}"/>
          </ac:spMkLst>
        </pc:spChg>
        <pc:spChg chg="mod">
          <ac:chgData name="Youhuan Li" userId="31ef2ba0f36c268c" providerId="LiveId" clId="{4F6A59C3-D2BC-2744-9870-E6981141E2D6}" dt="2024-03-26T14:54:21.110" v="213"/>
          <ac:spMkLst>
            <pc:docMk/>
            <pc:sldMk cId="2800176984" sldId="1178"/>
            <ac:spMk id="25" creationId="{A1CE9909-A679-A668-111E-A046B3228DB6}"/>
          </ac:spMkLst>
        </pc:spChg>
        <pc:spChg chg="mod">
          <ac:chgData name="Youhuan Li" userId="31ef2ba0f36c268c" providerId="LiveId" clId="{4F6A59C3-D2BC-2744-9870-E6981141E2D6}" dt="2024-03-26T14:54:21.110" v="213"/>
          <ac:spMkLst>
            <pc:docMk/>
            <pc:sldMk cId="2800176984" sldId="1178"/>
            <ac:spMk id="26" creationId="{93998911-CD63-9A32-8BD8-836D61D3B58B}"/>
          </ac:spMkLst>
        </pc:spChg>
        <pc:spChg chg="mod">
          <ac:chgData name="Youhuan Li" userId="31ef2ba0f36c268c" providerId="LiveId" clId="{4F6A59C3-D2BC-2744-9870-E6981141E2D6}" dt="2024-03-26T14:54:21.110" v="213"/>
          <ac:spMkLst>
            <pc:docMk/>
            <pc:sldMk cId="2800176984" sldId="1178"/>
            <ac:spMk id="27" creationId="{01E28ED6-C490-FB38-DCC6-10304EB85CE6}"/>
          </ac:spMkLst>
        </pc:spChg>
        <pc:spChg chg="mod">
          <ac:chgData name="Youhuan Li" userId="31ef2ba0f36c268c" providerId="LiveId" clId="{4F6A59C3-D2BC-2744-9870-E6981141E2D6}" dt="2024-03-26T14:54:21.110" v="213"/>
          <ac:spMkLst>
            <pc:docMk/>
            <pc:sldMk cId="2800176984" sldId="1178"/>
            <ac:spMk id="28" creationId="{0FD68AD4-AEA1-5025-CE81-8EE09F0A3C7E}"/>
          </ac:spMkLst>
        </pc:spChg>
        <pc:spChg chg="mod">
          <ac:chgData name="Youhuan Li" userId="31ef2ba0f36c268c" providerId="LiveId" clId="{4F6A59C3-D2BC-2744-9870-E6981141E2D6}" dt="2024-03-26T14:54:21.110" v="213"/>
          <ac:spMkLst>
            <pc:docMk/>
            <pc:sldMk cId="2800176984" sldId="1178"/>
            <ac:spMk id="29" creationId="{8672D584-355C-242C-398E-E67C3A81DBDE}"/>
          </ac:spMkLst>
        </pc:spChg>
        <pc:spChg chg="mod">
          <ac:chgData name="Youhuan Li" userId="31ef2ba0f36c268c" providerId="LiveId" clId="{4F6A59C3-D2BC-2744-9870-E6981141E2D6}" dt="2024-03-26T14:54:21.110" v="213"/>
          <ac:spMkLst>
            <pc:docMk/>
            <pc:sldMk cId="2800176984" sldId="1178"/>
            <ac:spMk id="30" creationId="{62A9E018-5BEA-7E9A-41E8-24AE95AFC58C}"/>
          </ac:spMkLst>
        </pc:spChg>
        <pc:spChg chg="mod">
          <ac:chgData name="Youhuan Li" userId="31ef2ba0f36c268c" providerId="LiveId" clId="{4F6A59C3-D2BC-2744-9870-E6981141E2D6}" dt="2024-03-26T14:54:21.110" v="213"/>
          <ac:spMkLst>
            <pc:docMk/>
            <pc:sldMk cId="2800176984" sldId="1178"/>
            <ac:spMk id="31" creationId="{420F308F-45B9-EECE-E5AF-BE01E1EA570B}"/>
          </ac:spMkLst>
        </pc:spChg>
        <pc:spChg chg="mod">
          <ac:chgData name="Youhuan Li" userId="31ef2ba0f36c268c" providerId="LiveId" clId="{4F6A59C3-D2BC-2744-9870-E6981141E2D6}" dt="2024-03-26T14:54:21.110" v="213"/>
          <ac:spMkLst>
            <pc:docMk/>
            <pc:sldMk cId="2800176984" sldId="1178"/>
            <ac:spMk id="32" creationId="{EF2CFC22-2B77-0AFC-61F8-F209D4D79D13}"/>
          </ac:spMkLst>
        </pc:spChg>
        <pc:spChg chg="mod">
          <ac:chgData name="Youhuan Li" userId="31ef2ba0f36c268c" providerId="LiveId" clId="{4F6A59C3-D2BC-2744-9870-E6981141E2D6}" dt="2024-03-26T14:54:21.110" v="213"/>
          <ac:spMkLst>
            <pc:docMk/>
            <pc:sldMk cId="2800176984" sldId="1178"/>
            <ac:spMk id="33" creationId="{4D6BF4DB-5B4A-70C9-F930-E557614EEF9A}"/>
          </ac:spMkLst>
        </pc:spChg>
        <pc:spChg chg="mod">
          <ac:chgData name="Youhuan Li" userId="31ef2ba0f36c268c" providerId="LiveId" clId="{4F6A59C3-D2BC-2744-9870-E6981141E2D6}" dt="2024-03-26T15:47:57.578" v="396" actId="14100"/>
          <ac:spMkLst>
            <pc:docMk/>
            <pc:sldMk cId="2800176984" sldId="1178"/>
            <ac:spMk id="34" creationId="{EF9385C6-7CE6-1D62-D3C2-7DA44DD0C9DB}"/>
          </ac:spMkLst>
        </pc:spChg>
        <pc:spChg chg="mod">
          <ac:chgData name="Youhuan Li" userId="31ef2ba0f36c268c" providerId="LiveId" clId="{4F6A59C3-D2BC-2744-9870-E6981141E2D6}" dt="2024-03-26T15:47:44.085" v="393" actId="14100"/>
          <ac:spMkLst>
            <pc:docMk/>
            <pc:sldMk cId="2800176984" sldId="1178"/>
            <ac:spMk id="35" creationId="{DF866AFA-C63B-FB33-8393-8D0B021F39F2}"/>
          </ac:spMkLst>
        </pc:spChg>
        <pc:spChg chg="mod">
          <ac:chgData name="Youhuan Li" userId="31ef2ba0f36c268c" providerId="LiveId" clId="{4F6A59C3-D2BC-2744-9870-E6981141E2D6}" dt="2024-03-26T15:48:01.979" v="397" actId="14100"/>
          <ac:spMkLst>
            <pc:docMk/>
            <pc:sldMk cId="2800176984" sldId="1178"/>
            <ac:spMk id="36" creationId="{344A3E07-F714-8DEE-D37A-A4A55650E1E9}"/>
          </ac:spMkLst>
        </pc:spChg>
        <pc:spChg chg="mod">
          <ac:chgData name="Youhuan Li" userId="31ef2ba0f36c268c" providerId="LiveId" clId="{4F6A59C3-D2BC-2744-9870-E6981141E2D6}" dt="2024-03-26T14:54:21.110" v="213"/>
          <ac:spMkLst>
            <pc:docMk/>
            <pc:sldMk cId="2800176984" sldId="1178"/>
            <ac:spMk id="37" creationId="{F338224D-0093-37B9-0598-26A533AF64CB}"/>
          </ac:spMkLst>
        </pc:spChg>
        <pc:spChg chg="mod">
          <ac:chgData name="Youhuan Li" userId="31ef2ba0f36c268c" providerId="LiveId" clId="{4F6A59C3-D2BC-2744-9870-E6981141E2D6}" dt="2024-03-26T15:48:05.554" v="398" actId="14100"/>
          <ac:spMkLst>
            <pc:docMk/>
            <pc:sldMk cId="2800176984" sldId="1178"/>
            <ac:spMk id="38" creationId="{D1F8F2A2-4D4C-FB10-D157-A7DDDA4C1C3E}"/>
          </ac:spMkLst>
        </pc:spChg>
        <pc:spChg chg="add mod">
          <ac:chgData name="Youhuan Li" userId="31ef2ba0f36c268c" providerId="LiveId" clId="{4F6A59C3-D2BC-2744-9870-E6981141E2D6}" dt="2024-03-26T14:54:44.848" v="222" actId="1076"/>
          <ac:spMkLst>
            <pc:docMk/>
            <pc:sldMk cId="2800176984" sldId="1178"/>
            <ac:spMk id="39" creationId="{E56429A3-2972-6AB3-2911-2212F65C8EE3}"/>
          </ac:spMkLst>
        </pc:spChg>
        <pc:spChg chg="del">
          <ac:chgData name="Youhuan Li" userId="31ef2ba0f36c268c" providerId="LiveId" clId="{4F6A59C3-D2BC-2744-9870-E6981141E2D6}" dt="2024-03-26T14:54:20.750" v="212" actId="478"/>
          <ac:spMkLst>
            <pc:docMk/>
            <pc:sldMk cId="2800176984" sldId="1178"/>
            <ac:spMk id="43010" creationId="{00000000-0000-0000-0000-000000000000}"/>
          </ac:spMkLst>
        </pc:spChg>
        <pc:grpChg chg="del">
          <ac:chgData name="Youhuan Li" userId="31ef2ba0f36c268c" providerId="LiveId" clId="{4F6A59C3-D2BC-2744-9870-E6981141E2D6}" dt="2024-03-26T14:54:20.750" v="212" actId="478"/>
          <ac:grpSpMkLst>
            <pc:docMk/>
            <pc:sldMk cId="2800176984" sldId="1178"/>
            <ac:grpSpMk id="4" creationId="{00000000-0000-0000-0000-000000000000}"/>
          </ac:grpSpMkLst>
        </pc:grpChg>
        <pc:grpChg chg="add mod">
          <ac:chgData name="Youhuan Li" userId="31ef2ba0f36c268c" providerId="LiveId" clId="{4F6A59C3-D2BC-2744-9870-E6981141E2D6}" dt="2024-03-26T14:54:21.110" v="213"/>
          <ac:grpSpMkLst>
            <pc:docMk/>
            <pc:sldMk cId="2800176984" sldId="1178"/>
            <ac:grpSpMk id="10" creationId="{FAA5C464-591C-87E9-5258-46549F6C5675}"/>
          </ac:grpSpMkLst>
        </pc:grpChg>
      </pc:sldChg>
      <pc:sldChg chg="addSp delSp modSp add del mod">
        <pc:chgData name="Youhuan Li" userId="31ef2ba0f36c268c" providerId="LiveId" clId="{4F6A59C3-D2BC-2744-9870-E6981141E2D6}" dt="2024-03-26T15:48:39.037" v="399" actId="2696"/>
        <pc:sldMkLst>
          <pc:docMk/>
          <pc:sldMk cId="3038932836" sldId="1179"/>
        </pc:sldMkLst>
        <pc:spChg chg="del">
          <ac:chgData name="Youhuan Li" userId="31ef2ba0f36c268c" providerId="LiveId" clId="{4F6A59C3-D2BC-2744-9870-E6981141E2D6}" dt="2024-03-26T14:54:59.077" v="225" actId="478"/>
          <ac:spMkLst>
            <pc:docMk/>
            <pc:sldMk cId="3038932836" sldId="1179"/>
            <ac:spMk id="2" creationId="{00000000-0000-0000-0000-000000000000}"/>
          </ac:spMkLst>
        </pc:spChg>
        <pc:spChg chg="mod">
          <ac:chgData name="Youhuan Li" userId="31ef2ba0f36c268c" providerId="LiveId" clId="{4F6A59C3-D2BC-2744-9870-E6981141E2D6}" dt="2024-03-26T14:54:59.450" v="226"/>
          <ac:spMkLst>
            <pc:docMk/>
            <pc:sldMk cId="3038932836" sldId="1179"/>
            <ac:spMk id="5" creationId="{3FF86828-2104-56A9-F3BE-62687C867AD4}"/>
          </ac:spMkLst>
        </pc:spChg>
        <pc:spChg chg="del">
          <ac:chgData name="Youhuan Li" userId="31ef2ba0f36c268c" providerId="LiveId" clId="{4F6A59C3-D2BC-2744-9870-E6981141E2D6}" dt="2024-03-26T14:54:59.077" v="225" actId="478"/>
          <ac:spMkLst>
            <pc:docMk/>
            <pc:sldMk cId="3038932836" sldId="1179"/>
            <ac:spMk id="6" creationId="{00000000-0000-0000-0000-000000000000}"/>
          </ac:spMkLst>
        </pc:spChg>
        <pc:spChg chg="del">
          <ac:chgData name="Youhuan Li" userId="31ef2ba0f36c268c" providerId="LiveId" clId="{4F6A59C3-D2BC-2744-9870-E6981141E2D6}" dt="2024-03-26T14:54:59.077" v="225" actId="478"/>
          <ac:spMkLst>
            <pc:docMk/>
            <pc:sldMk cId="3038932836" sldId="1179"/>
            <ac:spMk id="7" creationId="{00000000-0000-0000-0000-000000000000}"/>
          </ac:spMkLst>
        </pc:spChg>
        <pc:spChg chg="del">
          <ac:chgData name="Youhuan Li" userId="31ef2ba0f36c268c" providerId="LiveId" clId="{4F6A59C3-D2BC-2744-9870-E6981141E2D6}" dt="2024-03-26T14:54:59.077" v="225" actId="478"/>
          <ac:spMkLst>
            <pc:docMk/>
            <pc:sldMk cId="3038932836" sldId="1179"/>
            <ac:spMk id="8" creationId="{00000000-0000-0000-0000-000000000000}"/>
          </ac:spMkLst>
        </pc:spChg>
        <pc:spChg chg="del">
          <ac:chgData name="Youhuan Li" userId="31ef2ba0f36c268c" providerId="LiveId" clId="{4F6A59C3-D2BC-2744-9870-E6981141E2D6}" dt="2024-03-26T14:54:59.077" v="225" actId="478"/>
          <ac:spMkLst>
            <pc:docMk/>
            <pc:sldMk cId="3038932836" sldId="1179"/>
            <ac:spMk id="9" creationId="{00000000-0000-0000-0000-000000000000}"/>
          </ac:spMkLst>
        </pc:spChg>
        <pc:spChg chg="mod">
          <ac:chgData name="Youhuan Li" userId="31ef2ba0f36c268c" providerId="LiveId" clId="{4F6A59C3-D2BC-2744-9870-E6981141E2D6}" dt="2024-03-26T14:54:59.450" v="226"/>
          <ac:spMkLst>
            <pc:docMk/>
            <pc:sldMk cId="3038932836" sldId="1179"/>
            <ac:spMk id="10" creationId="{15B40993-3544-9DC0-148C-4CD4BD6A9BF1}"/>
          </ac:spMkLst>
        </pc:spChg>
        <pc:spChg chg="mod">
          <ac:chgData name="Youhuan Li" userId="31ef2ba0f36c268c" providerId="LiveId" clId="{4F6A59C3-D2BC-2744-9870-E6981141E2D6}" dt="2024-03-26T14:54:59.450" v="226"/>
          <ac:spMkLst>
            <pc:docMk/>
            <pc:sldMk cId="3038932836" sldId="1179"/>
            <ac:spMk id="11" creationId="{9B0FD270-EA82-97B4-116F-A538792352FF}"/>
          </ac:spMkLst>
        </pc:spChg>
        <pc:spChg chg="mod">
          <ac:chgData name="Youhuan Li" userId="31ef2ba0f36c268c" providerId="LiveId" clId="{4F6A59C3-D2BC-2744-9870-E6981141E2D6}" dt="2024-03-26T14:54:59.450" v="226"/>
          <ac:spMkLst>
            <pc:docMk/>
            <pc:sldMk cId="3038932836" sldId="1179"/>
            <ac:spMk id="12" creationId="{E5A609CF-B380-EEF1-8594-DA1FDA295B11}"/>
          </ac:spMkLst>
        </pc:spChg>
        <pc:spChg chg="mod">
          <ac:chgData name="Youhuan Li" userId="31ef2ba0f36c268c" providerId="LiveId" clId="{4F6A59C3-D2BC-2744-9870-E6981141E2D6}" dt="2024-03-26T14:54:59.450" v="226"/>
          <ac:spMkLst>
            <pc:docMk/>
            <pc:sldMk cId="3038932836" sldId="1179"/>
            <ac:spMk id="13" creationId="{D95D80D0-0744-E819-DAA1-17360BC1D063}"/>
          </ac:spMkLst>
        </pc:spChg>
        <pc:spChg chg="mod">
          <ac:chgData name="Youhuan Li" userId="31ef2ba0f36c268c" providerId="LiveId" clId="{4F6A59C3-D2BC-2744-9870-E6981141E2D6}" dt="2024-03-26T14:54:59.450" v="226"/>
          <ac:spMkLst>
            <pc:docMk/>
            <pc:sldMk cId="3038932836" sldId="1179"/>
            <ac:spMk id="14" creationId="{B6F836DC-0D99-BCE0-E8BE-2FD08D0E4492}"/>
          </ac:spMkLst>
        </pc:spChg>
        <pc:spChg chg="mod">
          <ac:chgData name="Youhuan Li" userId="31ef2ba0f36c268c" providerId="LiveId" clId="{4F6A59C3-D2BC-2744-9870-E6981141E2D6}" dt="2024-03-26T14:54:59.450" v="226"/>
          <ac:spMkLst>
            <pc:docMk/>
            <pc:sldMk cId="3038932836" sldId="1179"/>
            <ac:spMk id="15" creationId="{09383F7B-E464-CC57-655A-851245B7DD6C}"/>
          </ac:spMkLst>
        </pc:spChg>
        <pc:spChg chg="mod">
          <ac:chgData name="Youhuan Li" userId="31ef2ba0f36c268c" providerId="LiveId" clId="{4F6A59C3-D2BC-2744-9870-E6981141E2D6}" dt="2024-03-26T14:54:59.450" v="226"/>
          <ac:spMkLst>
            <pc:docMk/>
            <pc:sldMk cId="3038932836" sldId="1179"/>
            <ac:spMk id="16" creationId="{A1F6BD98-AFD1-20D1-0893-A479B8D4FCE6}"/>
          </ac:spMkLst>
        </pc:spChg>
        <pc:spChg chg="mod">
          <ac:chgData name="Youhuan Li" userId="31ef2ba0f36c268c" providerId="LiveId" clId="{4F6A59C3-D2BC-2744-9870-E6981141E2D6}" dt="2024-03-26T14:54:59.450" v="226"/>
          <ac:spMkLst>
            <pc:docMk/>
            <pc:sldMk cId="3038932836" sldId="1179"/>
            <ac:spMk id="17" creationId="{14A36FD6-89B4-91EE-4B81-B4657AB7037C}"/>
          </ac:spMkLst>
        </pc:spChg>
        <pc:spChg chg="mod">
          <ac:chgData name="Youhuan Li" userId="31ef2ba0f36c268c" providerId="LiveId" clId="{4F6A59C3-D2BC-2744-9870-E6981141E2D6}" dt="2024-03-26T14:54:59.450" v="226"/>
          <ac:spMkLst>
            <pc:docMk/>
            <pc:sldMk cId="3038932836" sldId="1179"/>
            <ac:spMk id="18" creationId="{F8C888A2-E574-46F3-86C4-D83B8F80F5D0}"/>
          </ac:spMkLst>
        </pc:spChg>
        <pc:spChg chg="mod">
          <ac:chgData name="Youhuan Li" userId="31ef2ba0f36c268c" providerId="LiveId" clId="{4F6A59C3-D2BC-2744-9870-E6981141E2D6}" dt="2024-03-26T14:54:59.450" v="226"/>
          <ac:spMkLst>
            <pc:docMk/>
            <pc:sldMk cId="3038932836" sldId="1179"/>
            <ac:spMk id="19" creationId="{E560E865-9956-9124-62B8-CAF0B2042AF6}"/>
          </ac:spMkLst>
        </pc:spChg>
        <pc:spChg chg="mod">
          <ac:chgData name="Youhuan Li" userId="31ef2ba0f36c268c" providerId="LiveId" clId="{4F6A59C3-D2BC-2744-9870-E6981141E2D6}" dt="2024-03-26T14:54:59.450" v="226"/>
          <ac:spMkLst>
            <pc:docMk/>
            <pc:sldMk cId="3038932836" sldId="1179"/>
            <ac:spMk id="20" creationId="{0D361FED-823A-6B19-FA52-866B943BFF5E}"/>
          </ac:spMkLst>
        </pc:spChg>
        <pc:spChg chg="mod">
          <ac:chgData name="Youhuan Li" userId="31ef2ba0f36c268c" providerId="LiveId" clId="{4F6A59C3-D2BC-2744-9870-E6981141E2D6}" dt="2024-03-26T14:54:59.450" v="226"/>
          <ac:spMkLst>
            <pc:docMk/>
            <pc:sldMk cId="3038932836" sldId="1179"/>
            <ac:spMk id="21" creationId="{55003C3B-FD00-6AA6-3F4C-138D814CB336}"/>
          </ac:spMkLst>
        </pc:spChg>
        <pc:spChg chg="mod">
          <ac:chgData name="Youhuan Li" userId="31ef2ba0f36c268c" providerId="LiveId" clId="{4F6A59C3-D2BC-2744-9870-E6981141E2D6}" dt="2024-03-26T14:54:59.450" v="226"/>
          <ac:spMkLst>
            <pc:docMk/>
            <pc:sldMk cId="3038932836" sldId="1179"/>
            <ac:spMk id="22" creationId="{4F7EA5EA-5989-4093-4E29-122A6DB83C6A}"/>
          </ac:spMkLst>
        </pc:spChg>
        <pc:spChg chg="mod">
          <ac:chgData name="Youhuan Li" userId="31ef2ba0f36c268c" providerId="LiveId" clId="{4F6A59C3-D2BC-2744-9870-E6981141E2D6}" dt="2024-03-26T14:54:59.450" v="226"/>
          <ac:spMkLst>
            <pc:docMk/>
            <pc:sldMk cId="3038932836" sldId="1179"/>
            <ac:spMk id="23" creationId="{45F8A7B7-4024-58B1-0297-2A95AA083948}"/>
          </ac:spMkLst>
        </pc:spChg>
        <pc:spChg chg="mod">
          <ac:chgData name="Youhuan Li" userId="31ef2ba0f36c268c" providerId="LiveId" clId="{4F6A59C3-D2BC-2744-9870-E6981141E2D6}" dt="2024-03-26T14:54:59.450" v="226"/>
          <ac:spMkLst>
            <pc:docMk/>
            <pc:sldMk cId="3038932836" sldId="1179"/>
            <ac:spMk id="24" creationId="{341F4523-9408-5406-B014-75F1E70307E0}"/>
          </ac:spMkLst>
        </pc:spChg>
        <pc:spChg chg="mod">
          <ac:chgData name="Youhuan Li" userId="31ef2ba0f36c268c" providerId="LiveId" clId="{4F6A59C3-D2BC-2744-9870-E6981141E2D6}" dt="2024-03-26T14:54:59.450" v="226"/>
          <ac:spMkLst>
            <pc:docMk/>
            <pc:sldMk cId="3038932836" sldId="1179"/>
            <ac:spMk id="25" creationId="{EF7DE211-7C88-10B2-0BF3-497D40487580}"/>
          </ac:spMkLst>
        </pc:spChg>
        <pc:spChg chg="mod">
          <ac:chgData name="Youhuan Li" userId="31ef2ba0f36c268c" providerId="LiveId" clId="{4F6A59C3-D2BC-2744-9870-E6981141E2D6}" dt="2024-03-26T14:54:59.450" v="226"/>
          <ac:spMkLst>
            <pc:docMk/>
            <pc:sldMk cId="3038932836" sldId="1179"/>
            <ac:spMk id="26" creationId="{00D2E339-6C04-48E7-FC1A-EA5F16DC7BE0}"/>
          </ac:spMkLst>
        </pc:spChg>
        <pc:spChg chg="mod">
          <ac:chgData name="Youhuan Li" userId="31ef2ba0f36c268c" providerId="LiveId" clId="{4F6A59C3-D2BC-2744-9870-E6981141E2D6}" dt="2024-03-26T14:54:59.450" v="226"/>
          <ac:spMkLst>
            <pc:docMk/>
            <pc:sldMk cId="3038932836" sldId="1179"/>
            <ac:spMk id="27" creationId="{50059D3B-733F-16F5-15E6-7C20284CD9FD}"/>
          </ac:spMkLst>
        </pc:spChg>
        <pc:spChg chg="mod">
          <ac:chgData name="Youhuan Li" userId="31ef2ba0f36c268c" providerId="LiveId" clId="{4F6A59C3-D2BC-2744-9870-E6981141E2D6}" dt="2024-03-26T14:54:59.450" v="226"/>
          <ac:spMkLst>
            <pc:docMk/>
            <pc:sldMk cId="3038932836" sldId="1179"/>
            <ac:spMk id="28" creationId="{F0B32B1C-F5CD-439F-1A1C-416F160E7588}"/>
          </ac:spMkLst>
        </pc:spChg>
        <pc:spChg chg="mod">
          <ac:chgData name="Youhuan Li" userId="31ef2ba0f36c268c" providerId="LiveId" clId="{4F6A59C3-D2BC-2744-9870-E6981141E2D6}" dt="2024-03-26T14:54:59.450" v="226"/>
          <ac:spMkLst>
            <pc:docMk/>
            <pc:sldMk cId="3038932836" sldId="1179"/>
            <ac:spMk id="29" creationId="{5DA9707C-06DA-D8DB-0AE8-C4B301B3C9AE}"/>
          </ac:spMkLst>
        </pc:spChg>
        <pc:spChg chg="mod">
          <ac:chgData name="Youhuan Li" userId="31ef2ba0f36c268c" providerId="LiveId" clId="{4F6A59C3-D2BC-2744-9870-E6981141E2D6}" dt="2024-03-26T14:54:59.450" v="226"/>
          <ac:spMkLst>
            <pc:docMk/>
            <pc:sldMk cId="3038932836" sldId="1179"/>
            <ac:spMk id="30" creationId="{B8AC21C7-D452-DB6B-5CA8-4B9CEE8A47BA}"/>
          </ac:spMkLst>
        </pc:spChg>
        <pc:spChg chg="mod">
          <ac:chgData name="Youhuan Li" userId="31ef2ba0f36c268c" providerId="LiveId" clId="{4F6A59C3-D2BC-2744-9870-E6981141E2D6}" dt="2024-03-26T14:54:59.450" v="226"/>
          <ac:spMkLst>
            <pc:docMk/>
            <pc:sldMk cId="3038932836" sldId="1179"/>
            <ac:spMk id="31" creationId="{38DACCA0-3FB2-C7B6-6776-CCC6395A5C22}"/>
          </ac:spMkLst>
        </pc:spChg>
        <pc:spChg chg="mod">
          <ac:chgData name="Youhuan Li" userId="31ef2ba0f36c268c" providerId="LiveId" clId="{4F6A59C3-D2BC-2744-9870-E6981141E2D6}" dt="2024-03-26T14:54:59.450" v="226"/>
          <ac:spMkLst>
            <pc:docMk/>
            <pc:sldMk cId="3038932836" sldId="1179"/>
            <ac:spMk id="32" creationId="{CDF873CD-14A9-679D-525C-9F72BC0262B7}"/>
          </ac:spMkLst>
        </pc:spChg>
        <pc:spChg chg="mod">
          <ac:chgData name="Youhuan Li" userId="31ef2ba0f36c268c" providerId="LiveId" clId="{4F6A59C3-D2BC-2744-9870-E6981141E2D6}" dt="2024-03-26T14:54:59.450" v="226"/>
          <ac:spMkLst>
            <pc:docMk/>
            <pc:sldMk cId="3038932836" sldId="1179"/>
            <ac:spMk id="33" creationId="{B92F59F6-618E-5234-D71D-18D80A31EFE7}"/>
          </ac:spMkLst>
        </pc:spChg>
        <pc:spChg chg="mod">
          <ac:chgData name="Youhuan Li" userId="31ef2ba0f36c268c" providerId="LiveId" clId="{4F6A59C3-D2BC-2744-9870-E6981141E2D6}" dt="2024-03-26T14:54:59.450" v="226"/>
          <ac:spMkLst>
            <pc:docMk/>
            <pc:sldMk cId="3038932836" sldId="1179"/>
            <ac:spMk id="34" creationId="{73A520CA-0590-614D-7C92-27A3A83A142D}"/>
          </ac:spMkLst>
        </pc:spChg>
        <pc:spChg chg="mod">
          <ac:chgData name="Youhuan Li" userId="31ef2ba0f36c268c" providerId="LiveId" clId="{4F6A59C3-D2BC-2744-9870-E6981141E2D6}" dt="2024-03-26T14:54:59.450" v="226"/>
          <ac:spMkLst>
            <pc:docMk/>
            <pc:sldMk cId="3038932836" sldId="1179"/>
            <ac:spMk id="35" creationId="{9C2D2740-7927-351F-4885-69B0304AE81C}"/>
          </ac:spMkLst>
        </pc:spChg>
        <pc:spChg chg="mod">
          <ac:chgData name="Youhuan Li" userId="31ef2ba0f36c268c" providerId="LiveId" clId="{4F6A59C3-D2BC-2744-9870-E6981141E2D6}" dt="2024-03-26T14:54:59.450" v="226"/>
          <ac:spMkLst>
            <pc:docMk/>
            <pc:sldMk cId="3038932836" sldId="1179"/>
            <ac:spMk id="36" creationId="{88804991-0247-9F04-C9DB-846955DBD9A6}"/>
          </ac:spMkLst>
        </pc:spChg>
        <pc:spChg chg="add mod">
          <ac:chgData name="Youhuan Li" userId="31ef2ba0f36c268c" providerId="LiveId" clId="{4F6A59C3-D2BC-2744-9870-E6981141E2D6}" dt="2024-03-26T14:55:16.637" v="233"/>
          <ac:spMkLst>
            <pc:docMk/>
            <pc:sldMk cId="3038932836" sldId="1179"/>
            <ac:spMk id="37" creationId="{D37A492F-25A6-F8B4-6898-299E71F627EC}"/>
          </ac:spMkLst>
        </pc:spChg>
        <pc:spChg chg="del">
          <ac:chgData name="Youhuan Li" userId="31ef2ba0f36c268c" providerId="LiveId" clId="{4F6A59C3-D2BC-2744-9870-E6981141E2D6}" dt="2024-03-26T14:54:59.077" v="225" actId="478"/>
          <ac:spMkLst>
            <pc:docMk/>
            <pc:sldMk cId="3038932836" sldId="1179"/>
            <ac:spMk id="43010" creationId="{00000000-0000-0000-0000-000000000000}"/>
          </ac:spMkLst>
        </pc:spChg>
        <pc:grpChg chg="add mod">
          <ac:chgData name="Youhuan Li" userId="31ef2ba0f36c268c" providerId="LiveId" clId="{4F6A59C3-D2BC-2744-9870-E6981141E2D6}" dt="2024-03-26T14:54:59.450" v="226"/>
          <ac:grpSpMkLst>
            <pc:docMk/>
            <pc:sldMk cId="3038932836" sldId="1179"/>
            <ac:grpSpMk id="3" creationId="{945075DF-D32E-B3E3-A2DF-4B35CA6FD93B}"/>
          </ac:grpSpMkLst>
        </pc:grpChg>
        <pc:grpChg chg="del">
          <ac:chgData name="Youhuan Li" userId="31ef2ba0f36c268c" providerId="LiveId" clId="{4F6A59C3-D2BC-2744-9870-E6981141E2D6}" dt="2024-03-26T14:54:59.077" v="225" actId="478"/>
          <ac:grpSpMkLst>
            <pc:docMk/>
            <pc:sldMk cId="3038932836" sldId="1179"/>
            <ac:grpSpMk id="4" creationId="{00000000-0000-0000-0000-000000000000}"/>
          </ac:grpSpMkLst>
        </pc:grpChg>
      </pc:sldChg>
      <pc:sldChg chg="addSp delSp modSp add del mod">
        <pc:chgData name="Youhuan Li" userId="31ef2ba0f36c268c" providerId="LiveId" clId="{4F6A59C3-D2BC-2744-9870-E6981141E2D6}" dt="2024-03-26T16:16:27.860" v="633" actId="2696"/>
        <pc:sldMkLst>
          <pc:docMk/>
          <pc:sldMk cId="3380222505" sldId="1180"/>
        </pc:sldMkLst>
        <pc:spChg chg="add mod">
          <ac:chgData name="Youhuan Li" userId="31ef2ba0f36c268c" providerId="LiveId" clId="{4F6A59C3-D2BC-2744-9870-E6981141E2D6}" dt="2024-03-26T14:56:01.009" v="237"/>
          <ac:spMkLst>
            <pc:docMk/>
            <pc:sldMk cId="3380222505" sldId="1180"/>
            <ac:spMk id="2" creationId="{FCE37C56-483A-E83D-3230-6A4BDB91A2C7}"/>
          </ac:spMkLst>
        </pc:spChg>
        <pc:spChg chg="add mod">
          <ac:chgData name="Youhuan Li" userId="31ef2ba0f36c268c" providerId="LiveId" clId="{4F6A59C3-D2BC-2744-9870-E6981141E2D6}" dt="2024-03-26T14:56:01.009" v="237"/>
          <ac:spMkLst>
            <pc:docMk/>
            <pc:sldMk cId="3380222505" sldId="1180"/>
            <ac:spMk id="3" creationId="{C262686E-A7DB-7BFC-0411-80A2B248D866}"/>
          </ac:spMkLst>
        </pc:spChg>
        <pc:spChg chg="add mod">
          <ac:chgData name="Youhuan Li" userId="31ef2ba0f36c268c" providerId="LiveId" clId="{4F6A59C3-D2BC-2744-9870-E6981141E2D6}" dt="2024-03-26T14:56:01.009" v="237"/>
          <ac:spMkLst>
            <pc:docMk/>
            <pc:sldMk cId="3380222505" sldId="1180"/>
            <ac:spMk id="4" creationId="{D5B3516E-EF5E-CBF2-4D54-F72CAF3BCDF3}"/>
          </ac:spMkLst>
        </pc:spChg>
        <pc:spChg chg="add mod">
          <ac:chgData name="Youhuan Li" userId="31ef2ba0f36c268c" providerId="LiveId" clId="{4F6A59C3-D2BC-2744-9870-E6981141E2D6}" dt="2024-03-26T14:56:01.009" v="237"/>
          <ac:spMkLst>
            <pc:docMk/>
            <pc:sldMk cId="3380222505" sldId="1180"/>
            <ac:spMk id="5" creationId="{49861DE4-B2ED-74E9-BF62-6B3260C619AB}"/>
          </ac:spMkLst>
        </pc:spChg>
        <pc:spChg chg="add mod">
          <ac:chgData name="Youhuan Li" userId="31ef2ba0f36c268c" providerId="LiveId" clId="{4F6A59C3-D2BC-2744-9870-E6981141E2D6}" dt="2024-03-26T14:56:01.009" v="237"/>
          <ac:spMkLst>
            <pc:docMk/>
            <pc:sldMk cId="3380222505" sldId="1180"/>
            <ac:spMk id="6" creationId="{25AAD71F-3F6E-1035-CBC2-AC33F69D316E}"/>
          </ac:spMkLst>
        </pc:spChg>
        <pc:spChg chg="mod">
          <ac:chgData name="Youhuan Li" userId="31ef2ba0f36c268c" providerId="LiveId" clId="{4F6A59C3-D2BC-2744-9870-E6981141E2D6}" dt="2024-03-26T14:56:01.009" v="237"/>
          <ac:spMkLst>
            <pc:docMk/>
            <pc:sldMk cId="3380222505" sldId="1180"/>
            <ac:spMk id="8" creationId="{E704FEFD-E7B4-D58C-3422-F01F032239CF}"/>
          </ac:spMkLst>
        </pc:spChg>
        <pc:spChg chg="mod">
          <ac:chgData name="Youhuan Li" userId="31ef2ba0f36c268c" providerId="LiveId" clId="{4F6A59C3-D2BC-2744-9870-E6981141E2D6}" dt="2024-03-26T14:56:01.009" v="237"/>
          <ac:spMkLst>
            <pc:docMk/>
            <pc:sldMk cId="3380222505" sldId="1180"/>
            <ac:spMk id="9" creationId="{6B45813F-DD0E-F54C-976F-F9FC841BE86F}"/>
          </ac:spMkLst>
        </pc:spChg>
        <pc:spChg chg="mod">
          <ac:chgData name="Youhuan Li" userId="31ef2ba0f36c268c" providerId="LiveId" clId="{4F6A59C3-D2BC-2744-9870-E6981141E2D6}" dt="2024-03-26T14:56:01.009" v="237"/>
          <ac:spMkLst>
            <pc:docMk/>
            <pc:sldMk cId="3380222505" sldId="1180"/>
            <ac:spMk id="11" creationId="{FF0F7D11-32FC-EB0E-337B-8CB3E9FCF96D}"/>
          </ac:spMkLst>
        </pc:spChg>
        <pc:spChg chg="mod">
          <ac:chgData name="Youhuan Li" userId="31ef2ba0f36c268c" providerId="LiveId" clId="{4F6A59C3-D2BC-2744-9870-E6981141E2D6}" dt="2024-03-26T14:56:01.009" v="237"/>
          <ac:spMkLst>
            <pc:docMk/>
            <pc:sldMk cId="3380222505" sldId="1180"/>
            <ac:spMk id="12" creationId="{756454AA-3326-C114-7B88-95A5A96E303E}"/>
          </ac:spMkLst>
        </pc:spChg>
        <pc:spChg chg="add mod">
          <ac:chgData name="Youhuan Li" userId="31ef2ba0f36c268c" providerId="LiveId" clId="{4F6A59C3-D2BC-2744-9870-E6981141E2D6}" dt="2024-03-26T14:56:01.009" v="237"/>
          <ac:spMkLst>
            <pc:docMk/>
            <pc:sldMk cId="3380222505" sldId="1180"/>
            <ac:spMk id="13" creationId="{03AF376F-0D22-ED69-D726-406DC41BC2DD}"/>
          </ac:spMkLst>
        </pc:spChg>
        <pc:spChg chg="add mod">
          <ac:chgData name="Youhuan Li" userId="31ef2ba0f36c268c" providerId="LiveId" clId="{4F6A59C3-D2BC-2744-9870-E6981141E2D6}" dt="2024-03-26T14:56:12.924" v="240" actId="1076"/>
          <ac:spMkLst>
            <pc:docMk/>
            <pc:sldMk cId="3380222505" sldId="1180"/>
            <ac:spMk id="14" creationId="{58812E3C-CE36-C47C-370F-9EB4A05055ED}"/>
          </ac:spMkLst>
        </pc:spChg>
        <pc:spChg chg="del">
          <ac:chgData name="Youhuan Li" userId="31ef2ba0f36c268c" providerId="LiveId" clId="{4F6A59C3-D2BC-2744-9870-E6981141E2D6}" dt="2024-03-26T14:56:00.765" v="236" actId="478"/>
          <ac:spMkLst>
            <pc:docMk/>
            <pc:sldMk cId="3380222505" sldId="1180"/>
            <ac:spMk id="53250" creationId="{00000000-0000-0000-0000-000000000000}"/>
          </ac:spMkLst>
        </pc:spChg>
        <pc:spChg chg="del">
          <ac:chgData name="Youhuan Li" userId="31ef2ba0f36c268c" providerId="LiveId" clId="{4F6A59C3-D2BC-2744-9870-E6981141E2D6}" dt="2024-03-26T14:56:00.765" v="236" actId="478"/>
          <ac:spMkLst>
            <pc:docMk/>
            <pc:sldMk cId="3380222505" sldId="1180"/>
            <ac:spMk id="53251" creationId="{00000000-0000-0000-0000-000000000000}"/>
          </ac:spMkLst>
        </pc:spChg>
        <pc:spChg chg="del">
          <ac:chgData name="Youhuan Li" userId="31ef2ba0f36c268c" providerId="LiveId" clId="{4F6A59C3-D2BC-2744-9870-E6981141E2D6}" dt="2024-03-26T14:56:00.765" v="236" actId="478"/>
          <ac:spMkLst>
            <pc:docMk/>
            <pc:sldMk cId="3380222505" sldId="1180"/>
            <ac:spMk id="53254" creationId="{00000000-0000-0000-0000-000000000000}"/>
          </ac:spMkLst>
        </pc:spChg>
        <pc:spChg chg="del">
          <ac:chgData name="Youhuan Li" userId="31ef2ba0f36c268c" providerId="LiveId" clId="{4F6A59C3-D2BC-2744-9870-E6981141E2D6}" dt="2024-03-26T14:56:00.765" v="236" actId="478"/>
          <ac:spMkLst>
            <pc:docMk/>
            <pc:sldMk cId="3380222505" sldId="1180"/>
            <ac:spMk id="53255" creationId="{00000000-0000-0000-0000-000000000000}"/>
          </ac:spMkLst>
        </pc:spChg>
        <pc:spChg chg="del">
          <ac:chgData name="Youhuan Li" userId="31ef2ba0f36c268c" providerId="LiveId" clId="{4F6A59C3-D2BC-2744-9870-E6981141E2D6}" dt="2024-03-26T14:56:00.765" v="236" actId="478"/>
          <ac:spMkLst>
            <pc:docMk/>
            <pc:sldMk cId="3380222505" sldId="1180"/>
            <ac:spMk id="53258" creationId="{00000000-0000-0000-0000-000000000000}"/>
          </ac:spMkLst>
        </pc:spChg>
        <pc:spChg chg="del">
          <ac:chgData name="Youhuan Li" userId="31ef2ba0f36c268c" providerId="LiveId" clId="{4F6A59C3-D2BC-2744-9870-E6981141E2D6}" dt="2024-03-26T14:56:00.765" v="236" actId="478"/>
          <ac:spMkLst>
            <pc:docMk/>
            <pc:sldMk cId="3380222505" sldId="1180"/>
            <ac:spMk id="148484" creationId="{00000000-0000-0000-0000-000000000000}"/>
          </ac:spMkLst>
        </pc:spChg>
        <pc:spChg chg="del">
          <ac:chgData name="Youhuan Li" userId="31ef2ba0f36c268c" providerId="LiveId" clId="{4F6A59C3-D2BC-2744-9870-E6981141E2D6}" dt="2024-03-26T14:56:00.765" v="236" actId="478"/>
          <ac:spMkLst>
            <pc:docMk/>
            <pc:sldMk cId="3380222505" sldId="1180"/>
            <ac:spMk id="148485" creationId="{00000000-0000-0000-0000-000000000000}"/>
          </ac:spMkLst>
        </pc:spChg>
        <pc:grpChg chg="add mod">
          <ac:chgData name="Youhuan Li" userId="31ef2ba0f36c268c" providerId="LiveId" clId="{4F6A59C3-D2BC-2744-9870-E6981141E2D6}" dt="2024-03-26T14:56:01.009" v="237"/>
          <ac:grpSpMkLst>
            <pc:docMk/>
            <pc:sldMk cId="3380222505" sldId="1180"/>
            <ac:grpSpMk id="7" creationId="{2D783411-F556-DB58-63ED-D28E2B2CD58D}"/>
          </ac:grpSpMkLst>
        </pc:grpChg>
        <pc:grpChg chg="add mod">
          <ac:chgData name="Youhuan Li" userId="31ef2ba0f36c268c" providerId="LiveId" clId="{4F6A59C3-D2BC-2744-9870-E6981141E2D6}" dt="2024-03-26T14:56:01.009" v="237"/>
          <ac:grpSpMkLst>
            <pc:docMk/>
            <pc:sldMk cId="3380222505" sldId="1180"/>
            <ac:grpSpMk id="10" creationId="{7C07CCD6-4F81-35BA-D808-3AB2CE7F2597}"/>
          </ac:grpSpMkLst>
        </pc:grpChg>
        <pc:grpChg chg="del">
          <ac:chgData name="Youhuan Li" userId="31ef2ba0f36c268c" providerId="LiveId" clId="{4F6A59C3-D2BC-2744-9870-E6981141E2D6}" dt="2024-03-26T14:56:00.765" v="236" actId="478"/>
          <ac:grpSpMkLst>
            <pc:docMk/>
            <pc:sldMk cId="3380222505" sldId="1180"/>
            <ac:grpSpMk id="53256" creationId="{00000000-0000-0000-0000-000000000000}"/>
          </ac:grpSpMkLst>
        </pc:grpChg>
        <pc:grpChg chg="del">
          <ac:chgData name="Youhuan Li" userId="31ef2ba0f36c268c" providerId="LiveId" clId="{4F6A59C3-D2BC-2744-9870-E6981141E2D6}" dt="2024-03-26T14:56:00.765" v="236" actId="478"/>
          <ac:grpSpMkLst>
            <pc:docMk/>
            <pc:sldMk cId="3380222505" sldId="1180"/>
            <ac:grpSpMk id="53257" creationId="{00000000-0000-0000-0000-000000000000}"/>
          </ac:grpSpMkLst>
        </pc:grpChg>
      </pc:sldChg>
      <pc:sldChg chg="delSp modSp add del mod ord">
        <pc:chgData name="Youhuan Li" userId="31ef2ba0f36c268c" providerId="LiveId" clId="{4F6A59C3-D2BC-2744-9870-E6981141E2D6}" dt="2024-03-26T15:21:37.523" v="257" actId="2696"/>
        <pc:sldMkLst>
          <pc:docMk/>
          <pc:sldMk cId="3306926155" sldId="1181"/>
        </pc:sldMkLst>
        <pc:spChg chg="mod">
          <ac:chgData name="Youhuan Li" userId="31ef2ba0f36c268c" providerId="LiveId" clId="{4F6A59C3-D2BC-2744-9870-E6981141E2D6}" dt="2024-03-26T15:00:05.936" v="254" actId="20577"/>
          <ac:spMkLst>
            <pc:docMk/>
            <pc:sldMk cId="3306926155" sldId="1181"/>
            <ac:spMk id="8194" creationId="{00000000-0000-0000-0000-000000000000}"/>
          </ac:spMkLst>
        </pc:spChg>
        <pc:grpChg chg="del">
          <ac:chgData name="Youhuan Li" userId="31ef2ba0f36c268c" providerId="LiveId" clId="{4F6A59C3-D2BC-2744-9870-E6981141E2D6}" dt="2024-03-26T15:00:08.864" v="255" actId="478"/>
          <ac:grpSpMkLst>
            <pc:docMk/>
            <pc:sldMk cId="3306926155" sldId="1181"/>
            <ac:grpSpMk id="8195" creationId="{00000000-0000-0000-0000-000000000000}"/>
          </ac:grpSpMkLst>
        </pc:grpChg>
      </pc:sldChg>
      <pc:sldChg chg="add del">
        <pc:chgData name="Youhuan Li" userId="31ef2ba0f36c268c" providerId="LiveId" clId="{4F6A59C3-D2BC-2744-9870-E6981141E2D6}" dt="2024-03-26T16:15:45.797" v="632" actId="2696"/>
        <pc:sldMkLst>
          <pc:docMk/>
          <pc:sldMk cId="0" sldId="1391"/>
        </pc:sldMkLst>
      </pc:sldChg>
      <pc:sldChg chg="add del">
        <pc:chgData name="Youhuan Li" userId="31ef2ba0f36c268c" providerId="LiveId" clId="{4F6A59C3-D2BC-2744-9870-E6981141E2D6}" dt="2024-03-26T16:15:45.797" v="632" actId="2696"/>
        <pc:sldMkLst>
          <pc:docMk/>
          <pc:sldMk cId="0" sldId="1392"/>
        </pc:sldMkLst>
      </pc:sldChg>
      <pc:sldChg chg="add del">
        <pc:chgData name="Youhuan Li" userId="31ef2ba0f36c268c" providerId="LiveId" clId="{4F6A59C3-D2BC-2744-9870-E6981141E2D6}" dt="2024-03-26T16:15:45.797" v="632" actId="2696"/>
        <pc:sldMkLst>
          <pc:docMk/>
          <pc:sldMk cId="0" sldId="1393"/>
        </pc:sldMkLst>
      </pc:sldChg>
      <pc:sldChg chg="add del">
        <pc:chgData name="Youhuan Li" userId="31ef2ba0f36c268c" providerId="LiveId" clId="{4F6A59C3-D2BC-2744-9870-E6981141E2D6}" dt="2024-03-26T16:15:45.797" v="632" actId="2696"/>
        <pc:sldMkLst>
          <pc:docMk/>
          <pc:sldMk cId="0" sldId="1412"/>
        </pc:sldMkLst>
      </pc:sldChg>
      <pc:sldChg chg="add del">
        <pc:chgData name="Youhuan Li" userId="31ef2ba0f36c268c" providerId="LiveId" clId="{4F6A59C3-D2BC-2744-9870-E6981141E2D6}" dt="2024-03-26T16:15:45.797" v="632" actId="2696"/>
        <pc:sldMkLst>
          <pc:docMk/>
          <pc:sldMk cId="0" sldId="1413"/>
        </pc:sldMkLst>
      </pc:sldChg>
      <pc:sldChg chg="add del">
        <pc:chgData name="Youhuan Li" userId="31ef2ba0f36c268c" providerId="LiveId" clId="{4F6A59C3-D2BC-2744-9870-E6981141E2D6}" dt="2024-03-26T16:15:45.797" v="632" actId="2696"/>
        <pc:sldMkLst>
          <pc:docMk/>
          <pc:sldMk cId="0" sldId="1414"/>
        </pc:sldMkLst>
      </pc:sldChg>
      <pc:sldChg chg="add del">
        <pc:chgData name="Youhuan Li" userId="31ef2ba0f36c268c" providerId="LiveId" clId="{4F6A59C3-D2BC-2744-9870-E6981141E2D6}" dt="2024-03-26T16:15:45.797" v="632" actId="2696"/>
        <pc:sldMkLst>
          <pc:docMk/>
          <pc:sldMk cId="0" sldId="1418"/>
        </pc:sldMkLst>
      </pc:sldChg>
      <pc:sldChg chg="add del">
        <pc:chgData name="Youhuan Li" userId="31ef2ba0f36c268c" providerId="LiveId" clId="{4F6A59C3-D2BC-2744-9870-E6981141E2D6}" dt="2024-03-26T16:15:45.797" v="632" actId="2696"/>
        <pc:sldMkLst>
          <pc:docMk/>
          <pc:sldMk cId="0" sldId="1420"/>
        </pc:sldMkLst>
      </pc:sldChg>
      <pc:sldChg chg="add del">
        <pc:chgData name="Youhuan Li" userId="31ef2ba0f36c268c" providerId="LiveId" clId="{4F6A59C3-D2BC-2744-9870-E6981141E2D6}" dt="2024-03-26T16:15:45.797" v="632" actId="2696"/>
        <pc:sldMkLst>
          <pc:docMk/>
          <pc:sldMk cId="0" sldId="1421"/>
        </pc:sldMkLst>
      </pc:sldChg>
      <pc:sldChg chg="add del">
        <pc:chgData name="Youhuan Li" userId="31ef2ba0f36c268c" providerId="LiveId" clId="{4F6A59C3-D2BC-2744-9870-E6981141E2D6}" dt="2024-03-26T16:15:45.797" v="632" actId="2696"/>
        <pc:sldMkLst>
          <pc:docMk/>
          <pc:sldMk cId="0" sldId="1422"/>
        </pc:sldMkLst>
      </pc:sldChg>
      <pc:sldChg chg="add del">
        <pc:chgData name="Youhuan Li" userId="31ef2ba0f36c268c" providerId="LiveId" clId="{4F6A59C3-D2BC-2744-9870-E6981141E2D6}" dt="2024-03-26T16:15:45.797" v="632" actId="2696"/>
        <pc:sldMkLst>
          <pc:docMk/>
          <pc:sldMk cId="0" sldId="1429"/>
        </pc:sldMkLst>
      </pc:sldChg>
      <pc:sldChg chg="add del">
        <pc:chgData name="Youhuan Li" userId="31ef2ba0f36c268c" providerId="LiveId" clId="{4F6A59C3-D2BC-2744-9870-E6981141E2D6}" dt="2024-03-26T16:15:45.797" v="632" actId="2696"/>
        <pc:sldMkLst>
          <pc:docMk/>
          <pc:sldMk cId="0" sldId="1430"/>
        </pc:sldMkLst>
      </pc:sldChg>
      <pc:sldChg chg="add del">
        <pc:chgData name="Youhuan Li" userId="31ef2ba0f36c268c" providerId="LiveId" clId="{4F6A59C3-D2BC-2744-9870-E6981141E2D6}" dt="2024-03-26T16:15:45.797" v="632" actId="2696"/>
        <pc:sldMkLst>
          <pc:docMk/>
          <pc:sldMk cId="0" sldId="1431"/>
        </pc:sldMkLst>
      </pc:sldChg>
      <pc:sldChg chg="add del">
        <pc:chgData name="Youhuan Li" userId="31ef2ba0f36c268c" providerId="LiveId" clId="{4F6A59C3-D2BC-2744-9870-E6981141E2D6}" dt="2024-03-26T16:15:45.797" v="632" actId="2696"/>
        <pc:sldMkLst>
          <pc:docMk/>
          <pc:sldMk cId="0" sldId="1432"/>
        </pc:sldMkLst>
      </pc:sldChg>
      <pc:sldChg chg="add del">
        <pc:chgData name="Youhuan Li" userId="31ef2ba0f36c268c" providerId="LiveId" clId="{4F6A59C3-D2BC-2744-9870-E6981141E2D6}" dt="2024-03-26T16:15:45.797" v="632" actId="2696"/>
        <pc:sldMkLst>
          <pc:docMk/>
          <pc:sldMk cId="0" sldId="1433"/>
        </pc:sldMkLst>
      </pc:sldChg>
      <pc:sldChg chg="add del">
        <pc:chgData name="Youhuan Li" userId="31ef2ba0f36c268c" providerId="LiveId" clId="{4F6A59C3-D2BC-2744-9870-E6981141E2D6}" dt="2024-03-26T16:15:45.797" v="632" actId="2696"/>
        <pc:sldMkLst>
          <pc:docMk/>
          <pc:sldMk cId="0" sldId="1434"/>
        </pc:sldMkLst>
      </pc:sldChg>
      <pc:sldChg chg="add del">
        <pc:chgData name="Youhuan Li" userId="31ef2ba0f36c268c" providerId="LiveId" clId="{4F6A59C3-D2BC-2744-9870-E6981141E2D6}" dt="2024-03-26T15:21:44.444" v="260"/>
        <pc:sldMkLst>
          <pc:docMk/>
          <pc:sldMk cId="0" sldId="1519"/>
        </pc:sldMkLst>
      </pc:sldChg>
      <pc:sldChg chg="modSp add del mod">
        <pc:chgData name="Youhuan Li" userId="31ef2ba0f36c268c" providerId="LiveId" clId="{4F6A59C3-D2BC-2744-9870-E6981141E2D6}" dt="2024-03-26T15:23:40.753" v="281" actId="207"/>
        <pc:sldMkLst>
          <pc:docMk/>
          <pc:sldMk cId="0" sldId="1520"/>
        </pc:sldMkLst>
        <pc:spChg chg="mod">
          <ac:chgData name="Youhuan Li" userId="31ef2ba0f36c268c" providerId="LiveId" clId="{4F6A59C3-D2BC-2744-9870-E6981141E2D6}" dt="2024-03-26T15:23:40.753" v="281" actId="207"/>
          <ac:spMkLst>
            <pc:docMk/>
            <pc:sldMk cId="0" sldId="1520"/>
            <ac:spMk id="16387" creationId="{00000000-0000-0000-0000-000000000000}"/>
          </ac:spMkLst>
        </pc:spChg>
      </pc:sldChg>
      <pc:sldChg chg="modSp add del mod">
        <pc:chgData name="Youhuan Li" userId="31ef2ba0f36c268c" providerId="LiveId" clId="{4F6A59C3-D2BC-2744-9870-E6981141E2D6}" dt="2024-03-26T15:23:52.645" v="291" actId="207"/>
        <pc:sldMkLst>
          <pc:docMk/>
          <pc:sldMk cId="0" sldId="1521"/>
        </pc:sldMkLst>
        <pc:spChg chg="mod">
          <ac:chgData name="Youhuan Li" userId="31ef2ba0f36c268c" providerId="LiveId" clId="{4F6A59C3-D2BC-2744-9870-E6981141E2D6}" dt="2024-03-26T15:23:52.645" v="291" actId="207"/>
          <ac:spMkLst>
            <pc:docMk/>
            <pc:sldMk cId="0" sldId="1521"/>
            <ac:spMk id="17411" creationId="{00000000-0000-0000-0000-000000000000}"/>
          </ac:spMkLst>
        </pc:spChg>
      </pc:sldChg>
      <pc:sldChg chg="addSp modSp add del mod modNotes">
        <pc:chgData name="Youhuan Li" userId="31ef2ba0f36c268c" providerId="LiveId" clId="{4F6A59C3-D2BC-2744-9870-E6981141E2D6}" dt="2024-03-26T15:25:04.211" v="304" actId="14100"/>
        <pc:sldMkLst>
          <pc:docMk/>
          <pc:sldMk cId="0" sldId="1522"/>
        </pc:sldMkLst>
        <pc:spChg chg="add mod">
          <ac:chgData name="Youhuan Li" userId="31ef2ba0f36c268c" providerId="LiveId" clId="{4F6A59C3-D2BC-2744-9870-E6981141E2D6}" dt="2024-03-26T15:25:04.211" v="304" actId="14100"/>
          <ac:spMkLst>
            <pc:docMk/>
            <pc:sldMk cId="0" sldId="1522"/>
            <ac:spMk id="2" creationId="{6087CA7E-CED9-16A1-CBBA-8B2743C09EEA}"/>
          </ac:spMkLst>
        </pc:spChg>
      </pc:sldChg>
      <pc:sldChg chg="add del">
        <pc:chgData name="Youhuan Li" userId="31ef2ba0f36c268c" providerId="LiveId" clId="{4F6A59C3-D2BC-2744-9870-E6981141E2D6}" dt="2024-03-26T15:25:33.820" v="305" actId="2696"/>
        <pc:sldMkLst>
          <pc:docMk/>
          <pc:sldMk cId="0" sldId="1523"/>
        </pc:sldMkLst>
      </pc:sldChg>
      <pc:sldChg chg="add del">
        <pc:chgData name="Youhuan Li" userId="31ef2ba0f36c268c" providerId="LiveId" clId="{4F6A59C3-D2BC-2744-9870-E6981141E2D6}" dt="2024-03-26T15:26:00.017" v="308"/>
        <pc:sldMkLst>
          <pc:docMk/>
          <pc:sldMk cId="2607054588" sldId="1524"/>
        </pc:sldMkLst>
      </pc:sldChg>
      <pc:sldChg chg="modSp add mod">
        <pc:chgData name="Youhuan Li" userId="31ef2ba0f36c268c" providerId="LiveId" clId="{4F6A59C3-D2BC-2744-9870-E6981141E2D6}" dt="2024-03-26T15:26:04.751" v="313" actId="20577"/>
        <pc:sldMkLst>
          <pc:docMk/>
          <pc:sldMk cId="4001847494" sldId="1524"/>
        </pc:sldMkLst>
        <pc:spChg chg="mod">
          <ac:chgData name="Youhuan Li" userId="31ef2ba0f36c268c" providerId="LiveId" clId="{4F6A59C3-D2BC-2744-9870-E6981141E2D6}" dt="2024-03-26T15:26:04.751" v="313" actId="20577"/>
          <ac:spMkLst>
            <pc:docMk/>
            <pc:sldMk cId="4001847494" sldId="1524"/>
            <ac:spMk id="1886210" creationId="{00000000-0000-0000-0000-000000000000}"/>
          </ac:spMkLst>
        </pc:spChg>
      </pc:sldChg>
      <pc:sldChg chg="modSp add mod">
        <pc:chgData name="Youhuan Li" userId="31ef2ba0f36c268c" providerId="LiveId" clId="{4F6A59C3-D2BC-2744-9870-E6981141E2D6}" dt="2024-03-26T15:26:08.426" v="317" actId="20577"/>
        <pc:sldMkLst>
          <pc:docMk/>
          <pc:sldMk cId="2117708312" sldId="1525"/>
        </pc:sldMkLst>
        <pc:spChg chg="mod">
          <ac:chgData name="Youhuan Li" userId="31ef2ba0f36c268c" providerId="LiveId" clId="{4F6A59C3-D2BC-2744-9870-E6981141E2D6}" dt="2024-03-26T15:26:08.426" v="317" actId="20577"/>
          <ac:spMkLst>
            <pc:docMk/>
            <pc:sldMk cId="2117708312" sldId="1525"/>
            <ac:spMk id="1887234" creationId="{00000000-0000-0000-0000-000000000000}"/>
          </ac:spMkLst>
        </pc:spChg>
      </pc:sldChg>
      <pc:sldChg chg="add del">
        <pc:chgData name="Youhuan Li" userId="31ef2ba0f36c268c" providerId="LiveId" clId="{4F6A59C3-D2BC-2744-9870-E6981141E2D6}" dt="2024-03-26T15:26:00.017" v="308"/>
        <pc:sldMkLst>
          <pc:docMk/>
          <pc:sldMk cId="3757897291" sldId="1525"/>
        </pc:sldMkLst>
      </pc:sldChg>
      <pc:sldChg chg="addSp delSp modSp add mod">
        <pc:chgData name="Youhuan Li" userId="31ef2ba0f36c268c" providerId="LiveId" clId="{4F6A59C3-D2BC-2744-9870-E6981141E2D6}" dt="2024-03-26T15:30:26.035" v="327" actId="207"/>
        <pc:sldMkLst>
          <pc:docMk/>
          <pc:sldMk cId="968658280" sldId="1526"/>
        </pc:sldMkLst>
        <pc:spChg chg="add mod">
          <ac:chgData name="Youhuan Li" userId="31ef2ba0f36c268c" providerId="LiveId" clId="{4F6A59C3-D2BC-2744-9870-E6981141E2D6}" dt="2024-03-26T15:30:04.362" v="322"/>
          <ac:spMkLst>
            <pc:docMk/>
            <pc:sldMk cId="968658280" sldId="1526"/>
            <ac:spMk id="2" creationId="{C43FD41F-7762-F2F7-1054-CC4B34826678}"/>
          </ac:spMkLst>
        </pc:spChg>
        <pc:spChg chg="del">
          <ac:chgData name="Youhuan Li" userId="31ef2ba0f36c268c" providerId="LiveId" clId="{4F6A59C3-D2BC-2744-9870-E6981141E2D6}" dt="2024-03-26T15:30:03.897" v="321" actId="478"/>
          <ac:spMkLst>
            <pc:docMk/>
            <pc:sldMk cId="968658280" sldId="1526"/>
            <ac:spMk id="3" creationId="{00000000-0000-0000-0000-000000000000}"/>
          </ac:spMkLst>
        </pc:spChg>
        <pc:spChg chg="del">
          <ac:chgData name="Youhuan Li" userId="31ef2ba0f36c268c" providerId="LiveId" clId="{4F6A59C3-D2BC-2744-9870-E6981141E2D6}" dt="2024-03-26T15:30:03.897" v="321" actId="478"/>
          <ac:spMkLst>
            <pc:docMk/>
            <pc:sldMk cId="968658280" sldId="1526"/>
            <ac:spMk id="5" creationId="{00000000-0000-0000-0000-000000000000}"/>
          </ac:spMkLst>
        </pc:spChg>
        <pc:spChg chg="add mod">
          <ac:chgData name="Youhuan Li" userId="31ef2ba0f36c268c" providerId="LiveId" clId="{4F6A59C3-D2BC-2744-9870-E6981141E2D6}" dt="2024-03-26T15:30:04.362" v="322"/>
          <ac:spMkLst>
            <pc:docMk/>
            <pc:sldMk cId="968658280" sldId="1526"/>
            <ac:spMk id="6" creationId="{6C50A957-D025-B727-50F4-B28EA3F348F1}"/>
          </ac:spMkLst>
        </pc:spChg>
        <pc:spChg chg="add mod">
          <ac:chgData name="Youhuan Li" userId="31ef2ba0f36c268c" providerId="LiveId" clId="{4F6A59C3-D2BC-2744-9870-E6981141E2D6}" dt="2024-03-26T15:30:04.362" v="322"/>
          <ac:spMkLst>
            <pc:docMk/>
            <pc:sldMk cId="968658280" sldId="1526"/>
            <ac:spMk id="7" creationId="{C2A75EC2-4A3E-A485-8C5C-0C21EA4A5B2F}"/>
          </ac:spMkLst>
        </pc:spChg>
        <pc:spChg chg="add mod">
          <ac:chgData name="Youhuan Li" userId="31ef2ba0f36c268c" providerId="LiveId" clId="{4F6A59C3-D2BC-2744-9870-E6981141E2D6}" dt="2024-03-26T15:30:04.362" v="322"/>
          <ac:spMkLst>
            <pc:docMk/>
            <pc:sldMk cId="968658280" sldId="1526"/>
            <ac:spMk id="8" creationId="{2FD0943D-9737-B303-3E4E-3DF85FA44747}"/>
          </ac:spMkLst>
        </pc:spChg>
        <pc:spChg chg="add mod">
          <ac:chgData name="Youhuan Li" userId="31ef2ba0f36c268c" providerId="LiveId" clId="{4F6A59C3-D2BC-2744-9870-E6981141E2D6}" dt="2024-03-26T15:30:04.362" v="322"/>
          <ac:spMkLst>
            <pc:docMk/>
            <pc:sldMk cId="968658280" sldId="1526"/>
            <ac:spMk id="9" creationId="{572900DD-47ED-F776-3990-A3F577118D1C}"/>
          </ac:spMkLst>
        </pc:spChg>
        <pc:spChg chg="add mod">
          <ac:chgData name="Youhuan Li" userId="31ef2ba0f36c268c" providerId="LiveId" clId="{4F6A59C3-D2BC-2744-9870-E6981141E2D6}" dt="2024-03-26T15:30:04.362" v="322"/>
          <ac:spMkLst>
            <pc:docMk/>
            <pc:sldMk cId="968658280" sldId="1526"/>
            <ac:spMk id="10" creationId="{2DB85F9E-3AEB-9D18-B376-D6AE72ADE5B0}"/>
          </ac:spMkLst>
        </pc:spChg>
        <pc:spChg chg="add mod">
          <ac:chgData name="Youhuan Li" userId="31ef2ba0f36c268c" providerId="LiveId" clId="{4F6A59C3-D2BC-2744-9870-E6981141E2D6}" dt="2024-03-26T15:30:04.362" v="322"/>
          <ac:spMkLst>
            <pc:docMk/>
            <pc:sldMk cId="968658280" sldId="1526"/>
            <ac:spMk id="11" creationId="{0D10D4E3-8454-C3A2-9F0F-F960AA06AC19}"/>
          </ac:spMkLst>
        </pc:spChg>
        <pc:spChg chg="add mod">
          <ac:chgData name="Youhuan Li" userId="31ef2ba0f36c268c" providerId="LiveId" clId="{4F6A59C3-D2BC-2744-9870-E6981141E2D6}" dt="2024-03-26T15:30:04.362" v="322"/>
          <ac:spMkLst>
            <pc:docMk/>
            <pc:sldMk cId="968658280" sldId="1526"/>
            <ac:spMk id="12" creationId="{51F16A10-98D3-F002-9760-084212177489}"/>
          </ac:spMkLst>
        </pc:spChg>
        <pc:spChg chg="mod">
          <ac:chgData name="Youhuan Li" userId="31ef2ba0f36c268c" providerId="LiveId" clId="{4F6A59C3-D2BC-2744-9870-E6981141E2D6}" dt="2024-03-26T15:30:04.362" v="322"/>
          <ac:spMkLst>
            <pc:docMk/>
            <pc:sldMk cId="968658280" sldId="1526"/>
            <ac:spMk id="14" creationId="{907AD39E-FC21-270B-990B-838B586D1CE0}"/>
          </ac:spMkLst>
        </pc:spChg>
        <pc:spChg chg="mod">
          <ac:chgData name="Youhuan Li" userId="31ef2ba0f36c268c" providerId="LiveId" clId="{4F6A59C3-D2BC-2744-9870-E6981141E2D6}" dt="2024-03-26T15:30:04.362" v="322"/>
          <ac:spMkLst>
            <pc:docMk/>
            <pc:sldMk cId="968658280" sldId="1526"/>
            <ac:spMk id="15" creationId="{C95E402D-9589-AE52-7287-8579B2D94412}"/>
          </ac:spMkLst>
        </pc:spChg>
        <pc:spChg chg="mod">
          <ac:chgData name="Youhuan Li" userId="31ef2ba0f36c268c" providerId="LiveId" clId="{4F6A59C3-D2BC-2744-9870-E6981141E2D6}" dt="2024-03-26T15:30:04.362" v="322"/>
          <ac:spMkLst>
            <pc:docMk/>
            <pc:sldMk cId="968658280" sldId="1526"/>
            <ac:spMk id="16" creationId="{21A3F14C-A461-8CD0-F6EB-7DB742D7884F}"/>
          </ac:spMkLst>
        </pc:spChg>
        <pc:spChg chg="mod">
          <ac:chgData name="Youhuan Li" userId="31ef2ba0f36c268c" providerId="LiveId" clId="{4F6A59C3-D2BC-2744-9870-E6981141E2D6}" dt="2024-03-26T15:30:04.362" v="322"/>
          <ac:spMkLst>
            <pc:docMk/>
            <pc:sldMk cId="968658280" sldId="1526"/>
            <ac:spMk id="17" creationId="{F46AF58B-2F75-EC81-E5DF-2ECC5EC6DFF8}"/>
          </ac:spMkLst>
        </pc:spChg>
        <pc:spChg chg="mod">
          <ac:chgData name="Youhuan Li" userId="31ef2ba0f36c268c" providerId="LiveId" clId="{4F6A59C3-D2BC-2744-9870-E6981141E2D6}" dt="2024-03-26T15:30:04.362" v="322"/>
          <ac:spMkLst>
            <pc:docMk/>
            <pc:sldMk cId="968658280" sldId="1526"/>
            <ac:spMk id="18" creationId="{A783F20F-73DD-CB96-B90B-87BE60300558}"/>
          </ac:spMkLst>
        </pc:spChg>
        <pc:spChg chg="mod">
          <ac:chgData name="Youhuan Li" userId="31ef2ba0f36c268c" providerId="LiveId" clId="{4F6A59C3-D2BC-2744-9870-E6981141E2D6}" dt="2024-03-26T15:30:04.362" v="322"/>
          <ac:spMkLst>
            <pc:docMk/>
            <pc:sldMk cId="968658280" sldId="1526"/>
            <ac:spMk id="19" creationId="{4E7AF506-687A-EB9C-84AB-85BC026ECE2A}"/>
          </ac:spMkLst>
        </pc:spChg>
        <pc:spChg chg="mod">
          <ac:chgData name="Youhuan Li" userId="31ef2ba0f36c268c" providerId="LiveId" clId="{4F6A59C3-D2BC-2744-9870-E6981141E2D6}" dt="2024-03-26T15:30:04.362" v="322"/>
          <ac:spMkLst>
            <pc:docMk/>
            <pc:sldMk cId="968658280" sldId="1526"/>
            <ac:spMk id="20" creationId="{0FAD8193-D781-718C-D0D2-B4DAB4345E99}"/>
          </ac:spMkLst>
        </pc:spChg>
        <pc:spChg chg="mod">
          <ac:chgData name="Youhuan Li" userId="31ef2ba0f36c268c" providerId="LiveId" clId="{4F6A59C3-D2BC-2744-9870-E6981141E2D6}" dt="2024-03-26T15:30:04.362" v="322"/>
          <ac:spMkLst>
            <pc:docMk/>
            <pc:sldMk cId="968658280" sldId="1526"/>
            <ac:spMk id="21" creationId="{A2A79A9E-DCD4-9153-B7D0-A866CFA10BD9}"/>
          </ac:spMkLst>
        </pc:spChg>
        <pc:spChg chg="mod">
          <ac:chgData name="Youhuan Li" userId="31ef2ba0f36c268c" providerId="LiveId" clId="{4F6A59C3-D2BC-2744-9870-E6981141E2D6}" dt="2024-03-26T15:30:04.362" v="322"/>
          <ac:spMkLst>
            <pc:docMk/>
            <pc:sldMk cId="968658280" sldId="1526"/>
            <ac:spMk id="22" creationId="{0687CBAB-4EE3-0414-5C9F-3671E09AD444}"/>
          </ac:spMkLst>
        </pc:spChg>
        <pc:spChg chg="mod">
          <ac:chgData name="Youhuan Li" userId="31ef2ba0f36c268c" providerId="LiveId" clId="{4F6A59C3-D2BC-2744-9870-E6981141E2D6}" dt="2024-03-26T15:30:04.362" v="322"/>
          <ac:spMkLst>
            <pc:docMk/>
            <pc:sldMk cId="968658280" sldId="1526"/>
            <ac:spMk id="23" creationId="{0F5E4C29-1CE7-C1A5-11CC-C6C93B0CD580}"/>
          </ac:spMkLst>
        </pc:spChg>
        <pc:spChg chg="mod">
          <ac:chgData name="Youhuan Li" userId="31ef2ba0f36c268c" providerId="LiveId" clId="{4F6A59C3-D2BC-2744-9870-E6981141E2D6}" dt="2024-03-26T15:30:04.362" v="322"/>
          <ac:spMkLst>
            <pc:docMk/>
            <pc:sldMk cId="968658280" sldId="1526"/>
            <ac:spMk id="24" creationId="{E2E18D4B-5D9E-CEDC-3980-97613FE9A124}"/>
          </ac:spMkLst>
        </pc:spChg>
        <pc:spChg chg="mod">
          <ac:chgData name="Youhuan Li" userId="31ef2ba0f36c268c" providerId="LiveId" clId="{4F6A59C3-D2BC-2744-9870-E6981141E2D6}" dt="2024-03-26T15:30:04.362" v="322"/>
          <ac:spMkLst>
            <pc:docMk/>
            <pc:sldMk cId="968658280" sldId="1526"/>
            <ac:spMk id="25" creationId="{A859828D-EB24-EFA1-4B7F-26209817F325}"/>
          </ac:spMkLst>
        </pc:spChg>
        <pc:spChg chg="mod">
          <ac:chgData name="Youhuan Li" userId="31ef2ba0f36c268c" providerId="LiveId" clId="{4F6A59C3-D2BC-2744-9870-E6981141E2D6}" dt="2024-03-26T15:30:04.362" v="322"/>
          <ac:spMkLst>
            <pc:docMk/>
            <pc:sldMk cId="968658280" sldId="1526"/>
            <ac:spMk id="26" creationId="{E9A4A886-3B0E-3794-0485-A43CF4908A3B}"/>
          </ac:spMkLst>
        </pc:spChg>
        <pc:spChg chg="mod">
          <ac:chgData name="Youhuan Li" userId="31ef2ba0f36c268c" providerId="LiveId" clId="{4F6A59C3-D2BC-2744-9870-E6981141E2D6}" dt="2024-03-26T15:30:04.362" v="322"/>
          <ac:spMkLst>
            <pc:docMk/>
            <pc:sldMk cId="968658280" sldId="1526"/>
            <ac:spMk id="27" creationId="{3F1D6F76-2B7C-0853-16C6-70CD72899454}"/>
          </ac:spMkLst>
        </pc:spChg>
        <pc:spChg chg="mod">
          <ac:chgData name="Youhuan Li" userId="31ef2ba0f36c268c" providerId="LiveId" clId="{4F6A59C3-D2BC-2744-9870-E6981141E2D6}" dt="2024-03-26T15:30:04.362" v="322"/>
          <ac:spMkLst>
            <pc:docMk/>
            <pc:sldMk cId="968658280" sldId="1526"/>
            <ac:spMk id="28" creationId="{8974DF18-7B2F-4391-1918-1B2C5D486898}"/>
          </ac:spMkLst>
        </pc:spChg>
        <pc:spChg chg="mod">
          <ac:chgData name="Youhuan Li" userId="31ef2ba0f36c268c" providerId="LiveId" clId="{4F6A59C3-D2BC-2744-9870-E6981141E2D6}" dt="2024-03-26T15:30:04.362" v="322"/>
          <ac:spMkLst>
            <pc:docMk/>
            <pc:sldMk cId="968658280" sldId="1526"/>
            <ac:spMk id="29" creationId="{61D977AC-566F-9293-56BF-5CECE6016EA2}"/>
          </ac:spMkLst>
        </pc:spChg>
        <pc:spChg chg="mod">
          <ac:chgData name="Youhuan Li" userId="31ef2ba0f36c268c" providerId="LiveId" clId="{4F6A59C3-D2BC-2744-9870-E6981141E2D6}" dt="2024-03-26T15:30:04.362" v="322"/>
          <ac:spMkLst>
            <pc:docMk/>
            <pc:sldMk cId="968658280" sldId="1526"/>
            <ac:spMk id="30" creationId="{411B517A-08D6-47AB-2774-0CE918DD36DB}"/>
          </ac:spMkLst>
        </pc:spChg>
        <pc:spChg chg="mod">
          <ac:chgData name="Youhuan Li" userId="31ef2ba0f36c268c" providerId="LiveId" clId="{4F6A59C3-D2BC-2744-9870-E6981141E2D6}" dt="2024-03-26T15:30:04.362" v="322"/>
          <ac:spMkLst>
            <pc:docMk/>
            <pc:sldMk cId="968658280" sldId="1526"/>
            <ac:spMk id="31" creationId="{204D3630-8E58-3E9C-D67E-C2DE0DE0E90A}"/>
          </ac:spMkLst>
        </pc:spChg>
        <pc:spChg chg="mod">
          <ac:chgData name="Youhuan Li" userId="31ef2ba0f36c268c" providerId="LiveId" clId="{4F6A59C3-D2BC-2744-9870-E6981141E2D6}" dt="2024-03-26T15:30:04.362" v="322"/>
          <ac:spMkLst>
            <pc:docMk/>
            <pc:sldMk cId="968658280" sldId="1526"/>
            <ac:spMk id="32" creationId="{CA5B3E4A-4CE5-D531-94C2-EA3153AD1DB2}"/>
          </ac:spMkLst>
        </pc:spChg>
        <pc:spChg chg="mod">
          <ac:chgData name="Youhuan Li" userId="31ef2ba0f36c268c" providerId="LiveId" clId="{4F6A59C3-D2BC-2744-9870-E6981141E2D6}" dt="2024-03-26T15:30:04.362" v="322"/>
          <ac:spMkLst>
            <pc:docMk/>
            <pc:sldMk cId="968658280" sldId="1526"/>
            <ac:spMk id="33" creationId="{57F91179-86D2-2078-FE02-492B149C91A2}"/>
          </ac:spMkLst>
        </pc:spChg>
        <pc:spChg chg="mod">
          <ac:chgData name="Youhuan Li" userId="31ef2ba0f36c268c" providerId="LiveId" clId="{4F6A59C3-D2BC-2744-9870-E6981141E2D6}" dt="2024-03-26T15:30:04.362" v="322"/>
          <ac:spMkLst>
            <pc:docMk/>
            <pc:sldMk cId="968658280" sldId="1526"/>
            <ac:spMk id="34" creationId="{D8927305-89A0-E65A-5B13-EEC1FC14B9A8}"/>
          </ac:spMkLst>
        </pc:spChg>
        <pc:spChg chg="mod">
          <ac:chgData name="Youhuan Li" userId="31ef2ba0f36c268c" providerId="LiveId" clId="{4F6A59C3-D2BC-2744-9870-E6981141E2D6}" dt="2024-03-26T15:30:04.362" v="322"/>
          <ac:spMkLst>
            <pc:docMk/>
            <pc:sldMk cId="968658280" sldId="1526"/>
            <ac:spMk id="35" creationId="{C52DBD46-4298-A13B-3C11-B1A4BA11D3B3}"/>
          </ac:spMkLst>
        </pc:spChg>
        <pc:spChg chg="mod">
          <ac:chgData name="Youhuan Li" userId="31ef2ba0f36c268c" providerId="LiveId" clId="{4F6A59C3-D2BC-2744-9870-E6981141E2D6}" dt="2024-03-26T15:30:04.362" v="322"/>
          <ac:spMkLst>
            <pc:docMk/>
            <pc:sldMk cId="968658280" sldId="1526"/>
            <ac:spMk id="36" creationId="{1472B993-0463-5A6B-D20F-F4C358EA2D49}"/>
          </ac:spMkLst>
        </pc:spChg>
        <pc:spChg chg="mod">
          <ac:chgData name="Youhuan Li" userId="31ef2ba0f36c268c" providerId="LiveId" clId="{4F6A59C3-D2BC-2744-9870-E6981141E2D6}" dt="2024-03-26T15:30:04.362" v="322"/>
          <ac:spMkLst>
            <pc:docMk/>
            <pc:sldMk cId="968658280" sldId="1526"/>
            <ac:spMk id="37" creationId="{5F18AC03-3191-2E39-D9B7-54DB8AE799B2}"/>
          </ac:spMkLst>
        </pc:spChg>
        <pc:spChg chg="mod">
          <ac:chgData name="Youhuan Li" userId="31ef2ba0f36c268c" providerId="LiveId" clId="{4F6A59C3-D2BC-2744-9870-E6981141E2D6}" dt="2024-03-26T15:30:04.362" v="322"/>
          <ac:spMkLst>
            <pc:docMk/>
            <pc:sldMk cId="968658280" sldId="1526"/>
            <ac:spMk id="38" creationId="{419A9AEA-B5AA-7901-A017-2E7E3A3B6E61}"/>
          </ac:spMkLst>
        </pc:spChg>
        <pc:spChg chg="mod">
          <ac:chgData name="Youhuan Li" userId="31ef2ba0f36c268c" providerId="LiveId" clId="{4F6A59C3-D2BC-2744-9870-E6981141E2D6}" dt="2024-03-26T15:30:04.362" v="322"/>
          <ac:spMkLst>
            <pc:docMk/>
            <pc:sldMk cId="968658280" sldId="1526"/>
            <ac:spMk id="39" creationId="{2D7F2D5D-4FD2-65AF-0BB4-8F7216C8B5C1}"/>
          </ac:spMkLst>
        </pc:spChg>
        <pc:spChg chg="mod">
          <ac:chgData name="Youhuan Li" userId="31ef2ba0f36c268c" providerId="LiveId" clId="{4F6A59C3-D2BC-2744-9870-E6981141E2D6}" dt="2024-03-26T15:30:04.362" v="322"/>
          <ac:spMkLst>
            <pc:docMk/>
            <pc:sldMk cId="968658280" sldId="1526"/>
            <ac:spMk id="40" creationId="{6890D94E-1F5B-E892-96A1-EF493F2F12B2}"/>
          </ac:spMkLst>
        </pc:spChg>
        <pc:spChg chg="mod">
          <ac:chgData name="Youhuan Li" userId="31ef2ba0f36c268c" providerId="LiveId" clId="{4F6A59C3-D2BC-2744-9870-E6981141E2D6}" dt="2024-03-26T15:30:04.362" v="322"/>
          <ac:spMkLst>
            <pc:docMk/>
            <pc:sldMk cId="968658280" sldId="1526"/>
            <ac:spMk id="41" creationId="{A80A9A3A-13AE-F9EB-2793-03FEF86C2A40}"/>
          </ac:spMkLst>
        </pc:spChg>
        <pc:spChg chg="add mod">
          <ac:chgData name="Youhuan Li" userId="31ef2ba0f36c268c" providerId="LiveId" clId="{4F6A59C3-D2BC-2744-9870-E6981141E2D6}" dt="2024-03-26T15:30:04.362" v="322"/>
          <ac:spMkLst>
            <pc:docMk/>
            <pc:sldMk cId="968658280" sldId="1526"/>
            <ac:spMk id="42" creationId="{FAD531BE-8C52-4EEC-4243-02615F629030}"/>
          </ac:spMkLst>
        </pc:spChg>
        <pc:spChg chg="add mod">
          <ac:chgData name="Youhuan Li" userId="31ef2ba0f36c268c" providerId="LiveId" clId="{4F6A59C3-D2BC-2744-9870-E6981141E2D6}" dt="2024-03-26T15:30:04.362" v="322"/>
          <ac:spMkLst>
            <pc:docMk/>
            <pc:sldMk cId="968658280" sldId="1526"/>
            <ac:spMk id="43" creationId="{C7A69796-A573-7F3B-B55F-45E57FDB5837}"/>
          </ac:spMkLst>
        </pc:spChg>
        <pc:spChg chg="add mod">
          <ac:chgData name="Youhuan Li" userId="31ef2ba0f36c268c" providerId="LiveId" clId="{4F6A59C3-D2BC-2744-9870-E6981141E2D6}" dt="2024-03-26T15:30:26.035" v="327" actId="207"/>
          <ac:spMkLst>
            <pc:docMk/>
            <pc:sldMk cId="968658280" sldId="1526"/>
            <ac:spMk id="45" creationId="{9425A3C0-06E3-5ECC-86C1-74101A65782D}"/>
          </ac:spMkLst>
        </pc:spChg>
        <pc:spChg chg="del">
          <ac:chgData name="Youhuan Li" userId="31ef2ba0f36c268c" providerId="LiveId" clId="{4F6A59C3-D2BC-2744-9870-E6981141E2D6}" dt="2024-03-26T15:30:03.897" v="321" actId="478"/>
          <ac:spMkLst>
            <pc:docMk/>
            <pc:sldMk cId="968658280" sldId="1526"/>
            <ac:spMk id="40965" creationId="{00000000-0000-0000-0000-000000000000}"/>
          </ac:spMkLst>
        </pc:spChg>
        <pc:spChg chg="del">
          <ac:chgData name="Youhuan Li" userId="31ef2ba0f36c268c" providerId="LiveId" clId="{4F6A59C3-D2BC-2744-9870-E6981141E2D6}" dt="2024-03-26T15:30:03.897" v="321" actId="478"/>
          <ac:spMkLst>
            <pc:docMk/>
            <pc:sldMk cId="968658280" sldId="1526"/>
            <ac:spMk id="40966" creationId="{00000000-0000-0000-0000-000000000000}"/>
          </ac:spMkLst>
        </pc:spChg>
        <pc:spChg chg="del">
          <ac:chgData name="Youhuan Li" userId="31ef2ba0f36c268c" providerId="LiveId" clId="{4F6A59C3-D2BC-2744-9870-E6981141E2D6}" dt="2024-03-26T15:30:03.897" v="321" actId="478"/>
          <ac:spMkLst>
            <pc:docMk/>
            <pc:sldMk cId="968658280" sldId="1526"/>
            <ac:spMk id="40967" creationId="{00000000-0000-0000-0000-000000000000}"/>
          </ac:spMkLst>
        </pc:spChg>
        <pc:spChg chg="del">
          <ac:chgData name="Youhuan Li" userId="31ef2ba0f36c268c" providerId="LiveId" clId="{4F6A59C3-D2BC-2744-9870-E6981141E2D6}" dt="2024-03-26T15:30:03.897" v="321" actId="478"/>
          <ac:spMkLst>
            <pc:docMk/>
            <pc:sldMk cId="968658280" sldId="1526"/>
            <ac:spMk id="40968" creationId="{00000000-0000-0000-0000-000000000000}"/>
          </ac:spMkLst>
        </pc:spChg>
        <pc:spChg chg="del">
          <ac:chgData name="Youhuan Li" userId="31ef2ba0f36c268c" providerId="LiveId" clId="{4F6A59C3-D2BC-2744-9870-E6981141E2D6}" dt="2024-03-26T15:30:03.897" v="321" actId="478"/>
          <ac:spMkLst>
            <pc:docMk/>
            <pc:sldMk cId="968658280" sldId="1526"/>
            <ac:spMk id="40969" creationId="{00000000-0000-0000-0000-000000000000}"/>
          </ac:spMkLst>
        </pc:spChg>
        <pc:spChg chg="del">
          <ac:chgData name="Youhuan Li" userId="31ef2ba0f36c268c" providerId="LiveId" clId="{4F6A59C3-D2BC-2744-9870-E6981141E2D6}" dt="2024-03-26T15:30:03.897" v="321" actId="478"/>
          <ac:spMkLst>
            <pc:docMk/>
            <pc:sldMk cId="968658280" sldId="1526"/>
            <ac:spMk id="40970" creationId="{00000000-0000-0000-0000-000000000000}"/>
          </ac:spMkLst>
        </pc:spChg>
        <pc:spChg chg="del">
          <ac:chgData name="Youhuan Li" userId="31ef2ba0f36c268c" providerId="LiveId" clId="{4F6A59C3-D2BC-2744-9870-E6981141E2D6}" dt="2024-03-26T15:30:03.897" v="321" actId="478"/>
          <ac:spMkLst>
            <pc:docMk/>
            <pc:sldMk cId="968658280" sldId="1526"/>
            <ac:spMk id="43010" creationId="{00000000-0000-0000-0000-000000000000}"/>
          </ac:spMkLst>
        </pc:spChg>
        <pc:spChg chg="del">
          <ac:chgData name="Youhuan Li" userId="31ef2ba0f36c268c" providerId="LiveId" clId="{4F6A59C3-D2BC-2744-9870-E6981141E2D6}" dt="2024-03-26T15:30:03.897" v="321" actId="478"/>
          <ac:spMkLst>
            <pc:docMk/>
            <pc:sldMk cId="968658280" sldId="1526"/>
            <ac:spMk id="147459" creationId="{00000000-0000-0000-0000-000000000000}"/>
          </ac:spMkLst>
        </pc:spChg>
        <pc:spChg chg="del">
          <ac:chgData name="Youhuan Li" userId="31ef2ba0f36c268c" providerId="LiveId" clId="{4F6A59C3-D2BC-2744-9870-E6981141E2D6}" dt="2024-03-26T15:30:03.897" v="321" actId="478"/>
          <ac:spMkLst>
            <pc:docMk/>
            <pc:sldMk cId="968658280" sldId="1526"/>
            <ac:spMk id="147460" creationId="{00000000-0000-0000-0000-000000000000}"/>
          </ac:spMkLst>
        </pc:spChg>
        <pc:grpChg chg="del">
          <ac:chgData name="Youhuan Li" userId="31ef2ba0f36c268c" providerId="LiveId" clId="{4F6A59C3-D2BC-2744-9870-E6981141E2D6}" dt="2024-03-26T15:30:03.897" v="321" actId="478"/>
          <ac:grpSpMkLst>
            <pc:docMk/>
            <pc:sldMk cId="968658280" sldId="1526"/>
            <ac:grpSpMk id="4" creationId="{00000000-0000-0000-0000-000000000000}"/>
          </ac:grpSpMkLst>
        </pc:grpChg>
        <pc:grpChg chg="add mod">
          <ac:chgData name="Youhuan Li" userId="31ef2ba0f36c268c" providerId="LiveId" clId="{4F6A59C3-D2BC-2744-9870-E6981141E2D6}" dt="2024-03-26T15:30:04.362" v="322"/>
          <ac:grpSpMkLst>
            <pc:docMk/>
            <pc:sldMk cId="968658280" sldId="1526"/>
            <ac:grpSpMk id="13" creationId="{80A6DB2B-0FC6-3976-646B-31F2D7559537}"/>
          </ac:grpSpMkLst>
        </pc:grpChg>
      </pc:sldChg>
      <pc:sldChg chg="modSp add mod">
        <pc:chgData name="Youhuan Li" userId="31ef2ba0f36c268c" providerId="LiveId" clId="{4F6A59C3-D2BC-2744-9870-E6981141E2D6}" dt="2024-03-26T16:06:03.448" v="535"/>
        <pc:sldMkLst>
          <pc:docMk/>
          <pc:sldMk cId="0" sldId="1527"/>
        </pc:sldMkLst>
        <pc:spChg chg="mod">
          <ac:chgData name="Youhuan Li" userId="31ef2ba0f36c268c" providerId="LiveId" clId="{4F6A59C3-D2BC-2744-9870-E6981141E2D6}" dt="2024-03-26T16:06:03.448" v="535"/>
          <ac:spMkLst>
            <pc:docMk/>
            <pc:sldMk cId="0" sldId="1527"/>
            <ac:spMk id="1890306" creationId="{00000000-0000-0000-0000-000000000000}"/>
          </ac:spMkLst>
        </pc:spChg>
      </pc:sldChg>
      <pc:sldChg chg="modSp add mod">
        <pc:chgData name="Youhuan Li" userId="31ef2ba0f36c268c" providerId="LiveId" clId="{4F6A59C3-D2BC-2744-9870-E6981141E2D6}" dt="2024-03-26T16:06:05.973" v="536"/>
        <pc:sldMkLst>
          <pc:docMk/>
          <pc:sldMk cId="0" sldId="1528"/>
        </pc:sldMkLst>
        <pc:spChg chg="mod">
          <ac:chgData name="Youhuan Li" userId="31ef2ba0f36c268c" providerId="LiveId" clId="{4F6A59C3-D2BC-2744-9870-E6981141E2D6}" dt="2024-03-26T16:06:05.973" v="536"/>
          <ac:spMkLst>
            <pc:docMk/>
            <pc:sldMk cId="0" sldId="1528"/>
            <ac:spMk id="1891330" creationId="{00000000-0000-0000-0000-000000000000}"/>
          </ac:spMkLst>
        </pc:spChg>
      </pc:sldChg>
      <pc:sldChg chg="modSp add mod">
        <pc:chgData name="Youhuan Li" userId="31ef2ba0f36c268c" providerId="LiveId" clId="{4F6A59C3-D2BC-2744-9870-E6981141E2D6}" dt="2024-03-26T16:06:10.968" v="538"/>
        <pc:sldMkLst>
          <pc:docMk/>
          <pc:sldMk cId="0" sldId="1529"/>
        </pc:sldMkLst>
        <pc:spChg chg="mod">
          <ac:chgData name="Youhuan Li" userId="31ef2ba0f36c268c" providerId="LiveId" clId="{4F6A59C3-D2BC-2744-9870-E6981141E2D6}" dt="2024-03-26T16:06:10.968" v="538"/>
          <ac:spMkLst>
            <pc:docMk/>
            <pc:sldMk cId="0" sldId="1529"/>
            <ac:spMk id="1892354" creationId="{00000000-0000-0000-0000-000000000000}"/>
          </ac:spMkLst>
        </pc:spChg>
      </pc:sldChg>
      <pc:sldChg chg="modSp add mod">
        <pc:chgData name="Youhuan Li" userId="31ef2ba0f36c268c" providerId="LiveId" clId="{4F6A59C3-D2BC-2744-9870-E6981141E2D6}" dt="2024-03-26T16:06:15.750" v="540"/>
        <pc:sldMkLst>
          <pc:docMk/>
          <pc:sldMk cId="0" sldId="1530"/>
        </pc:sldMkLst>
        <pc:spChg chg="mod">
          <ac:chgData name="Youhuan Li" userId="31ef2ba0f36c268c" providerId="LiveId" clId="{4F6A59C3-D2BC-2744-9870-E6981141E2D6}" dt="2024-03-26T16:06:15.750" v="540"/>
          <ac:spMkLst>
            <pc:docMk/>
            <pc:sldMk cId="0" sldId="1530"/>
            <ac:spMk id="1893378" creationId="{00000000-0000-0000-0000-000000000000}"/>
          </ac:spMkLst>
        </pc:spChg>
      </pc:sldChg>
      <pc:sldChg chg="modSp add mod">
        <pc:chgData name="Youhuan Li" userId="31ef2ba0f36c268c" providerId="LiveId" clId="{4F6A59C3-D2BC-2744-9870-E6981141E2D6}" dt="2024-03-26T16:06:18.568" v="541"/>
        <pc:sldMkLst>
          <pc:docMk/>
          <pc:sldMk cId="0" sldId="1531"/>
        </pc:sldMkLst>
        <pc:spChg chg="mod">
          <ac:chgData name="Youhuan Li" userId="31ef2ba0f36c268c" providerId="LiveId" clId="{4F6A59C3-D2BC-2744-9870-E6981141E2D6}" dt="2024-03-26T16:06:18.568" v="541"/>
          <ac:spMkLst>
            <pc:docMk/>
            <pc:sldMk cId="0" sldId="1531"/>
            <ac:spMk id="1894402" creationId="{00000000-0000-0000-0000-000000000000}"/>
          </ac:spMkLst>
        </pc:spChg>
      </pc:sldChg>
      <pc:sldChg chg="modSp add mod">
        <pc:chgData name="Youhuan Li" userId="31ef2ba0f36c268c" providerId="LiveId" clId="{4F6A59C3-D2BC-2744-9870-E6981141E2D6}" dt="2024-03-26T16:06:21.290" v="542"/>
        <pc:sldMkLst>
          <pc:docMk/>
          <pc:sldMk cId="0" sldId="1532"/>
        </pc:sldMkLst>
        <pc:spChg chg="mod">
          <ac:chgData name="Youhuan Li" userId="31ef2ba0f36c268c" providerId="LiveId" clId="{4F6A59C3-D2BC-2744-9870-E6981141E2D6}" dt="2024-03-26T16:06:21.290" v="542"/>
          <ac:spMkLst>
            <pc:docMk/>
            <pc:sldMk cId="0" sldId="1532"/>
            <ac:spMk id="1895426" creationId="{00000000-0000-0000-0000-000000000000}"/>
          </ac:spMkLst>
        </pc:spChg>
      </pc:sldChg>
      <pc:sldChg chg="modSp add mod">
        <pc:chgData name="Youhuan Li" userId="31ef2ba0f36c268c" providerId="LiveId" clId="{4F6A59C3-D2BC-2744-9870-E6981141E2D6}" dt="2024-03-26T16:06:24.233" v="543"/>
        <pc:sldMkLst>
          <pc:docMk/>
          <pc:sldMk cId="0" sldId="1535"/>
        </pc:sldMkLst>
        <pc:spChg chg="mod">
          <ac:chgData name="Youhuan Li" userId="31ef2ba0f36c268c" providerId="LiveId" clId="{4F6A59C3-D2BC-2744-9870-E6981141E2D6}" dt="2024-03-26T16:06:24.233" v="543"/>
          <ac:spMkLst>
            <pc:docMk/>
            <pc:sldMk cId="0" sldId="1535"/>
            <ac:spMk id="1898498" creationId="{00000000-0000-0000-0000-000000000000}"/>
          </ac:spMkLst>
        </pc:spChg>
      </pc:sldChg>
      <pc:sldChg chg="modSp add mod">
        <pc:chgData name="Youhuan Li" userId="31ef2ba0f36c268c" providerId="LiveId" clId="{4F6A59C3-D2BC-2744-9870-E6981141E2D6}" dt="2024-03-26T16:06:27.109" v="544"/>
        <pc:sldMkLst>
          <pc:docMk/>
          <pc:sldMk cId="0" sldId="1536"/>
        </pc:sldMkLst>
        <pc:spChg chg="mod">
          <ac:chgData name="Youhuan Li" userId="31ef2ba0f36c268c" providerId="LiveId" clId="{4F6A59C3-D2BC-2744-9870-E6981141E2D6}" dt="2024-03-26T16:06:27.109" v="544"/>
          <ac:spMkLst>
            <pc:docMk/>
            <pc:sldMk cId="0" sldId="1536"/>
            <ac:spMk id="1899522" creationId="{00000000-0000-0000-0000-000000000000}"/>
          </ac:spMkLst>
        </pc:spChg>
      </pc:sldChg>
      <pc:sldChg chg="modSp add mod">
        <pc:chgData name="Youhuan Li" userId="31ef2ba0f36c268c" providerId="LiveId" clId="{4F6A59C3-D2BC-2744-9870-E6981141E2D6}" dt="2024-03-26T16:06:30.663" v="545"/>
        <pc:sldMkLst>
          <pc:docMk/>
          <pc:sldMk cId="0" sldId="1537"/>
        </pc:sldMkLst>
        <pc:spChg chg="mod">
          <ac:chgData name="Youhuan Li" userId="31ef2ba0f36c268c" providerId="LiveId" clId="{4F6A59C3-D2BC-2744-9870-E6981141E2D6}" dt="2024-03-26T16:06:30.663" v="545"/>
          <ac:spMkLst>
            <pc:docMk/>
            <pc:sldMk cId="0" sldId="1537"/>
            <ac:spMk id="1900546" creationId="{00000000-0000-0000-0000-000000000000}"/>
          </ac:spMkLst>
        </pc:spChg>
      </pc:sldChg>
      <pc:sldChg chg="modSp add mod">
        <pc:chgData name="Youhuan Li" userId="31ef2ba0f36c268c" providerId="LiveId" clId="{4F6A59C3-D2BC-2744-9870-E6981141E2D6}" dt="2024-03-26T16:06:32.981" v="546"/>
        <pc:sldMkLst>
          <pc:docMk/>
          <pc:sldMk cId="0" sldId="1538"/>
        </pc:sldMkLst>
        <pc:spChg chg="mod">
          <ac:chgData name="Youhuan Li" userId="31ef2ba0f36c268c" providerId="LiveId" clId="{4F6A59C3-D2BC-2744-9870-E6981141E2D6}" dt="2024-03-26T16:06:32.981" v="546"/>
          <ac:spMkLst>
            <pc:docMk/>
            <pc:sldMk cId="0" sldId="1538"/>
            <ac:spMk id="1901570" creationId="{00000000-0000-0000-0000-000000000000}"/>
          </ac:spMkLst>
        </pc:spChg>
      </pc:sldChg>
      <pc:sldChg chg="modSp add mod">
        <pc:chgData name="Youhuan Li" userId="31ef2ba0f36c268c" providerId="LiveId" clId="{4F6A59C3-D2BC-2744-9870-E6981141E2D6}" dt="2024-03-26T16:06:38.865" v="548"/>
        <pc:sldMkLst>
          <pc:docMk/>
          <pc:sldMk cId="0" sldId="1539"/>
        </pc:sldMkLst>
        <pc:spChg chg="mod">
          <ac:chgData name="Youhuan Li" userId="31ef2ba0f36c268c" providerId="LiveId" clId="{4F6A59C3-D2BC-2744-9870-E6981141E2D6}" dt="2024-03-26T16:06:38.865" v="548"/>
          <ac:spMkLst>
            <pc:docMk/>
            <pc:sldMk cId="0" sldId="1539"/>
            <ac:spMk id="1902594" creationId="{00000000-0000-0000-0000-000000000000}"/>
          </ac:spMkLst>
        </pc:spChg>
      </pc:sldChg>
      <pc:sldChg chg="modSp add mod">
        <pc:chgData name="Youhuan Li" userId="31ef2ba0f36c268c" providerId="LiveId" clId="{4F6A59C3-D2BC-2744-9870-E6981141E2D6}" dt="2024-03-26T16:06:40.893" v="549"/>
        <pc:sldMkLst>
          <pc:docMk/>
          <pc:sldMk cId="0" sldId="1540"/>
        </pc:sldMkLst>
        <pc:spChg chg="mod">
          <ac:chgData name="Youhuan Li" userId="31ef2ba0f36c268c" providerId="LiveId" clId="{4F6A59C3-D2BC-2744-9870-E6981141E2D6}" dt="2024-03-26T16:06:40.893" v="549"/>
          <ac:spMkLst>
            <pc:docMk/>
            <pc:sldMk cId="0" sldId="1540"/>
            <ac:spMk id="1903618" creationId="{00000000-0000-0000-0000-000000000000}"/>
          </ac:spMkLst>
        </pc:spChg>
      </pc:sldChg>
      <pc:sldChg chg="modSp add mod">
        <pc:chgData name="Youhuan Li" userId="31ef2ba0f36c268c" providerId="LiveId" clId="{4F6A59C3-D2BC-2744-9870-E6981141E2D6}" dt="2024-03-26T16:06:43.722" v="550"/>
        <pc:sldMkLst>
          <pc:docMk/>
          <pc:sldMk cId="0" sldId="1541"/>
        </pc:sldMkLst>
        <pc:spChg chg="mod">
          <ac:chgData name="Youhuan Li" userId="31ef2ba0f36c268c" providerId="LiveId" clId="{4F6A59C3-D2BC-2744-9870-E6981141E2D6}" dt="2024-03-26T16:06:43.722" v="550"/>
          <ac:spMkLst>
            <pc:docMk/>
            <pc:sldMk cId="0" sldId="1541"/>
            <ac:spMk id="1904642" creationId="{00000000-0000-0000-0000-000000000000}"/>
          </ac:spMkLst>
        </pc:spChg>
      </pc:sldChg>
      <pc:sldChg chg="modSp add mod">
        <pc:chgData name="Youhuan Li" userId="31ef2ba0f36c268c" providerId="LiveId" clId="{4F6A59C3-D2BC-2744-9870-E6981141E2D6}" dt="2024-03-26T16:06:46.099" v="551"/>
        <pc:sldMkLst>
          <pc:docMk/>
          <pc:sldMk cId="0" sldId="1542"/>
        </pc:sldMkLst>
        <pc:spChg chg="mod">
          <ac:chgData name="Youhuan Li" userId="31ef2ba0f36c268c" providerId="LiveId" clId="{4F6A59C3-D2BC-2744-9870-E6981141E2D6}" dt="2024-03-26T16:06:46.099" v="551"/>
          <ac:spMkLst>
            <pc:docMk/>
            <pc:sldMk cId="0" sldId="1542"/>
            <ac:spMk id="1905666" creationId="{00000000-0000-0000-0000-000000000000}"/>
          </ac:spMkLst>
        </pc:spChg>
      </pc:sldChg>
      <pc:sldChg chg="modSp add mod">
        <pc:chgData name="Youhuan Li" userId="31ef2ba0f36c268c" providerId="LiveId" clId="{4F6A59C3-D2BC-2744-9870-E6981141E2D6}" dt="2024-03-26T16:06:48.782" v="552"/>
        <pc:sldMkLst>
          <pc:docMk/>
          <pc:sldMk cId="0" sldId="1543"/>
        </pc:sldMkLst>
        <pc:spChg chg="mod">
          <ac:chgData name="Youhuan Li" userId="31ef2ba0f36c268c" providerId="LiveId" clId="{4F6A59C3-D2BC-2744-9870-E6981141E2D6}" dt="2024-03-26T16:06:48.782" v="552"/>
          <ac:spMkLst>
            <pc:docMk/>
            <pc:sldMk cId="0" sldId="1543"/>
            <ac:spMk id="1906690" creationId="{00000000-0000-0000-0000-000000000000}"/>
          </ac:spMkLst>
        </pc:spChg>
      </pc:sldChg>
      <pc:sldChg chg="modSp add mod">
        <pc:chgData name="Youhuan Li" userId="31ef2ba0f36c268c" providerId="LiveId" clId="{4F6A59C3-D2BC-2744-9870-E6981141E2D6}" dt="2024-03-26T16:06:51.413" v="553"/>
        <pc:sldMkLst>
          <pc:docMk/>
          <pc:sldMk cId="0" sldId="1544"/>
        </pc:sldMkLst>
        <pc:spChg chg="mod">
          <ac:chgData name="Youhuan Li" userId="31ef2ba0f36c268c" providerId="LiveId" clId="{4F6A59C3-D2BC-2744-9870-E6981141E2D6}" dt="2024-03-26T16:06:51.413" v="553"/>
          <ac:spMkLst>
            <pc:docMk/>
            <pc:sldMk cId="0" sldId="1544"/>
            <ac:spMk id="1907714" creationId="{00000000-0000-0000-0000-000000000000}"/>
          </ac:spMkLst>
        </pc:spChg>
      </pc:sldChg>
      <pc:sldChg chg="add modNotes">
        <pc:chgData name="Youhuan Li" userId="31ef2ba0f36c268c" providerId="LiveId" clId="{4F6A59C3-D2BC-2744-9870-E6981141E2D6}" dt="2024-03-26T16:05:49.569" v="533"/>
        <pc:sldMkLst>
          <pc:docMk/>
          <pc:sldMk cId="0" sldId="1545"/>
        </pc:sldMkLst>
      </pc:sldChg>
      <pc:sldChg chg="modSp add mod">
        <pc:chgData name="Youhuan Li" userId="31ef2ba0f36c268c" providerId="LiveId" clId="{4F6A59C3-D2BC-2744-9870-E6981141E2D6}" dt="2024-03-26T16:06:54.239" v="554"/>
        <pc:sldMkLst>
          <pc:docMk/>
          <pc:sldMk cId="0" sldId="1546"/>
        </pc:sldMkLst>
        <pc:spChg chg="mod">
          <ac:chgData name="Youhuan Li" userId="31ef2ba0f36c268c" providerId="LiveId" clId="{4F6A59C3-D2BC-2744-9870-E6981141E2D6}" dt="2024-03-26T16:06:54.239" v="554"/>
          <ac:spMkLst>
            <pc:docMk/>
            <pc:sldMk cId="0" sldId="1546"/>
            <ac:spMk id="1909762" creationId="{00000000-0000-0000-0000-000000000000}"/>
          </ac:spMkLst>
        </pc:spChg>
      </pc:sldChg>
      <pc:sldChg chg="modSp add mod">
        <pc:chgData name="Youhuan Li" userId="31ef2ba0f36c268c" providerId="LiveId" clId="{4F6A59C3-D2BC-2744-9870-E6981141E2D6}" dt="2024-03-26T16:06:57.105" v="555"/>
        <pc:sldMkLst>
          <pc:docMk/>
          <pc:sldMk cId="0" sldId="1547"/>
        </pc:sldMkLst>
        <pc:spChg chg="mod">
          <ac:chgData name="Youhuan Li" userId="31ef2ba0f36c268c" providerId="LiveId" clId="{4F6A59C3-D2BC-2744-9870-E6981141E2D6}" dt="2024-03-26T16:06:57.105" v="555"/>
          <ac:spMkLst>
            <pc:docMk/>
            <pc:sldMk cId="0" sldId="1547"/>
            <ac:spMk id="1910786" creationId="{00000000-0000-0000-0000-000000000000}"/>
          </ac:spMkLst>
        </pc:spChg>
      </pc:sldChg>
      <pc:sldChg chg="modSp add mod">
        <pc:chgData name="Youhuan Li" userId="31ef2ba0f36c268c" providerId="LiveId" clId="{4F6A59C3-D2BC-2744-9870-E6981141E2D6}" dt="2024-03-26T16:06:59.480" v="556"/>
        <pc:sldMkLst>
          <pc:docMk/>
          <pc:sldMk cId="0" sldId="1550"/>
        </pc:sldMkLst>
        <pc:spChg chg="mod">
          <ac:chgData name="Youhuan Li" userId="31ef2ba0f36c268c" providerId="LiveId" clId="{4F6A59C3-D2BC-2744-9870-E6981141E2D6}" dt="2024-03-26T16:06:59.480" v="556"/>
          <ac:spMkLst>
            <pc:docMk/>
            <pc:sldMk cId="0" sldId="1550"/>
            <ac:spMk id="1913858" creationId="{00000000-0000-0000-0000-000000000000}"/>
          </ac:spMkLst>
        </pc:spChg>
      </pc:sldChg>
      <pc:sldChg chg="modSp add mod">
        <pc:chgData name="Youhuan Li" userId="31ef2ba0f36c268c" providerId="LiveId" clId="{4F6A59C3-D2BC-2744-9870-E6981141E2D6}" dt="2024-03-26T16:06:35.872" v="547"/>
        <pc:sldMkLst>
          <pc:docMk/>
          <pc:sldMk cId="0" sldId="1553"/>
        </pc:sldMkLst>
        <pc:spChg chg="mod">
          <ac:chgData name="Youhuan Li" userId="31ef2ba0f36c268c" providerId="LiveId" clId="{4F6A59C3-D2BC-2744-9870-E6981141E2D6}" dt="2024-03-26T16:06:35.872" v="547"/>
          <ac:spMkLst>
            <pc:docMk/>
            <pc:sldMk cId="0" sldId="1553"/>
            <ac:spMk id="1916930" creationId="{00000000-0000-0000-0000-000000000000}"/>
          </ac:spMkLst>
        </pc:spChg>
      </pc:sldChg>
      <pc:sldChg chg="modSp add mod">
        <pc:chgData name="Youhuan Li" userId="31ef2ba0f36c268c" providerId="LiveId" clId="{4F6A59C3-D2BC-2744-9870-E6981141E2D6}" dt="2024-03-26T16:06:08.355" v="537"/>
        <pc:sldMkLst>
          <pc:docMk/>
          <pc:sldMk cId="0" sldId="1595"/>
        </pc:sldMkLst>
        <pc:spChg chg="mod">
          <ac:chgData name="Youhuan Li" userId="31ef2ba0f36c268c" providerId="LiveId" clId="{4F6A59C3-D2BC-2744-9870-E6981141E2D6}" dt="2024-03-26T16:06:08.355" v="537"/>
          <ac:spMkLst>
            <pc:docMk/>
            <pc:sldMk cId="0" sldId="1595"/>
            <ac:spMk id="1896450" creationId="{00000000-0000-0000-0000-000000000000}"/>
          </ac:spMkLst>
        </pc:spChg>
      </pc:sldChg>
      <pc:sldChg chg="modSp add mod">
        <pc:chgData name="Youhuan Li" userId="31ef2ba0f36c268c" providerId="LiveId" clId="{4F6A59C3-D2BC-2744-9870-E6981141E2D6}" dt="2024-03-26T16:06:13.322" v="539"/>
        <pc:sldMkLst>
          <pc:docMk/>
          <pc:sldMk cId="0" sldId="1596"/>
        </pc:sldMkLst>
        <pc:spChg chg="mod">
          <ac:chgData name="Youhuan Li" userId="31ef2ba0f36c268c" providerId="LiveId" clId="{4F6A59C3-D2BC-2744-9870-E6981141E2D6}" dt="2024-03-26T16:06:13.322" v="539"/>
          <ac:spMkLst>
            <pc:docMk/>
            <pc:sldMk cId="0" sldId="1596"/>
            <ac:spMk id="1892354" creationId="{00000000-0000-0000-0000-000000000000}"/>
          </ac:spMkLst>
        </pc:spChg>
      </pc:sldChg>
      <pc:sldChg chg="add del">
        <pc:chgData name="Youhuan Li" userId="31ef2ba0f36c268c" providerId="LiveId" clId="{4F6A59C3-D2BC-2744-9870-E6981141E2D6}" dt="2024-03-26T15:45:48.367" v="392"/>
        <pc:sldMkLst>
          <pc:docMk/>
          <pc:sldMk cId="0" sldId="1597"/>
        </pc:sldMkLst>
      </pc:sldChg>
      <pc:sldChg chg="add del">
        <pc:chgData name="Youhuan Li" userId="31ef2ba0f36c268c" providerId="LiveId" clId="{4F6A59C3-D2BC-2744-9870-E6981141E2D6}" dt="2024-03-26T15:45:48.367" v="392"/>
        <pc:sldMkLst>
          <pc:docMk/>
          <pc:sldMk cId="0" sldId="1602"/>
        </pc:sldMkLst>
      </pc:sldChg>
      <pc:sldChg chg="add del">
        <pc:chgData name="Youhuan Li" userId="31ef2ba0f36c268c" providerId="LiveId" clId="{4F6A59C3-D2BC-2744-9870-E6981141E2D6}" dt="2024-03-26T15:45:48.367" v="392"/>
        <pc:sldMkLst>
          <pc:docMk/>
          <pc:sldMk cId="0" sldId="1603"/>
        </pc:sldMkLst>
      </pc:sldChg>
      <pc:sldChg chg="add del">
        <pc:chgData name="Youhuan Li" userId="31ef2ba0f36c268c" providerId="LiveId" clId="{4F6A59C3-D2BC-2744-9870-E6981141E2D6}" dt="2024-03-26T15:45:48.367" v="392"/>
        <pc:sldMkLst>
          <pc:docMk/>
          <pc:sldMk cId="0" sldId="1604"/>
        </pc:sldMkLst>
      </pc:sldChg>
      <pc:sldChg chg="add del">
        <pc:chgData name="Youhuan Li" userId="31ef2ba0f36c268c" providerId="LiveId" clId="{4F6A59C3-D2BC-2744-9870-E6981141E2D6}" dt="2024-03-26T15:45:48.367" v="392"/>
        <pc:sldMkLst>
          <pc:docMk/>
          <pc:sldMk cId="0" sldId="1605"/>
        </pc:sldMkLst>
      </pc:sldChg>
      <pc:sldChg chg="add del">
        <pc:chgData name="Youhuan Li" userId="31ef2ba0f36c268c" providerId="LiveId" clId="{4F6A59C3-D2BC-2744-9870-E6981141E2D6}" dt="2024-03-26T15:45:48.367" v="392"/>
        <pc:sldMkLst>
          <pc:docMk/>
          <pc:sldMk cId="0" sldId="1606"/>
        </pc:sldMkLst>
      </pc:sldChg>
      <pc:sldChg chg="add del">
        <pc:chgData name="Youhuan Li" userId="31ef2ba0f36c268c" providerId="LiveId" clId="{4F6A59C3-D2BC-2744-9870-E6981141E2D6}" dt="2024-03-26T15:45:48.367" v="392"/>
        <pc:sldMkLst>
          <pc:docMk/>
          <pc:sldMk cId="0" sldId="1607"/>
        </pc:sldMkLst>
      </pc:sldChg>
      <pc:sldChg chg="add del">
        <pc:chgData name="Youhuan Li" userId="31ef2ba0f36c268c" providerId="LiveId" clId="{4F6A59C3-D2BC-2744-9870-E6981141E2D6}" dt="2024-03-26T15:45:48.367" v="392"/>
        <pc:sldMkLst>
          <pc:docMk/>
          <pc:sldMk cId="0" sldId="1608"/>
        </pc:sldMkLst>
      </pc:sldChg>
      <pc:sldChg chg="modSp add del mod">
        <pc:chgData name="Youhuan Li" userId="31ef2ba0f36c268c" providerId="LiveId" clId="{4F6A59C3-D2BC-2744-9870-E6981141E2D6}" dt="2024-03-26T16:12:26.797" v="589" actId="403"/>
        <pc:sldMkLst>
          <pc:docMk/>
          <pc:sldMk cId="0" sldId="1609"/>
        </pc:sldMkLst>
        <pc:spChg chg="mod">
          <ac:chgData name="Youhuan Li" userId="31ef2ba0f36c268c" providerId="LiveId" clId="{4F6A59C3-D2BC-2744-9870-E6981141E2D6}" dt="2024-03-26T16:12:26.797" v="589" actId="403"/>
          <ac:spMkLst>
            <pc:docMk/>
            <pc:sldMk cId="0" sldId="1609"/>
            <ac:spMk id="1932290" creationId="{00000000-0000-0000-0000-000000000000}"/>
          </ac:spMkLst>
        </pc:spChg>
      </pc:sldChg>
      <pc:sldChg chg="add del">
        <pc:chgData name="Youhuan Li" userId="31ef2ba0f36c268c" providerId="LiveId" clId="{4F6A59C3-D2BC-2744-9870-E6981141E2D6}" dt="2024-03-26T15:52:54.283" v="456"/>
        <pc:sldMkLst>
          <pc:docMk/>
          <pc:sldMk cId="0" sldId="1611"/>
        </pc:sldMkLst>
      </pc:sldChg>
      <pc:sldChg chg="add del">
        <pc:chgData name="Youhuan Li" userId="31ef2ba0f36c268c" providerId="LiveId" clId="{4F6A59C3-D2BC-2744-9870-E6981141E2D6}" dt="2024-03-26T15:52:54.283" v="456"/>
        <pc:sldMkLst>
          <pc:docMk/>
          <pc:sldMk cId="0" sldId="1612"/>
        </pc:sldMkLst>
      </pc:sldChg>
      <pc:sldChg chg="add del">
        <pc:chgData name="Youhuan Li" userId="31ef2ba0f36c268c" providerId="LiveId" clId="{4F6A59C3-D2BC-2744-9870-E6981141E2D6}" dt="2024-03-26T15:54:37.413" v="459"/>
        <pc:sldMkLst>
          <pc:docMk/>
          <pc:sldMk cId="0" sldId="1623"/>
        </pc:sldMkLst>
      </pc:sldChg>
      <pc:sldChg chg="add del">
        <pc:chgData name="Youhuan Li" userId="31ef2ba0f36c268c" providerId="LiveId" clId="{4F6A59C3-D2BC-2744-9870-E6981141E2D6}" dt="2024-03-26T15:54:37.413" v="459"/>
        <pc:sldMkLst>
          <pc:docMk/>
          <pc:sldMk cId="0" sldId="1624"/>
        </pc:sldMkLst>
      </pc:sldChg>
      <pc:sldChg chg="add del">
        <pc:chgData name="Youhuan Li" userId="31ef2ba0f36c268c" providerId="LiveId" clId="{4F6A59C3-D2BC-2744-9870-E6981141E2D6}" dt="2024-03-26T15:54:37.413" v="459"/>
        <pc:sldMkLst>
          <pc:docMk/>
          <pc:sldMk cId="0" sldId="1625"/>
        </pc:sldMkLst>
      </pc:sldChg>
      <pc:sldChg chg="add del">
        <pc:chgData name="Youhuan Li" userId="31ef2ba0f36c268c" providerId="LiveId" clId="{4F6A59C3-D2BC-2744-9870-E6981141E2D6}" dt="2024-03-26T15:54:37.413" v="459"/>
        <pc:sldMkLst>
          <pc:docMk/>
          <pc:sldMk cId="0" sldId="1626"/>
        </pc:sldMkLst>
      </pc:sldChg>
      <pc:sldChg chg="add del">
        <pc:chgData name="Youhuan Li" userId="31ef2ba0f36c268c" providerId="LiveId" clId="{4F6A59C3-D2BC-2744-9870-E6981141E2D6}" dt="2024-03-26T15:54:37.413" v="459"/>
        <pc:sldMkLst>
          <pc:docMk/>
          <pc:sldMk cId="0" sldId="1628"/>
        </pc:sldMkLst>
      </pc:sldChg>
      <pc:sldChg chg="modSp add mod">
        <pc:chgData name="Youhuan Li" userId="31ef2ba0f36c268c" providerId="LiveId" clId="{4F6A59C3-D2BC-2744-9870-E6981141E2D6}" dt="2024-03-26T16:06:01.038" v="534"/>
        <pc:sldMkLst>
          <pc:docMk/>
          <pc:sldMk cId="0" sldId="1629"/>
        </pc:sldMkLst>
        <pc:spChg chg="mod">
          <ac:chgData name="Youhuan Li" userId="31ef2ba0f36c268c" providerId="LiveId" clId="{4F6A59C3-D2BC-2744-9870-E6981141E2D6}" dt="2024-03-26T16:06:01.038" v="534"/>
          <ac:spMkLst>
            <pc:docMk/>
            <pc:sldMk cId="0" sldId="1629"/>
            <ac:spMk id="1889282" creationId="{00000000-0000-0000-0000-000000000000}"/>
          </ac:spMkLst>
        </pc:spChg>
      </pc:sldChg>
      <pc:sldMasterChg chg="del delSldLayout">
        <pc:chgData name="Youhuan Li" userId="31ef2ba0f36c268c" providerId="LiveId" clId="{4F6A59C3-D2BC-2744-9870-E6981141E2D6}" dt="2024-03-26T16:15:45.797" v="632" actId="2696"/>
        <pc:sldMasterMkLst>
          <pc:docMk/>
          <pc:sldMasterMk cId="1574893393" sldId="2147483677"/>
        </pc:sldMasterMkLst>
        <pc:sldLayoutChg chg="del">
          <pc:chgData name="Youhuan Li" userId="31ef2ba0f36c268c" providerId="LiveId" clId="{4F6A59C3-D2BC-2744-9870-E6981141E2D6}" dt="2024-03-26T16:15:45.797" v="632" actId="2696"/>
          <pc:sldLayoutMkLst>
            <pc:docMk/>
            <pc:sldMasterMk cId="1574893393" sldId="2147483677"/>
            <pc:sldLayoutMk cId="4198384637" sldId="2147483678"/>
          </pc:sldLayoutMkLst>
        </pc:sldLayoutChg>
        <pc:sldLayoutChg chg="del">
          <pc:chgData name="Youhuan Li" userId="31ef2ba0f36c268c" providerId="LiveId" clId="{4F6A59C3-D2BC-2744-9870-E6981141E2D6}" dt="2024-03-26T16:15:45.797" v="632" actId="2696"/>
          <pc:sldLayoutMkLst>
            <pc:docMk/>
            <pc:sldMasterMk cId="1574893393" sldId="2147483677"/>
            <pc:sldLayoutMk cId="4196396541" sldId="2147483679"/>
          </pc:sldLayoutMkLst>
        </pc:sldLayoutChg>
        <pc:sldLayoutChg chg="del">
          <pc:chgData name="Youhuan Li" userId="31ef2ba0f36c268c" providerId="LiveId" clId="{4F6A59C3-D2BC-2744-9870-E6981141E2D6}" dt="2024-03-26T16:15:45.797" v="632" actId="2696"/>
          <pc:sldLayoutMkLst>
            <pc:docMk/>
            <pc:sldMasterMk cId="1574893393" sldId="2147483677"/>
            <pc:sldLayoutMk cId="1922594265" sldId="2147483680"/>
          </pc:sldLayoutMkLst>
        </pc:sldLayoutChg>
        <pc:sldLayoutChg chg="del">
          <pc:chgData name="Youhuan Li" userId="31ef2ba0f36c268c" providerId="LiveId" clId="{4F6A59C3-D2BC-2744-9870-E6981141E2D6}" dt="2024-03-26T16:15:45.797" v="632" actId="2696"/>
          <pc:sldLayoutMkLst>
            <pc:docMk/>
            <pc:sldMasterMk cId="1574893393" sldId="2147483677"/>
            <pc:sldLayoutMk cId="3165924000" sldId="2147483681"/>
          </pc:sldLayoutMkLst>
        </pc:sldLayoutChg>
        <pc:sldLayoutChg chg="del">
          <pc:chgData name="Youhuan Li" userId="31ef2ba0f36c268c" providerId="LiveId" clId="{4F6A59C3-D2BC-2744-9870-E6981141E2D6}" dt="2024-03-26T16:15:45.797" v="632" actId="2696"/>
          <pc:sldLayoutMkLst>
            <pc:docMk/>
            <pc:sldMasterMk cId="1574893393" sldId="2147483677"/>
            <pc:sldLayoutMk cId="1696192235" sldId="2147483682"/>
          </pc:sldLayoutMkLst>
        </pc:sldLayoutChg>
        <pc:sldLayoutChg chg="del">
          <pc:chgData name="Youhuan Li" userId="31ef2ba0f36c268c" providerId="LiveId" clId="{4F6A59C3-D2BC-2744-9870-E6981141E2D6}" dt="2024-03-26T16:15:45.797" v="632" actId="2696"/>
          <pc:sldLayoutMkLst>
            <pc:docMk/>
            <pc:sldMasterMk cId="1574893393" sldId="2147483677"/>
            <pc:sldLayoutMk cId="282534925" sldId="2147483683"/>
          </pc:sldLayoutMkLst>
        </pc:sldLayoutChg>
        <pc:sldLayoutChg chg="del">
          <pc:chgData name="Youhuan Li" userId="31ef2ba0f36c268c" providerId="LiveId" clId="{4F6A59C3-D2BC-2744-9870-E6981141E2D6}" dt="2024-03-26T16:15:45.797" v="632" actId="2696"/>
          <pc:sldLayoutMkLst>
            <pc:docMk/>
            <pc:sldMasterMk cId="1574893393" sldId="2147483677"/>
            <pc:sldLayoutMk cId="321553161" sldId="2147483684"/>
          </pc:sldLayoutMkLst>
        </pc:sldLayoutChg>
        <pc:sldLayoutChg chg="del">
          <pc:chgData name="Youhuan Li" userId="31ef2ba0f36c268c" providerId="LiveId" clId="{4F6A59C3-D2BC-2744-9870-E6981141E2D6}" dt="2024-03-26T16:15:45.797" v="632" actId="2696"/>
          <pc:sldLayoutMkLst>
            <pc:docMk/>
            <pc:sldMasterMk cId="1574893393" sldId="2147483677"/>
            <pc:sldLayoutMk cId="361258952" sldId="2147483685"/>
          </pc:sldLayoutMkLst>
        </pc:sldLayoutChg>
        <pc:sldLayoutChg chg="del">
          <pc:chgData name="Youhuan Li" userId="31ef2ba0f36c268c" providerId="LiveId" clId="{4F6A59C3-D2BC-2744-9870-E6981141E2D6}" dt="2024-03-26T16:15:45.797" v="632" actId="2696"/>
          <pc:sldLayoutMkLst>
            <pc:docMk/>
            <pc:sldMasterMk cId="1574893393" sldId="2147483677"/>
            <pc:sldLayoutMk cId="962983124" sldId="2147483686"/>
          </pc:sldLayoutMkLst>
        </pc:sldLayoutChg>
        <pc:sldLayoutChg chg="del">
          <pc:chgData name="Youhuan Li" userId="31ef2ba0f36c268c" providerId="LiveId" clId="{4F6A59C3-D2BC-2744-9870-E6981141E2D6}" dt="2024-03-26T16:15:45.797" v="632" actId="2696"/>
          <pc:sldLayoutMkLst>
            <pc:docMk/>
            <pc:sldMasterMk cId="1574893393" sldId="2147483677"/>
            <pc:sldLayoutMk cId="205619138" sldId="2147483687"/>
          </pc:sldLayoutMkLst>
        </pc:sldLayoutChg>
        <pc:sldLayoutChg chg="del">
          <pc:chgData name="Youhuan Li" userId="31ef2ba0f36c268c" providerId="LiveId" clId="{4F6A59C3-D2BC-2744-9870-E6981141E2D6}" dt="2024-03-26T16:15:45.797" v="632" actId="2696"/>
          <pc:sldLayoutMkLst>
            <pc:docMk/>
            <pc:sldMasterMk cId="1574893393" sldId="2147483677"/>
            <pc:sldLayoutMk cId="2885232673" sldId="2147483688"/>
          </pc:sldLayoutMkLst>
        </pc:sldLayoutChg>
      </pc:sldMasterChg>
    </pc:docChg>
  </pc:docChgLst>
  <pc:docChgLst>
    <pc:chgData name="Li Youhuan" userId="31ef2ba0f36c268c" providerId="LiveId" clId="{90B3460C-64B6-40A0-BA57-49175248D219}"/>
    <pc:docChg chg="addSld delSld modSld">
      <pc:chgData name="Li Youhuan" userId="31ef2ba0f36c268c" providerId="LiveId" clId="{90B3460C-64B6-40A0-BA57-49175248D219}" dt="2024-03-27T05:54:27.220" v="140" actId="1076"/>
      <pc:docMkLst>
        <pc:docMk/>
      </pc:docMkLst>
      <pc:sldChg chg="modSp mod">
        <pc:chgData name="Li Youhuan" userId="31ef2ba0f36c268c" providerId="LiveId" clId="{90B3460C-64B6-40A0-BA57-49175248D219}" dt="2024-03-27T05:33:38.066" v="14" actId="20577"/>
        <pc:sldMkLst>
          <pc:docMk/>
          <pc:sldMk cId="0" sldId="543"/>
        </pc:sldMkLst>
        <pc:spChg chg="mod">
          <ac:chgData name="Li Youhuan" userId="31ef2ba0f36c268c" providerId="LiveId" clId="{90B3460C-64B6-40A0-BA57-49175248D219}" dt="2024-03-27T05:33:38.066" v="14" actId="20577"/>
          <ac:spMkLst>
            <pc:docMk/>
            <pc:sldMk cId="0" sldId="543"/>
            <ac:spMk id="40971" creationId="{00000000-0000-0000-0000-000000000000}"/>
          </ac:spMkLst>
        </pc:spChg>
      </pc:sldChg>
      <pc:sldChg chg="addSp modSp mod">
        <pc:chgData name="Li Youhuan" userId="31ef2ba0f36c268c" providerId="LiveId" clId="{90B3460C-64B6-40A0-BA57-49175248D219}" dt="2024-03-27T05:47:40.198" v="54" actId="1440"/>
        <pc:sldMkLst>
          <pc:docMk/>
          <pc:sldMk cId="0" sldId="550"/>
        </pc:sldMkLst>
        <pc:spChg chg="mod">
          <ac:chgData name="Li Youhuan" userId="31ef2ba0f36c268c" providerId="LiveId" clId="{90B3460C-64B6-40A0-BA57-49175248D219}" dt="2024-03-27T05:47:30.740" v="49" actId="404"/>
          <ac:spMkLst>
            <pc:docMk/>
            <pc:sldMk cId="0" sldId="550"/>
            <ac:spMk id="2" creationId="{00000000-0000-0000-0000-000000000000}"/>
          </ac:spMkLst>
        </pc:spChg>
        <pc:spChg chg="mod">
          <ac:chgData name="Li Youhuan" userId="31ef2ba0f36c268c" providerId="LiveId" clId="{90B3460C-64B6-40A0-BA57-49175248D219}" dt="2024-03-27T05:47:25.047" v="43" actId="1076"/>
          <ac:spMkLst>
            <pc:docMk/>
            <pc:sldMk cId="0" sldId="550"/>
            <ac:spMk id="48186" creationId="{00000000-0000-0000-0000-000000000000}"/>
          </ac:spMkLst>
        </pc:spChg>
        <pc:picChg chg="add mod">
          <ac:chgData name="Li Youhuan" userId="31ef2ba0f36c268c" providerId="LiveId" clId="{90B3460C-64B6-40A0-BA57-49175248D219}" dt="2024-03-27T05:47:40.198" v="54" actId="1440"/>
          <ac:picMkLst>
            <pc:docMk/>
            <pc:sldMk cId="0" sldId="550"/>
            <ac:picMk id="4" creationId="{2A66139F-09A1-45AC-A04C-624460C89A5C}"/>
          </ac:picMkLst>
        </pc:picChg>
      </pc:sldChg>
      <pc:sldChg chg="del">
        <pc:chgData name="Li Youhuan" userId="31ef2ba0f36c268c" providerId="LiveId" clId="{90B3460C-64B6-40A0-BA57-49175248D219}" dt="2024-03-27T05:50:08.333" v="55" actId="2696"/>
        <pc:sldMkLst>
          <pc:docMk/>
          <pc:sldMk cId="0" sldId="552"/>
        </pc:sldMkLst>
      </pc:sldChg>
      <pc:sldChg chg="modSp mod">
        <pc:chgData name="Li Youhuan" userId="31ef2ba0f36c268c" providerId="LiveId" clId="{90B3460C-64B6-40A0-BA57-49175248D219}" dt="2024-03-27T05:34:26.012" v="19"/>
        <pc:sldMkLst>
          <pc:docMk/>
          <pc:sldMk cId="0" sldId="622"/>
        </pc:sldMkLst>
        <pc:spChg chg="mod">
          <ac:chgData name="Li Youhuan" userId="31ef2ba0f36c268c" providerId="LiveId" clId="{90B3460C-64B6-40A0-BA57-49175248D219}" dt="2024-03-27T05:34:26.012" v="19"/>
          <ac:spMkLst>
            <pc:docMk/>
            <pc:sldMk cId="0" sldId="622"/>
            <ac:spMk id="7170" creationId="{00000000-0000-0000-0000-000000000000}"/>
          </ac:spMkLst>
        </pc:spChg>
      </pc:sldChg>
      <pc:sldChg chg="modSp mod">
        <pc:chgData name="Li Youhuan" userId="31ef2ba0f36c268c" providerId="LiveId" clId="{90B3460C-64B6-40A0-BA57-49175248D219}" dt="2024-03-27T05:54:27.220" v="140" actId="1076"/>
        <pc:sldMkLst>
          <pc:docMk/>
          <pc:sldMk cId="0" sldId="1626"/>
        </pc:sldMkLst>
        <pc:spChg chg="mod">
          <ac:chgData name="Li Youhuan" userId="31ef2ba0f36c268c" providerId="LiveId" clId="{90B3460C-64B6-40A0-BA57-49175248D219}" dt="2024-03-27T05:54:20.963" v="139" actId="20577"/>
          <ac:spMkLst>
            <pc:docMk/>
            <pc:sldMk cId="0" sldId="1626"/>
            <ac:spMk id="77827" creationId="{00000000-0000-0000-0000-000000000000}"/>
          </ac:spMkLst>
        </pc:spChg>
        <pc:spChg chg="mod">
          <ac:chgData name="Li Youhuan" userId="31ef2ba0f36c268c" providerId="LiveId" clId="{90B3460C-64B6-40A0-BA57-49175248D219}" dt="2024-03-27T05:54:27.220" v="140" actId="1076"/>
          <ac:spMkLst>
            <pc:docMk/>
            <pc:sldMk cId="0" sldId="1626"/>
            <ac:spMk id="77829" creationId="{00000000-0000-0000-0000-000000000000}"/>
          </ac:spMkLst>
        </pc:spChg>
        <pc:picChg chg="mod">
          <ac:chgData name="Li Youhuan" userId="31ef2ba0f36c268c" providerId="LiveId" clId="{90B3460C-64B6-40A0-BA57-49175248D219}" dt="2024-03-27T05:54:27.220" v="140" actId="1076"/>
          <ac:picMkLst>
            <pc:docMk/>
            <pc:sldMk cId="0" sldId="1626"/>
            <ac:picMk id="77828" creationId="{00000000-0000-0000-0000-000000000000}"/>
          </ac:picMkLst>
        </pc:picChg>
      </pc:sldChg>
      <pc:sldChg chg="modSp add mod">
        <pc:chgData name="Li Youhuan" userId="31ef2ba0f36c268c" providerId="LiveId" clId="{90B3460C-64B6-40A0-BA57-49175248D219}" dt="2024-03-27T05:37:36.022" v="39"/>
        <pc:sldMkLst>
          <pc:docMk/>
          <pc:sldMk cId="240791146" sldId="1630"/>
        </pc:sldMkLst>
        <pc:spChg chg="mod">
          <ac:chgData name="Li Youhuan" userId="31ef2ba0f36c268c" providerId="LiveId" clId="{90B3460C-64B6-40A0-BA57-49175248D219}" dt="2024-03-27T05:37:36.022" v="39"/>
          <ac:spMkLst>
            <pc:docMk/>
            <pc:sldMk cId="240791146" sldId="1630"/>
            <ac:spMk id="501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b="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0228"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10445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0445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defTabSz="990600" eaLnBrk="1" hangingPunct="1"/>
            <a:fld id="{9A0DB2DC-4C9A-4742-B13C-FB6460FD3503}" type="slidenum">
              <a:rPr lang="en-US" altLang="zh-CN" sz="1300" b="0" dirty="0"/>
              <a:t>‹#›</a:t>
            </a:fld>
            <a:endParaRPr lang="en-US" altLang="zh-CN" sz="13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5</a:t>
            </a:fld>
            <a:endParaRPr lang="en-US" altLang="zh-CN" sz="1300" b="0" dirty="0"/>
          </a:p>
        </p:txBody>
      </p:sp>
      <p:sp>
        <p:nvSpPr>
          <p:cNvPr id="181251" name="Rectangle 2"/>
          <p:cNvSpPr>
            <a:spLocks noGrp="1" noRot="1" noChangeAspect="1" noTextEdit="1"/>
          </p:cNvSpPr>
          <p:nvPr>
            <p:ph type="sldImg"/>
          </p:nvPr>
        </p:nvSpPr>
        <p:spPr>
          <a:xfrm>
            <a:off x="992188" y="768350"/>
            <a:ext cx="5114925" cy="3836988"/>
          </a:xfrm>
        </p:spPr>
      </p:sp>
      <p:sp>
        <p:nvSpPr>
          <p:cNvPr id="181252"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p:spPr>
        <p:txBody>
          <a:bodyPr/>
          <a:lstStyle/>
          <a:p>
            <a:pPr eaLnBrk="1" hangingPunct="1"/>
            <a:endParaRPr lang="zh-CN" altLang="en-US"/>
          </a:p>
        </p:txBody>
      </p:sp>
      <p:sp>
        <p:nvSpPr>
          <p:cNvPr id="20173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41E4F-5BC6-4396-8D62-DC0F11CE1991}"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p:spPr>
        <p:txBody>
          <a:bodyPr/>
          <a:lstStyle/>
          <a:p>
            <a:pPr eaLnBrk="1" hangingPunct="1"/>
            <a:endParaRPr lang="zh-CN" altLang="en-US"/>
          </a:p>
        </p:txBody>
      </p:sp>
      <p:sp>
        <p:nvSpPr>
          <p:cNvPr id="20275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05C90D4-BCA4-4B3C-89E7-BFDB4B641890}"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p:spPr>
      </p:sp>
      <p:sp>
        <p:nvSpPr>
          <p:cNvPr id="203779" name="备注占位符 2"/>
          <p:cNvSpPr>
            <a:spLocks noGrp="1"/>
          </p:cNvSpPr>
          <p:nvPr>
            <p:ph type="body" idx="1"/>
          </p:nvPr>
        </p:nvSpPr>
        <p:spPr>
          <a:noFill/>
          <a:ln/>
        </p:spPr>
        <p:txBody>
          <a:bodyPr/>
          <a:lstStyle/>
          <a:p>
            <a:pPr eaLnBrk="1" hangingPunct="1"/>
            <a:endParaRPr lang="zh-CN" altLang="en-US"/>
          </a:p>
        </p:txBody>
      </p:sp>
      <p:sp>
        <p:nvSpPr>
          <p:cNvPr id="20378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D86B55-DFFC-420B-B1BE-D40CABF16E62}"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p:spPr>
        <p:txBody>
          <a:bodyPr/>
          <a:lstStyle/>
          <a:p>
            <a:pPr eaLnBrk="1" hangingPunct="1"/>
            <a:endParaRPr lang="zh-CN" altLang="en-US"/>
          </a:p>
        </p:txBody>
      </p:sp>
      <p:sp>
        <p:nvSpPr>
          <p:cNvPr id="2048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A98789D-3022-49DC-A1A8-BD18B81656B5}"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p:spPr>
        <p:txBody>
          <a:bodyPr/>
          <a:lstStyle/>
          <a:p>
            <a:pPr eaLnBrk="1" hangingPunct="1"/>
            <a:endParaRPr lang="zh-CN" altLang="en-US"/>
          </a:p>
        </p:txBody>
      </p:sp>
      <p:sp>
        <p:nvSpPr>
          <p:cNvPr id="20582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A705C1-CD1E-4556-AE79-86ADC3C63137}"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xfrm>
            <a:off x="992188" y="768350"/>
            <a:ext cx="5114925" cy="3836988"/>
          </a:xfrm>
          <a:ln/>
        </p:spPr>
      </p:sp>
      <p:sp>
        <p:nvSpPr>
          <p:cNvPr id="206851" name="备注占位符 2"/>
          <p:cNvSpPr>
            <a:spLocks noGrp="1"/>
          </p:cNvSpPr>
          <p:nvPr>
            <p:ph type="body" idx="1"/>
          </p:nvPr>
        </p:nvSpPr>
        <p:spPr>
          <a:noFill/>
          <a:ln/>
        </p:spPr>
        <p:txBody>
          <a:bodyPr/>
          <a:lstStyle/>
          <a:p>
            <a:pPr eaLnBrk="1" hangingPunct="1"/>
            <a:endParaRPr lang="zh-CN" altLang="en-US"/>
          </a:p>
        </p:txBody>
      </p:sp>
      <p:sp>
        <p:nvSpPr>
          <p:cNvPr id="20685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DD27CA-13AE-4200-B52C-6889F9167E1E}"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ln/>
        </p:spPr>
      </p:sp>
      <p:sp>
        <p:nvSpPr>
          <p:cNvPr id="208899" name="备注占位符 2"/>
          <p:cNvSpPr>
            <a:spLocks noGrp="1"/>
          </p:cNvSpPr>
          <p:nvPr>
            <p:ph type="body" idx="1"/>
          </p:nvPr>
        </p:nvSpPr>
        <p:spPr>
          <a:noFill/>
          <a:ln/>
        </p:spPr>
        <p:txBody>
          <a:bodyPr/>
          <a:lstStyle/>
          <a:p>
            <a:pPr eaLnBrk="1" hangingPunct="1"/>
            <a:endParaRPr lang="zh-CN" altLang="en-US"/>
          </a:p>
        </p:txBody>
      </p:sp>
      <p:sp>
        <p:nvSpPr>
          <p:cNvPr id="20890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1F24E7-95C3-4F1A-B850-DB39580E871C}"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ln/>
        </p:spPr>
      </p:sp>
      <p:sp>
        <p:nvSpPr>
          <p:cNvPr id="209923" name="备注占位符 2"/>
          <p:cNvSpPr>
            <a:spLocks noGrp="1"/>
          </p:cNvSpPr>
          <p:nvPr>
            <p:ph type="body" idx="1"/>
          </p:nvPr>
        </p:nvSpPr>
        <p:spPr>
          <a:noFill/>
          <a:ln/>
        </p:spPr>
        <p:txBody>
          <a:bodyPr/>
          <a:lstStyle/>
          <a:p>
            <a:pPr eaLnBrk="1" hangingPunct="1"/>
            <a:endParaRPr lang="zh-CN" altLang="en-US"/>
          </a:p>
        </p:txBody>
      </p:sp>
      <p:sp>
        <p:nvSpPr>
          <p:cNvPr id="20992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55BC5D-34DA-4352-A35E-A85685C4EBC1}"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ln/>
        </p:spPr>
        <p:txBody>
          <a:bodyPr/>
          <a:lstStyle/>
          <a:p>
            <a:pPr eaLnBrk="1" hangingPunct="1"/>
            <a:endParaRPr lang="zh-CN" altLang="en-US"/>
          </a:p>
        </p:txBody>
      </p:sp>
      <p:sp>
        <p:nvSpPr>
          <p:cNvPr id="22118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48E938-996C-4006-A0E7-0BA3AF4AB794}"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pPr eaLnBrk="1" hangingPunct="1"/>
            <a:endParaRPr lang="zh-CN" altLang="en-US"/>
          </a:p>
        </p:txBody>
      </p:sp>
      <p:sp>
        <p:nvSpPr>
          <p:cNvPr id="15974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2C3F1A-4C6A-4A2E-ADDC-315E4D5B3595}"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ln/>
        </p:spPr>
      </p:sp>
      <p:sp>
        <p:nvSpPr>
          <p:cNvPr id="222211" name="备注占位符 2"/>
          <p:cNvSpPr>
            <a:spLocks noGrp="1"/>
          </p:cNvSpPr>
          <p:nvPr>
            <p:ph type="body" idx="1"/>
          </p:nvPr>
        </p:nvSpPr>
        <p:spPr>
          <a:noFill/>
          <a:ln/>
        </p:spPr>
        <p:txBody>
          <a:bodyPr/>
          <a:lstStyle/>
          <a:p>
            <a:pPr eaLnBrk="1" hangingPunct="1"/>
            <a:endParaRPr lang="zh-CN" altLang="en-US"/>
          </a:p>
        </p:txBody>
      </p:sp>
      <p:sp>
        <p:nvSpPr>
          <p:cNvPr id="22221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D239415-3436-4B48-A85E-A1F6377B5ED4}"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ln/>
        </p:spPr>
      </p:sp>
      <p:sp>
        <p:nvSpPr>
          <p:cNvPr id="223235" name="备注占位符 2"/>
          <p:cNvSpPr>
            <a:spLocks noGrp="1"/>
          </p:cNvSpPr>
          <p:nvPr>
            <p:ph type="body" idx="1"/>
          </p:nvPr>
        </p:nvSpPr>
        <p:spPr>
          <a:noFill/>
          <a:ln/>
        </p:spPr>
        <p:txBody>
          <a:bodyPr/>
          <a:lstStyle/>
          <a:p>
            <a:pPr eaLnBrk="1" hangingPunct="1"/>
            <a:endParaRPr lang="zh-CN" altLang="en-US"/>
          </a:p>
        </p:txBody>
      </p:sp>
      <p:sp>
        <p:nvSpPr>
          <p:cNvPr id="22323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2CD1F3-659A-4AE6-9AC8-343FD19CBEE2}"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xfrm>
            <a:off x="992188" y="768350"/>
            <a:ext cx="5114925" cy="3836988"/>
          </a:xfrm>
          <a:ln/>
        </p:spPr>
      </p:sp>
      <p:sp>
        <p:nvSpPr>
          <p:cNvPr id="224259" name="备注占位符 2"/>
          <p:cNvSpPr>
            <a:spLocks noGrp="1"/>
          </p:cNvSpPr>
          <p:nvPr>
            <p:ph type="body" idx="1"/>
          </p:nvPr>
        </p:nvSpPr>
        <p:spPr>
          <a:noFill/>
          <a:ln/>
        </p:spPr>
        <p:txBody>
          <a:bodyPr/>
          <a:lstStyle/>
          <a:p>
            <a:pPr eaLnBrk="1" hangingPunct="1"/>
            <a:endParaRPr lang="zh-CN" altLang="en-US"/>
          </a:p>
        </p:txBody>
      </p:sp>
      <p:sp>
        <p:nvSpPr>
          <p:cNvPr id="22426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95D6F5-D619-4248-B7E8-D1592931FD59}"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a:ln/>
        </p:spPr>
      </p:sp>
      <p:sp>
        <p:nvSpPr>
          <p:cNvPr id="226307" name="备注占位符 2"/>
          <p:cNvSpPr>
            <a:spLocks noGrp="1"/>
          </p:cNvSpPr>
          <p:nvPr>
            <p:ph type="body" idx="1"/>
          </p:nvPr>
        </p:nvSpPr>
        <p:spPr>
          <a:noFill/>
          <a:ln/>
        </p:spPr>
        <p:txBody>
          <a:bodyPr/>
          <a:lstStyle/>
          <a:p>
            <a:pPr eaLnBrk="1" hangingPunct="1"/>
            <a:endParaRPr lang="zh-CN" altLang="en-US"/>
          </a:p>
        </p:txBody>
      </p:sp>
      <p:sp>
        <p:nvSpPr>
          <p:cNvPr id="22630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51A2386-5CFD-4F8C-8F03-81173F56C263}"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xfrm>
            <a:off x="992188" y="768350"/>
            <a:ext cx="5114925" cy="3836988"/>
          </a:xfrm>
          <a:ln/>
        </p:spPr>
      </p:sp>
      <p:sp>
        <p:nvSpPr>
          <p:cNvPr id="164867" name="备注占位符 2"/>
          <p:cNvSpPr>
            <a:spLocks noGrp="1"/>
          </p:cNvSpPr>
          <p:nvPr>
            <p:ph type="body" idx="1"/>
          </p:nvPr>
        </p:nvSpPr>
        <p:spPr>
          <a:noFill/>
          <a:ln/>
        </p:spPr>
        <p:txBody>
          <a:bodyPr/>
          <a:lstStyle/>
          <a:p>
            <a:pPr eaLnBrk="1" hangingPunct="1"/>
            <a:endParaRPr lang="zh-CN" altLang="en-US"/>
          </a:p>
        </p:txBody>
      </p:sp>
      <p:sp>
        <p:nvSpPr>
          <p:cNvPr id="16486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E1A62B0-BBC3-4FF3-BCFE-0CD3C35AECE7}"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769338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xfrm>
            <a:off x="992188" y="768350"/>
            <a:ext cx="5114925" cy="3836988"/>
          </a:xfrm>
          <a:ln/>
        </p:spPr>
      </p:sp>
      <p:sp>
        <p:nvSpPr>
          <p:cNvPr id="165891" name="备注占位符 2"/>
          <p:cNvSpPr>
            <a:spLocks noGrp="1"/>
          </p:cNvSpPr>
          <p:nvPr>
            <p:ph type="body" idx="1"/>
          </p:nvPr>
        </p:nvSpPr>
        <p:spPr>
          <a:noFill/>
          <a:ln/>
        </p:spPr>
        <p:txBody>
          <a:bodyPr/>
          <a:lstStyle/>
          <a:p>
            <a:pPr eaLnBrk="1" hangingPunct="1"/>
            <a:endParaRPr lang="zh-CN" altLang="en-US"/>
          </a:p>
        </p:txBody>
      </p:sp>
      <p:sp>
        <p:nvSpPr>
          <p:cNvPr id="16589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6FAA956-6669-4336-826C-B68FB6B0025D}"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361505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xfrm>
            <a:off x="992188" y="768350"/>
            <a:ext cx="5114925" cy="3836988"/>
          </a:xfrm>
          <a:ln/>
        </p:spPr>
      </p:sp>
      <p:sp>
        <p:nvSpPr>
          <p:cNvPr id="166915" name="备注占位符 2"/>
          <p:cNvSpPr>
            <a:spLocks noGrp="1"/>
          </p:cNvSpPr>
          <p:nvPr>
            <p:ph type="body" idx="1"/>
          </p:nvPr>
        </p:nvSpPr>
        <p:spPr>
          <a:noFill/>
          <a:ln/>
        </p:spPr>
        <p:txBody>
          <a:bodyPr/>
          <a:lstStyle/>
          <a:p>
            <a:pPr eaLnBrk="1" hangingPunct="1"/>
            <a:endParaRPr lang="zh-CN" altLang="en-US"/>
          </a:p>
        </p:txBody>
      </p:sp>
      <p:sp>
        <p:nvSpPr>
          <p:cNvPr id="166916" name="灯片编号占位符 3"/>
          <p:cNvSpPr>
            <a:spLocks noGrp="1"/>
          </p:cNvSpPr>
          <p:nvPr>
            <p:ph type="sldNum" sz="quarter" idx="5"/>
          </p:nvPr>
        </p:nvSpPr>
        <p:spPr>
          <a:noFill/>
        </p:spPr>
        <p:txBody>
          <a:bodyPr/>
          <a:lstStyle/>
          <a:p>
            <a:fld id="{583FB1A9-5BB7-4FED-BC00-CC21EEB7575B}" type="slidenum">
              <a:rPr lang="zh-CN" altLang="en-US" smtClean="0"/>
              <a:pPr/>
              <a:t>55</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xfrm>
            <a:off x="992188" y="768350"/>
            <a:ext cx="5114925" cy="3836988"/>
          </a:xfrm>
          <a:ln/>
        </p:spPr>
      </p:sp>
      <p:sp>
        <p:nvSpPr>
          <p:cNvPr id="167939" name="备注占位符 2"/>
          <p:cNvSpPr>
            <a:spLocks noGrp="1"/>
          </p:cNvSpPr>
          <p:nvPr>
            <p:ph type="body" idx="1"/>
          </p:nvPr>
        </p:nvSpPr>
        <p:spPr>
          <a:noFill/>
          <a:ln/>
        </p:spPr>
        <p:txBody>
          <a:bodyPr/>
          <a:lstStyle/>
          <a:p>
            <a:pPr eaLnBrk="1" hangingPunct="1"/>
            <a:endParaRPr lang="zh-CN" altLang="en-US"/>
          </a:p>
        </p:txBody>
      </p:sp>
      <p:sp>
        <p:nvSpPr>
          <p:cNvPr id="167940" name="灯片编号占位符 3"/>
          <p:cNvSpPr>
            <a:spLocks noGrp="1"/>
          </p:cNvSpPr>
          <p:nvPr>
            <p:ph type="sldNum" sz="quarter" idx="5"/>
          </p:nvPr>
        </p:nvSpPr>
        <p:spPr>
          <a:noFill/>
        </p:spPr>
        <p:txBody>
          <a:bodyPr/>
          <a:lstStyle/>
          <a:p>
            <a:fld id="{1AA8B264-163C-4293-B2B7-12F1D2A07C0D}" type="slidenum">
              <a:rPr lang="zh-CN" altLang="en-US" smtClean="0"/>
              <a:pPr/>
              <a:t>56</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xfrm>
            <a:off x="992188" y="768350"/>
            <a:ext cx="5114925" cy="3836988"/>
          </a:xfrm>
          <a:ln/>
        </p:spPr>
      </p:sp>
      <p:sp>
        <p:nvSpPr>
          <p:cNvPr id="168963" name="备注占位符 2"/>
          <p:cNvSpPr>
            <a:spLocks noGrp="1"/>
          </p:cNvSpPr>
          <p:nvPr>
            <p:ph type="body" idx="1"/>
          </p:nvPr>
        </p:nvSpPr>
        <p:spPr>
          <a:noFill/>
          <a:ln/>
        </p:spPr>
        <p:txBody>
          <a:bodyPr/>
          <a:lstStyle/>
          <a:p>
            <a:pPr eaLnBrk="1" hangingPunct="1"/>
            <a:endParaRPr lang="zh-CN" altLang="en-US"/>
          </a:p>
        </p:txBody>
      </p:sp>
      <p:sp>
        <p:nvSpPr>
          <p:cNvPr id="168964" name="灯片编号占位符 3"/>
          <p:cNvSpPr>
            <a:spLocks noGrp="1"/>
          </p:cNvSpPr>
          <p:nvPr>
            <p:ph type="sldNum" sz="quarter" idx="5"/>
          </p:nvPr>
        </p:nvSpPr>
        <p:spPr>
          <a:noFill/>
        </p:spPr>
        <p:txBody>
          <a:bodyPr/>
          <a:lstStyle/>
          <a:p>
            <a:fld id="{568A257D-C097-47D5-8A98-594D67AFB991}" type="slidenum">
              <a:rPr lang="zh-CN" altLang="en-US" smtClean="0"/>
              <a:pPr/>
              <a:t>57</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xfrm>
            <a:off x="992188" y="768350"/>
            <a:ext cx="5114925" cy="3836988"/>
          </a:xfrm>
          <a:ln/>
        </p:spPr>
      </p:sp>
      <p:sp>
        <p:nvSpPr>
          <p:cNvPr id="169987" name="备注占位符 2"/>
          <p:cNvSpPr>
            <a:spLocks noGrp="1"/>
          </p:cNvSpPr>
          <p:nvPr>
            <p:ph type="body" idx="1"/>
          </p:nvPr>
        </p:nvSpPr>
        <p:spPr>
          <a:noFill/>
          <a:ln/>
        </p:spPr>
        <p:txBody>
          <a:bodyPr/>
          <a:lstStyle/>
          <a:p>
            <a:pPr eaLnBrk="1" hangingPunct="1"/>
            <a:endParaRPr lang="zh-CN" altLang="en-US"/>
          </a:p>
        </p:txBody>
      </p:sp>
      <p:sp>
        <p:nvSpPr>
          <p:cNvPr id="169988" name="灯片编号占位符 3"/>
          <p:cNvSpPr>
            <a:spLocks noGrp="1"/>
          </p:cNvSpPr>
          <p:nvPr>
            <p:ph type="sldNum" sz="quarter" idx="5"/>
          </p:nvPr>
        </p:nvSpPr>
        <p:spPr>
          <a:noFill/>
        </p:spPr>
        <p:txBody>
          <a:bodyPr/>
          <a:lstStyle/>
          <a:p>
            <a:fld id="{BADE00A3-9B18-48C1-9313-3D2B62474448}" type="slidenum">
              <a:rPr lang="zh-CN" altLang="en-US" smtClean="0"/>
              <a:pPr/>
              <a:t>59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xfrm>
            <a:off x="992188" y="768350"/>
            <a:ext cx="5114925" cy="3836988"/>
          </a:xfrm>
          <a:ln/>
        </p:spPr>
      </p:sp>
      <p:sp>
        <p:nvSpPr>
          <p:cNvPr id="160771" name="备注占位符 2"/>
          <p:cNvSpPr>
            <a:spLocks noGrp="1"/>
          </p:cNvSpPr>
          <p:nvPr>
            <p:ph type="body" idx="1"/>
          </p:nvPr>
        </p:nvSpPr>
        <p:spPr>
          <a:noFill/>
          <a:ln/>
        </p:spPr>
        <p:txBody>
          <a:bodyPr/>
          <a:lstStyle/>
          <a:p>
            <a:pPr eaLnBrk="1" hangingPunct="1"/>
            <a:endParaRPr lang="zh-CN" altLang="en-US"/>
          </a:p>
        </p:txBody>
      </p:sp>
      <p:sp>
        <p:nvSpPr>
          <p:cNvPr id="16077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1EC91F-7E2D-46DA-B73D-AF8A05CBF5DA}"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xfrm>
            <a:off x="992188" y="768350"/>
            <a:ext cx="5114925" cy="3836988"/>
          </a:xfrm>
          <a:ln/>
        </p:spPr>
      </p:sp>
      <p:sp>
        <p:nvSpPr>
          <p:cNvPr id="169987" name="备注占位符 2"/>
          <p:cNvSpPr>
            <a:spLocks noGrp="1"/>
          </p:cNvSpPr>
          <p:nvPr>
            <p:ph type="body" idx="1"/>
          </p:nvPr>
        </p:nvSpPr>
        <p:spPr>
          <a:noFill/>
          <a:ln/>
        </p:spPr>
        <p:txBody>
          <a:bodyPr/>
          <a:lstStyle/>
          <a:p>
            <a:pPr eaLnBrk="1" hangingPunct="1"/>
            <a:endParaRPr lang="zh-CN" altLang="en-US"/>
          </a:p>
        </p:txBody>
      </p:sp>
      <p:sp>
        <p:nvSpPr>
          <p:cNvPr id="169988" name="灯片编号占位符 3"/>
          <p:cNvSpPr>
            <a:spLocks noGrp="1"/>
          </p:cNvSpPr>
          <p:nvPr>
            <p:ph type="sldNum" sz="quarter" idx="5"/>
          </p:nvPr>
        </p:nvSpPr>
        <p:spPr>
          <a:noFill/>
        </p:spPr>
        <p:txBody>
          <a:bodyPr/>
          <a:lstStyle/>
          <a:p>
            <a:fld id="{BADE00A3-9B18-48C1-9313-3D2B62474448}" type="slidenum">
              <a:rPr lang="zh-CN" altLang="en-US" smtClean="0"/>
              <a:pPr/>
              <a:t>60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xfrm>
            <a:off x="992188" y="768350"/>
            <a:ext cx="5114925" cy="3836988"/>
          </a:xfrm>
          <a:ln/>
        </p:spPr>
      </p:sp>
      <p:sp>
        <p:nvSpPr>
          <p:cNvPr id="171011" name="备注占位符 2"/>
          <p:cNvSpPr>
            <a:spLocks noGrp="1"/>
          </p:cNvSpPr>
          <p:nvPr>
            <p:ph type="body" idx="1"/>
          </p:nvPr>
        </p:nvSpPr>
        <p:spPr>
          <a:noFill/>
          <a:ln/>
        </p:spPr>
        <p:txBody>
          <a:bodyPr/>
          <a:lstStyle/>
          <a:p>
            <a:pPr eaLnBrk="1" hangingPunct="1"/>
            <a:endParaRPr lang="zh-CN" altLang="en-US"/>
          </a:p>
        </p:txBody>
      </p:sp>
      <p:sp>
        <p:nvSpPr>
          <p:cNvPr id="171012" name="灯片编号占位符 3"/>
          <p:cNvSpPr>
            <a:spLocks noGrp="1"/>
          </p:cNvSpPr>
          <p:nvPr>
            <p:ph type="sldNum" sz="quarter" idx="5"/>
          </p:nvPr>
        </p:nvSpPr>
        <p:spPr>
          <a:noFill/>
        </p:spPr>
        <p:txBody>
          <a:bodyPr/>
          <a:lstStyle/>
          <a:p>
            <a:fld id="{362C87EF-63D9-4879-95F4-1888EED19FFA}" type="slidenum">
              <a:rPr lang="zh-CN" altLang="en-US" smtClean="0"/>
              <a:pPr/>
              <a:t>61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xfrm>
            <a:off x="992188" y="768350"/>
            <a:ext cx="5114925" cy="3836988"/>
          </a:xfrm>
          <a:ln/>
        </p:spPr>
      </p:sp>
      <p:sp>
        <p:nvSpPr>
          <p:cNvPr id="173059" name="备注占位符 2"/>
          <p:cNvSpPr>
            <a:spLocks noGrp="1"/>
          </p:cNvSpPr>
          <p:nvPr>
            <p:ph type="body" idx="1"/>
          </p:nvPr>
        </p:nvSpPr>
        <p:spPr>
          <a:noFill/>
          <a:ln/>
        </p:spPr>
        <p:txBody>
          <a:bodyPr/>
          <a:lstStyle/>
          <a:p>
            <a:pPr eaLnBrk="1" hangingPunct="1"/>
            <a:endParaRPr lang="zh-CN" altLang="en-US"/>
          </a:p>
        </p:txBody>
      </p:sp>
      <p:sp>
        <p:nvSpPr>
          <p:cNvPr id="173060" name="灯片编号占位符 3"/>
          <p:cNvSpPr>
            <a:spLocks noGrp="1"/>
          </p:cNvSpPr>
          <p:nvPr>
            <p:ph type="sldNum" sz="quarter" idx="5"/>
          </p:nvPr>
        </p:nvSpPr>
        <p:spPr>
          <a:noFill/>
        </p:spPr>
        <p:txBody>
          <a:bodyPr/>
          <a:lstStyle/>
          <a:p>
            <a:fld id="{2965A8F9-C154-4141-9E87-AA695DB51C1B}" type="slidenum">
              <a:rPr lang="zh-CN" altLang="en-US" smtClean="0"/>
              <a:pPr/>
              <a:t>65</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xfrm>
            <a:off x="992188" y="768350"/>
            <a:ext cx="5114925" cy="3836988"/>
          </a:xfrm>
          <a:ln/>
        </p:spPr>
      </p:sp>
      <p:sp>
        <p:nvSpPr>
          <p:cNvPr id="174083" name="备注占位符 2"/>
          <p:cNvSpPr>
            <a:spLocks noGrp="1"/>
          </p:cNvSpPr>
          <p:nvPr>
            <p:ph type="body" idx="1"/>
          </p:nvPr>
        </p:nvSpPr>
        <p:spPr>
          <a:noFill/>
          <a:ln/>
        </p:spPr>
        <p:txBody>
          <a:bodyPr/>
          <a:lstStyle/>
          <a:p>
            <a:pPr eaLnBrk="1" hangingPunct="1"/>
            <a:endParaRPr lang="zh-CN" altLang="en-US"/>
          </a:p>
        </p:txBody>
      </p:sp>
      <p:sp>
        <p:nvSpPr>
          <p:cNvPr id="174084" name="灯片编号占位符 3"/>
          <p:cNvSpPr>
            <a:spLocks noGrp="1"/>
          </p:cNvSpPr>
          <p:nvPr>
            <p:ph type="sldNum" sz="quarter" idx="5"/>
          </p:nvPr>
        </p:nvSpPr>
        <p:spPr>
          <a:noFill/>
        </p:spPr>
        <p:txBody>
          <a:bodyPr/>
          <a:lstStyle/>
          <a:p>
            <a:fld id="{858DED60-B3D7-43E1-8751-B4C61BAF2A19}" type="slidenum">
              <a:rPr lang="zh-CN" altLang="en-US" smtClean="0"/>
              <a:pPr/>
              <a:t>66</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xfrm>
            <a:off x="992188" y="768350"/>
            <a:ext cx="5114925" cy="3836988"/>
          </a:xfrm>
          <a:ln/>
        </p:spPr>
      </p:sp>
      <p:sp>
        <p:nvSpPr>
          <p:cNvPr id="175107" name="备注占位符 2"/>
          <p:cNvSpPr>
            <a:spLocks noGrp="1"/>
          </p:cNvSpPr>
          <p:nvPr>
            <p:ph type="body" idx="1"/>
          </p:nvPr>
        </p:nvSpPr>
        <p:spPr>
          <a:noFill/>
          <a:ln/>
        </p:spPr>
        <p:txBody>
          <a:bodyPr/>
          <a:lstStyle/>
          <a:p>
            <a:pPr eaLnBrk="1" hangingPunct="1"/>
            <a:endParaRPr lang="zh-CN" altLang="en-US"/>
          </a:p>
        </p:txBody>
      </p:sp>
      <p:sp>
        <p:nvSpPr>
          <p:cNvPr id="175108" name="灯片编号占位符 3"/>
          <p:cNvSpPr>
            <a:spLocks noGrp="1"/>
          </p:cNvSpPr>
          <p:nvPr>
            <p:ph type="sldNum" sz="quarter" idx="5"/>
          </p:nvPr>
        </p:nvSpPr>
        <p:spPr>
          <a:noFill/>
        </p:spPr>
        <p:txBody>
          <a:bodyPr/>
          <a:lstStyle/>
          <a:p>
            <a:fld id="{D4D42475-0171-4D75-8FD4-CC810FA55BF5}" type="slidenum">
              <a:rPr lang="zh-CN" altLang="en-US" smtClean="0"/>
              <a:pPr/>
              <a:t>68</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xfrm>
            <a:off x="992188" y="768350"/>
            <a:ext cx="5114925" cy="3836988"/>
          </a:xfrm>
          <a:ln/>
        </p:spPr>
      </p:sp>
      <p:sp>
        <p:nvSpPr>
          <p:cNvPr id="176131" name="备注占位符 2"/>
          <p:cNvSpPr>
            <a:spLocks noGrp="1"/>
          </p:cNvSpPr>
          <p:nvPr>
            <p:ph type="body" idx="1"/>
          </p:nvPr>
        </p:nvSpPr>
        <p:spPr>
          <a:noFill/>
          <a:ln/>
        </p:spPr>
        <p:txBody>
          <a:bodyPr/>
          <a:lstStyle/>
          <a:p>
            <a:pPr eaLnBrk="1" hangingPunct="1"/>
            <a:endParaRPr lang="zh-CN" altLang="en-US"/>
          </a:p>
        </p:txBody>
      </p:sp>
      <p:sp>
        <p:nvSpPr>
          <p:cNvPr id="176132" name="灯片编号占位符 3"/>
          <p:cNvSpPr>
            <a:spLocks noGrp="1"/>
          </p:cNvSpPr>
          <p:nvPr>
            <p:ph type="sldNum" sz="quarter" idx="5"/>
          </p:nvPr>
        </p:nvSpPr>
        <p:spPr>
          <a:noFill/>
        </p:spPr>
        <p:txBody>
          <a:bodyPr/>
          <a:lstStyle/>
          <a:p>
            <a:fld id="{1236D67E-ADFA-4561-85CD-9FECDA5B67E0}" type="slidenum">
              <a:rPr lang="zh-CN" altLang="en-US" smtClean="0"/>
              <a:pPr/>
              <a:t>69</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xfrm>
            <a:off x="992188" y="768350"/>
            <a:ext cx="5114925" cy="3836988"/>
          </a:xfrm>
          <a:ln/>
        </p:spPr>
      </p:sp>
      <p:sp>
        <p:nvSpPr>
          <p:cNvPr id="177155" name="备注占位符 2"/>
          <p:cNvSpPr>
            <a:spLocks noGrp="1"/>
          </p:cNvSpPr>
          <p:nvPr>
            <p:ph type="body" idx="1"/>
          </p:nvPr>
        </p:nvSpPr>
        <p:spPr>
          <a:noFill/>
          <a:ln/>
        </p:spPr>
        <p:txBody>
          <a:bodyPr/>
          <a:lstStyle/>
          <a:p>
            <a:pPr eaLnBrk="1" hangingPunct="1"/>
            <a:endParaRPr lang="zh-CN" altLang="en-US"/>
          </a:p>
        </p:txBody>
      </p:sp>
      <p:sp>
        <p:nvSpPr>
          <p:cNvPr id="177156" name="灯片编号占位符 3"/>
          <p:cNvSpPr>
            <a:spLocks noGrp="1"/>
          </p:cNvSpPr>
          <p:nvPr>
            <p:ph type="sldNum" sz="quarter" idx="5"/>
          </p:nvPr>
        </p:nvSpPr>
        <p:spPr>
          <a:noFill/>
        </p:spPr>
        <p:txBody>
          <a:bodyPr/>
          <a:lstStyle/>
          <a:p>
            <a:fld id="{284FE223-FE52-43FD-A575-DF0FD2D81C90}" type="slidenum">
              <a:rPr lang="zh-CN" altLang="en-US" smtClean="0"/>
              <a:pPr/>
              <a:t>71</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xfrm>
            <a:off x="992188" y="768350"/>
            <a:ext cx="5114925" cy="3836988"/>
          </a:xfrm>
          <a:ln/>
        </p:spPr>
      </p:sp>
      <p:sp>
        <p:nvSpPr>
          <p:cNvPr id="178179" name="备注占位符 2"/>
          <p:cNvSpPr>
            <a:spLocks noGrp="1"/>
          </p:cNvSpPr>
          <p:nvPr>
            <p:ph type="body" idx="1"/>
          </p:nvPr>
        </p:nvSpPr>
        <p:spPr>
          <a:noFill/>
          <a:ln/>
        </p:spPr>
        <p:txBody>
          <a:bodyPr/>
          <a:lstStyle/>
          <a:p>
            <a:pPr eaLnBrk="1" hangingPunct="1"/>
            <a:endParaRPr lang="zh-CN" altLang="en-US"/>
          </a:p>
        </p:txBody>
      </p:sp>
      <p:sp>
        <p:nvSpPr>
          <p:cNvPr id="178180" name="灯片编号占位符 3"/>
          <p:cNvSpPr>
            <a:spLocks noGrp="1"/>
          </p:cNvSpPr>
          <p:nvPr>
            <p:ph type="sldNum" sz="quarter" idx="5"/>
          </p:nvPr>
        </p:nvSpPr>
        <p:spPr>
          <a:noFill/>
        </p:spPr>
        <p:txBody>
          <a:bodyPr/>
          <a:lstStyle/>
          <a:p>
            <a:fld id="{CAA8C15B-94FA-49B9-851A-94372231A200}" type="slidenum">
              <a:rPr lang="zh-CN" altLang="en-US" smtClean="0"/>
              <a:pPr/>
              <a:t>72</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xfrm>
            <a:off x="992188" y="768350"/>
            <a:ext cx="5114925" cy="3836988"/>
          </a:xfrm>
          <a:ln/>
        </p:spPr>
      </p:sp>
      <p:sp>
        <p:nvSpPr>
          <p:cNvPr id="179203" name="备注占位符 2"/>
          <p:cNvSpPr>
            <a:spLocks noGrp="1"/>
          </p:cNvSpPr>
          <p:nvPr>
            <p:ph type="body" idx="1"/>
          </p:nvPr>
        </p:nvSpPr>
        <p:spPr>
          <a:noFill/>
          <a:ln/>
        </p:spPr>
        <p:txBody>
          <a:bodyPr/>
          <a:lstStyle/>
          <a:p>
            <a:pPr eaLnBrk="1" hangingPunct="1"/>
            <a:endParaRPr lang="zh-CN" altLang="en-US"/>
          </a:p>
        </p:txBody>
      </p:sp>
      <p:sp>
        <p:nvSpPr>
          <p:cNvPr id="179204" name="灯片编号占位符 3"/>
          <p:cNvSpPr>
            <a:spLocks noGrp="1"/>
          </p:cNvSpPr>
          <p:nvPr>
            <p:ph type="sldNum" sz="quarter" idx="5"/>
          </p:nvPr>
        </p:nvSpPr>
        <p:spPr>
          <a:noFill/>
        </p:spPr>
        <p:txBody>
          <a:bodyPr/>
          <a:lstStyle/>
          <a:p>
            <a:fld id="{52DDEFB6-845C-4290-83CD-41333AB3637D}" type="slidenum">
              <a:rPr lang="zh-CN" altLang="en-US" smtClean="0"/>
              <a:pPr/>
              <a:t>73</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992188" y="768350"/>
            <a:ext cx="5114925" cy="3836988"/>
          </a:xfrm>
          <a:ln/>
        </p:spPr>
      </p:sp>
      <p:sp>
        <p:nvSpPr>
          <p:cNvPr id="180227" name="备注占位符 2"/>
          <p:cNvSpPr>
            <a:spLocks noGrp="1"/>
          </p:cNvSpPr>
          <p:nvPr>
            <p:ph type="body" idx="1"/>
          </p:nvPr>
        </p:nvSpPr>
        <p:spPr>
          <a:noFill/>
          <a:ln/>
        </p:spPr>
        <p:txBody>
          <a:bodyPr/>
          <a:lstStyle/>
          <a:p>
            <a:pPr eaLnBrk="1" hangingPunct="1"/>
            <a:endParaRPr lang="zh-CN" altLang="en-US"/>
          </a:p>
        </p:txBody>
      </p:sp>
      <p:sp>
        <p:nvSpPr>
          <p:cNvPr id="180228" name="灯片编号占位符 3"/>
          <p:cNvSpPr>
            <a:spLocks noGrp="1"/>
          </p:cNvSpPr>
          <p:nvPr>
            <p:ph type="sldNum" sz="quarter" idx="5"/>
          </p:nvPr>
        </p:nvSpPr>
        <p:spPr>
          <a:noFill/>
        </p:spPr>
        <p:txBody>
          <a:bodyPr/>
          <a:lstStyle/>
          <a:p>
            <a:fld id="{F9CD9E29-6372-4B3D-B271-E30C7A8BD921}" type="slidenum">
              <a:rPr lang="zh-CN" altLang="en-US" smtClean="0"/>
              <a:pPr/>
              <a:t>74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xfrm>
            <a:off x="992188" y="768350"/>
            <a:ext cx="5114925" cy="3836988"/>
          </a:xfrm>
          <a:ln/>
        </p:spPr>
      </p:sp>
      <p:sp>
        <p:nvSpPr>
          <p:cNvPr id="161795" name="备注占位符 2"/>
          <p:cNvSpPr>
            <a:spLocks noGrp="1"/>
          </p:cNvSpPr>
          <p:nvPr>
            <p:ph type="body" idx="1"/>
          </p:nvPr>
        </p:nvSpPr>
        <p:spPr>
          <a:noFill/>
          <a:ln/>
        </p:spPr>
        <p:txBody>
          <a:bodyPr/>
          <a:lstStyle/>
          <a:p>
            <a:pPr eaLnBrk="1" hangingPunct="1"/>
            <a:endParaRPr lang="zh-CN" altLang="en-US"/>
          </a:p>
        </p:txBody>
      </p:sp>
      <p:sp>
        <p:nvSpPr>
          <p:cNvPr id="16179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DF19330-EE35-45FF-93B5-BB88C198B16F}"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xfrm>
            <a:off x="992188" y="768350"/>
            <a:ext cx="5114925" cy="3836988"/>
          </a:xfrm>
          <a:ln/>
        </p:spPr>
      </p:sp>
      <p:sp>
        <p:nvSpPr>
          <p:cNvPr id="181251" name="备注占位符 2"/>
          <p:cNvSpPr>
            <a:spLocks noGrp="1"/>
          </p:cNvSpPr>
          <p:nvPr>
            <p:ph type="body" idx="1"/>
          </p:nvPr>
        </p:nvSpPr>
        <p:spPr>
          <a:noFill/>
          <a:ln/>
        </p:spPr>
        <p:txBody>
          <a:bodyPr/>
          <a:lstStyle/>
          <a:p>
            <a:pPr eaLnBrk="1" hangingPunct="1"/>
            <a:endParaRPr lang="zh-CN" altLang="en-US"/>
          </a:p>
        </p:txBody>
      </p:sp>
      <p:sp>
        <p:nvSpPr>
          <p:cNvPr id="181252" name="灯片编号占位符 3"/>
          <p:cNvSpPr>
            <a:spLocks noGrp="1"/>
          </p:cNvSpPr>
          <p:nvPr>
            <p:ph type="sldNum" sz="quarter" idx="5"/>
          </p:nvPr>
        </p:nvSpPr>
        <p:spPr>
          <a:noFill/>
        </p:spPr>
        <p:txBody>
          <a:bodyPr/>
          <a:lstStyle/>
          <a:p>
            <a:fld id="{0B987231-29DE-4791-91C6-C1A1CB75D218}" type="slidenum">
              <a:rPr lang="zh-CN" altLang="en-US" smtClean="0"/>
              <a:pPr/>
              <a:t>75</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xfrm>
            <a:off x="992188" y="768350"/>
            <a:ext cx="5114925" cy="3836988"/>
          </a:xfrm>
          <a:ln/>
        </p:spPr>
      </p:sp>
      <p:sp>
        <p:nvSpPr>
          <p:cNvPr id="182275" name="备注占位符 2"/>
          <p:cNvSpPr>
            <a:spLocks noGrp="1"/>
          </p:cNvSpPr>
          <p:nvPr>
            <p:ph type="body" idx="1"/>
          </p:nvPr>
        </p:nvSpPr>
        <p:spPr>
          <a:noFill/>
          <a:ln/>
        </p:spPr>
        <p:txBody>
          <a:bodyPr/>
          <a:lstStyle/>
          <a:p>
            <a:pPr eaLnBrk="1" hangingPunct="1"/>
            <a:endParaRPr lang="zh-CN" altLang="en-US"/>
          </a:p>
        </p:txBody>
      </p:sp>
      <p:sp>
        <p:nvSpPr>
          <p:cNvPr id="182276" name="灯片编号占位符 3"/>
          <p:cNvSpPr>
            <a:spLocks noGrp="1"/>
          </p:cNvSpPr>
          <p:nvPr>
            <p:ph type="sldNum" sz="quarter" idx="5"/>
          </p:nvPr>
        </p:nvSpPr>
        <p:spPr>
          <a:noFill/>
        </p:spPr>
        <p:txBody>
          <a:bodyPr/>
          <a:lstStyle/>
          <a:p>
            <a:fld id="{FD995C6C-9359-42B7-8362-9B0B765217D4}" type="slidenum">
              <a:rPr lang="zh-CN" altLang="en-US" smtClean="0"/>
              <a:pPr/>
              <a:t>76</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xfrm>
            <a:off x="992188" y="768350"/>
            <a:ext cx="5114925" cy="3836988"/>
          </a:xfrm>
          <a:ln/>
        </p:spPr>
      </p:sp>
      <p:sp>
        <p:nvSpPr>
          <p:cNvPr id="183299" name="备注占位符 2"/>
          <p:cNvSpPr>
            <a:spLocks noGrp="1"/>
          </p:cNvSpPr>
          <p:nvPr>
            <p:ph type="body" idx="1"/>
          </p:nvPr>
        </p:nvSpPr>
        <p:spPr>
          <a:noFill/>
          <a:ln/>
        </p:spPr>
        <p:txBody>
          <a:bodyPr/>
          <a:lstStyle/>
          <a:p>
            <a:pPr eaLnBrk="1" hangingPunct="1"/>
            <a:endParaRPr lang="zh-CN" altLang="en-US"/>
          </a:p>
        </p:txBody>
      </p:sp>
      <p:sp>
        <p:nvSpPr>
          <p:cNvPr id="183300" name="灯片编号占位符 3"/>
          <p:cNvSpPr>
            <a:spLocks noGrp="1"/>
          </p:cNvSpPr>
          <p:nvPr>
            <p:ph type="sldNum" sz="quarter" idx="5"/>
          </p:nvPr>
        </p:nvSpPr>
        <p:spPr>
          <a:noFill/>
        </p:spPr>
        <p:txBody>
          <a:bodyPr/>
          <a:lstStyle/>
          <a:p>
            <a:fld id="{6F73F461-DB31-4683-A86A-2316120B86E6}" type="slidenum">
              <a:rPr lang="zh-CN" altLang="en-US" smtClean="0"/>
              <a:pPr/>
              <a:t>77</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xfrm>
            <a:off x="992188" y="768350"/>
            <a:ext cx="5114925" cy="3836988"/>
          </a:xfrm>
          <a:ln/>
        </p:spPr>
      </p:sp>
      <p:sp>
        <p:nvSpPr>
          <p:cNvPr id="186371" name="备注占位符 2"/>
          <p:cNvSpPr>
            <a:spLocks noGrp="1"/>
          </p:cNvSpPr>
          <p:nvPr>
            <p:ph type="body" idx="1"/>
          </p:nvPr>
        </p:nvSpPr>
        <p:spPr>
          <a:noFill/>
          <a:ln/>
        </p:spPr>
        <p:txBody>
          <a:bodyPr/>
          <a:lstStyle/>
          <a:p>
            <a:pPr eaLnBrk="1" hangingPunct="1"/>
            <a:endParaRPr lang="zh-CN" altLang="en-US"/>
          </a:p>
        </p:txBody>
      </p:sp>
      <p:sp>
        <p:nvSpPr>
          <p:cNvPr id="186372" name="灯片编号占位符 3"/>
          <p:cNvSpPr>
            <a:spLocks noGrp="1"/>
          </p:cNvSpPr>
          <p:nvPr>
            <p:ph type="sldNum" sz="quarter" idx="5"/>
          </p:nvPr>
        </p:nvSpPr>
        <p:spPr>
          <a:noFill/>
        </p:spPr>
        <p:txBody>
          <a:bodyPr/>
          <a:lstStyle/>
          <a:p>
            <a:fld id="{8173E79D-FAB4-407D-95D4-7361362DDCB4}" type="slidenum">
              <a:rPr lang="zh-CN" altLang="en-US" smtClean="0"/>
              <a:pPr/>
              <a:t>78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xfrm>
            <a:off x="992188" y="768350"/>
            <a:ext cx="5114925" cy="3836988"/>
          </a:xfrm>
          <a:ln/>
        </p:spPr>
      </p:sp>
      <p:sp>
        <p:nvSpPr>
          <p:cNvPr id="162819" name="备注占位符 2"/>
          <p:cNvSpPr>
            <a:spLocks noGrp="1"/>
          </p:cNvSpPr>
          <p:nvPr>
            <p:ph type="body" idx="1"/>
          </p:nvPr>
        </p:nvSpPr>
        <p:spPr>
          <a:noFill/>
          <a:ln/>
        </p:spPr>
        <p:txBody>
          <a:bodyPr/>
          <a:lstStyle/>
          <a:p>
            <a:pPr eaLnBrk="1" hangingPunct="1"/>
            <a:endParaRPr lang="zh-CN" altLang="en-US"/>
          </a:p>
        </p:txBody>
      </p:sp>
      <p:sp>
        <p:nvSpPr>
          <p:cNvPr id="16282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2D22D89-2C04-46E7-86AA-24FA1E8DEF73}"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10</a:t>
            </a:fld>
            <a:endParaRPr lang="en-US" altLang="zh-CN" sz="1300" b="0" dirty="0"/>
          </a:p>
        </p:txBody>
      </p:sp>
      <p:sp>
        <p:nvSpPr>
          <p:cNvPr id="182275" name="Rectangle 2"/>
          <p:cNvSpPr>
            <a:spLocks noGrp="1" noRot="1" noChangeAspect="1" noTextEdit="1"/>
          </p:cNvSpPr>
          <p:nvPr>
            <p:ph type="sldImg"/>
          </p:nvPr>
        </p:nvSpPr>
        <p:spPr>
          <a:xfrm>
            <a:off x="992188" y="768350"/>
            <a:ext cx="5114925" cy="3836988"/>
          </a:xfrm>
        </p:spPr>
      </p:sp>
      <p:sp>
        <p:nvSpPr>
          <p:cNvPr id="182276"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ln/>
        </p:spPr>
        <p:txBody>
          <a:bodyPr/>
          <a:lstStyle/>
          <a:p>
            <a:pPr eaLnBrk="1" hangingPunct="1"/>
            <a:endParaRPr lang="zh-CN" altLang="en-US"/>
          </a:p>
        </p:txBody>
      </p:sp>
      <p:sp>
        <p:nvSpPr>
          <p:cNvPr id="19456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489103B-A302-483A-A4EA-8288639FF794}"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p:spPr>
        <p:txBody>
          <a:bodyPr/>
          <a:lstStyle/>
          <a:p>
            <a:pPr eaLnBrk="1" hangingPunct="1"/>
            <a:endParaRPr lang="zh-CN" altLang="en-US"/>
          </a:p>
        </p:txBody>
      </p:sp>
      <p:sp>
        <p:nvSpPr>
          <p:cNvPr id="19968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341BA2E-B56C-4661-B17D-98E26E43B041}"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p:spPr>
        <p:txBody>
          <a:bodyPr/>
          <a:lstStyle/>
          <a:p>
            <a:pPr eaLnBrk="1" hangingPunct="1"/>
            <a:endParaRPr lang="zh-CN" altLang="en-US"/>
          </a:p>
        </p:txBody>
      </p:sp>
      <p:sp>
        <p:nvSpPr>
          <p:cNvPr id="20070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E8E6E74-D67A-4E78-8085-6F0A1C199870}"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907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304800"/>
            <a:ext cx="64198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524000"/>
            <a:ext cx="43053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10100" y="1524000"/>
            <a:ext cx="43053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03300" y="0"/>
            <a:ext cx="8140700" cy="12319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185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2" name="日期占位符 4"/>
          <p:cNvSpPr>
            <a:spLocks noGrp="1"/>
          </p:cNvSpPr>
          <p:nvPr>
            <p:ph type="dt" sz="half" idx="12"/>
          </p:nvPr>
        </p:nvSpPr>
        <p:spPr bwMode="auto">
          <a:xfrm>
            <a:off x="711200" y="6553200"/>
            <a:ext cx="22733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灯片编号占位符 5"/>
          <p:cNvSpPr>
            <a:spLocks noGrp="1"/>
          </p:cNvSpPr>
          <p:nvPr>
            <p:ph type="sldNum" sz="quarter" idx="4"/>
          </p:nvPr>
        </p:nvSpPr>
        <p:spPr bwMode="auto">
          <a:xfrm>
            <a:off x="6972300" y="6248400"/>
            <a:ext cx="1905000" cy="45720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t>‹#›</a:t>
            </a:fld>
            <a:endParaRPr lang="zh-CN" altLang="en-US"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9906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533400" y="1600200"/>
            <a:ext cx="8305800" cy="45720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10000"/>
              </a:spcBef>
              <a:spcAft>
                <a:spcPct val="0"/>
              </a:spcAft>
              <a:buClrTx/>
              <a:buSzTx/>
              <a:buFontTx/>
              <a:buChar char="•"/>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 y="304800"/>
            <a:ext cx="8763000" cy="6248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8B45B9E-9FBF-400A-AD8C-45660E2E5C3A}" type="slidenum">
              <a:rPr lang="zh-CN" altLang="en-US"/>
              <a:pPr>
                <a:defRPr/>
              </a:pPr>
              <a:t>‹#›</a:t>
            </a:fld>
            <a:endParaRPr lang="en-US" altLang="zh-CN"/>
          </a:p>
        </p:txBody>
      </p:sp>
    </p:spTree>
    <p:extLst>
      <p:ext uri="{BB962C8B-B14F-4D97-AF65-F5344CB8AC3E}">
        <p14:creationId xmlns:p14="http://schemas.microsoft.com/office/powerpoint/2010/main" val="205816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D4AACB5-057F-4864-B896-D1583FD7FC65}" type="slidenum">
              <a:rPr lang="zh-CN" altLang="en-US"/>
              <a:pPr>
                <a:defRPr/>
              </a:pPr>
              <a:t>‹#›</a:t>
            </a:fld>
            <a:endParaRPr lang="en-US" altLang="zh-CN"/>
          </a:p>
        </p:txBody>
      </p:sp>
    </p:spTree>
    <p:extLst>
      <p:ext uri="{BB962C8B-B14F-4D97-AF65-F5344CB8AC3E}">
        <p14:creationId xmlns:p14="http://schemas.microsoft.com/office/powerpoint/2010/main" val="3298161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F11807B-87BB-4B45-911F-F132A9CFC9A1}" type="slidenum">
              <a:rPr lang="zh-CN" altLang="en-US"/>
              <a:pPr>
                <a:defRPr/>
              </a:pPr>
              <a:t>‹#›</a:t>
            </a:fld>
            <a:endParaRPr lang="en-US" altLang="zh-CN"/>
          </a:p>
        </p:txBody>
      </p:sp>
    </p:spTree>
    <p:extLst>
      <p:ext uri="{BB962C8B-B14F-4D97-AF65-F5344CB8AC3E}">
        <p14:creationId xmlns:p14="http://schemas.microsoft.com/office/powerpoint/2010/main" val="1883220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8913" y="1219200"/>
            <a:ext cx="42862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7563" y="1219200"/>
            <a:ext cx="4287837"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CADFC13-C871-4186-8FB0-26DFE8DF5400}" type="slidenum">
              <a:rPr lang="zh-CN" altLang="en-US"/>
              <a:pPr>
                <a:defRPr/>
              </a:pPr>
              <a:t>‹#›</a:t>
            </a:fld>
            <a:endParaRPr lang="en-US" altLang="zh-CN"/>
          </a:p>
        </p:txBody>
      </p:sp>
    </p:spTree>
    <p:extLst>
      <p:ext uri="{BB962C8B-B14F-4D97-AF65-F5344CB8AC3E}">
        <p14:creationId xmlns:p14="http://schemas.microsoft.com/office/powerpoint/2010/main" val="248716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BB397EE5-F14B-4D83-BA7C-EC93E7BCF273}" type="slidenum">
              <a:rPr lang="zh-CN" altLang="en-US"/>
              <a:pPr>
                <a:defRPr/>
              </a:pPr>
              <a:t>‹#›</a:t>
            </a:fld>
            <a:endParaRPr lang="en-US" altLang="zh-CN"/>
          </a:p>
        </p:txBody>
      </p:sp>
    </p:spTree>
    <p:extLst>
      <p:ext uri="{BB962C8B-B14F-4D97-AF65-F5344CB8AC3E}">
        <p14:creationId xmlns:p14="http://schemas.microsoft.com/office/powerpoint/2010/main" val="160622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C17DF30-04AB-4DE2-9E23-3640F8CEFB9D}" type="slidenum">
              <a:rPr lang="zh-CN" altLang="en-US"/>
              <a:pPr>
                <a:defRPr/>
              </a:pPr>
              <a:t>‹#›</a:t>
            </a:fld>
            <a:endParaRPr lang="en-US" altLang="zh-CN"/>
          </a:p>
        </p:txBody>
      </p:sp>
    </p:spTree>
    <p:extLst>
      <p:ext uri="{BB962C8B-B14F-4D97-AF65-F5344CB8AC3E}">
        <p14:creationId xmlns:p14="http://schemas.microsoft.com/office/powerpoint/2010/main" val="1724788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8CE41CC-B90D-4589-9FB2-5B33530398D5}" type="slidenum">
              <a:rPr lang="zh-CN" altLang="en-US"/>
              <a:pPr>
                <a:defRPr/>
              </a:pPr>
              <a:t>‹#›</a:t>
            </a:fld>
            <a:endParaRPr lang="en-US" altLang="zh-CN"/>
          </a:p>
        </p:txBody>
      </p:sp>
    </p:spTree>
    <p:extLst>
      <p:ext uri="{BB962C8B-B14F-4D97-AF65-F5344CB8AC3E}">
        <p14:creationId xmlns:p14="http://schemas.microsoft.com/office/powerpoint/2010/main" val="2111051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55E5D7C-B292-4BD9-AA08-53B3BAD4ECD5}" type="slidenum">
              <a:rPr lang="zh-CN" altLang="en-US"/>
              <a:pPr>
                <a:defRPr/>
              </a:pPr>
              <a:t>‹#›</a:t>
            </a:fld>
            <a:endParaRPr lang="en-US" altLang="zh-CN"/>
          </a:p>
        </p:txBody>
      </p:sp>
    </p:spTree>
    <p:extLst>
      <p:ext uri="{BB962C8B-B14F-4D97-AF65-F5344CB8AC3E}">
        <p14:creationId xmlns:p14="http://schemas.microsoft.com/office/powerpoint/2010/main" val="2994079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06703DB-824B-4C09-890D-9E13FCEBBB83}" type="slidenum">
              <a:rPr lang="zh-CN" altLang="en-US"/>
              <a:pPr>
                <a:defRPr/>
              </a:pPr>
              <a:t>‹#›</a:t>
            </a:fld>
            <a:endParaRPr lang="en-US" altLang="zh-CN"/>
          </a:p>
        </p:txBody>
      </p:sp>
    </p:spTree>
    <p:extLst>
      <p:ext uri="{BB962C8B-B14F-4D97-AF65-F5344CB8AC3E}">
        <p14:creationId xmlns:p14="http://schemas.microsoft.com/office/powerpoint/2010/main" val="1207004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8C18F09-CA6E-42EA-A998-B63621DDBFB8}" type="slidenum">
              <a:rPr lang="zh-CN" altLang="en-US"/>
              <a:pPr>
                <a:defRPr/>
              </a:pPr>
              <a:t>‹#›</a:t>
            </a:fld>
            <a:endParaRPr lang="en-US" altLang="zh-CN"/>
          </a:p>
        </p:txBody>
      </p:sp>
    </p:spTree>
    <p:extLst>
      <p:ext uri="{BB962C8B-B14F-4D97-AF65-F5344CB8AC3E}">
        <p14:creationId xmlns:p14="http://schemas.microsoft.com/office/powerpoint/2010/main" val="234603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4175" y="76200"/>
            <a:ext cx="2181225" cy="6629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8913" y="76200"/>
            <a:ext cx="6392862" cy="6629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9FDBDE5-92BF-47A3-833A-32A19D0CAF13}" type="slidenum">
              <a:rPr lang="zh-CN" altLang="en-US"/>
              <a:pPr>
                <a:defRPr/>
              </a:pPr>
              <a:t>‹#›</a:t>
            </a:fld>
            <a:endParaRPr lang="en-US" altLang="zh-CN"/>
          </a:p>
        </p:txBody>
      </p:sp>
    </p:spTree>
    <p:extLst>
      <p:ext uri="{BB962C8B-B14F-4D97-AF65-F5344CB8AC3E}">
        <p14:creationId xmlns:p14="http://schemas.microsoft.com/office/powerpoint/2010/main" val="37773849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793038" cy="906463"/>
          </a:xfrm>
        </p:spPr>
        <p:txBody>
          <a:bodyPr/>
          <a:lstStyle/>
          <a:p>
            <a:r>
              <a:rPr lang="zh-CN" altLang="en-US"/>
              <a:t>单击此处编辑母版标题样式</a:t>
            </a:r>
          </a:p>
        </p:txBody>
      </p:sp>
      <p:sp>
        <p:nvSpPr>
          <p:cNvPr id="3" name="表格占位符 2"/>
          <p:cNvSpPr>
            <a:spLocks noGrp="1"/>
          </p:cNvSpPr>
          <p:nvPr>
            <p:ph type="tbl" idx="1"/>
          </p:nvPr>
        </p:nvSpPr>
        <p:spPr>
          <a:xfrm>
            <a:off x="188913" y="1219200"/>
            <a:ext cx="8726487" cy="54864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8FD1018-BC53-4A57-B2A6-35D4EC134DBB}" type="slidenum">
              <a:rPr lang="zh-CN" altLang="en-US"/>
              <a:pPr>
                <a:defRPr/>
              </a:pPr>
              <a:t>‹#›</a:t>
            </a:fld>
            <a:endParaRPr lang="en-US" altLang="zh-CN"/>
          </a:p>
        </p:txBody>
      </p:sp>
    </p:spTree>
    <p:extLst>
      <p:ext uri="{BB962C8B-B14F-4D97-AF65-F5344CB8AC3E}">
        <p14:creationId xmlns:p14="http://schemas.microsoft.com/office/powerpoint/2010/main" val="82155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066800" y="304800"/>
            <a:ext cx="7772400" cy="9144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152400" y="1524000"/>
            <a:ext cx="8763000" cy="5029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grpSp>
        <p:nvGrpSpPr>
          <p:cNvPr id="1031" name="Group 7"/>
          <p:cNvGrpSpPr/>
          <p:nvPr userDrawn="1"/>
        </p:nvGrpSpPr>
        <p:grpSpPr>
          <a:xfrm>
            <a:off x="7620000" y="5076825"/>
            <a:ext cx="1371600" cy="1600200"/>
            <a:chOff x="0" y="3182"/>
            <a:chExt cx="808" cy="998"/>
          </a:xfrm>
        </p:grpSpPr>
        <p:grpSp>
          <p:nvGrpSpPr>
            <p:cNvPr id="1034" name="Group 8"/>
            <p:cNvGrpSpPr/>
            <p:nvPr/>
          </p:nvGrpSpPr>
          <p:grpSpPr>
            <a:xfrm>
              <a:off x="0" y="3182"/>
              <a:ext cx="506" cy="927"/>
              <a:chOff x="1685" y="1023"/>
              <a:chExt cx="506" cy="927"/>
            </a:xfrm>
          </p:grpSpPr>
          <p:sp>
            <p:nvSpPr>
              <p:cNvPr id="1033" name="Freeform 9"/>
              <p:cNvSpPr/>
              <p:nvPr/>
            </p:nvSpPr>
            <p:spPr bwMode="ltGray">
              <a:xfrm>
                <a:off x="1733" y="1329"/>
                <a:ext cx="78"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Freeform 10"/>
              <p:cNvSpPr/>
              <p:nvPr/>
            </p:nvSpPr>
            <p:spPr bwMode="ltGray">
              <a:xfrm>
                <a:off x="1790" y="1581"/>
                <a:ext cx="122"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Freeform 11"/>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50" name="Group 12"/>
              <p:cNvGrpSpPr/>
              <p:nvPr/>
            </p:nvGrpSpPr>
            <p:grpSpPr>
              <a:xfrm>
                <a:off x="1707" y="1466"/>
                <a:ext cx="484" cy="368"/>
                <a:chOff x="1707" y="1466"/>
                <a:chExt cx="484" cy="368"/>
              </a:xfrm>
            </p:grpSpPr>
            <p:sp>
              <p:nvSpPr>
                <p:cNvPr id="5" name="Freeform 13"/>
                <p:cNvSpPr/>
                <p:nvPr/>
              </p:nvSpPr>
              <p:spPr bwMode="ltGray">
                <a:xfrm>
                  <a:off x="1751" y="1466"/>
                  <a:ext cx="440" cy="344"/>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Freeform 14"/>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Freeform 15"/>
                <p:cNvSpPr/>
                <p:nvPr/>
              </p:nvSpPr>
              <p:spPr bwMode="ltGray">
                <a:xfrm>
                  <a:off x="1718" y="1535"/>
                  <a:ext cx="169"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Freeform 16"/>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41" name="Freeform 17"/>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5" name="Group 18"/>
            <p:cNvGrpSpPr/>
            <p:nvPr/>
          </p:nvGrpSpPr>
          <p:grpSpPr>
            <a:xfrm>
              <a:off x="300" y="3360"/>
              <a:ext cx="508" cy="820"/>
              <a:chOff x="1985" y="1201"/>
              <a:chExt cx="508" cy="820"/>
            </a:xfrm>
          </p:grpSpPr>
          <p:grpSp>
            <p:nvGrpSpPr>
              <p:cNvPr id="1036" name="Group 19"/>
              <p:cNvGrpSpPr/>
              <p:nvPr/>
            </p:nvGrpSpPr>
            <p:grpSpPr>
              <a:xfrm>
                <a:off x="2247" y="1201"/>
                <a:ext cx="246" cy="810"/>
                <a:chOff x="2247" y="1201"/>
                <a:chExt cx="246" cy="810"/>
              </a:xfrm>
            </p:grpSpPr>
            <p:sp>
              <p:nvSpPr>
                <p:cNvPr id="1044" name="Freeform 20"/>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Freeform 21"/>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7" name="Group 22"/>
              <p:cNvGrpSpPr/>
              <p:nvPr/>
            </p:nvGrpSpPr>
            <p:grpSpPr>
              <a:xfrm>
                <a:off x="1985" y="1419"/>
                <a:ext cx="465" cy="602"/>
                <a:chOff x="1985" y="1419"/>
                <a:chExt cx="465" cy="602"/>
              </a:xfrm>
            </p:grpSpPr>
            <p:sp>
              <p:nvSpPr>
                <p:cNvPr id="1047" name="Freeform 23"/>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Freeform 24"/>
                <p:cNvSpPr/>
                <p:nvPr/>
              </p:nvSpPr>
              <p:spPr bwMode="ltGray">
                <a:xfrm>
                  <a:off x="2204" y="1606"/>
                  <a:ext cx="229" cy="356"/>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40" name="Group 25"/>
                <p:cNvGrpSpPr/>
                <p:nvPr/>
              </p:nvGrpSpPr>
              <p:grpSpPr>
                <a:xfrm>
                  <a:off x="1985" y="1419"/>
                  <a:ext cx="465" cy="349"/>
                  <a:chOff x="1985" y="1419"/>
                  <a:chExt cx="465" cy="349"/>
                </a:xfrm>
              </p:grpSpPr>
              <p:sp>
                <p:nvSpPr>
                  <p:cNvPr id="4" name="Freeform 26"/>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Freeform 27"/>
                  <p:cNvSpPr/>
                  <p:nvPr/>
                </p:nvSpPr>
                <p:spPr bwMode="ltGray">
                  <a:xfrm>
                    <a:off x="2175" y="1585"/>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Freeform 28"/>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3" name="Freeform 29"/>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grpSp>
      <p:pic>
        <p:nvPicPr>
          <p:cNvPr id="1032" name="Picture 30" descr="index1_G"/>
          <p:cNvPicPr>
            <a:picLocks noChangeAspect="1"/>
          </p:cNvPicPr>
          <p:nvPr userDrawn="1"/>
        </p:nvPicPr>
        <p:blipFill>
          <a:blip r:embed="rId17"/>
          <a:stretch>
            <a:fillRect/>
          </a:stretch>
        </p:blipFill>
        <p:spPr>
          <a:xfrm>
            <a:off x="76200" y="92075"/>
            <a:ext cx="1295400" cy="1279525"/>
          </a:xfrm>
          <a:prstGeom prst="rect">
            <a:avLst/>
          </a:prstGeom>
          <a:noFill/>
          <a:ln w="9525">
            <a:noFill/>
          </a:ln>
        </p:spPr>
      </p:pic>
      <p:sp>
        <p:nvSpPr>
          <p:cNvPr id="1055" name="Line 31"/>
          <p:cNvSpPr>
            <a:spLocks noChangeShapeType="1"/>
          </p:cNvSpPr>
          <p:nvPr/>
        </p:nvSpPr>
        <p:spPr bwMode="auto">
          <a:xfrm>
            <a:off x="762000" y="1371600"/>
            <a:ext cx="8229600" cy="0"/>
          </a:xfrm>
          <a:prstGeom prst="line">
            <a:avLst/>
          </a:prstGeom>
          <a:noFill/>
          <a:ln w="76200" cmpd="tri">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28613"/>
            <a:ext cx="438150" cy="474662"/>
          </a:xfrm>
          <a:prstGeom prst="rect">
            <a:avLst/>
          </a:prstGeom>
          <a:solidFill>
            <a:schemeClr val="accent2"/>
          </a:soli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3" name="Rectangle 3"/>
          <p:cNvSpPr>
            <a:spLocks noChangeArrowheads="1"/>
          </p:cNvSpPr>
          <p:nvPr/>
        </p:nvSpPr>
        <p:spPr bwMode="ltGray">
          <a:xfrm>
            <a:off x="800100" y="328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4" name="Rectangle 4"/>
          <p:cNvSpPr>
            <a:spLocks noChangeArrowheads="1"/>
          </p:cNvSpPr>
          <p:nvPr/>
        </p:nvSpPr>
        <p:spPr bwMode="ltGray">
          <a:xfrm>
            <a:off x="541338" y="750888"/>
            <a:ext cx="422275" cy="474662"/>
          </a:xfrm>
          <a:prstGeom prst="rect">
            <a:avLst/>
          </a:prstGeom>
          <a:solidFill>
            <a:schemeClr val="folHlink"/>
          </a:soli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5" name="Rectangle 5"/>
          <p:cNvSpPr>
            <a:spLocks noChangeArrowheads="1"/>
          </p:cNvSpPr>
          <p:nvPr/>
        </p:nvSpPr>
        <p:spPr bwMode="ltGray">
          <a:xfrm>
            <a:off x="911225" y="750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6" name="Rectangle 6"/>
          <p:cNvSpPr>
            <a:spLocks noChangeArrowheads="1"/>
          </p:cNvSpPr>
          <p:nvPr/>
        </p:nvSpPr>
        <p:spPr bwMode="ltGray">
          <a:xfrm>
            <a:off x="127000" y="677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7" name="Rectangle 7"/>
          <p:cNvSpPr>
            <a:spLocks noChangeArrowheads="1"/>
          </p:cNvSpPr>
          <p:nvPr/>
        </p:nvSpPr>
        <p:spPr bwMode="gray">
          <a:xfrm>
            <a:off x="762000" y="220663"/>
            <a:ext cx="31750" cy="1052512"/>
          </a:xfrm>
          <a:prstGeom prst="rect">
            <a:avLst/>
          </a:prstGeom>
          <a:solidFill>
            <a:schemeClr val="bg2"/>
          </a:soli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8" name="Rectangle 8"/>
          <p:cNvSpPr>
            <a:spLocks noChangeArrowheads="1"/>
          </p:cNvSpPr>
          <p:nvPr/>
        </p:nvSpPr>
        <p:spPr bwMode="gray">
          <a:xfrm>
            <a:off x="442913" y="1011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buClrTx/>
              <a:buSzTx/>
              <a:buFontTx/>
              <a:buNone/>
              <a:defRPr/>
            </a:pPr>
            <a:endParaRPr lang="zh-CN" altLang="en-US">
              <a:ea typeface="宋体" pitchFamily="2" charset="-122"/>
            </a:endParaRPr>
          </a:p>
        </p:txBody>
      </p:sp>
      <p:sp>
        <p:nvSpPr>
          <p:cNvPr id="5129" name="Rectangle 9"/>
          <p:cNvSpPr>
            <a:spLocks noGrp="1" noChangeArrowheads="1"/>
          </p:cNvSpPr>
          <p:nvPr>
            <p:ph type="title"/>
          </p:nvPr>
        </p:nvSpPr>
        <p:spPr bwMode="auto">
          <a:xfrm>
            <a:off x="685800" y="76200"/>
            <a:ext cx="7793038" cy="9064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9226" name="Rectangle 10"/>
          <p:cNvSpPr>
            <a:spLocks noGrp="1" noChangeArrowheads="1"/>
          </p:cNvSpPr>
          <p:nvPr>
            <p:ph type="body" idx="1"/>
          </p:nvPr>
        </p:nvSpPr>
        <p:spPr bwMode="auto">
          <a:xfrm>
            <a:off x="188913" y="1219200"/>
            <a:ext cx="8726487"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400">
                <a:ea typeface="宋体"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kumimoji="0" sz="1400">
                <a:ea typeface="宋体"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4008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400">
                <a:ea typeface="宋体" pitchFamily="2" charset="-122"/>
              </a:defRPr>
            </a:lvl1pPr>
          </a:lstStyle>
          <a:p>
            <a:pPr>
              <a:defRPr/>
            </a:pPr>
            <a:fld id="{3A89B527-388B-4FF5-A6B0-73D20B40AC95}" type="slidenum">
              <a:rPr lang="zh-CN" altLang="en-US"/>
              <a:pPr>
                <a:defRPr/>
              </a:pPr>
              <a:t>‹#›</a:t>
            </a:fld>
            <a:endParaRPr lang="en-US" altLang="zh-CN"/>
          </a:p>
        </p:txBody>
      </p:sp>
    </p:spTree>
    <p:extLst>
      <p:ext uri="{BB962C8B-B14F-4D97-AF65-F5344CB8AC3E}">
        <p14:creationId xmlns:p14="http://schemas.microsoft.com/office/powerpoint/2010/main" val="322031682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33"/>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1015365"/>
            <a:ext cx="9144000" cy="2647315"/>
          </a:xfrm>
        </p:spPr>
        <p:txBody>
          <a:bodyPr vert="horz" wrap="square" lIns="91440" tIns="45720" rIns="91440" bIns="45720" anchor="ctr"/>
          <a:lstStyle/>
          <a:p>
            <a:pPr eaLnBrk="1" hangingPunct="1">
              <a:lnSpc>
                <a:spcPct val="150000"/>
              </a:lnSpc>
              <a:spcBef>
                <a:spcPct val="40000"/>
              </a:spcBef>
            </a:pP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06</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 数据库系统性能提升（一）</a:t>
            </a:r>
            <a:b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（对应教材第七章）</a:t>
            </a:r>
          </a:p>
        </p:txBody>
      </p:sp>
      <p:sp>
        <p:nvSpPr>
          <p:cNvPr id="38915" name="Rectangle 3"/>
          <p:cNvSpPr>
            <a:spLocks noGrp="1"/>
          </p:cNvSpPr>
          <p:nvPr>
            <p:ph idx="1"/>
          </p:nvPr>
        </p:nvSpPr>
        <p:spPr>
          <a:xfrm>
            <a:off x="323850" y="3421698"/>
            <a:ext cx="8359775" cy="2492375"/>
          </a:xfrm>
        </p:spPr>
        <p:txBody>
          <a:bodyPr vert="horz" wrap="square" lIns="91440" tIns="45720" rIns="91440" bIns="45720" anchor="t"/>
          <a:lstStyle/>
          <a:p>
            <a:pPr algn="ctr" eaLnBrk="1" hangingPunct="1">
              <a:spcBef>
                <a:spcPct val="0"/>
              </a:spcBef>
              <a:buNone/>
            </a:pPr>
            <a:r>
              <a:rPr lang="en-US" altLang="zh-CN" sz="3600" dirty="0"/>
              <a:t>  </a:t>
            </a:r>
            <a:endParaRPr lang="en-US" altLang="zh-CN" sz="2800" dirty="0">
              <a:solidFill>
                <a:schemeClr val="accent2"/>
              </a:solidFill>
            </a:endParaRPr>
          </a:p>
          <a:p>
            <a:pPr algn="ctr" eaLnBrk="1" hangingPunct="1">
              <a:spcBef>
                <a:spcPct val="0"/>
              </a:spcBef>
              <a:buNone/>
            </a:pPr>
            <a:r>
              <a:rPr lang="en-US" altLang="zh-CN" sz="2800" dirty="0">
                <a:solidFill>
                  <a:schemeClr val="accent2"/>
                </a:solidFill>
              </a:rPr>
              <a:t> </a:t>
            </a:r>
            <a:r>
              <a:rPr lang="zh-CN" altLang="en-US" dirty="0">
                <a:solidFill>
                  <a:schemeClr val="accent2"/>
                </a:solidFill>
                <a:latin typeface="黑体" panose="02010609060101010101" pitchFamily="49" charset="-122"/>
                <a:ea typeface="黑体" panose="02010609060101010101" pitchFamily="49" charset="-122"/>
              </a:rPr>
              <a:t>湖南大学</a:t>
            </a: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spcBef>
                <a:spcPct val="0"/>
              </a:spcBef>
              <a:buNone/>
            </a:pPr>
            <a:r>
              <a:rPr lang="zh-CN" altLang="en-US" dirty="0">
                <a:solidFill>
                  <a:schemeClr val="accent2"/>
                </a:solidFill>
                <a:latin typeface="黑体" panose="02010609060101010101" pitchFamily="49" charset="-122"/>
                <a:ea typeface="黑体" panose="02010609060101010101" pitchFamily="49" charset="-122"/>
              </a:rPr>
              <a:t>信息科学与工程学院，软件工程系</a:t>
            </a:r>
            <a:endParaRPr lang="en-US" altLang="zh-CN" dirty="0">
              <a:solidFill>
                <a:schemeClr val="accent2"/>
              </a:solidFill>
              <a:latin typeface="Arial" panose="020B0604020202020204" pitchFamily="34" charset="0"/>
              <a:ea typeface="黑体" panose="02010609060101010101" pitchFamily="49" charset="-122"/>
            </a:endParaRPr>
          </a:p>
          <a:p>
            <a:pPr algn="ctr" eaLnBrk="1" hangingPunct="1">
              <a:spcBef>
                <a:spcPct val="0"/>
              </a:spcBef>
              <a:buNone/>
            </a:pP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spcBef>
                <a:spcPct val="0"/>
              </a:spcBef>
              <a:buNone/>
            </a:pPr>
            <a:r>
              <a:rPr lang="zh-CN" altLang="en-US" dirty="0">
                <a:solidFill>
                  <a:schemeClr val="accent2"/>
                </a:solidFill>
                <a:latin typeface="黑体" panose="02010609060101010101" pitchFamily="49" charset="-122"/>
                <a:ea typeface="黑体" panose="02010609060101010101" pitchFamily="49" charset="-122"/>
              </a:rPr>
              <a:t>李友焕</a:t>
            </a:r>
            <a:endParaRPr lang="zh-CN" altLang="en-US" sz="2000" dirty="0">
              <a:solidFill>
                <a:schemeClr val="accent2"/>
              </a:solidFill>
              <a:latin typeface="黑体" panose="02010609060101010101" pitchFamily="49" charset="-122"/>
              <a:ea typeface="黑体" panose="02010609060101010101" pitchFamily="49" charset="-122"/>
            </a:endParaRPr>
          </a:p>
          <a:p>
            <a:pPr algn="ctr" eaLnBrk="1" hangingPunct="1">
              <a:spcBef>
                <a:spcPct val="0"/>
              </a:spcBef>
              <a:buNone/>
            </a:pPr>
            <a:r>
              <a:rPr lang="en-US" altLang="zh-CN" dirty="0">
                <a:solidFill>
                  <a:schemeClr val="accent2"/>
                </a:solidFill>
                <a:latin typeface="黑体" panose="02010609060101010101" pitchFamily="49" charset="-122"/>
                <a:ea typeface="黑体" panose="02010609060101010101" pitchFamily="49" charset="-122"/>
              </a:rPr>
              <a:t>2024.03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p:nvPr/>
        </p:nvSpPr>
        <p:spPr>
          <a:xfrm>
            <a:off x="1905000" y="152400"/>
            <a:ext cx="6096000" cy="914400"/>
          </a:xfrm>
          <a:prstGeom prst="rect">
            <a:avLst/>
          </a:prstGeom>
          <a:noFill/>
          <a:ln w="9525">
            <a:noFill/>
          </a:ln>
        </p:spPr>
        <p:txBody>
          <a:bodyPr anchor="ctr"/>
          <a:lstStyle/>
          <a:p>
            <a:pPr algn="ctr"/>
            <a:r>
              <a:rPr lang="zh-CN" altLang="en-US" sz="4000" dirty="0">
                <a:solidFill>
                  <a:schemeClr val="accent2"/>
                </a:solidFill>
                <a:latin typeface="微软雅黑" panose="020B0503020204020204" pitchFamily="34" charset="-122"/>
                <a:ea typeface="微软雅黑" panose="020B0503020204020204" pitchFamily="34" charset="-122"/>
              </a:rPr>
              <a:t>磁盘原理</a:t>
            </a:r>
          </a:p>
        </p:txBody>
      </p:sp>
      <p:grpSp>
        <p:nvGrpSpPr>
          <p:cNvPr id="8195" name="Group 59"/>
          <p:cNvGrpSpPr/>
          <p:nvPr/>
        </p:nvGrpSpPr>
        <p:grpSpPr>
          <a:xfrm>
            <a:off x="323850" y="1412875"/>
            <a:ext cx="8208963" cy="5221288"/>
            <a:chOff x="204" y="890"/>
            <a:chExt cx="5171" cy="3289"/>
          </a:xfrm>
        </p:grpSpPr>
        <p:sp>
          <p:nvSpPr>
            <p:cNvPr id="8196" name="Line 33"/>
            <p:cNvSpPr/>
            <p:nvPr/>
          </p:nvSpPr>
          <p:spPr>
            <a:xfrm flipH="1" flipV="1">
              <a:off x="3865" y="2297"/>
              <a:ext cx="363" cy="408"/>
            </a:xfrm>
            <a:prstGeom prst="line">
              <a:avLst/>
            </a:prstGeom>
            <a:ln w="9525" cap="flat" cmpd="sng">
              <a:solidFill>
                <a:srgbClr val="808080"/>
              </a:solidFill>
              <a:prstDash val="solid"/>
              <a:headEnd type="none" w="med" len="med"/>
              <a:tailEnd type="none" w="med" len="med"/>
            </a:ln>
          </p:spPr>
          <p:txBody>
            <a:bodyPr/>
            <a:lstStyle/>
            <a:p>
              <a:endParaRPr lang="zh-CN" altLang="en-US"/>
            </a:p>
          </p:txBody>
        </p:sp>
        <p:sp>
          <p:nvSpPr>
            <p:cNvPr id="8197" name="Text Box 37"/>
            <p:cNvSpPr txBox="1"/>
            <p:nvPr/>
          </p:nvSpPr>
          <p:spPr>
            <a:xfrm>
              <a:off x="4183" y="2614"/>
              <a:ext cx="438" cy="864"/>
            </a:xfrm>
            <a:prstGeom prst="rect">
              <a:avLst/>
            </a:prstGeom>
            <a:noFill/>
            <a:ln w="9525">
              <a:noFill/>
            </a:ln>
          </p:spPr>
          <p:txBody>
            <a:bodyPr wrap="none">
              <a:spAutoFit/>
            </a:bodyPr>
            <a:lstStyle/>
            <a:p>
              <a:pPr>
                <a:spcBef>
                  <a:spcPct val="60000"/>
                </a:spcBef>
              </a:pPr>
              <a:r>
                <a:rPr lang="zh-CN" altLang="en-US" sz="2000" dirty="0">
                  <a:latin typeface="Times New Roman" panose="02020603050405020304" pitchFamily="18" charset="0"/>
                </a:rPr>
                <a:t>磁头</a:t>
              </a:r>
            </a:p>
            <a:p>
              <a:pPr>
                <a:spcBef>
                  <a:spcPct val="60000"/>
                </a:spcBef>
              </a:pPr>
              <a:endParaRPr lang="zh-CN" altLang="en-US" sz="2000" dirty="0">
                <a:latin typeface="Times New Roman" panose="02020603050405020304" pitchFamily="18" charset="0"/>
              </a:endParaRPr>
            </a:p>
            <a:p>
              <a:pPr>
                <a:spcBef>
                  <a:spcPct val="60000"/>
                </a:spcBef>
              </a:pPr>
              <a:r>
                <a:rPr lang="zh-CN" altLang="en-US" sz="2000" dirty="0">
                  <a:latin typeface="Times New Roman" panose="02020603050405020304" pitchFamily="18" charset="0"/>
                </a:rPr>
                <a:t>磁道</a:t>
              </a:r>
            </a:p>
          </p:txBody>
        </p:sp>
        <p:grpSp>
          <p:nvGrpSpPr>
            <p:cNvPr id="8198" name="Group 40"/>
            <p:cNvGrpSpPr/>
            <p:nvPr/>
          </p:nvGrpSpPr>
          <p:grpSpPr>
            <a:xfrm>
              <a:off x="1292" y="935"/>
              <a:ext cx="2746" cy="2523"/>
              <a:chOff x="0" y="0"/>
              <a:chExt cx="3115" cy="2949"/>
            </a:xfrm>
          </p:grpSpPr>
          <p:sp>
            <p:nvSpPr>
              <p:cNvPr id="8206" name="Text Box 41"/>
              <p:cNvSpPr txBox="1"/>
              <p:nvPr/>
            </p:nvSpPr>
            <p:spPr>
              <a:xfrm>
                <a:off x="1405" y="4"/>
                <a:ext cx="289" cy="382"/>
              </a:xfrm>
              <a:prstGeom prst="rect">
                <a:avLst/>
              </a:prstGeom>
              <a:noFill/>
              <a:ln w="9525">
                <a:noFill/>
              </a:ln>
            </p:spPr>
            <p:txBody>
              <a:bodyPr wrap="none">
                <a:spAutoFit/>
              </a:bodyPr>
              <a:lstStyle/>
              <a:p>
                <a:pPr eaLnBrk="0" hangingPunct="0">
                  <a:buFont typeface="Arial" panose="020B0604020202020204" pitchFamily="34" charset="0"/>
                  <a:buNone/>
                </a:pPr>
                <a:r>
                  <a:rPr lang="en-US" altLang="zh-CN" sz="2800" b="0" dirty="0">
                    <a:latin typeface="Times New Roman" panose="02020603050405020304" pitchFamily="18" charset="0"/>
                  </a:rPr>
                  <a:t>t</a:t>
                </a:r>
                <a:r>
                  <a:rPr lang="en-US" altLang="zh-CN" sz="2800" b="0" baseline="-25000" dirty="0">
                    <a:latin typeface="Times New Roman" panose="02020603050405020304" pitchFamily="18" charset="0"/>
                  </a:rPr>
                  <a:t>3</a:t>
                </a:r>
              </a:p>
            </p:txBody>
          </p:sp>
          <p:sp>
            <p:nvSpPr>
              <p:cNvPr id="8207" name="Oval 42"/>
              <p:cNvSpPr/>
              <p:nvPr/>
            </p:nvSpPr>
            <p:spPr>
              <a:xfrm>
                <a:off x="0" y="2"/>
                <a:ext cx="2947" cy="2947"/>
              </a:xfrm>
              <a:prstGeom prst="ellipse">
                <a:avLst/>
              </a:prstGeom>
              <a:solidFill>
                <a:srgbClr val="FF99CC"/>
              </a:solid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8" name="Oval 43"/>
              <p:cNvSpPr/>
              <p:nvPr/>
            </p:nvSpPr>
            <p:spPr>
              <a:xfrm>
                <a:off x="109" y="130"/>
                <a:ext cx="2720" cy="2720"/>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algn="ctr" eaLnBrk="0" hangingPunct="0">
                  <a:buFont typeface="Arial" panose="020B0604020202020204" pitchFamily="34" charset="0"/>
                  <a:buNone/>
                </a:pPr>
                <a:endParaRPr lang="zh-CN" altLang="zh-CN" sz="2000" b="0" dirty="0">
                  <a:latin typeface="Times New Roman" panose="02020603050405020304" pitchFamily="18" charset="0"/>
                </a:endParaRPr>
              </a:p>
            </p:txBody>
          </p:sp>
          <p:sp>
            <p:nvSpPr>
              <p:cNvPr id="8209" name="Oval 44"/>
              <p:cNvSpPr/>
              <p:nvPr/>
            </p:nvSpPr>
            <p:spPr>
              <a:xfrm>
                <a:off x="223" y="235"/>
                <a:ext cx="2494" cy="2494"/>
              </a:xfrm>
              <a:prstGeom prst="ellipse">
                <a:avLst/>
              </a:prstGeom>
              <a:solidFill>
                <a:srgbClr val="00FF00"/>
              </a:solid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10" name="Oval 45"/>
              <p:cNvSpPr/>
              <p:nvPr/>
            </p:nvSpPr>
            <p:spPr>
              <a:xfrm>
                <a:off x="319" y="331"/>
                <a:ext cx="2267" cy="2267"/>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11" name="Oval 46"/>
              <p:cNvSpPr/>
              <p:nvPr/>
            </p:nvSpPr>
            <p:spPr>
              <a:xfrm>
                <a:off x="433" y="454"/>
                <a:ext cx="2040" cy="2040"/>
              </a:xfrm>
              <a:prstGeom prst="ellipse">
                <a:avLst/>
              </a:prstGeom>
              <a:solidFill>
                <a:srgbClr val="FF99CC"/>
              </a:solid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12" name="Oval 47"/>
              <p:cNvSpPr/>
              <p:nvPr/>
            </p:nvSpPr>
            <p:spPr>
              <a:xfrm>
                <a:off x="547" y="568"/>
                <a:ext cx="1814" cy="1814"/>
              </a:xfrm>
              <a:prstGeom prst="ellipse">
                <a:avLst/>
              </a:prstGeom>
              <a:solidFill>
                <a:srgbClr val="3366FF"/>
              </a:solid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13" name="Line 48"/>
              <p:cNvSpPr/>
              <p:nvPr/>
            </p:nvSpPr>
            <p:spPr>
              <a:xfrm>
                <a:off x="1435" y="1488"/>
                <a:ext cx="1680" cy="48"/>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8214" name="Oval 49"/>
              <p:cNvSpPr/>
              <p:nvPr/>
            </p:nvSpPr>
            <p:spPr>
              <a:xfrm>
                <a:off x="2833" y="1466"/>
                <a:ext cx="144" cy="144"/>
              </a:xfrm>
              <a:prstGeom prst="ellipse">
                <a:avLst/>
              </a:prstGeom>
              <a:solidFill>
                <a:srgbClr val="000000"/>
              </a:solid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15" name="Rectangle 50"/>
              <p:cNvSpPr/>
              <p:nvPr/>
            </p:nvSpPr>
            <p:spPr>
              <a:xfrm>
                <a:off x="1291" y="0"/>
                <a:ext cx="336" cy="144"/>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sp>
          <p:nvSpPr>
            <p:cNvPr id="8199" name="Arc 51"/>
            <p:cNvSpPr/>
            <p:nvPr/>
          </p:nvSpPr>
          <p:spPr>
            <a:xfrm>
              <a:off x="3224" y="1053"/>
              <a:ext cx="583" cy="925"/>
            </a:xfrm>
            <a:custGeom>
              <a:avLst/>
              <a:gdLst>
                <a:gd name="txL" fmla="*/ 0 w 18403"/>
                <a:gd name="txT" fmla="*/ 0 h 20985"/>
                <a:gd name="txR" fmla="*/ 18403 w 18403"/>
                <a:gd name="txB" fmla="*/ 20985 h 20985"/>
              </a:gdLst>
              <a:ahLst/>
              <a:cxnLst>
                <a:cxn ang="0">
                  <a:pos x="0" y="0"/>
                </a:cxn>
                <a:cxn ang="0">
                  <a:pos x="1" y="1"/>
                </a:cxn>
                <a:cxn ang="0">
                  <a:pos x="0" y="2"/>
                </a:cxn>
              </a:cxnLst>
              <a:rect l="txL" t="txT" r="txR" b="txB"/>
              <a:pathLst>
                <a:path w="18403" h="20985" fill="none">
                  <a:moveTo>
                    <a:pt x="5116" y="-1"/>
                  </a:moveTo>
                  <a:cubicBezTo>
                    <a:pt x="10647" y="1348"/>
                    <a:pt x="15422" y="4825"/>
                    <a:pt x="18403" y="9676"/>
                  </a:cubicBezTo>
                </a:path>
                <a:path w="18403" h="20985" stroke="0">
                  <a:moveTo>
                    <a:pt x="5116" y="-1"/>
                  </a:moveTo>
                  <a:cubicBezTo>
                    <a:pt x="10647" y="1348"/>
                    <a:pt x="15422" y="4825"/>
                    <a:pt x="18403" y="9676"/>
                  </a:cubicBezTo>
                  <a:lnTo>
                    <a:pt x="0" y="20985"/>
                  </a:lnTo>
                  <a:close/>
                </a:path>
              </a:pathLst>
            </a:custGeom>
            <a:noFill/>
            <a:ln w="38100" cap="flat" cmpd="sng">
              <a:solidFill>
                <a:srgbClr val="FF0000"/>
              </a:solidFill>
              <a:prstDash val="solid"/>
              <a:round/>
              <a:headEnd type="none" w="med" len="med"/>
              <a:tailEnd type="triangle" w="med" len="lg"/>
            </a:ln>
          </p:spPr>
          <p:txBody>
            <a:bodyPr wrap="none" anchor="ctr"/>
            <a:lstStyle/>
            <a:p>
              <a:endParaRPr lang="zh-CN" altLang="en-US" dirty="0">
                <a:latin typeface="Times New Roman" panose="02020603050405020304" pitchFamily="18" charset="0"/>
              </a:endParaRPr>
            </a:p>
          </p:txBody>
        </p:sp>
        <p:sp>
          <p:nvSpPr>
            <p:cNvPr id="8200" name="Line 52"/>
            <p:cNvSpPr/>
            <p:nvPr/>
          </p:nvSpPr>
          <p:spPr>
            <a:xfrm>
              <a:off x="2708" y="2114"/>
              <a:ext cx="1158" cy="46"/>
            </a:xfrm>
            <a:prstGeom prst="line">
              <a:avLst/>
            </a:prstGeom>
            <a:ln w="38100" cap="flat" cmpd="sng">
              <a:solidFill>
                <a:srgbClr val="FF0000"/>
              </a:solidFill>
              <a:prstDash val="solid"/>
              <a:headEnd type="none" w="med" len="med"/>
              <a:tailEnd type="triangle" w="med" len="lg"/>
            </a:ln>
          </p:spPr>
          <p:txBody>
            <a:bodyPr/>
            <a:lstStyle/>
            <a:p>
              <a:endParaRPr lang="zh-CN" altLang="en-US"/>
            </a:p>
          </p:txBody>
        </p:sp>
        <p:sp>
          <p:nvSpPr>
            <p:cNvPr id="8201" name="Line 53"/>
            <p:cNvSpPr/>
            <p:nvPr/>
          </p:nvSpPr>
          <p:spPr>
            <a:xfrm flipH="1" flipV="1">
              <a:off x="2708" y="2296"/>
              <a:ext cx="1115" cy="45"/>
            </a:xfrm>
            <a:prstGeom prst="line">
              <a:avLst/>
            </a:prstGeom>
            <a:ln w="38100" cap="flat" cmpd="sng">
              <a:solidFill>
                <a:srgbClr val="FF0000"/>
              </a:solidFill>
              <a:prstDash val="solid"/>
              <a:headEnd type="none" w="med" len="med"/>
              <a:tailEnd type="triangle" w="med" len="lg"/>
            </a:ln>
          </p:spPr>
          <p:txBody>
            <a:bodyPr/>
            <a:lstStyle/>
            <a:p>
              <a:endParaRPr lang="zh-CN" altLang="en-US"/>
            </a:p>
          </p:txBody>
        </p:sp>
        <p:sp>
          <p:nvSpPr>
            <p:cNvPr id="8202" name="Text Box 54"/>
            <p:cNvSpPr txBox="1"/>
            <p:nvPr/>
          </p:nvSpPr>
          <p:spPr>
            <a:xfrm>
              <a:off x="3437" y="890"/>
              <a:ext cx="692" cy="300"/>
            </a:xfrm>
            <a:prstGeom prst="rect">
              <a:avLst/>
            </a:prstGeom>
            <a:noFill/>
            <a:ln w="9525">
              <a:noFill/>
            </a:ln>
          </p:spPr>
          <p:txBody>
            <a:bodyPr wrap="none">
              <a:spAutoFit/>
            </a:bodyPr>
            <a:lstStyle/>
            <a:p>
              <a:pPr>
                <a:lnSpc>
                  <a:spcPct val="140000"/>
                </a:lnSpc>
                <a:buFont typeface="Arial" panose="020B0604020202020204" pitchFamily="34" charset="0"/>
                <a:buNone/>
              </a:pPr>
              <a:r>
                <a:rPr lang="zh-CN" altLang="en-US" sz="1800" b="0" dirty="0">
                  <a:latin typeface="Times New Roman" panose="02020603050405020304" pitchFamily="18" charset="0"/>
                  <a:ea typeface="华文中宋" panose="02010600040101010101" pitchFamily="2" charset="-122"/>
                </a:rPr>
                <a:t>盘片转动</a:t>
              </a:r>
            </a:p>
          </p:txBody>
        </p:sp>
        <p:sp>
          <p:nvSpPr>
            <p:cNvPr id="8203" name="Text Box 56"/>
            <p:cNvSpPr txBox="1"/>
            <p:nvPr/>
          </p:nvSpPr>
          <p:spPr>
            <a:xfrm>
              <a:off x="3865" y="1979"/>
              <a:ext cx="1031" cy="231"/>
            </a:xfrm>
            <a:prstGeom prst="rect">
              <a:avLst/>
            </a:prstGeom>
            <a:noFill/>
            <a:ln w="9525">
              <a:noFill/>
            </a:ln>
          </p:spPr>
          <p:txBody>
            <a:bodyPr>
              <a:spAutoFit/>
            </a:bodyPr>
            <a:lstStyle/>
            <a:p>
              <a:pPr>
                <a:spcBef>
                  <a:spcPct val="45000"/>
                </a:spcBef>
                <a:buFont typeface="Arial" panose="020B0604020202020204" pitchFamily="34" charset="0"/>
                <a:buNone/>
              </a:pPr>
              <a:r>
                <a:rPr lang="zh-CN" altLang="en-US" sz="1800" b="0" dirty="0">
                  <a:latin typeface="华文中宋" panose="02010600040101010101" pitchFamily="2" charset="-122"/>
                  <a:ea typeface="华文中宋" panose="02010600040101010101" pitchFamily="2" charset="-122"/>
                </a:rPr>
                <a:t>磁头径向移动</a:t>
              </a:r>
            </a:p>
          </p:txBody>
        </p:sp>
        <p:sp>
          <p:nvSpPr>
            <p:cNvPr id="8204" name="Line 29"/>
            <p:cNvSpPr/>
            <p:nvPr/>
          </p:nvSpPr>
          <p:spPr>
            <a:xfrm flipH="1" flipV="1">
              <a:off x="3593" y="2523"/>
              <a:ext cx="645" cy="771"/>
            </a:xfrm>
            <a:prstGeom prst="line">
              <a:avLst/>
            </a:prstGeom>
            <a:ln w="9525" cap="flat" cmpd="sng">
              <a:solidFill>
                <a:srgbClr val="969696"/>
              </a:solidFill>
              <a:prstDash val="solid"/>
              <a:headEnd type="none" w="med" len="med"/>
              <a:tailEnd type="none" w="med" len="med"/>
            </a:ln>
          </p:spPr>
          <p:txBody>
            <a:bodyPr/>
            <a:lstStyle/>
            <a:p>
              <a:endParaRPr lang="zh-CN" altLang="en-US"/>
            </a:p>
          </p:txBody>
        </p:sp>
        <p:sp>
          <p:nvSpPr>
            <p:cNvPr id="8205" name="Text Box 57"/>
            <p:cNvSpPr txBox="1"/>
            <p:nvPr/>
          </p:nvSpPr>
          <p:spPr>
            <a:xfrm>
              <a:off x="204" y="3249"/>
              <a:ext cx="5171" cy="930"/>
            </a:xfrm>
            <a:prstGeom prst="rect">
              <a:avLst/>
            </a:prstGeom>
            <a:noFill/>
            <a:ln w="9525">
              <a:noFill/>
            </a:ln>
          </p:spPr>
          <p:txBody>
            <a:bodyPr>
              <a:spAutoFit/>
            </a:bodyPr>
            <a:lstStyle/>
            <a:p>
              <a:pPr>
                <a:lnSpc>
                  <a:spcPct val="125000"/>
                </a:lnSpc>
              </a:pPr>
              <a:r>
                <a:rPr lang="zh-CN" altLang="en-US" dirty="0">
                  <a:latin typeface="微软雅黑" panose="020B0503020204020204" pitchFamily="34" charset="-122"/>
                  <a:ea typeface="微软雅黑" panose="020B0503020204020204" pitchFamily="34" charset="-122"/>
                </a:rPr>
                <a:t>磁盘：</a:t>
              </a:r>
            </a:p>
            <a:p>
              <a:pPr>
                <a:lnSpc>
                  <a:spcPct val="125000"/>
                </a:lnSpc>
              </a:pPr>
              <a:r>
                <a:rPr lang="zh-CN" altLang="en-US" dirty="0">
                  <a:latin typeface="微软雅黑" panose="020B0503020204020204" pitchFamily="34" charset="-122"/>
                  <a:ea typeface="微软雅黑" panose="020B0503020204020204" pitchFamily="34" charset="-122"/>
                </a:rPr>
                <a:t>不可替代的优点：</a:t>
              </a:r>
              <a:r>
                <a:rPr lang="zh-CN" altLang="en-US" dirty="0">
                  <a:solidFill>
                    <a:srgbClr val="FF0000"/>
                  </a:solidFill>
                  <a:latin typeface="微软雅黑" panose="020B0503020204020204" pitchFamily="34" charset="-122"/>
                  <a:ea typeface="微软雅黑" panose="020B0503020204020204" pitchFamily="34" charset="-122"/>
                </a:rPr>
                <a:t>容量大，数据不受停电和系统故障的影响</a:t>
              </a:r>
            </a:p>
            <a:p>
              <a:pPr>
                <a:lnSpc>
                  <a:spcPct val="125000"/>
                </a:lnSpc>
              </a:pPr>
              <a:r>
                <a:rPr lang="zh-CN" altLang="en-US" dirty="0">
                  <a:latin typeface="微软雅黑" panose="020B0503020204020204" pitchFamily="34" charset="-122"/>
                  <a:ea typeface="微软雅黑" panose="020B0503020204020204" pitchFamily="34" charset="-122"/>
                </a:rPr>
                <a:t>不可忽视的缺点：</a:t>
              </a:r>
              <a:r>
                <a:rPr lang="zh-CN" altLang="en-US" dirty="0">
                  <a:solidFill>
                    <a:srgbClr val="FF0000"/>
                  </a:solidFill>
                  <a:latin typeface="微软雅黑" panose="020B0503020204020204" pitchFamily="34" charset="-122"/>
                  <a:ea typeface="微软雅黑" panose="020B0503020204020204" pitchFamily="34" charset="-122"/>
                </a:rPr>
                <a:t>访问速度慢</a:t>
              </a:r>
              <a:r>
                <a:rPr lang="zh-CN" altLang="en-US" dirty="0">
                  <a:latin typeface="微软雅黑" panose="020B0503020204020204" pitchFamily="34" charset="-122"/>
                  <a:ea typeface="微软雅黑" panose="020B0503020204020204" pitchFamily="34" charset="-122"/>
                </a:rPr>
                <a: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1331913" y="125413"/>
            <a:ext cx="7646987" cy="1143000"/>
          </a:xfrm>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磁盘随机访问慢，顺序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IO</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快</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0179" name="Group 55"/>
          <p:cNvGrpSpPr/>
          <p:nvPr/>
        </p:nvGrpSpPr>
        <p:grpSpPr>
          <a:xfrm>
            <a:off x="27940" y="2202180"/>
            <a:ext cx="4308475" cy="4309110"/>
            <a:chOff x="158" y="754"/>
            <a:chExt cx="3537" cy="3537"/>
          </a:xfrm>
        </p:grpSpPr>
        <p:sp>
          <p:nvSpPr>
            <p:cNvPr id="50181" name="Line 3"/>
            <p:cNvSpPr/>
            <p:nvPr/>
          </p:nvSpPr>
          <p:spPr>
            <a:xfrm flipH="1">
              <a:off x="1882" y="890"/>
              <a:ext cx="227" cy="1497"/>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0182" name="Oval 5"/>
            <p:cNvSpPr/>
            <p:nvPr/>
          </p:nvSpPr>
          <p:spPr>
            <a:xfrm>
              <a:off x="3464" y="2536"/>
              <a:ext cx="169" cy="17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83" name="Oval 6"/>
            <p:cNvSpPr/>
            <p:nvPr/>
          </p:nvSpPr>
          <p:spPr>
            <a:xfrm>
              <a:off x="158" y="754"/>
              <a:ext cx="3537" cy="353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84" name="Oval 7"/>
            <p:cNvSpPr/>
            <p:nvPr/>
          </p:nvSpPr>
          <p:spPr>
            <a:xfrm>
              <a:off x="289" y="908"/>
              <a:ext cx="3265" cy="3264"/>
            </a:xfrm>
            <a:prstGeom prst="ellipse">
              <a:avLst/>
            </a:prstGeom>
            <a:noFill/>
            <a:ln w="9525" cap="flat" cmpd="sng">
              <a:solidFill>
                <a:schemeClr val="tx1"/>
              </a:solidFill>
              <a:prstDash val="solid"/>
              <a:headEnd type="none" w="med" len="med"/>
              <a:tailEnd type="none" w="med" len="med"/>
            </a:ln>
          </p:spPr>
          <p:txBody>
            <a:bodyPr wrap="none" anchor="ctr"/>
            <a:lstStyle/>
            <a:p>
              <a:pPr algn="ctr" eaLnBrk="0" hangingPunct="0">
                <a:buFont typeface="Arial" panose="020B0604020202020204" pitchFamily="34" charset="0"/>
                <a:buNone/>
              </a:pPr>
              <a:endParaRPr lang="zh-CN" altLang="zh-CN" sz="2000" b="0" dirty="0">
                <a:latin typeface="Times New Roman" panose="02020603050405020304" pitchFamily="18" charset="0"/>
              </a:endParaRPr>
            </a:p>
          </p:txBody>
        </p:sp>
        <p:sp>
          <p:nvSpPr>
            <p:cNvPr id="50185" name="Oval 8"/>
            <p:cNvSpPr/>
            <p:nvPr/>
          </p:nvSpPr>
          <p:spPr>
            <a:xfrm>
              <a:off x="425" y="1034"/>
              <a:ext cx="2994" cy="2993"/>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86" name="Oval 9"/>
            <p:cNvSpPr/>
            <p:nvPr/>
          </p:nvSpPr>
          <p:spPr>
            <a:xfrm>
              <a:off x="541" y="1149"/>
              <a:ext cx="2721" cy="272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87" name="Oval 10"/>
            <p:cNvSpPr/>
            <p:nvPr/>
          </p:nvSpPr>
          <p:spPr>
            <a:xfrm>
              <a:off x="678" y="1297"/>
              <a:ext cx="2448" cy="244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88" name="Oval 11"/>
            <p:cNvSpPr/>
            <p:nvPr/>
          </p:nvSpPr>
          <p:spPr>
            <a:xfrm>
              <a:off x="814" y="1433"/>
              <a:ext cx="2178" cy="217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89" name="Oval 12"/>
            <p:cNvSpPr/>
            <p:nvPr/>
          </p:nvSpPr>
          <p:spPr>
            <a:xfrm>
              <a:off x="967" y="1564"/>
              <a:ext cx="1905" cy="190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0" name="Oval 13"/>
            <p:cNvSpPr/>
            <p:nvPr/>
          </p:nvSpPr>
          <p:spPr>
            <a:xfrm>
              <a:off x="1098" y="1701"/>
              <a:ext cx="1655" cy="165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1" name="Oval 14"/>
            <p:cNvSpPr/>
            <p:nvPr/>
          </p:nvSpPr>
          <p:spPr>
            <a:xfrm>
              <a:off x="1234" y="1837"/>
              <a:ext cx="1406" cy="140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2" name="Oval 15"/>
            <p:cNvSpPr/>
            <p:nvPr/>
          </p:nvSpPr>
          <p:spPr>
            <a:xfrm>
              <a:off x="1370" y="1973"/>
              <a:ext cx="1156" cy="115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3" name="Oval 16"/>
            <p:cNvSpPr/>
            <p:nvPr/>
          </p:nvSpPr>
          <p:spPr>
            <a:xfrm>
              <a:off x="1506" y="2109"/>
              <a:ext cx="907" cy="90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4" name="Oval 17"/>
            <p:cNvSpPr/>
            <p:nvPr/>
          </p:nvSpPr>
          <p:spPr>
            <a:xfrm>
              <a:off x="1642" y="2245"/>
              <a:ext cx="657" cy="65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5" name="Oval 18"/>
            <p:cNvSpPr/>
            <p:nvPr/>
          </p:nvSpPr>
          <p:spPr>
            <a:xfrm>
              <a:off x="1778" y="2381"/>
              <a:ext cx="408" cy="40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6" name="Oval 19"/>
            <p:cNvSpPr/>
            <p:nvPr/>
          </p:nvSpPr>
          <p:spPr>
            <a:xfrm>
              <a:off x="1914" y="2517"/>
              <a:ext cx="159" cy="159"/>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7" name="Rectangle 20"/>
            <p:cNvSpPr/>
            <p:nvPr/>
          </p:nvSpPr>
          <p:spPr>
            <a:xfrm>
              <a:off x="1746" y="770"/>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8" name="Rectangle 21"/>
            <p:cNvSpPr/>
            <p:nvPr/>
          </p:nvSpPr>
          <p:spPr>
            <a:xfrm>
              <a:off x="1871" y="2403"/>
              <a:ext cx="181" cy="102"/>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199" name="Rectangle 22"/>
            <p:cNvSpPr/>
            <p:nvPr/>
          </p:nvSpPr>
          <p:spPr>
            <a:xfrm rot="-3186562">
              <a:off x="2922" y="3506"/>
              <a:ext cx="363" cy="113"/>
            </a:xfrm>
            <a:prstGeom prst="rect">
              <a:avLst/>
            </a:prstGeom>
            <a:solidFill>
              <a:srgbClr val="0000FF"/>
            </a:solidFill>
            <a:ln w="9525" cap="flat" cmpd="sng">
              <a:solidFill>
                <a:schemeClr val="tx1"/>
              </a:solidFill>
              <a:prstDash val="solid"/>
              <a:miter/>
              <a:headEnd type="none" w="med" len="med"/>
              <a:tailEnd type="none" w="med" len="med"/>
            </a:ln>
          </p:spPr>
          <p:txBody>
            <a:bodyPr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200" name="Rectangle 23"/>
            <p:cNvSpPr/>
            <p:nvPr/>
          </p:nvSpPr>
          <p:spPr>
            <a:xfrm rot="-1489387">
              <a:off x="1590" y="2656"/>
              <a:ext cx="90" cy="227"/>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201" name="Rectangle 24"/>
            <p:cNvSpPr/>
            <p:nvPr/>
          </p:nvSpPr>
          <p:spPr>
            <a:xfrm rot="4566008">
              <a:off x="3239" y="2053"/>
              <a:ext cx="363" cy="113"/>
            </a:xfrm>
            <a:prstGeom prst="rect">
              <a:avLst/>
            </a:prstGeom>
            <a:solidFill>
              <a:srgbClr val="00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202" name="Line 25"/>
            <p:cNvSpPr/>
            <p:nvPr/>
          </p:nvSpPr>
          <p:spPr>
            <a:xfrm flipV="1">
              <a:off x="2064" y="1979"/>
              <a:ext cx="1270" cy="453"/>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0203" name="Rectangle 26"/>
            <p:cNvSpPr/>
            <p:nvPr/>
          </p:nvSpPr>
          <p:spPr>
            <a:xfrm rot="1646446">
              <a:off x="2167" y="2573"/>
              <a:ext cx="92" cy="229"/>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204" name="Line 27"/>
            <p:cNvSpPr/>
            <p:nvPr/>
          </p:nvSpPr>
          <p:spPr>
            <a:xfrm flipH="1">
              <a:off x="2290" y="2296"/>
              <a:ext cx="1089" cy="318"/>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0205" name="Line 28"/>
            <p:cNvSpPr/>
            <p:nvPr/>
          </p:nvSpPr>
          <p:spPr>
            <a:xfrm>
              <a:off x="2154" y="2750"/>
              <a:ext cx="998" cy="63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0206" name="Line 29"/>
            <p:cNvSpPr/>
            <p:nvPr/>
          </p:nvSpPr>
          <p:spPr>
            <a:xfrm flipH="1" flipV="1">
              <a:off x="1701" y="2886"/>
              <a:ext cx="1270" cy="771"/>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0207" name="Rectangle 30"/>
            <p:cNvSpPr/>
            <p:nvPr/>
          </p:nvSpPr>
          <p:spPr>
            <a:xfrm rot="-455537">
              <a:off x="190" y="2569"/>
              <a:ext cx="113" cy="454"/>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208" name="Line 31"/>
            <p:cNvSpPr/>
            <p:nvPr/>
          </p:nvSpPr>
          <p:spPr>
            <a:xfrm flipH="1">
              <a:off x="340" y="2704"/>
              <a:ext cx="1225" cy="29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grpSp>
      <p:sp>
        <p:nvSpPr>
          <p:cNvPr id="50180" name="Text Box 32"/>
          <p:cNvSpPr txBox="1"/>
          <p:nvPr/>
        </p:nvSpPr>
        <p:spPr>
          <a:xfrm>
            <a:off x="3560128" y="1572260"/>
            <a:ext cx="2808287" cy="461645"/>
          </a:xfrm>
          <a:prstGeom prst="rect">
            <a:avLst/>
          </a:prstGeom>
          <a:noFill/>
          <a:ln w="9525">
            <a:noFill/>
          </a:ln>
        </p:spPr>
        <p:txBody>
          <a:bodyPr wrap="square" lIns="90000" tIns="46800" rIns="90000" bIns="46800" anchor="t" anchorCtr="1">
            <a:spAutoFit/>
          </a:bodyPr>
          <a:lstStyle/>
          <a:p>
            <a:pPr>
              <a:spcBef>
                <a:spcPct val="75000"/>
              </a:spcBef>
              <a:buFont typeface="Arial" panose="020B0604020202020204" pitchFamily="34" charset="0"/>
              <a:buNone/>
            </a:pPr>
            <a:r>
              <a:rPr lang="zh-CN" altLang="en-US" dirty="0">
                <a:solidFill>
                  <a:srgbClr val="FF0000"/>
                </a:solidFill>
                <a:latin typeface="微软雅黑" panose="020B0503020204020204" pitchFamily="34" charset="-122"/>
                <a:ea typeface="微软雅黑" panose="020B0503020204020204" pitchFamily="34" charset="-122"/>
              </a:rPr>
              <a:t>磁盘碎片</a:t>
            </a:r>
          </a:p>
        </p:txBody>
      </p:sp>
      <p:grpSp>
        <p:nvGrpSpPr>
          <p:cNvPr id="51204" name="Group 53"/>
          <p:cNvGrpSpPr/>
          <p:nvPr/>
        </p:nvGrpSpPr>
        <p:grpSpPr>
          <a:xfrm>
            <a:off x="4665345" y="2243455"/>
            <a:ext cx="4469130" cy="4267835"/>
            <a:chOff x="158" y="754"/>
            <a:chExt cx="3537" cy="3537"/>
          </a:xfrm>
        </p:grpSpPr>
        <p:sp>
          <p:nvSpPr>
            <p:cNvPr id="51205" name="Oval 4"/>
            <p:cNvSpPr/>
            <p:nvPr/>
          </p:nvSpPr>
          <p:spPr>
            <a:xfrm>
              <a:off x="158" y="754"/>
              <a:ext cx="3537" cy="353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6" name="Oval 5"/>
            <p:cNvSpPr/>
            <p:nvPr/>
          </p:nvSpPr>
          <p:spPr>
            <a:xfrm>
              <a:off x="289" y="908"/>
              <a:ext cx="3265" cy="3264"/>
            </a:xfrm>
            <a:prstGeom prst="ellipse">
              <a:avLst/>
            </a:prstGeom>
            <a:noFill/>
            <a:ln w="9525" cap="flat" cmpd="sng">
              <a:solidFill>
                <a:schemeClr val="tx1"/>
              </a:solidFill>
              <a:prstDash val="solid"/>
              <a:headEnd type="none" w="med" len="med"/>
              <a:tailEnd type="none" w="med" len="med"/>
            </a:ln>
          </p:spPr>
          <p:txBody>
            <a:bodyPr wrap="none" anchor="ctr"/>
            <a:lstStyle/>
            <a:p>
              <a:pPr algn="ctr" eaLnBrk="0" hangingPunct="0">
                <a:buFont typeface="Arial" panose="020B0604020202020204" pitchFamily="34" charset="0"/>
                <a:buNone/>
              </a:pPr>
              <a:endParaRPr lang="zh-CN" altLang="zh-CN" sz="2000" b="0" dirty="0">
                <a:latin typeface="Times New Roman" panose="02020603050405020304" pitchFamily="18" charset="0"/>
              </a:endParaRPr>
            </a:p>
          </p:txBody>
        </p:sp>
        <p:sp>
          <p:nvSpPr>
            <p:cNvPr id="51207" name="Oval 6"/>
            <p:cNvSpPr/>
            <p:nvPr/>
          </p:nvSpPr>
          <p:spPr>
            <a:xfrm>
              <a:off x="425" y="1034"/>
              <a:ext cx="2994" cy="2993"/>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8" name="Oval 7"/>
            <p:cNvSpPr/>
            <p:nvPr/>
          </p:nvSpPr>
          <p:spPr>
            <a:xfrm>
              <a:off x="541" y="1149"/>
              <a:ext cx="2721" cy="272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9" name="Oval 8"/>
            <p:cNvSpPr/>
            <p:nvPr/>
          </p:nvSpPr>
          <p:spPr>
            <a:xfrm>
              <a:off x="678" y="1297"/>
              <a:ext cx="2448" cy="244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0" name="Oval 9"/>
            <p:cNvSpPr/>
            <p:nvPr/>
          </p:nvSpPr>
          <p:spPr>
            <a:xfrm>
              <a:off x="814" y="1433"/>
              <a:ext cx="2178" cy="217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1" name="Oval 10"/>
            <p:cNvSpPr/>
            <p:nvPr/>
          </p:nvSpPr>
          <p:spPr>
            <a:xfrm>
              <a:off x="967" y="1564"/>
              <a:ext cx="1905" cy="190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2" name="Oval 11"/>
            <p:cNvSpPr/>
            <p:nvPr/>
          </p:nvSpPr>
          <p:spPr>
            <a:xfrm>
              <a:off x="1098" y="1701"/>
              <a:ext cx="1655" cy="165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3" name="Oval 12"/>
            <p:cNvSpPr/>
            <p:nvPr/>
          </p:nvSpPr>
          <p:spPr>
            <a:xfrm>
              <a:off x="1234" y="1837"/>
              <a:ext cx="1406" cy="140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4" name="Oval 13"/>
            <p:cNvSpPr/>
            <p:nvPr/>
          </p:nvSpPr>
          <p:spPr>
            <a:xfrm>
              <a:off x="1370" y="1973"/>
              <a:ext cx="1156" cy="115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5" name="Oval 14"/>
            <p:cNvSpPr/>
            <p:nvPr/>
          </p:nvSpPr>
          <p:spPr>
            <a:xfrm>
              <a:off x="1506" y="2109"/>
              <a:ext cx="907" cy="90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6" name="Rectangle 15"/>
            <p:cNvSpPr/>
            <p:nvPr/>
          </p:nvSpPr>
          <p:spPr>
            <a:xfrm>
              <a:off x="1746" y="770"/>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7" name="Rectangle 16"/>
            <p:cNvSpPr/>
            <p:nvPr/>
          </p:nvSpPr>
          <p:spPr>
            <a:xfrm rot="920151">
              <a:off x="2128" y="815"/>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8" name="Rectangle 17"/>
            <p:cNvSpPr/>
            <p:nvPr/>
          </p:nvSpPr>
          <p:spPr>
            <a:xfrm rot="1811749">
              <a:off x="2499" y="95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9" name="Rectangle 18"/>
            <p:cNvSpPr/>
            <p:nvPr/>
          </p:nvSpPr>
          <p:spPr>
            <a:xfrm rot="2479681">
              <a:off x="2823" y="1175"/>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0" name="Rectangle 19"/>
            <p:cNvSpPr/>
            <p:nvPr/>
          </p:nvSpPr>
          <p:spPr>
            <a:xfrm rot="-672017">
              <a:off x="1362" y="82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1" name="Rectangle 20"/>
            <p:cNvSpPr/>
            <p:nvPr/>
          </p:nvSpPr>
          <p:spPr>
            <a:xfrm rot="-1575205">
              <a:off x="994" y="95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2" name="未知"/>
            <p:cNvSpPr/>
            <p:nvPr/>
          </p:nvSpPr>
          <p:spPr>
            <a:xfrm>
              <a:off x="1020" y="898"/>
              <a:ext cx="2132" cy="592"/>
            </a:xfrm>
            <a:custGeom>
              <a:avLst/>
              <a:gdLst>
                <a:gd name="txL" fmla="*/ 0 w 2132"/>
                <a:gd name="txT" fmla="*/ 0 h 514"/>
                <a:gd name="txR" fmla="*/ 2132 w 2132"/>
                <a:gd name="txB" fmla="*/ 514 h 514"/>
              </a:gdLst>
              <a:ahLst/>
              <a:cxnLst>
                <a:cxn ang="0">
                  <a:pos x="0" y="801734"/>
                </a:cxn>
                <a:cxn ang="0">
                  <a:pos x="504825" y="296110"/>
                </a:cxn>
                <a:cxn ang="0">
                  <a:pos x="1152525" y="41903"/>
                </a:cxn>
                <a:cxn ang="0">
                  <a:pos x="1728788" y="41903"/>
                </a:cxn>
                <a:cxn ang="0">
                  <a:pos x="2376488" y="296110"/>
                </a:cxn>
                <a:cxn ang="0">
                  <a:pos x="2952750" y="801734"/>
                </a:cxn>
                <a:cxn ang="0">
                  <a:pos x="3384545" y="1435857"/>
                </a:cxn>
              </a:cxnLst>
              <a:rect l="txL" t="txT" r="txR" b="txB"/>
              <a:pathLst>
                <a:path w="2132" h="514">
                  <a:moveTo>
                    <a:pt x="0" y="287"/>
                  </a:moveTo>
                  <a:cubicBezTo>
                    <a:pt x="98" y="219"/>
                    <a:pt x="197" y="151"/>
                    <a:pt x="318" y="106"/>
                  </a:cubicBezTo>
                  <a:cubicBezTo>
                    <a:pt x="439" y="61"/>
                    <a:pt x="598" y="30"/>
                    <a:pt x="726" y="15"/>
                  </a:cubicBezTo>
                  <a:cubicBezTo>
                    <a:pt x="854" y="0"/>
                    <a:pt x="961" y="0"/>
                    <a:pt x="1089" y="15"/>
                  </a:cubicBezTo>
                  <a:cubicBezTo>
                    <a:pt x="1217" y="30"/>
                    <a:pt x="1369" y="61"/>
                    <a:pt x="1497" y="106"/>
                  </a:cubicBezTo>
                  <a:cubicBezTo>
                    <a:pt x="1625" y="151"/>
                    <a:pt x="1754" y="219"/>
                    <a:pt x="1860" y="287"/>
                  </a:cubicBezTo>
                  <a:cubicBezTo>
                    <a:pt x="1966" y="355"/>
                    <a:pt x="2049" y="434"/>
                    <a:pt x="2132" y="514"/>
                  </a:cubicBezTo>
                </a:path>
              </a:pathLst>
            </a:custGeom>
            <a:noFill/>
            <a:ln w="57150" cap="flat" cmpd="sng">
              <a:solidFill>
                <a:srgbClr val="FF0000"/>
              </a:solidFill>
              <a:prstDash val="solid"/>
              <a:round/>
              <a:headEnd type="none" w="med" len="med"/>
              <a:tailEnd type="triangle" w="med" len="lg"/>
            </a:ln>
          </p:spPr>
          <p:txBody>
            <a:bodyPr lIns="90000" tIns="46800" rIns="90000" bIns="46800" anchor="ctr" anchorCtr="1"/>
            <a:lstStyle/>
            <a:p>
              <a:endParaRPr lang="zh-CN" altLang="en-US" dirty="0">
                <a:latin typeface="Times New Roman" panose="02020603050405020304" pitchFamily="18" charset="0"/>
              </a:endParaRPr>
            </a:p>
          </p:txBody>
        </p:sp>
      </p:grpSp>
      <p:sp>
        <p:nvSpPr>
          <p:cNvPr id="2" name="右箭头 1"/>
          <p:cNvSpPr/>
          <p:nvPr/>
        </p:nvSpPr>
        <p:spPr>
          <a:xfrm>
            <a:off x="4140200" y="2781300"/>
            <a:ext cx="720090" cy="791845"/>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079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B686DC2-361E-5F48-3FA5-8130A75A8AB2}"/>
              </a:ext>
            </a:extLst>
          </p:cNvPr>
          <p:cNvSpPr txBox="1">
            <a:spLocks/>
          </p:cNvSpPr>
          <p:nvPr/>
        </p:nvSpPr>
        <p:spPr>
          <a:xfrm>
            <a:off x="465135" y="1844824"/>
            <a:ext cx="8573770" cy="4366260"/>
          </a:xfrm>
        </p:spPr>
        <p:txBody>
          <a:bodyPr vert="horz" wrap="square" lIns="91440" tIns="45720" rIns="9144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marL="624205" indent="-624205" eaLnBrk="1" hangingPunct="1">
              <a:lnSpc>
                <a:spcPct val="120000"/>
              </a:lnSpc>
              <a:spcBef>
                <a:spcPct val="60000"/>
              </a:spcBef>
              <a:buFontTx/>
              <a:buNone/>
            </a:pPr>
            <a:r>
              <a:rPr lang="en-US" altLang="zh-CN" sz="2800" b="1"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事务吞吐量</a:t>
            </a:r>
            <a:r>
              <a:rPr lang="en-US" altLang="zh-CN" sz="2800" b="1" kern="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Transaction throughput):</a:t>
            </a:r>
            <a:r>
              <a:rPr lang="en-US" altLang="zh-CN" sz="2800" b="1"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0" kern="0" dirty="0">
                <a:latin typeface="微软雅黑" panose="020B0503020204020204" pitchFamily="34" charset="-122"/>
                <a:ea typeface="微软雅黑" panose="020B0503020204020204" pitchFamily="34" charset="-122"/>
                <a:cs typeface="微软雅黑" panose="020B0503020204020204" pitchFamily="34" charset="-122"/>
              </a:rPr>
              <a:t>单位时间中能够处理的请求</a:t>
            </a:r>
            <a:r>
              <a:rPr lang="en-US" altLang="zh-CN" sz="2800" b="0" kern="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0" kern="0" dirty="0">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800" b="0" kern="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0" kern="0" dirty="0">
                <a:latin typeface="微软雅黑" panose="020B0503020204020204" pitchFamily="34" charset="-122"/>
                <a:ea typeface="微软雅黑" panose="020B0503020204020204" pitchFamily="34" charset="-122"/>
                <a:cs typeface="微软雅黑" panose="020B0503020204020204" pitchFamily="34" charset="-122"/>
              </a:rPr>
              <a:t>数量</a:t>
            </a:r>
            <a:r>
              <a:rPr lang="en-US" altLang="zh-CN" sz="2800" b="0" kern="0" dirty="0">
                <a:latin typeface="微软雅黑" panose="020B0503020204020204" pitchFamily="34" charset="-122"/>
                <a:ea typeface="微软雅黑" panose="020B0503020204020204" pitchFamily="34" charset="-122"/>
                <a:cs typeface="微软雅黑" panose="020B0503020204020204" pitchFamily="34" charset="-122"/>
              </a:rPr>
              <a:t>.</a:t>
            </a:r>
          </a:p>
          <a:p>
            <a:pPr marL="624205" indent="-624205" eaLnBrk="1" hangingPunct="1">
              <a:lnSpc>
                <a:spcPct val="120000"/>
              </a:lnSpc>
              <a:spcBef>
                <a:spcPct val="60000"/>
              </a:spcBef>
              <a:buFontTx/>
              <a:buNone/>
            </a:pPr>
            <a:r>
              <a:rPr lang="en-US" altLang="zh-CN" sz="2800" b="1"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响应时间</a:t>
            </a:r>
            <a:r>
              <a:rPr lang="en-US" altLang="zh-CN" sz="2800" b="1" kern="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Response time):</a:t>
            </a:r>
            <a:r>
              <a:rPr lang="en-US" altLang="zh-CN" sz="2800" b="1"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0" kern="0" dirty="0">
                <a:latin typeface="微软雅黑" panose="020B0503020204020204" pitchFamily="34" charset="-122"/>
                <a:ea typeface="微软雅黑" panose="020B0503020204020204" pitchFamily="34" charset="-122"/>
                <a:cs typeface="微软雅黑" panose="020B0503020204020204" pitchFamily="34" charset="-122"/>
              </a:rPr>
              <a:t>完成单个交易所用的时间</a:t>
            </a:r>
            <a:r>
              <a:rPr lang="en-US" altLang="zh-CN" sz="2800" b="1" kern="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600" b="1" kern="0" dirty="0">
                <a:latin typeface="微软雅黑" panose="020B0503020204020204" pitchFamily="34" charset="-122"/>
                <a:ea typeface="微软雅黑" panose="020B0503020204020204" pitchFamily="34" charset="-122"/>
                <a:cs typeface="微软雅黑" panose="020B0503020204020204" pitchFamily="34" charset="-122"/>
              </a:rPr>
              <a:t> </a:t>
            </a:r>
          </a:p>
          <a:p>
            <a:pPr marL="624205" indent="-624205" eaLnBrk="1" hangingPunct="1"/>
            <a:r>
              <a:rPr lang="zh-CN" altLang="en-US" sz="3600" b="0" kern="0" dirty="0">
                <a:latin typeface="微软雅黑" panose="020B0503020204020204" pitchFamily="34" charset="-122"/>
                <a:ea typeface="微软雅黑" panose="020B0503020204020204" pitchFamily="34" charset="-122"/>
                <a:cs typeface="微软雅黑" panose="020B0503020204020204" pitchFamily="34" charset="-122"/>
              </a:rPr>
              <a:t>问：吞吐量和响应时间的关系？</a:t>
            </a:r>
            <a:endParaRPr lang="en-US" altLang="zh-CN" sz="3600" b="0"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2">
            <a:extLst>
              <a:ext uri="{FF2B5EF4-FFF2-40B4-BE49-F238E27FC236}">
                <a16:creationId xmlns:a16="http://schemas.microsoft.com/office/drawing/2014/main" id="{3C0D5B14-33AC-2C9D-03DB-C465AC3FEE35}"/>
              </a:ext>
            </a:extLst>
          </p:cNvPr>
          <p:cNvSpPr txBox="1">
            <a:spLocks/>
          </p:cNvSpPr>
          <p:nvPr/>
        </p:nvSpPr>
        <p:spPr>
          <a:xfrm>
            <a:off x="2195736" y="332656"/>
            <a:ext cx="5112568" cy="1124744"/>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kern="0" dirty="0">
                <a:latin typeface="微软雅黑" panose="020B0503020204020204" pitchFamily="34" charset="-122"/>
                <a:ea typeface="微软雅黑" panose="020B0503020204020204" pitchFamily="34" charset="-122"/>
              </a:rPr>
              <a:t>数据库性能度量指标</a:t>
            </a:r>
            <a:endParaRPr lang="en-US" altLang="zh-CN" kern="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38AA6F0-0794-5B50-9336-29B285E94A8C}"/>
              </a:ext>
            </a:extLst>
          </p:cNvPr>
          <p:cNvSpPr txBox="1">
            <a:spLocks/>
          </p:cNvSpPr>
          <p:nvPr/>
        </p:nvSpPr>
        <p:spPr>
          <a:xfrm>
            <a:off x="1547664" y="1844824"/>
            <a:ext cx="6765925" cy="3600450"/>
          </a:xfrm>
        </p:spPr>
        <p:txBody>
          <a:bodyPr vert="horz" wrap="square" lIns="91440" tIns="45720" rIns="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algn="just" eaLnBrk="1" hangingPunct="1">
              <a:lnSpc>
                <a:spcPct val="120000"/>
              </a:lnSpc>
              <a:spcBef>
                <a:spcPct val="50000"/>
              </a:spcBef>
            </a:pPr>
            <a:r>
              <a:rPr lang="zh-CN" altLang="en-US" sz="2800" b="0" kern="0" dirty="0">
                <a:latin typeface="微软雅黑" panose="020B0503020204020204" pitchFamily="34" charset="-122"/>
                <a:ea typeface="微软雅黑" panose="020B0503020204020204" pitchFamily="34" charset="-122"/>
                <a:cs typeface="微软雅黑" panose="020B0503020204020204" pitchFamily="34" charset="-122"/>
              </a:rPr>
              <a:t>挖掘和利用</a:t>
            </a:r>
            <a:r>
              <a:rPr lang="zh-CN" altLang="en-US" sz="2800" b="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20000"/>
              </a:lnSpc>
              <a:spcBef>
                <a:spcPct val="50000"/>
              </a:spcBef>
              <a:buFont typeface="Wingdings" panose="05000000000000000000" pitchFamily="2" charset="2"/>
              <a:buChar char="l"/>
            </a:pPr>
            <a:r>
              <a:rPr lang="zh-CN" altLang="en-US"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数据特性</a:t>
            </a:r>
            <a:r>
              <a:rPr lang="zh-CN" altLang="en-US" b="0" kern="0" dirty="0">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20000"/>
              </a:lnSpc>
              <a:spcBef>
                <a:spcPct val="50000"/>
              </a:spcBef>
              <a:buFont typeface="Wingdings" panose="05000000000000000000" pitchFamily="2" charset="2"/>
              <a:buChar char="l"/>
            </a:pPr>
            <a:r>
              <a:rPr lang="zh-CN" altLang="en-US"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硬件特性</a:t>
            </a:r>
            <a:r>
              <a:rPr lang="zh-CN" altLang="en-US" b="0" kern="0" dirty="0">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20000"/>
              </a:lnSpc>
              <a:spcBef>
                <a:spcPct val="50000"/>
              </a:spcBef>
              <a:buClr>
                <a:srgbClr val="FF0000"/>
              </a:buClr>
              <a:buFont typeface="Wingdings" panose="05000000000000000000" pitchFamily="2" charset="2"/>
              <a:buChar char="l"/>
            </a:pPr>
            <a:r>
              <a:rPr lang="zh-CN" altLang="en-US" b="0" kern="0" dirty="0">
                <a:latin typeface="微软雅黑" panose="020B0503020204020204" pitchFamily="34" charset="-122"/>
                <a:ea typeface="微软雅黑" panose="020B0503020204020204" pitchFamily="34" charset="-122"/>
                <a:cs typeface="微软雅黑" panose="020B0503020204020204" pitchFamily="34" charset="-122"/>
              </a:rPr>
              <a:t> 以及</a:t>
            </a:r>
            <a:r>
              <a:rPr lang="zh-CN" altLang="en-US"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数据访问特性</a:t>
            </a:r>
            <a:r>
              <a:rPr lang="zh-CN" altLang="en-US" b="0" kern="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Rectangle 2">
            <a:extLst>
              <a:ext uri="{FF2B5EF4-FFF2-40B4-BE49-F238E27FC236}">
                <a16:creationId xmlns:a16="http://schemas.microsoft.com/office/drawing/2014/main" id="{30DC0C4E-1028-18E5-15D8-9EA15CF0462E}"/>
              </a:ext>
            </a:extLst>
          </p:cNvPr>
          <p:cNvSpPr txBox="1">
            <a:spLocks/>
          </p:cNvSpPr>
          <p:nvPr/>
        </p:nvSpPr>
        <p:spPr>
          <a:xfrm>
            <a:off x="2195736" y="404664"/>
            <a:ext cx="5724128" cy="404664"/>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en-US" altLang="zh-CN" sz="3200"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000" kern="0" dirty="0">
                <a:latin typeface="微软雅黑" panose="020B0503020204020204" pitchFamily="34" charset="-122"/>
                <a:ea typeface="微软雅黑" panose="020B0503020204020204" pitchFamily="34" charset="-122"/>
                <a:cs typeface="微软雅黑" panose="020B0503020204020204" pitchFamily="34" charset="-122"/>
              </a:rPr>
              <a:t>提高数据库性能的策略</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C43FD41F-7762-F2F7-1054-CC4B34826678}"/>
              </a:ext>
            </a:extLst>
          </p:cNvPr>
          <p:cNvSpPr txBox="1">
            <a:spLocks noChangeArrowheads="1"/>
          </p:cNvSpPr>
          <p:nvPr/>
        </p:nvSpPr>
        <p:spPr bwMode="auto">
          <a:xfrm>
            <a:off x="317500" y="1574800"/>
            <a:ext cx="1374775" cy="612775"/>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6" name="Text Box 4">
            <a:extLst>
              <a:ext uri="{FF2B5EF4-FFF2-40B4-BE49-F238E27FC236}">
                <a16:creationId xmlns:a16="http://schemas.microsoft.com/office/drawing/2014/main" id="{6C50A957-D025-B727-50F4-B28EA3F348F1}"/>
              </a:ext>
            </a:extLst>
          </p:cNvPr>
          <p:cNvSpPr txBox="1">
            <a:spLocks noChangeArrowheads="1"/>
          </p:cNvSpPr>
          <p:nvPr/>
        </p:nvSpPr>
        <p:spPr bwMode="auto">
          <a:xfrm>
            <a:off x="285115" y="2552065"/>
            <a:ext cx="1310005" cy="612775"/>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18800" bIns="118800">
            <a:spAutoFit/>
          </a:bodyPr>
          <a:lstStyle/>
          <a:p>
            <a:pPr marR="0"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7" name="Oval 5">
            <a:extLst>
              <a:ext uri="{FF2B5EF4-FFF2-40B4-BE49-F238E27FC236}">
                <a16:creationId xmlns:a16="http://schemas.microsoft.com/office/drawing/2014/main" id="{C2A75EC2-4A3E-A485-8C5C-0C21EA4A5B2F}"/>
              </a:ext>
            </a:extLst>
          </p:cNvPr>
          <p:cNvSpPr/>
          <p:nvPr/>
        </p:nvSpPr>
        <p:spPr>
          <a:xfrm>
            <a:off x="323850" y="5356225"/>
            <a:ext cx="1349375" cy="129730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endParaRPr lang="zh-CN" altLang="zh-CN" b="0" dirty="0">
              <a:latin typeface="Times New Roman" panose="02020603050405020304" pitchFamily="18" charset="0"/>
            </a:endParaRPr>
          </a:p>
        </p:txBody>
      </p:sp>
      <p:sp>
        <p:nvSpPr>
          <p:cNvPr id="8" name="Line 6">
            <a:extLst>
              <a:ext uri="{FF2B5EF4-FFF2-40B4-BE49-F238E27FC236}">
                <a16:creationId xmlns:a16="http://schemas.microsoft.com/office/drawing/2014/main" id="{2FD0943D-9737-B303-3E4E-3DF85FA44747}"/>
              </a:ext>
            </a:extLst>
          </p:cNvPr>
          <p:cNvSpPr/>
          <p:nvPr/>
        </p:nvSpPr>
        <p:spPr>
          <a:xfrm>
            <a:off x="939800" y="2181225"/>
            <a:ext cx="0" cy="360003"/>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9" name="Line 7">
            <a:extLst>
              <a:ext uri="{FF2B5EF4-FFF2-40B4-BE49-F238E27FC236}">
                <a16:creationId xmlns:a16="http://schemas.microsoft.com/office/drawing/2014/main" id="{572900DD-47ED-F776-3990-A3F577118D1C}"/>
              </a:ext>
            </a:extLst>
          </p:cNvPr>
          <p:cNvSpPr/>
          <p:nvPr/>
        </p:nvSpPr>
        <p:spPr>
          <a:xfrm>
            <a:off x="852805" y="3245485"/>
            <a:ext cx="13970" cy="2124016"/>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10" name="Line 8">
            <a:extLst>
              <a:ext uri="{FF2B5EF4-FFF2-40B4-BE49-F238E27FC236}">
                <a16:creationId xmlns:a16="http://schemas.microsoft.com/office/drawing/2014/main" id="{2DB85F9E-3AEB-9D18-B376-D6AE72ADE5B0}"/>
              </a:ext>
            </a:extLst>
          </p:cNvPr>
          <p:cNvSpPr/>
          <p:nvPr/>
        </p:nvSpPr>
        <p:spPr>
          <a:xfrm flipH="1">
            <a:off x="1066800" y="3264535"/>
            <a:ext cx="0" cy="2116816"/>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11" name="Line 9">
            <a:extLst>
              <a:ext uri="{FF2B5EF4-FFF2-40B4-BE49-F238E27FC236}">
                <a16:creationId xmlns:a16="http://schemas.microsoft.com/office/drawing/2014/main" id="{0D10D4E3-8454-C3A2-9F0F-F960AA06AC19}"/>
              </a:ext>
            </a:extLst>
          </p:cNvPr>
          <p:cNvSpPr/>
          <p:nvPr/>
        </p:nvSpPr>
        <p:spPr>
          <a:xfrm>
            <a:off x="1114425" y="2192020"/>
            <a:ext cx="0" cy="360003"/>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12" name="Rectangle 10">
            <a:extLst>
              <a:ext uri="{FF2B5EF4-FFF2-40B4-BE49-F238E27FC236}">
                <a16:creationId xmlns:a16="http://schemas.microsoft.com/office/drawing/2014/main" id="{51F16A10-98D3-F002-9760-084212177489}"/>
              </a:ext>
            </a:extLst>
          </p:cNvPr>
          <p:cNvSpPr/>
          <p:nvPr/>
        </p:nvSpPr>
        <p:spPr>
          <a:xfrm>
            <a:off x="611505" y="5789930"/>
            <a:ext cx="828675" cy="457200"/>
          </a:xfrm>
          <a:prstGeom prst="rect">
            <a:avLst/>
          </a:prstGeom>
          <a:noFill/>
          <a:ln w="9525">
            <a:noFill/>
          </a:ln>
        </p:spPr>
        <p:txBody>
          <a:bodyPr wrap="none">
            <a:spAutoFit/>
          </a:bodyPr>
          <a:lstStyle/>
          <a:p>
            <a:pPr eaLnBrk="0" hangingPunct="0"/>
            <a:r>
              <a:rPr lang="en-US" altLang="zh-CN" dirty="0">
                <a:latin typeface="Arial" panose="020B0604020202020204" pitchFamily="34" charset="0"/>
              </a:rPr>
              <a:t>Disk</a:t>
            </a:r>
          </a:p>
        </p:txBody>
      </p:sp>
      <p:grpSp>
        <p:nvGrpSpPr>
          <p:cNvPr id="13" name="组合 12">
            <a:extLst>
              <a:ext uri="{FF2B5EF4-FFF2-40B4-BE49-F238E27FC236}">
                <a16:creationId xmlns:a16="http://schemas.microsoft.com/office/drawing/2014/main" id="{80A6DB2B-0FC6-3976-646B-31F2D7559537}"/>
              </a:ext>
            </a:extLst>
          </p:cNvPr>
          <p:cNvGrpSpPr/>
          <p:nvPr/>
        </p:nvGrpSpPr>
        <p:grpSpPr>
          <a:xfrm>
            <a:off x="2027555" y="2399665"/>
            <a:ext cx="4723130" cy="4403090"/>
            <a:chOff x="4006" y="3742"/>
            <a:chExt cx="7438" cy="6934"/>
          </a:xfrm>
        </p:grpSpPr>
        <p:sp>
          <p:nvSpPr>
            <p:cNvPr id="14" name="Line 3">
              <a:extLst>
                <a:ext uri="{FF2B5EF4-FFF2-40B4-BE49-F238E27FC236}">
                  <a16:creationId xmlns:a16="http://schemas.microsoft.com/office/drawing/2014/main" id="{907AD39E-FC21-270B-990B-838B586D1CE0}"/>
                </a:ext>
              </a:extLst>
            </p:cNvPr>
            <p:cNvSpPr/>
            <p:nvPr/>
          </p:nvSpPr>
          <p:spPr>
            <a:xfrm flipH="1">
              <a:off x="7632" y="4009"/>
              <a:ext cx="477" cy="293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15" name="Oval 5">
              <a:extLst>
                <a:ext uri="{FF2B5EF4-FFF2-40B4-BE49-F238E27FC236}">
                  <a16:creationId xmlns:a16="http://schemas.microsoft.com/office/drawing/2014/main" id="{C95E402D-9589-AE52-7287-8579B2D94412}"/>
                </a:ext>
              </a:extLst>
            </p:cNvPr>
            <p:cNvSpPr/>
            <p:nvPr/>
          </p:nvSpPr>
          <p:spPr>
            <a:xfrm>
              <a:off x="10959" y="7235"/>
              <a:ext cx="355" cy="343"/>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6" name="Oval 6">
              <a:extLst>
                <a:ext uri="{FF2B5EF4-FFF2-40B4-BE49-F238E27FC236}">
                  <a16:creationId xmlns:a16="http://schemas.microsoft.com/office/drawing/2014/main" id="{21A3F14C-A461-8CD0-F6EB-7DB742D7884F}"/>
                </a:ext>
              </a:extLst>
            </p:cNvPr>
            <p:cNvSpPr/>
            <p:nvPr/>
          </p:nvSpPr>
          <p:spPr>
            <a:xfrm>
              <a:off x="4006" y="3742"/>
              <a:ext cx="7439" cy="6934"/>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7" name="Oval 7">
              <a:extLst>
                <a:ext uri="{FF2B5EF4-FFF2-40B4-BE49-F238E27FC236}">
                  <a16:creationId xmlns:a16="http://schemas.microsoft.com/office/drawing/2014/main" id="{F46AF58B-2F75-EC81-E5DF-2ECC5EC6DFF8}"/>
                </a:ext>
              </a:extLst>
            </p:cNvPr>
            <p:cNvSpPr/>
            <p:nvPr/>
          </p:nvSpPr>
          <p:spPr>
            <a:xfrm>
              <a:off x="4282" y="4044"/>
              <a:ext cx="6867" cy="6399"/>
            </a:xfrm>
            <a:prstGeom prst="ellipse">
              <a:avLst/>
            </a:prstGeom>
            <a:noFill/>
            <a:ln w="9525" cap="flat" cmpd="sng">
              <a:solidFill>
                <a:schemeClr val="tx1"/>
              </a:solidFill>
              <a:prstDash val="solid"/>
              <a:headEnd type="none" w="med" len="med"/>
              <a:tailEnd type="none" w="med" len="med"/>
            </a:ln>
          </p:spPr>
          <p:txBody>
            <a:bodyPr wrap="none" anchor="ctr"/>
            <a:lstStyle/>
            <a:p>
              <a:pPr algn="ctr" eaLnBrk="0" hangingPunct="0">
                <a:buFont typeface="Arial" panose="020B0604020202020204" pitchFamily="34" charset="0"/>
                <a:buNone/>
              </a:pPr>
              <a:endParaRPr lang="zh-CN" altLang="zh-CN" sz="2000" b="0" dirty="0">
                <a:latin typeface="Times New Roman" panose="02020603050405020304" pitchFamily="18" charset="0"/>
              </a:endParaRPr>
            </a:p>
          </p:txBody>
        </p:sp>
        <p:sp>
          <p:nvSpPr>
            <p:cNvPr id="18" name="Oval 8">
              <a:extLst>
                <a:ext uri="{FF2B5EF4-FFF2-40B4-BE49-F238E27FC236}">
                  <a16:creationId xmlns:a16="http://schemas.microsoft.com/office/drawing/2014/main" id="{A783F20F-73DD-CB96-B90B-87BE60300558}"/>
                </a:ext>
              </a:extLst>
            </p:cNvPr>
            <p:cNvSpPr/>
            <p:nvPr/>
          </p:nvSpPr>
          <p:spPr>
            <a:xfrm>
              <a:off x="4568" y="4291"/>
              <a:ext cx="6297" cy="586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9" name="Oval 9">
              <a:extLst>
                <a:ext uri="{FF2B5EF4-FFF2-40B4-BE49-F238E27FC236}">
                  <a16:creationId xmlns:a16="http://schemas.microsoft.com/office/drawing/2014/main" id="{4E7AF506-687A-EB9C-84AB-85BC026ECE2A}"/>
                </a:ext>
              </a:extLst>
            </p:cNvPr>
            <p:cNvSpPr/>
            <p:nvPr/>
          </p:nvSpPr>
          <p:spPr>
            <a:xfrm>
              <a:off x="4812" y="4516"/>
              <a:ext cx="5723" cy="5332"/>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0" name="Oval 10">
              <a:extLst>
                <a:ext uri="{FF2B5EF4-FFF2-40B4-BE49-F238E27FC236}">
                  <a16:creationId xmlns:a16="http://schemas.microsoft.com/office/drawing/2014/main" id="{0FAD8193-D781-718C-D0D2-B4DAB4345E99}"/>
                </a:ext>
              </a:extLst>
            </p:cNvPr>
            <p:cNvSpPr/>
            <p:nvPr/>
          </p:nvSpPr>
          <p:spPr>
            <a:xfrm>
              <a:off x="5100" y="4807"/>
              <a:ext cx="5149" cy="479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1" name="Oval 11">
              <a:extLst>
                <a:ext uri="{FF2B5EF4-FFF2-40B4-BE49-F238E27FC236}">
                  <a16:creationId xmlns:a16="http://schemas.microsoft.com/office/drawing/2014/main" id="{A2A79A9E-DCD4-9153-B7D0-A866CFA10BD9}"/>
                </a:ext>
              </a:extLst>
            </p:cNvPr>
            <p:cNvSpPr/>
            <p:nvPr/>
          </p:nvSpPr>
          <p:spPr>
            <a:xfrm>
              <a:off x="5386" y="5073"/>
              <a:ext cx="4581" cy="427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2" name="Oval 12">
              <a:extLst>
                <a:ext uri="{FF2B5EF4-FFF2-40B4-BE49-F238E27FC236}">
                  <a16:creationId xmlns:a16="http://schemas.microsoft.com/office/drawing/2014/main" id="{0687CBAB-4EE3-0414-5C9F-3671E09AD444}"/>
                </a:ext>
              </a:extLst>
            </p:cNvPr>
            <p:cNvSpPr/>
            <p:nvPr/>
          </p:nvSpPr>
          <p:spPr>
            <a:xfrm>
              <a:off x="5707" y="5330"/>
              <a:ext cx="4007" cy="373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3" name="Oval 13">
              <a:extLst>
                <a:ext uri="{FF2B5EF4-FFF2-40B4-BE49-F238E27FC236}">
                  <a16:creationId xmlns:a16="http://schemas.microsoft.com/office/drawing/2014/main" id="{0F5E4C29-1CE7-C1A5-11CC-C6C93B0CD580}"/>
                </a:ext>
              </a:extLst>
            </p:cNvPr>
            <p:cNvSpPr/>
            <p:nvPr/>
          </p:nvSpPr>
          <p:spPr>
            <a:xfrm>
              <a:off x="5983" y="5599"/>
              <a:ext cx="3481" cy="3244"/>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4" name="Oval 14">
              <a:extLst>
                <a:ext uri="{FF2B5EF4-FFF2-40B4-BE49-F238E27FC236}">
                  <a16:creationId xmlns:a16="http://schemas.microsoft.com/office/drawing/2014/main" id="{E2E18D4B-5D9E-CEDC-3980-97613FE9A124}"/>
                </a:ext>
              </a:extLst>
            </p:cNvPr>
            <p:cNvSpPr/>
            <p:nvPr/>
          </p:nvSpPr>
          <p:spPr>
            <a:xfrm>
              <a:off x="6269" y="5865"/>
              <a:ext cx="2957" cy="275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5" name="Oval 15">
              <a:extLst>
                <a:ext uri="{FF2B5EF4-FFF2-40B4-BE49-F238E27FC236}">
                  <a16:creationId xmlns:a16="http://schemas.microsoft.com/office/drawing/2014/main" id="{A859828D-EB24-EFA1-4B7F-26209817F325}"/>
                </a:ext>
              </a:extLst>
            </p:cNvPr>
            <p:cNvSpPr/>
            <p:nvPr/>
          </p:nvSpPr>
          <p:spPr>
            <a:xfrm>
              <a:off x="6555" y="6132"/>
              <a:ext cx="2431" cy="226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6" name="Oval 16">
              <a:extLst>
                <a:ext uri="{FF2B5EF4-FFF2-40B4-BE49-F238E27FC236}">
                  <a16:creationId xmlns:a16="http://schemas.microsoft.com/office/drawing/2014/main" id="{E9A4A886-3B0E-3794-0485-A43CF4908A3B}"/>
                </a:ext>
              </a:extLst>
            </p:cNvPr>
            <p:cNvSpPr/>
            <p:nvPr/>
          </p:nvSpPr>
          <p:spPr>
            <a:xfrm>
              <a:off x="6841" y="6398"/>
              <a:ext cx="1908" cy="177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7" name="Oval 17">
              <a:extLst>
                <a:ext uri="{FF2B5EF4-FFF2-40B4-BE49-F238E27FC236}">
                  <a16:creationId xmlns:a16="http://schemas.microsoft.com/office/drawing/2014/main" id="{3F1D6F76-2B7C-0853-16C6-70CD72899454}"/>
                </a:ext>
              </a:extLst>
            </p:cNvPr>
            <p:cNvSpPr/>
            <p:nvPr/>
          </p:nvSpPr>
          <p:spPr>
            <a:xfrm>
              <a:off x="7127" y="6665"/>
              <a:ext cx="1382" cy="128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8" name="Oval 18">
              <a:extLst>
                <a:ext uri="{FF2B5EF4-FFF2-40B4-BE49-F238E27FC236}">
                  <a16:creationId xmlns:a16="http://schemas.microsoft.com/office/drawing/2014/main" id="{8974DF18-7B2F-4391-1918-1B2C5D486898}"/>
                </a:ext>
              </a:extLst>
            </p:cNvPr>
            <p:cNvSpPr/>
            <p:nvPr/>
          </p:nvSpPr>
          <p:spPr>
            <a:xfrm>
              <a:off x="7413" y="6932"/>
              <a:ext cx="858" cy="80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9" name="Oval 19">
              <a:extLst>
                <a:ext uri="{FF2B5EF4-FFF2-40B4-BE49-F238E27FC236}">
                  <a16:creationId xmlns:a16="http://schemas.microsoft.com/office/drawing/2014/main" id="{61D977AC-566F-9293-56BF-5CECE6016EA2}"/>
                </a:ext>
              </a:extLst>
            </p:cNvPr>
            <p:cNvSpPr/>
            <p:nvPr/>
          </p:nvSpPr>
          <p:spPr>
            <a:xfrm>
              <a:off x="7699" y="7198"/>
              <a:ext cx="334" cy="312"/>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0" name="Rectangle 20">
              <a:extLst>
                <a:ext uri="{FF2B5EF4-FFF2-40B4-BE49-F238E27FC236}">
                  <a16:creationId xmlns:a16="http://schemas.microsoft.com/office/drawing/2014/main" id="{411B517A-08D6-47AB-2774-0CE918DD36DB}"/>
                </a:ext>
              </a:extLst>
            </p:cNvPr>
            <p:cNvSpPr/>
            <p:nvPr/>
          </p:nvSpPr>
          <p:spPr>
            <a:xfrm>
              <a:off x="7346" y="3773"/>
              <a:ext cx="763" cy="222"/>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1" name="Rectangle 21">
              <a:extLst>
                <a:ext uri="{FF2B5EF4-FFF2-40B4-BE49-F238E27FC236}">
                  <a16:creationId xmlns:a16="http://schemas.microsoft.com/office/drawing/2014/main" id="{204D3630-8E58-3E9C-D67E-C2DE0DE0E90A}"/>
                </a:ext>
              </a:extLst>
            </p:cNvPr>
            <p:cNvSpPr/>
            <p:nvPr/>
          </p:nvSpPr>
          <p:spPr>
            <a:xfrm>
              <a:off x="7609" y="6975"/>
              <a:ext cx="381" cy="200"/>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2" name="Rectangle 22">
              <a:extLst>
                <a:ext uri="{FF2B5EF4-FFF2-40B4-BE49-F238E27FC236}">
                  <a16:creationId xmlns:a16="http://schemas.microsoft.com/office/drawing/2014/main" id="{CA5B3E4A-4CE5-D531-94C2-EA3153AD1DB2}"/>
                </a:ext>
              </a:extLst>
            </p:cNvPr>
            <p:cNvSpPr/>
            <p:nvPr/>
          </p:nvSpPr>
          <p:spPr>
            <a:xfrm rot="19973437">
              <a:off x="8762" y="9794"/>
              <a:ext cx="1002" cy="296"/>
            </a:xfrm>
            <a:prstGeom prst="rect">
              <a:avLst/>
            </a:prstGeom>
            <a:solidFill>
              <a:srgbClr val="0000FF"/>
            </a:solidFill>
            <a:ln w="9525" cap="flat" cmpd="sng">
              <a:solidFill>
                <a:schemeClr val="tx1"/>
              </a:solidFill>
              <a:prstDash val="solid"/>
              <a:miter/>
              <a:headEnd type="none" w="med" len="med"/>
              <a:tailEnd type="none" w="med" len="med"/>
            </a:ln>
          </p:spPr>
          <p:txBody>
            <a:bodyPr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3" name="Rectangle 23">
              <a:extLst>
                <a:ext uri="{FF2B5EF4-FFF2-40B4-BE49-F238E27FC236}">
                  <a16:creationId xmlns:a16="http://schemas.microsoft.com/office/drawing/2014/main" id="{57F91179-86D2-2078-FE02-492B149C91A2}"/>
                </a:ext>
              </a:extLst>
            </p:cNvPr>
            <p:cNvSpPr/>
            <p:nvPr/>
          </p:nvSpPr>
          <p:spPr>
            <a:xfrm rot="20110613">
              <a:off x="7018" y="7471"/>
              <a:ext cx="189" cy="445"/>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4" name="Rectangle 24">
              <a:extLst>
                <a:ext uri="{FF2B5EF4-FFF2-40B4-BE49-F238E27FC236}">
                  <a16:creationId xmlns:a16="http://schemas.microsoft.com/office/drawing/2014/main" id="{D8927305-89A0-E65A-5B13-EEC1FC14B9A8}"/>
                </a:ext>
              </a:extLst>
            </p:cNvPr>
            <p:cNvSpPr/>
            <p:nvPr/>
          </p:nvSpPr>
          <p:spPr>
            <a:xfrm rot="4566008">
              <a:off x="10512" y="6281"/>
              <a:ext cx="712" cy="238"/>
            </a:xfrm>
            <a:prstGeom prst="rect">
              <a:avLst/>
            </a:prstGeom>
            <a:solidFill>
              <a:srgbClr val="00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5" name="Line 25">
              <a:extLst>
                <a:ext uri="{FF2B5EF4-FFF2-40B4-BE49-F238E27FC236}">
                  <a16:creationId xmlns:a16="http://schemas.microsoft.com/office/drawing/2014/main" id="{C52DBD46-4298-A13B-3C11-B1A4BA11D3B3}"/>
                </a:ext>
              </a:extLst>
            </p:cNvPr>
            <p:cNvSpPr/>
            <p:nvPr/>
          </p:nvSpPr>
          <p:spPr>
            <a:xfrm flipV="1">
              <a:off x="8015" y="6144"/>
              <a:ext cx="2671" cy="888"/>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6" name="Rectangle 26">
              <a:extLst>
                <a:ext uri="{FF2B5EF4-FFF2-40B4-BE49-F238E27FC236}">
                  <a16:creationId xmlns:a16="http://schemas.microsoft.com/office/drawing/2014/main" id="{1472B993-0463-5A6B-D20F-F4C358EA2D49}"/>
                </a:ext>
              </a:extLst>
            </p:cNvPr>
            <p:cNvSpPr/>
            <p:nvPr/>
          </p:nvSpPr>
          <p:spPr>
            <a:xfrm rot="1646446">
              <a:off x="8231" y="7308"/>
              <a:ext cx="193" cy="449"/>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7" name="Line 27">
              <a:extLst>
                <a:ext uri="{FF2B5EF4-FFF2-40B4-BE49-F238E27FC236}">
                  <a16:creationId xmlns:a16="http://schemas.microsoft.com/office/drawing/2014/main" id="{5F18AC03-3191-2E39-D9B7-54DB8AE799B2}"/>
                </a:ext>
              </a:extLst>
            </p:cNvPr>
            <p:cNvSpPr/>
            <p:nvPr/>
          </p:nvSpPr>
          <p:spPr>
            <a:xfrm flipH="1">
              <a:off x="8490" y="6765"/>
              <a:ext cx="2290" cy="623"/>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8" name="Line 28">
              <a:extLst>
                <a:ext uri="{FF2B5EF4-FFF2-40B4-BE49-F238E27FC236}">
                  <a16:creationId xmlns:a16="http://schemas.microsoft.com/office/drawing/2014/main" id="{419A9AEA-B5AA-7901-A017-2E7E3A3B6E61}"/>
                </a:ext>
              </a:extLst>
            </p:cNvPr>
            <p:cNvSpPr/>
            <p:nvPr/>
          </p:nvSpPr>
          <p:spPr>
            <a:xfrm>
              <a:off x="8204" y="7655"/>
              <a:ext cx="1428" cy="1979"/>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9" name="Line 29">
              <a:extLst>
                <a:ext uri="{FF2B5EF4-FFF2-40B4-BE49-F238E27FC236}">
                  <a16:creationId xmlns:a16="http://schemas.microsoft.com/office/drawing/2014/main" id="{2D7F2D5D-4FD2-65AF-0BB4-8F7216C8B5C1}"/>
                </a:ext>
              </a:extLst>
            </p:cNvPr>
            <p:cNvSpPr/>
            <p:nvPr/>
          </p:nvSpPr>
          <p:spPr>
            <a:xfrm flipH="1" flipV="1">
              <a:off x="7346" y="7934"/>
              <a:ext cx="1403" cy="2063"/>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0" name="Rectangle 30">
              <a:extLst>
                <a:ext uri="{FF2B5EF4-FFF2-40B4-BE49-F238E27FC236}">
                  <a16:creationId xmlns:a16="http://schemas.microsoft.com/office/drawing/2014/main" id="{6890D94E-1F5B-E892-96A1-EF493F2F12B2}"/>
                </a:ext>
              </a:extLst>
            </p:cNvPr>
            <p:cNvSpPr/>
            <p:nvPr/>
          </p:nvSpPr>
          <p:spPr>
            <a:xfrm rot="21144463">
              <a:off x="4073" y="7300"/>
              <a:ext cx="238" cy="890"/>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1" name="Line 31">
              <a:extLst>
                <a:ext uri="{FF2B5EF4-FFF2-40B4-BE49-F238E27FC236}">
                  <a16:creationId xmlns:a16="http://schemas.microsoft.com/office/drawing/2014/main" id="{A80A9A3A-13AE-F9EB-2793-03FEF86C2A40}"/>
                </a:ext>
              </a:extLst>
            </p:cNvPr>
            <p:cNvSpPr/>
            <p:nvPr/>
          </p:nvSpPr>
          <p:spPr>
            <a:xfrm flipH="1">
              <a:off x="4389" y="7565"/>
              <a:ext cx="2576" cy="578"/>
            </a:xfrm>
            <a:prstGeom prst="line">
              <a:avLst/>
            </a:prstGeom>
            <a:ln w="9525" cap="flat" cmpd="sng">
              <a:solidFill>
                <a:schemeClr val="tx1"/>
              </a:solidFill>
              <a:prstDash val="solid"/>
              <a:headEnd type="none" w="med" len="med"/>
              <a:tailEnd type="triangle" w="med" len="lg"/>
            </a:ln>
          </p:spPr>
          <p:txBody>
            <a:bodyPr/>
            <a:lstStyle/>
            <a:p>
              <a:endParaRPr lang="zh-CN" altLang="en-US"/>
            </a:p>
          </p:txBody>
        </p:sp>
      </p:grpSp>
      <p:sp>
        <p:nvSpPr>
          <p:cNvPr id="42" name="文本框 41">
            <a:extLst>
              <a:ext uri="{FF2B5EF4-FFF2-40B4-BE49-F238E27FC236}">
                <a16:creationId xmlns:a16="http://schemas.microsoft.com/office/drawing/2014/main" id="{FAD531BE-8C52-4EEC-4243-02615F629030}"/>
              </a:ext>
            </a:extLst>
          </p:cNvPr>
          <p:cNvSpPr txBox="1"/>
          <p:nvPr/>
        </p:nvSpPr>
        <p:spPr>
          <a:xfrm>
            <a:off x="236220" y="3951605"/>
            <a:ext cx="1864360" cy="460375"/>
          </a:xfrm>
          <a:prstGeom prst="rect">
            <a:avLst/>
          </a:prstGeom>
          <a:noFill/>
        </p:spPr>
        <p:txBody>
          <a:bodyPr wrap="none" rtlCol="0">
            <a:spAutoFit/>
          </a:bodyPr>
          <a:lstStyle/>
          <a:p>
            <a:r>
              <a:rPr lang="zh-CN" altLang="en-US"/>
              <a:t>远      慢，钝</a:t>
            </a:r>
          </a:p>
        </p:txBody>
      </p:sp>
      <p:sp>
        <p:nvSpPr>
          <p:cNvPr id="43" name="Rectangle 3">
            <a:extLst>
              <a:ext uri="{FF2B5EF4-FFF2-40B4-BE49-F238E27FC236}">
                <a16:creationId xmlns:a16="http://schemas.microsoft.com/office/drawing/2014/main" id="{C7A69796-A573-7F3B-B55F-45E57FDB5837}"/>
              </a:ext>
            </a:extLst>
          </p:cNvPr>
          <p:cNvSpPr>
            <a:spLocks noGrp="1"/>
          </p:cNvSpPr>
          <p:nvPr/>
        </p:nvSpPr>
        <p:spPr>
          <a:xfrm>
            <a:off x="5652135" y="1473200"/>
            <a:ext cx="3294380" cy="3460115"/>
          </a:xfrm>
          <a:prstGeom prst="rect">
            <a:avLst/>
          </a:prstGeom>
          <a:noFill/>
          <a:ln w="9525">
            <a:noFill/>
          </a:ln>
        </p:spPr>
        <p:txBody>
          <a:bodyPr vert="horz" wrap="square" lIns="91440" tIns="45720" rIns="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algn="just" eaLnBrk="1" hangingPunct="1">
              <a:lnSpc>
                <a:spcPct val="130000"/>
              </a:lnSpc>
              <a:spcBef>
                <a:spcPts val="5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挖掘和利用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30000"/>
              </a:lnSpc>
              <a:spcBef>
                <a:spcPts val="50"/>
              </a:spcBef>
              <a:spcAft>
                <a:spcPts val="0"/>
              </a:spcAft>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数据特性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30000"/>
              </a:lnSpc>
              <a:spcBef>
                <a:spcPts val="50"/>
              </a:spcBef>
              <a:spcAft>
                <a:spcPts val="0"/>
              </a:spcAft>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硬件特性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a:p>
            <a:pPr lvl="1" algn="just" eaLnBrk="1" hangingPunct="1">
              <a:lnSpc>
                <a:spcPct val="130000"/>
              </a:lnSpc>
              <a:spcBef>
                <a:spcPts val="50"/>
              </a:spcBef>
              <a:spcAft>
                <a:spcPts val="0"/>
              </a:spcAft>
              <a:buClr>
                <a:srgbClr val="FF0000"/>
              </a:buClr>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数据访问特性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5" name="文本框 44">
            <a:extLst>
              <a:ext uri="{FF2B5EF4-FFF2-40B4-BE49-F238E27FC236}">
                <a16:creationId xmlns:a16="http://schemas.microsoft.com/office/drawing/2014/main" id="{9425A3C0-06E3-5ECC-86C1-74101A65782D}"/>
              </a:ext>
            </a:extLst>
          </p:cNvPr>
          <p:cNvSpPr txBox="1"/>
          <p:nvPr/>
        </p:nvSpPr>
        <p:spPr>
          <a:xfrm>
            <a:off x="2006824" y="314812"/>
            <a:ext cx="5589511" cy="707886"/>
          </a:xfrm>
          <a:prstGeom prst="rect">
            <a:avLst/>
          </a:prstGeom>
          <a:noFill/>
        </p:spPr>
        <p:txBody>
          <a:bodyPr wrap="square">
            <a:spAutoFit/>
          </a:bodyPr>
          <a:lstStyle/>
          <a:p>
            <a:r>
              <a:rPr kumimoji="0" lang="zh-CN" altLang="en-US" sz="40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提高数据库性能的策略</a:t>
            </a:r>
            <a:endParaRPr lang="zh-CN" altLang="en-US" dirty="0">
              <a:solidFill>
                <a:srgbClr val="0000FF"/>
              </a:solidFill>
            </a:endParaRPr>
          </a:p>
        </p:txBody>
      </p:sp>
    </p:spTree>
    <p:extLst>
      <p:ext uri="{BB962C8B-B14F-4D97-AF65-F5344CB8AC3E}">
        <p14:creationId xmlns:p14="http://schemas.microsoft.com/office/powerpoint/2010/main" val="96865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DEF6F4A-A764-422E-0923-B83FDFC712D8}"/>
              </a:ext>
            </a:extLst>
          </p:cNvPr>
          <p:cNvGrpSpPr/>
          <p:nvPr/>
        </p:nvGrpSpPr>
        <p:grpSpPr>
          <a:xfrm>
            <a:off x="329249" y="1922089"/>
            <a:ext cx="5947442" cy="2270816"/>
            <a:chOff x="1141" y="34172"/>
            <a:chExt cx="3257" cy="1028"/>
          </a:xfrm>
        </p:grpSpPr>
        <p:sp>
          <p:nvSpPr>
            <p:cNvPr id="6" name="Text Box 44">
              <a:extLst>
                <a:ext uri="{FF2B5EF4-FFF2-40B4-BE49-F238E27FC236}">
                  <a16:creationId xmlns:a16="http://schemas.microsoft.com/office/drawing/2014/main" id="{19E302B1-7067-506A-6810-0A80EA440A00}"/>
                </a:ext>
              </a:extLst>
            </p:cNvPr>
            <p:cNvSpPr txBox="1">
              <a:spLocks noChangeArrowheads="1"/>
            </p:cNvSpPr>
            <p:nvPr/>
          </p:nvSpPr>
          <p:spPr bwMode="auto">
            <a:xfrm>
              <a:off x="1141" y="34178"/>
              <a:ext cx="1644" cy="340"/>
            </a:xfrm>
            <a:prstGeom prst="rect">
              <a:avLst/>
            </a:prstGeom>
            <a:solidFill>
              <a:schemeClr val="bg1">
                <a:lumMod val="95000"/>
              </a:schemeClr>
            </a:solidFill>
            <a:ln w="9525">
              <a:solidFill>
                <a:srgbClr val="000000"/>
              </a:solidFill>
              <a:miter lim="800000"/>
            </a:ln>
          </p:spPr>
          <p:txBody>
            <a:bodyPr rot="0" vert="horz" wrap="square" lIns="54000" tIns="179705" rIns="54000" bIns="10800" anchor="t" anchorCtr="0" upright="1">
              <a:noAutofit/>
            </a:bodyPr>
            <a:lstStyle/>
            <a:p>
              <a:pPr algn="ctr"/>
              <a:r>
                <a:rPr lang="en-US" altLang="zh-CN" kern="5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减小磁头移动路程</a:t>
              </a:r>
            </a:p>
            <a:p>
              <a:pPr algn="ctr"/>
              <a:r>
                <a:rPr lang="en-US" altLang="zh-CN" kern="5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p>
          </p:txBody>
        </p:sp>
        <p:sp>
          <p:nvSpPr>
            <p:cNvPr id="7" name="Text Box 46">
              <a:extLst>
                <a:ext uri="{FF2B5EF4-FFF2-40B4-BE49-F238E27FC236}">
                  <a16:creationId xmlns:a16="http://schemas.microsoft.com/office/drawing/2014/main" id="{864B2B3E-A8AB-5416-65DA-19086B5808E6}"/>
                </a:ext>
              </a:extLst>
            </p:cNvPr>
            <p:cNvSpPr txBox="1">
              <a:spLocks noChangeArrowheads="1"/>
            </p:cNvSpPr>
            <p:nvPr/>
          </p:nvSpPr>
          <p:spPr bwMode="auto">
            <a:xfrm>
              <a:off x="3151" y="34172"/>
              <a:ext cx="1247" cy="340"/>
            </a:xfrm>
            <a:prstGeom prst="rect">
              <a:avLst/>
            </a:prstGeom>
            <a:solidFill>
              <a:srgbClr val="FFFFFF"/>
            </a:solidFill>
            <a:ln w="9525">
              <a:solidFill>
                <a:srgbClr val="000000"/>
              </a:solidFill>
              <a:miter lim="800000"/>
            </a:ln>
          </p:spPr>
          <p:txBody>
            <a:bodyPr rot="0" vert="horz" wrap="square" lIns="0" tIns="179705" rIns="0" bIns="10800" anchor="t" anchorCtr="0" upright="1">
              <a:noAutofit/>
            </a:bodyPr>
            <a:lstStyle/>
            <a:p>
              <a:pPr algn="ctr"/>
              <a:r>
                <a:rPr lang="en-US" altLang="zh-CN" kern="50">
                  <a:latin typeface="微软雅黑" panose="020B0503020204020204" pitchFamily="34" charset="-122"/>
                  <a:ea typeface="微软雅黑" panose="020B0503020204020204" pitchFamily="34" charset="-122"/>
                  <a:cs typeface="Times New Roman" panose="02020603050405020304"/>
                  <a:sym typeface="Times New Roman" panose="02020603050405020304"/>
                </a:rPr>
                <a:t>合理分配空间</a:t>
              </a:r>
            </a:p>
          </p:txBody>
        </p:sp>
        <p:cxnSp>
          <p:nvCxnSpPr>
            <p:cNvPr id="8" name="AutoShape 65">
              <a:extLst>
                <a:ext uri="{FF2B5EF4-FFF2-40B4-BE49-F238E27FC236}">
                  <a16:creationId xmlns:a16="http://schemas.microsoft.com/office/drawing/2014/main" id="{D9A386AD-067C-61E9-F4C8-865035C7EB69}"/>
                </a:ext>
              </a:extLst>
            </p:cNvPr>
            <p:cNvCxnSpPr>
              <a:cxnSpLocks noChangeShapeType="1"/>
            </p:cNvCxnSpPr>
            <p:nvPr/>
          </p:nvCxnSpPr>
          <p:spPr bwMode="auto">
            <a:xfrm flipH="1" flipV="1">
              <a:off x="2775" y="34244"/>
              <a:ext cx="376" cy="4"/>
            </a:xfrm>
            <a:prstGeom prst="straightConnector1">
              <a:avLst/>
            </a:prstGeom>
            <a:noFill/>
            <a:ln w="9525">
              <a:solidFill>
                <a:srgbClr val="000000"/>
              </a:solidFill>
              <a:round/>
              <a:tailEnd type="triangle" w="med" len="med"/>
            </a:ln>
          </p:spPr>
        </p:cxnSp>
        <p:sp>
          <p:nvSpPr>
            <p:cNvPr id="9" name="Text Box 47">
              <a:extLst>
                <a:ext uri="{FF2B5EF4-FFF2-40B4-BE49-F238E27FC236}">
                  <a16:creationId xmlns:a16="http://schemas.microsoft.com/office/drawing/2014/main" id="{1B4978A4-B629-6A1C-3BE1-FC1252E14489}"/>
                </a:ext>
              </a:extLst>
            </p:cNvPr>
            <p:cNvSpPr txBox="1">
              <a:spLocks noChangeArrowheads="1"/>
            </p:cNvSpPr>
            <p:nvPr/>
          </p:nvSpPr>
          <p:spPr bwMode="auto">
            <a:xfrm>
              <a:off x="1141" y="34520"/>
              <a:ext cx="1644" cy="340"/>
            </a:xfrm>
            <a:prstGeom prst="rect">
              <a:avLst/>
            </a:prstGeom>
            <a:solidFill>
              <a:schemeClr val="accent1">
                <a:lumMod val="20000"/>
                <a:lumOff val="80000"/>
              </a:schemeClr>
            </a:solidFill>
            <a:ln w="9525">
              <a:solidFill>
                <a:srgbClr val="000000"/>
              </a:solidFill>
              <a:miter lim="800000"/>
            </a:ln>
          </p:spPr>
          <p:txBody>
            <a:bodyPr rot="0" vert="horz" wrap="square" lIns="54000" tIns="179705" rIns="54000" bIns="10800" anchor="t" anchorCtr="0" upright="1">
              <a:noAutofit/>
            </a:bodyPr>
            <a:lstStyle/>
            <a:p>
              <a:pPr algn="ctr"/>
              <a:r>
                <a:rPr lang="en-US" altLang="zh-CN" kern="5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减少</a:t>
              </a:r>
              <a:r>
                <a:rPr lang="zh-CN" altLang="en-US" kern="5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重复</a:t>
              </a:r>
              <a:r>
                <a:rPr lang="en-US" altLang="zh-CN" kern="5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运输</a:t>
              </a:r>
            </a:p>
            <a:p>
              <a:pPr algn="ctr"/>
              <a:r>
                <a:rPr lang="en-US" altLang="zh-CN" kern="5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p>
          </p:txBody>
        </p:sp>
        <p:sp>
          <p:nvSpPr>
            <p:cNvPr id="10" name="Text Box 49">
              <a:extLst>
                <a:ext uri="{FF2B5EF4-FFF2-40B4-BE49-F238E27FC236}">
                  <a16:creationId xmlns:a16="http://schemas.microsoft.com/office/drawing/2014/main" id="{95F0B24C-7C97-BC1F-5DC0-BE6FEB327DF6}"/>
                </a:ext>
              </a:extLst>
            </p:cNvPr>
            <p:cNvSpPr txBox="1">
              <a:spLocks noChangeArrowheads="1"/>
            </p:cNvSpPr>
            <p:nvPr/>
          </p:nvSpPr>
          <p:spPr bwMode="auto">
            <a:xfrm>
              <a:off x="3151" y="34511"/>
              <a:ext cx="1247" cy="340"/>
            </a:xfrm>
            <a:prstGeom prst="rect">
              <a:avLst/>
            </a:prstGeom>
            <a:solidFill>
              <a:srgbClr val="FFFFFF"/>
            </a:solidFill>
            <a:ln w="9525">
              <a:solidFill>
                <a:srgbClr val="000000"/>
              </a:solidFill>
              <a:miter lim="800000"/>
            </a:ln>
          </p:spPr>
          <p:txBody>
            <a:bodyPr rot="0" vert="horz" wrap="square" lIns="54000" tIns="179705" rIns="54000" bIns="10800" anchor="t" anchorCtr="0" upright="1">
              <a:noAutofit/>
            </a:bodyPr>
            <a:lstStyle/>
            <a:p>
              <a:pPr algn="ctr"/>
              <a:r>
                <a:rPr lang="en-US" altLang="zh-CN" kern="50">
                  <a:latin typeface="微软雅黑" panose="020B0503020204020204" pitchFamily="34" charset="-122"/>
                  <a:ea typeface="微软雅黑" panose="020B0503020204020204" pitchFamily="34" charset="-122"/>
                  <a:cs typeface="Times New Roman" panose="02020603050405020304"/>
                  <a:sym typeface="Times New Roman" panose="02020603050405020304"/>
                </a:rPr>
                <a:t>缓存</a:t>
              </a:r>
            </a:p>
          </p:txBody>
        </p:sp>
        <p:sp>
          <p:nvSpPr>
            <p:cNvPr id="11" name="Text Box 45">
              <a:extLst>
                <a:ext uri="{FF2B5EF4-FFF2-40B4-BE49-F238E27FC236}">
                  <a16:creationId xmlns:a16="http://schemas.microsoft.com/office/drawing/2014/main" id="{D29EF353-FCD9-CF14-A53B-AF1E58DEE95D}"/>
                </a:ext>
              </a:extLst>
            </p:cNvPr>
            <p:cNvSpPr txBox="1">
              <a:spLocks noChangeArrowheads="1"/>
            </p:cNvSpPr>
            <p:nvPr/>
          </p:nvSpPr>
          <p:spPr bwMode="auto">
            <a:xfrm>
              <a:off x="1141" y="34860"/>
              <a:ext cx="1644" cy="340"/>
            </a:xfrm>
            <a:prstGeom prst="rect">
              <a:avLst/>
            </a:prstGeom>
            <a:solidFill>
              <a:schemeClr val="accent2">
                <a:lumMod val="20000"/>
                <a:lumOff val="80000"/>
              </a:schemeClr>
            </a:solidFill>
            <a:ln w="9525">
              <a:solidFill>
                <a:srgbClr val="000000"/>
              </a:solidFill>
              <a:miter lim="800000"/>
            </a:ln>
          </p:spPr>
          <p:txBody>
            <a:bodyPr rot="0" vert="horz" wrap="square" lIns="54000" tIns="179705" rIns="54000" bIns="10800" anchor="t" anchorCtr="0" upright="1">
              <a:noAutofit/>
            </a:bodyPr>
            <a:lstStyle/>
            <a:p>
              <a:pPr algn="ctr"/>
              <a:r>
                <a:rPr lang="en-US" altLang="zh-CN" kern="50">
                  <a:latin typeface="微软雅黑" panose="020B0503020204020204" pitchFamily="34" charset="-122"/>
                  <a:ea typeface="微软雅黑" panose="020B0503020204020204" pitchFamily="34" charset="-122"/>
                  <a:cs typeface="Times New Roman" panose="02020603050405020304"/>
                  <a:sym typeface="Times New Roman" panose="02020603050405020304"/>
                </a:rPr>
                <a:t>减少无效运输</a:t>
              </a:r>
            </a:p>
          </p:txBody>
        </p:sp>
        <p:sp>
          <p:nvSpPr>
            <p:cNvPr id="12" name="Text Box 48">
              <a:extLst>
                <a:ext uri="{FF2B5EF4-FFF2-40B4-BE49-F238E27FC236}">
                  <a16:creationId xmlns:a16="http://schemas.microsoft.com/office/drawing/2014/main" id="{539B808C-89A4-69C1-0331-383C8489B5CD}"/>
                </a:ext>
              </a:extLst>
            </p:cNvPr>
            <p:cNvSpPr txBox="1">
              <a:spLocks noChangeArrowheads="1"/>
            </p:cNvSpPr>
            <p:nvPr/>
          </p:nvSpPr>
          <p:spPr bwMode="auto">
            <a:xfrm>
              <a:off x="3151" y="34843"/>
              <a:ext cx="1247" cy="340"/>
            </a:xfrm>
            <a:prstGeom prst="rect">
              <a:avLst/>
            </a:prstGeom>
            <a:solidFill>
              <a:srgbClr val="FFFFFF"/>
            </a:solidFill>
            <a:ln w="9525">
              <a:solidFill>
                <a:srgbClr val="000000"/>
              </a:solidFill>
              <a:miter lim="800000"/>
            </a:ln>
          </p:spPr>
          <p:txBody>
            <a:bodyPr rot="0" vert="horz" wrap="square" lIns="54000" tIns="179705" rIns="54000" bIns="10800" anchor="t" anchorCtr="0" upright="1">
              <a:noAutofit/>
            </a:bodyPr>
            <a:lstStyle/>
            <a:p>
              <a:pPr algn="ctr"/>
              <a:r>
                <a:rPr lang="en-US" altLang="zh-CN" kern="50">
                  <a:latin typeface="微软雅黑" panose="020B0503020204020204" pitchFamily="34" charset="-122"/>
                  <a:ea typeface="微软雅黑" panose="020B0503020204020204" pitchFamily="34" charset="-122"/>
                  <a:cs typeface="Times New Roman" panose="02020603050405020304"/>
                  <a:sym typeface="Times New Roman" panose="02020603050405020304"/>
                </a:rPr>
                <a:t>索引</a:t>
              </a:r>
            </a:p>
          </p:txBody>
        </p:sp>
        <p:cxnSp>
          <p:nvCxnSpPr>
            <p:cNvPr id="13" name="AutoShape 66">
              <a:extLst>
                <a:ext uri="{FF2B5EF4-FFF2-40B4-BE49-F238E27FC236}">
                  <a16:creationId xmlns:a16="http://schemas.microsoft.com/office/drawing/2014/main" id="{94292815-2C3B-17C1-BB90-956D5EDD963D}"/>
                </a:ext>
              </a:extLst>
            </p:cNvPr>
            <p:cNvCxnSpPr>
              <a:cxnSpLocks noChangeShapeType="1"/>
            </p:cNvCxnSpPr>
            <p:nvPr/>
          </p:nvCxnSpPr>
          <p:spPr bwMode="auto">
            <a:xfrm flipH="1" flipV="1">
              <a:off x="2763" y="34689"/>
              <a:ext cx="397" cy="1"/>
            </a:xfrm>
            <a:prstGeom prst="straightConnector1">
              <a:avLst/>
            </a:prstGeom>
            <a:noFill/>
            <a:ln w="9525">
              <a:solidFill>
                <a:srgbClr val="000000"/>
              </a:solidFill>
              <a:round/>
              <a:tailEnd type="triangle" w="med" len="med"/>
            </a:ln>
          </p:spPr>
        </p:cxnSp>
        <p:cxnSp>
          <p:nvCxnSpPr>
            <p:cNvPr id="14" name="AutoShape 67">
              <a:extLst>
                <a:ext uri="{FF2B5EF4-FFF2-40B4-BE49-F238E27FC236}">
                  <a16:creationId xmlns:a16="http://schemas.microsoft.com/office/drawing/2014/main" id="{D9D3FD22-5C9F-B4A6-2DA9-EFA279D03DEB}"/>
                </a:ext>
              </a:extLst>
            </p:cNvPr>
            <p:cNvCxnSpPr>
              <a:cxnSpLocks noChangeShapeType="1"/>
            </p:cNvCxnSpPr>
            <p:nvPr/>
          </p:nvCxnSpPr>
          <p:spPr bwMode="auto">
            <a:xfrm flipH="1">
              <a:off x="2769" y="34997"/>
              <a:ext cx="389" cy="1"/>
            </a:xfrm>
            <a:prstGeom prst="straightConnector1">
              <a:avLst/>
            </a:prstGeom>
            <a:noFill/>
            <a:ln w="9525">
              <a:solidFill>
                <a:srgbClr val="000000"/>
              </a:solidFill>
              <a:round/>
              <a:tailEnd type="triangle" w="med" len="med"/>
            </a:ln>
          </p:spPr>
        </p:cxnSp>
        <p:cxnSp>
          <p:nvCxnSpPr>
            <p:cNvPr id="15" name="直接连接符 20">
              <a:extLst>
                <a:ext uri="{FF2B5EF4-FFF2-40B4-BE49-F238E27FC236}">
                  <a16:creationId xmlns:a16="http://schemas.microsoft.com/office/drawing/2014/main" id="{7C49824A-106D-505C-F4FF-0E5744DDC0EE}"/>
                </a:ext>
              </a:extLst>
            </p:cNvPr>
            <p:cNvCxnSpPr/>
            <p:nvPr/>
          </p:nvCxnSpPr>
          <p:spPr>
            <a:xfrm>
              <a:off x="3053" y="34347"/>
              <a:ext cx="1" cy="34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18">
              <a:extLst>
                <a:ext uri="{FF2B5EF4-FFF2-40B4-BE49-F238E27FC236}">
                  <a16:creationId xmlns:a16="http://schemas.microsoft.com/office/drawing/2014/main" id="{F66459FF-524F-C58B-D3A3-00FABDDEA846}"/>
                </a:ext>
              </a:extLst>
            </p:cNvPr>
            <p:cNvCxnSpPr/>
            <p:nvPr/>
          </p:nvCxnSpPr>
          <p:spPr>
            <a:xfrm>
              <a:off x="2997" y="34475"/>
              <a:ext cx="1" cy="510"/>
            </a:xfrm>
            <a:prstGeom prst="line">
              <a:avLst/>
            </a:prstGeom>
          </p:spPr>
          <p:style>
            <a:lnRef idx="1">
              <a:schemeClr val="dk1"/>
            </a:lnRef>
            <a:fillRef idx="0">
              <a:schemeClr val="dk1"/>
            </a:fillRef>
            <a:effectRef idx="0">
              <a:schemeClr val="dk1"/>
            </a:effectRef>
            <a:fontRef idx="minor">
              <a:schemeClr val="tx1"/>
            </a:fontRef>
          </p:style>
        </p:cxnSp>
        <p:cxnSp>
          <p:nvCxnSpPr>
            <p:cNvPr id="17" name="AutoShape 65">
              <a:extLst>
                <a:ext uri="{FF2B5EF4-FFF2-40B4-BE49-F238E27FC236}">
                  <a16:creationId xmlns:a16="http://schemas.microsoft.com/office/drawing/2014/main" id="{42BE372E-1AE9-8913-5F81-AA884C03322C}"/>
                </a:ext>
              </a:extLst>
            </p:cNvPr>
            <p:cNvCxnSpPr>
              <a:cxnSpLocks noChangeShapeType="1"/>
            </p:cNvCxnSpPr>
            <p:nvPr/>
          </p:nvCxnSpPr>
          <p:spPr bwMode="auto">
            <a:xfrm flipH="1" flipV="1">
              <a:off x="2777" y="34356"/>
              <a:ext cx="283" cy="1"/>
            </a:xfrm>
            <a:prstGeom prst="straightConnector1">
              <a:avLst/>
            </a:prstGeom>
            <a:noFill/>
            <a:ln w="9525">
              <a:solidFill>
                <a:srgbClr val="000000"/>
              </a:solidFill>
              <a:round/>
              <a:tailEnd type="triangle" w="med" len="med"/>
            </a:ln>
          </p:spPr>
        </p:cxnSp>
        <p:cxnSp>
          <p:nvCxnSpPr>
            <p:cNvPr id="18" name="AutoShape 65">
              <a:extLst>
                <a:ext uri="{FF2B5EF4-FFF2-40B4-BE49-F238E27FC236}">
                  <a16:creationId xmlns:a16="http://schemas.microsoft.com/office/drawing/2014/main" id="{FBA0C97A-412C-7178-A1AB-BCC3B1F7A50D}"/>
                </a:ext>
              </a:extLst>
            </p:cNvPr>
            <p:cNvCxnSpPr>
              <a:cxnSpLocks noChangeShapeType="1"/>
            </p:cNvCxnSpPr>
            <p:nvPr/>
          </p:nvCxnSpPr>
          <p:spPr bwMode="auto">
            <a:xfrm flipH="1" flipV="1">
              <a:off x="2779" y="34474"/>
              <a:ext cx="227" cy="1"/>
            </a:xfrm>
            <a:prstGeom prst="straightConnector1">
              <a:avLst/>
            </a:prstGeom>
            <a:noFill/>
            <a:ln w="9525">
              <a:solidFill>
                <a:srgbClr val="000000"/>
              </a:solidFill>
              <a:round/>
              <a:tailEnd type="triangle" w="med" len="med"/>
            </a:ln>
          </p:spPr>
        </p:cxnSp>
      </p:grpSp>
      <p:sp>
        <p:nvSpPr>
          <p:cNvPr id="19" name="文本框 18">
            <a:extLst>
              <a:ext uri="{FF2B5EF4-FFF2-40B4-BE49-F238E27FC236}">
                <a16:creationId xmlns:a16="http://schemas.microsoft.com/office/drawing/2014/main" id="{74AEEFD6-0948-0CA5-3D3A-8BCC59997543}"/>
              </a:ext>
            </a:extLst>
          </p:cNvPr>
          <p:cNvSpPr txBox="1"/>
          <p:nvPr/>
        </p:nvSpPr>
        <p:spPr>
          <a:xfrm>
            <a:off x="107315" y="4869180"/>
            <a:ext cx="7843520" cy="1651000"/>
          </a:xfrm>
          <a:prstGeom prst="rect">
            <a:avLst/>
          </a:prstGeom>
          <a:noFill/>
          <a:ln w="9525">
            <a:noFill/>
          </a:ln>
        </p:spPr>
        <p:txBody>
          <a:bodyPr wrap="square">
            <a:spAutoFit/>
          </a:bodyPr>
          <a:lstStyle/>
          <a:p>
            <a:pPr>
              <a:lnSpc>
                <a:spcPct val="120000"/>
              </a:lnSpc>
              <a:spcAft>
                <a:spcPts val="1800"/>
              </a:spcAft>
            </a:pPr>
            <a:r>
              <a:rPr lang="zh-CN" altLang="en-US" b="0">
                <a:latin typeface="微软雅黑" panose="020B0503020204020204" pitchFamily="34" charset="-122"/>
                <a:ea typeface="微软雅黑" panose="020B0503020204020204" pitchFamily="34" charset="-122"/>
                <a:cs typeface="宋体" panose="02010600030101010101" pitchFamily="2" charset="-122"/>
              </a:rPr>
              <a:t>将用户</a:t>
            </a:r>
            <a:r>
              <a:rPr lang="zh-CN" altLang="en-US">
                <a:solidFill>
                  <a:srgbClr val="FF0000"/>
                </a:solidFill>
                <a:latin typeface="微软雅黑" panose="020B0503020204020204" pitchFamily="34" charset="-122"/>
                <a:ea typeface="微软雅黑" panose="020B0503020204020204" pitchFamily="34" charset="-122"/>
                <a:cs typeface="宋体" panose="02010600030101010101" pitchFamily="2" charset="-122"/>
              </a:rPr>
              <a:t>访问频繁的数据</a:t>
            </a:r>
            <a:r>
              <a:rPr lang="zh-CN" altLang="en-US" b="0">
                <a:latin typeface="微软雅黑" panose="020B0503020204020204" pitchFamily="34" charset="-122"/>
                <a:ea typeface="微软雅黑" panose="020B0503020204020204" pitchFamily="34" charset="-122"/>
                <a:cs typeface="宋体" panose="02010600030101010101" pitchFamily="2" charset="-122"/>
              </a:rPr>
              <a:t>放置在中央位置，把</a:t>
            </a:r>
            <a:r>
              <a:rPr lang="zh-CN" altLang="en-US">
                <a:solidFill>
                  <a:srgbClr val="FF0000"/>
                </a:solidFill>
                <a:latin typeface="微软雅黑" panose="020B0503020204020204" pitchFamily="34" charset="-122"/>
                <a:ea typeface="微软雅黑" panose="020B0503020204020204" pitchFamily="34" charset="-122"/>
                <a:cs typeface="宋体" panose="02010600030101010101" pitchFamily="2" charset="-122"/>
              </a:rPr>
              <a:t>联系紧密的数据</a:t>
            </a:r>
            <a:r>
              <a:rPr lang="zh-CN" altLang="en-US" b="0">
                <a:latin typeface="微软雅黑" panose="020B0503020204020204" pitchFamily="34" charset="-122"/>
                <a:ea typeface="微软雅黑" panose="020B0503020204020204" pitchFamily="34" charset="-122"/>
                <a:cs typeface="宋体" panose="02010600030101010101" pitchFamily="2" charset="-122"/>
              </a:rPr>
              <a:t>邻近存储。</a:t>
            </a:r>
          </a:p>
          <a:p>
            <a:pPr>
              <a:lnSpc>
                <a:spcPct val="120000"/>
              </a:lnSpc>
              <a:spcAft>
                <a:spcPts val="1800"/>
              </a:spcAft>
            </a:pPr>
            <a:r>
              <a:rPr lang="zh-CN" altLang="en-US">
                <a:solidFill>
                  <a:srgbClr val="0000FF"/>
                </a:solidFill>
                <a:latin typeface="微软雅黑" panose="020B0503020204020204" pitchFamily="34" charset="-122"/>
                <a:ea typeface="微软雅黑" panose="020B0503020204020204" pitchFamily="34" charset="-122"/>
                <a:cs typeface="宋体" panose="02010600030101010101" pitchFamily="2" charset="-122"/>
              </a:rPr>
              <a:t>缓存</a:t>
            </a:r>
            <a:r>
              <a:rPr lang="zh-CN" altLang="en-US" b="0">
                <a:latin typeface="微软雅黑" panose="020B0503020204020204" pitchFamily="34" charset="-122"/>
                <a:ea typeface="微软雅黑" panose="020B0503020204020204" pitchFamily="34" charset="-122"/>
                <a:cs typeface="宋体" panose="02010600030101010101" pitchFamily="2" charset="-122"/>
              </a:rPr>
              <a:t>：可实现</a:t>
            </a:r>
            <a:r>
              <a:rPr lang="zh-CN" altLang="en-US">
                <a:solidFill>
                  <a:srgbClr val="FF0000"/>
                </a:solidFill>
                <a:latin typeface="微软雅黑" panose="020B0503020204020204" pitchFamily="34" charset="-122"/>
                <a:ea typeface="微软雅黑" panose="020B0503020204020204" pitchFamily="34" charset="-122"/>
                <a:cs typeface="宋体" panose="02010600030101010101" pitchFamily="2" charset="-122"/>
              </a:rPr>
              <a:t>磁盘访问的批量化</a:t>
            </a:r>
            <a:r>
              <a:rPr lang="zh-CN" altLang="en-US" b="0">
                <a:latin typeface="微软雅黑" panose="020B0503020204020204" pitchFamily="34" charset="-122"/>
                <a:ea typeface="微软雅黑" panose="020B0503020204020204" pitchFamily="34" charset="-122"/>
                <a:cs typeface="宋体" panose="02010600030101010101" pitchFamily="2" charset="-122"/>
              </a:rPr>
              <a:t>；</a:t>
            </a: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C9707A4-3E26-78E3-D79F-CDE801A7D239}"/>
              </a:ext>
            </a:extLst>
          </p:cNvPr>
          <p:cNvSpPr txBox="1"/>
          <p:nvPr/>
        </p:nvSpPr>
        <p:spPr>
          <a:xfrm>
            <a:off x="6732270" y="1700530"/>
            <a:ext cx="2195195" cy="534035"/>
          </a:xfrm>
          <a:prstGeom prst="rect">
            <a:avLst/>
          </a:prstGeom>
          <a:noFill/>
          <a:ln w="9525">
            <a:noFill/>
          </a:ln>
        </p:spPr>
        <p:txBody>
          <a:bodyPr wrap="square">
            <a:spAutoFit/>
          </a:bodyPr>
          <a:lstStyle/>
          <a:p>
            <a:pPr>
              <a:lnSpc>
                <a:spcPct val="120000"/>
              </a:lnSpc>
              <a:spcAft>
                <a:spcPts val="180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挖掘和利用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22" name="Rectangle 3">
            <a:extLst>
              <a:ext uri="{FF2B5EF4-FFF2-40B4-BE49-F238E27FC236}">
                <a16:creationId xmlns:a16="http://schemas.microsoft.com/office/drawing/2014/main" id="{FCBA5196-5753-1C16-BA35-8B1E594C6698}"/>
              </a:ext>
            </a:extLst>
          </p:cNvPr>
          <p:cNvSpPr>
            <a:spLocks noGrp="1"/>
          </p:cNvSpPr>
          <p:nvPr/>
        </p:nvSpPr>
        <p:spPr>
          <a:xfrm>
            <a:off x="6519545" y="2276475"/>
            <a:ext cx="2624455" cy="1894205"/>
          </a:xfrm>
          <a:prstGeom prst="rect">
            <a:avLst/>
          </a:prstGeom>
          <a:noFill/>
          <a:ln w="9525">
            <a:noFill/>
          </a:ln>
        </p:spPr>
        <p:txBody>
          <a:bodyPr vert="horz" wrap="square" lIns="91440" tIns="45720" rIns="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algn="just" eaLnBrk="1" hangingPunct="1">
              <a:lnSpc>
                <a:spcPct val="130000"/>
              </a:lnSpc>
              <a:spcBef>
                <a:spcPts val="50"/>
              </a:spcBef>
              <a:spcAft>
                <a:spcPts val="0"/>
              </a:spcAft>
              <a:buFont typeface="Wingdings" panose="05000000000000000000" charset="0"/>
              <a:buChar char="l"/>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数据特性</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pPr lvl="0" algn="just" eaLnBrk="1" hangingPunct="1">
              <a:lnSpc>
                <a:spcPct val="130000"/>
              </a:lnSpc>
              <a:spcBef>
                <a:spcPts val="50"/>
              </a:spcBef>
              <a:spcAft>
                <a:spcPts val="0"/>
              </a:spcAft>
              <a:buFont typeface="Wingdings" panose="05000000000000000000" charset="0"/>
              <a:buChar char="l"/>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硬件特性</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pPr lvl="0" algn="just" eaLnBrk="1" hangingPunct="1">
              <a:lnSpc>
                <a:spcPct val="130000"/>
              </a:lnSpc>
              <a:spcBef>
                <a:spcPts val="50"/>
              </a:spcBef>
              <a:spcAft>
                <a:spcPts val="0"/>
              </a:spcAft>
              <a:buClr>
                <a:srgbClr val="FF0000"/>
              </a:buClr>
              <a:buFont typeface="Wingdings" panose="05000000000000000000" charset="0"/>
              <a:buChar char="l"/>
            </a:pP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数据访问特性</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3" name="文本框 22">
            <a:extLst>
              <a:ext uri="{FF2B5EF4-FFF2-40B4-BE49-F238E27FC236}">
                <a16:creationId xmlns:a16="http://schemas.microsoft.com/office/drawing/2014/main" id="{BEC7DBD8-3A7F-5FAA-E483-BCA80CFDC789}"/>
              </a:ext>
            </a:extLst>
          </p:cNvPr>
          <p:cNvSpPr txBox="1"/>
          <p:nvPr/>
        </p:nvSpPr>
        <p:spPr>
          <a:xfrm>
            <a:off x="2006824" y="314812"/>
            <a:ext cx="5589511" cy="707886"/>
          </a:xfrm>
          <a:prstGeom prst="rect">
            <a:avLst/>
          </a:prstGeom>
          <a:noFill/>
        </p:spPr>
        <p:txBody>
          <a:bodyPr wrap="square">
            <a:spAutoFit/>
          </a:bodyPr>
          <a:lstStyle/>
          <a:p>
            <a:r>
              <a:rPr kumimoji="0" lang="zh-CN" altLang="en-US" sz="40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提高数据库性能的策略</a:t>
            </a:r>
            <a:endParaRPr lang="zh-CN" altLang="en-US"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66A4A3E-C32F-AFA4-3649-78429E9214C7}"/>
              </a:ext>
            </a:extLst>
          </p:cNvPr>
          <p:cNvSpPr txBox="1">
            <a:spLocks/>
          </p:cNvSpPr>
          <p:nvPr/>
        </p:nvSpPr>
        <p:spPr>
          <a:xfrm>
            <a:off x="1907704" y="1513057"/>
            <a:ext cx="7416800" cy="5334000"/>
          </a:xfrm>
        </p:spPr>
        <p:txBody>
          <a:bodyPr vert="horz" wrap="square" lIns="91440" tIns="45720" rIns="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排序</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索引 （</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Tree</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索引和哈希索引）；</a:t>
            </a:r>
          </a:p>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连续的磁盘存储</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分类、聚簇</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内存缓冲</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并发执行</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查询优化</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buClr>
                <a:srgbClr val="FF0000"/>
              </a:buClr>
              <a:buFont typeface="Wingdings" panose="05000000000000000000" pitchFamily="2" charset="2"/>
              <a:buChar char="l"/>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8: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日志和数据分盘存储；</a:t>
            </a:r>
          </a:p>
        </p:txBody>
      </p:sp>
      <p:sp>
        <p:nvSpPr>
          <p:cNvPr id="3" name="Rectangle 2">
            <a:extLst>
              <a:ext uri="{FF2B5EF4-FFF2-40B4-BE49-F238E27FC236}">
                <a16:creationId xmlns:a16="http://schemas.microsoft.com/office/drawing/2014/main" id="{48CD725D-931E-6B3C-5820-072E845C8E0E}"/>
              </a:ext>
            </a:extLst>
          </p:cNvPr>
          <p:cNvSpPr txBox="1">
            <a:spLocks/>
          </p:cNvSpPr>
          <p:nvPr/>
        </p:nvSpPr>
        <p:spPr>
          <a:xfrm>
            <a:off x="1097992" y="10943"/>
            <a:ext cx="6948016" cy="1053406"/>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en-US" altLang="zh-CN" sz="3200"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000" kern="0" dirty="0">
                <a:latin typeface="微软雅黑" panose="020B0503020204020204" pitchFamily="34" charset="-122"/>
                <a:ea typeface="微软雅黑" panose="020B0503020204020204" pitchFamily="34" charset="-122"/>
                <a:cs typeface="微软雅黑" panose="020B0503020204020204" pitchFamily="34" charset="-122"/>
              </a:rPr>
              <a:t>提高数据库性能的方法</a:t>
            </a:r>
          </a:p>
        </p:txBody>
      </p:sp>
    </p:spTree>
    <p:extLst>
      <p:ext uri="{BB962C8B-B14F-4D97-AF65-F5344CB8AC3E}">
        <p14:creationId xmlns:p14="http://schemas.microsoft.com/office/powerpoint/2010/main" val="300517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8EDB83E-D068-61BF-BB77-7F1001C8D639}"/>
              </a:ext>
            </a:extLst>
          </p:cNvPr>
          <p:cNvSpPr txBox="1">
            <a:spLocks/>
          </p:cNvSpPr>
          <p:nvPr/>
        </p:nvSpPr>
        <p:spPr>
          <a:xfrm>
            <a:off x="304800" y="1700808"/>
            <a:ext cx="8534400" cy="4321175"/>
          </a:xfrm>
        </p:spPr>
        <p:txBody>
          <a:bodyPr vert="horz" wrap="square" lIns="91440" tIns="45720" rIns="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eaLnBrk="1" hangingPunct="1">
              <a:lnSpc>
                <a:spcPct val="140000"/>
              </a:lnSpc>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排序</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索引 ；</a:t>
            </a:r>
          </a:p>
          <a:p>
            <a:pPr eaLnBrk="1" hangingPunct="1">
              <a:lnSpc>
                <a:spcPct val="140000"/>
              </a:lnSpc>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连续的磁盘存储</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分类、聚簇</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内存缓冲</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rPr>
              <a:t>8: </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rPr>
              <a:t>日志和数据分盘存储；</a:t>
            </a:r>
          </a:p>
        </p:txBody>
      </p:sp>
      <p:sp>
        <p:nvSpPr>
          <p:cNvPr id="3" name="Text Box 4">
            <a:extLst>
              <a:ext uri="{FF2B5EF4-FFF2-40B4-BE49-F238E27FC236}">
                <a16:creationId xmlns:a16="http://schemas.microsoft.com/office/drawing/2014/main" id="{1AF68A56-3E32-B969-AA6A-AAC009B9A2E1}"/>
              </a:ext>
            </a:extLst>
          </p:cNvPr>
          <p:cNvSpPr txBox="1"/>
          <p:nvPr/>
        </p:nvSpPr>
        <p:spPr>
          <a:xfrm>
            <a:off x="4768850" y="1772246"/>
            <a:ext cx="4105275" cy="3376930"/>
          </a:xfrm>
          <a:prstGeom prst="rect">
            <a:avLst/>
          </a:prstGeom>
          <a:noFill/>
          <a:ln w="38100" cap="flat" cmpd="sng">
            <a:solidFill>
              <a:srgbClr val="969696"/>
            </a:solidFill>
            <a:prstDash val="solid"/>
            <a:miter/>
            <a:headEnd type="none" w="med" len="med"/>
            <a:tailEnd type="none" w="med" len="med"/>
          </a:ln>
        </p:spPr>
        <p:txBody>
          <a:bodyPr>
            <a:spAutoFit/>
          </a:bodyPr>
          <a:lstStyle/>
          <a:p>
            <a:pPr>
              <a:lnSpc>
                <a:spcPct val="14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并发执行”</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和方法</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查询优化”，</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完全封装在</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中，对数据库设计者和</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DBA</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透明</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a:t>
            </a:r>
          </a:p>
          <a:p>
            <a:pPr>
              <a:lnSpc>
                <a:spcPct val="140000"/>
              </a:lnSpc>
              <a:spcBef>
                <a:spcPct val="50000"/>
              </a:spcBef>
            </a:pP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其它的方法都需要</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数据库设计者和</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DBA</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进行配置</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Rectangle 2">
            <a:extLst>
              <a:ext uri="{FF2B5EF4-FFF2-40B4-BE49-F238E27FC236}">
                <a16:creationId xmlns:a16="http://schemas.microsoft.com/office/drawing/2014/main" id="{1F63DE64-2597-6261-F526-40F429F0DCE0}"/>
              </a:ext>
            </a:extLst>
          </p:cNvPr>
          <p:cNvSpPr txBox="1">
            <a:spLocks/>
          </p:cNvSpPr>
          <p:nvPr/>
        </p:nvSpPr>
        <p:spPr>
          <a:xfrm>
            <a:off x="1187624" y="332656"/>
            <a:ext cx="7507560" cy="720080"/>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en-US" altLang="zh-CN"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rPr>
              <a:t>其中与数据库设计有关的方法</a:t>
            </a:r>
          </a:p>
        </p:txBody>
      </p:sp>
    </p:spTree>
    <p:extLst>
      <p:ext uri="{BB962C8B-B14F-4D97-AF65-F5344CB8AC3E}">
        <p14:creationId xmlns:p14="http://schemas.microsoft.com/office/powerpoint/2010/main" val="78696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283018" y="188913"/>
            <a:ext cx="7772400" cy="9144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减少无效运输</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创建索引（</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Index</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a:t>
            </a:r>
          </a:p>
        </p:txBody>
      </p:sp>
      <p:grpSp>
        <p:nvGrpSpPr>
          <p:cNvPr id="60" name="组合 59"/>
          <p:cNvGrpSpPr/>
          <p:nvPr/>
        </p:nvGrpSpPr>
        <p:grpSpPr>
          <a:xfrm>
            <a:off x="882015" y="1465580"/>
            <a:ext cx="3990340" cy="5363210"/>
            <a:chOff x="1389" y="2308"/>
            <a:chExt cx="6284" cy="8446"/>
          </a:xfrm>
        </p:grpSpPr>
        <p:grpSp>
          <p:nvGrpSpPr>
            <p:cNvPr id="3" name="组合 2"/>
            <p:cNvGrpSpPr/>
            <p:nvPr/>
          </p:nvGrpSpPr>
          <p:grpSpPr>
            <a:xfrm>
              <a:off x="1389" y="2308"/>
              <a:ext cx="6285" cy="7537"/>
              <a:chOff x="1189" y="1888"/>
              <a:chExt cx="6285" cy="7537"/>
            </a:xfrm>
          </p:grpSpPr>
          <p:sp>
            <p:nvSpPr>
              <p:cNvPr id="46083" name="Rectangle 3"/>
              <p:cNvSpPr/>
              <p:nvPr/>
            </p:nvSpPr>
            <p:spPr>
              <a:xfrm>
                <a:off x="1234" y="1903"/>
                <a:ext cx="6240" cy="7522"/>
              </a:xfrm>
              <a:prstGeom prst="rect">
                <a:avLst/>
              </a:prstGeom>
              <a:no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4" name="Rectangle 4"/>
              <p:cNvSpPr/>
              <p:nvPr/>
            </p:nvSpPr>
            <p:spPr>
              <a:xfrm>
                <a:off x="1237" y="1888"/>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5" name="Rectangle 5"/>
              <p:cNvSpPr/>
              <p:nvPr/>
            </p:nvSpPr>
            <p:spPr>
              <a:xfrm>
                <a:off x="1257" y="2368"/>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6" name="Rectangle 6"/>
              <p:cNvSpPr/>
              <p:nvPr/>
            </p:nvSpPr>
            <p:spPr>
              <a:xfrm>
                <a:off x="1257" y="2870"/>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7" name="Rectangle 7"/>
              <p:cNvSpPr/>
              <p:nvPr/>
            </p:nvSpPr>
            <p:spPr>
              <a:xfrm>
                <a:off x="1257" y="3353"/>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8" name="Rectangle 8"/>
              <p:cNvSpPr/>
              <p:nvPr/>
            </p:nvSpPr>
            <p:spPr>
              <a:xfrm>
                <a:off x="1254" y="3808"/>
                <a:ext cx="6178"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9" name="Rectangle 9"/>
              <p:cNvSpPr/>
              <p:nvPr/>
            </p:nvSpPr>
            <p:spPr>
              <a:xfrm>
                <a:off x="1257" y="4288"/>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0" name="Rectangle 10"/>
              <p:cNvSpPr/>
              <p:nvPr/>
            </p:nvSpPr>
            <p:spPr>
              <a:xfrm>
                <a:off x="1257" y="4790"/>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1" name="Rectangle 11"/>
              <p:cNvSpPr/>
              <p:nvPr/>
            </p:nvSpPr>
            <p:spPr>
              <a:xfrm>
                <a:off x="1212" y="5313"/>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2" name="Rectangle 12"/>
              <p:cNvSpPr/>
              <p:nvPr/>
            </p:nvSpPr>
            <p:spPr>
              <a:xfrm>
                <a:off x="1232" y="5793"/>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3" name="Rectangle 13"/>
              <p:cNvSpPr/>
              <p:nvPr/>
            </p:nvSpPr>
            <p:spPr>
              <a:xfrm>
                <a:off x="1232" y="6295"/>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4" name="Rectangle 14"/>
              <p:cNvSpPr/>
              <p:nvPr/>
            </p:nvSpPr>
            <p:spPr>
              <a:xfrm>
                <a:off x="1232" y="6778"/>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5" name="Rectangle 15"/>
              <p:cNvSpPr/>
              <p:nvPr/>
            </p:nvSpPr>
            <p:spPr>
              <a:xfrm>
                <a:off x="1229" y="7233"/>
                <a:ext cx="6178"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6" name="Rectangle 16"/>
              <p:cNvSpPr/>
              <p:nvPr/>
            </p:nvSpPr>
            <p:spPr>
              <a:xfrm>
                <a:off x="1232" y="7713"/>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7" name="Rectangle 17"/>
              <p:cNvSpPr/>
              <p:nvPr/>
            </p:nvSpPr>
            <p:spPr>
              <a:xfrm>
                <a:off x="1232" y="8215"/>
                <a:ext cx="6177"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8" name="Rectangle 18"/>
              <p:cNvSpPr/>
              <p:nvPr/>
            </p:nvSpPr>
            <p:spPr>
              <a:xfrm>
                <a:off x="1189" y="8700"/>
                <a:ext cx="6178"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9" name="Rectangle 19"/>
              <p:cNvSpPr/>
              <p:nvPr/>
            </p:nvSpPr>
            <p:spPr>
              <a:xfrm>
                <a:off x="1209" y="9180"/>
                <a:ext cx="6178"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1" name="Rectangle 21"/>
              <p:cNvSpPr/>
              <p:nvPr/>
            </p:nvSpPr>
            <p:spPr>
              <a:xfrm>
                <a:off x="3062" y="1890"/>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2" name="Rectangle 22"/>
              <p:cNvSpPr/>
              <p:nvPr/>
            </p:nvSpPr>
            <p:spPr>
              <a:xfrm>
                <a:off x="3082" y="2370"/>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3" name="Rectangle 23"/>
              <p:cNvSpPr/>
              <p:nvPr/>
            </p:nvSpPr>
            <p:spPr>
              <a:xfrm>
                <a:off x="3082" y="2873"/>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4" name="Rectangle 24"/>
              <p:cNvSpPr/>
              <p:nvPr/>
            </p:nvSpPr>
            <p:spPr>
              <a:xfrm>
                <a:off x="3082" y="3355"/>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5" name="Rectangle 25"/>
              <p:cNvSpPr/>
              <p:nvPr/>
            </p:nvSpPr>
            <p:spPr>
              <a:xfrm>
                <a:off x="3079" y="3810"/>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6" name="Rectangle 26"/>
              <p:cNvSpPr/>
              <p:nvPr/>
            </p:nvSpPr>
            <p:spPr>
              <a:xfrm>
                <a:off x="3082" y="4290"/>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7" name="Rectangle 27"/>
              <p:cNvSpPr/>
              <p:nvPr/>
            </p:nvSpPr>
            <p:spPr>
              <a:xfrm>
                <a:off x="3082" y="4793"/>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8" name="Rectangle 28"/>
              <p:cNvSpPr/>
              <p:nvPr/>
            </p:nvSpPr>
            <p:spPr>
              <a:xfrm>
                <a:off x="3037" y="5315"/>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9" name="Rectangle 29"/>
              <p:cNvSpPr/>
              <p:nvPr/>
            </p:nvSpPr>
            <p:spPr>
              <a:xfrm>
                <a:off x="3057" y="5795"/>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0" name="Rectangle 30"/>
              <p:cNvSpPr/>
              <p:nvPr/>
            </p:nvSpPr>
            <p:spPr>
              <a:xfrm>
                <a:off x="3057" y="6298"/>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1" name="Rectangle 31"/>
              <p:cNvSpPr/>
              <p:nvPr/>
            </p:nvSpPr>
            <p:spPr>
              <a:xfrm>
                <a:off x="3057" y="6780"/>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2" name="Rectangle 32"/>
              <p:cNvSpPr/>
              <p:nvPr/>
            </p:nvSpPr>
            <p:spPr>
              <a:xfrm>
                <a:off x="3054" y="7235"/>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3" name="Rectangle 33"/>
              <p:cNvSpPr/>
              <p:nvPr/>
            </p:nvSpPr>
            <p:spPr>
              <a:xfrm>
                <a:off x="3057" y="7715"/>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4" name="Rectangle 34"/>
              <p:cNvSpPr/>
              <p:nvPr/>
            </p:nvSpPr>
            <p:spPr>
              <a:xfrm>
                <a:off x="3057" y="8218"/>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5" name="Rectangle 35"/>
              <p:cNvSpPr/>
              <p:nvPr/>
            </p:nvSpPr>
            <p:spPr>
              <a:xfrm>
                <a:off x="3014" y="8703"/>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6" name="Rectangle 36"/>
              <p:cNvSpPr/>
              <p:nvPr/>
            </p:nvSpPr>
            <p:spPr>
              <a:xfrm>
                <a:off x="3034" y="9183"/>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grpSp>
        <p:sp>
          <p:nvSpPr>
            <p:cNvPr id="58" name="文本框 57"/>
            <p:cNvSpPr txBox="1"/>
            <p:nvPr/>
          </p:nvSpPr>
          <p:spPr>
            <a:xfrm>
              <a:off x="2909" y="10030"/>
              <a:ext cx="1728" cy="725"/>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数据表</a:t>
              </a:r>
            </a:p>
          </p:txBody>
        </p:sp>
      </p:grpSp>
      <p:grpSp>
        <p:nvGrpSpPr>
          <p:cNvPr id="61" name="组合 60"/>
          <p:cNvGrpSpPr/>
          <p:nvPr/>
        </p:nvGrpSpPr>
        <p:grpSpPr>
          <a:xfrm>
            <a:off x="5343525" y="1465580"/>
            <a:ext cx="1097280" cy="5377815"/>
            <a:chOff x="9446" y="2285"/>
            <a:chExt cx="1728" cy="8469"/>
          </a:xfrm>
        </p:grpSpPr>
        <p:sp>
          <p:nvSpPr>
            <p:cNvPr id="5" name="Rectangle 3"/>
            <p:cNvSpPr/>
            <p:nvPr/>
          </p:nvSpPr>
          <p:spPr>
            <a:xfrm>
              <a:off x="10073" y="2300"/>
              <a:ext cx="925" cy="7522"/>
            </a:xfrm>
            <a:prstGeom prst="rect">
              <a:avLst/>
            </a:prstGeom>
            <a:no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6" name="Rectangle 4"/>
            <p:cNvSpPr/>
            <p:nvPr/>
          </p:nvSpPr>
          <p:spPr>
            <a:xfrm>
              <a:off x="10073" y="2285"/>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7" name="Rectangle 5"/>
            <p:cNvSpPr/>
            <p:nvPr/>
          </p:nvSpPr>
          <p:spPr>
            <a:xfrm>
              <a:off x="10076" y="2765"/>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8" name="Rectangle 6"/>
            <p:cNvSpPr/>
            <p:nvPr/>
          </p:nvSpPr>
          <p:spPr>
            <a:xfrm>
              <a:off x="10076" y="3267"/>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9" name="Rectangle 7"/>
            <p:cNvSpPr/>
            <p:nvPr/>
          </p:nvSpPr>
          <p:spPr>
            <a:xfrm>
              <a:off x="10076" y="3750"/>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0" name="Rectangle 8"/>
            <p:cNvSpPr/>
            <p:nvPr/>
          </p:nvSpPr>
          <p:spPr>
            <a:xfrm>
              <a:off x="10076" y="4205"/>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1" name="Rectangle 9"/>
            <p:cNvSpPr/>
            <p:nvPr/>
          </p:nvSpPr>
          <p:spPr>
            <a:xfrm>
              <a:off x="10076" y="4685"/>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2" name="Rectangle 10"/>
            <p:cNvSpPr/>
            <p:nvPr/>
          </p:nvSpPr>
          <p:spPr>
            <a:xfrm>
              <a:off x="10076" y="5187"/>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3" name="Rectangle 11"/>
            <p:cNvSpPr/>
            <p:nvPr/>
          </p:nvSpPr>
          <p:spPr>
            <a:xfrm>
              <a:off x="10069" y="5710"/>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4" name="Rectangle 12"/>
            <p:cNvSpPr/>
            <p:nvPr/>
          </p:nvSpPr>
          <p:spPr>
            <a:xfrm>
              <a:off x="10072" y="6190"/>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5" name="Rectangle 13"/>
            <p:cNvSpPr/>
            <p:nvPr/>
          </p:nvSpPr>
          <p:spPr>
            <a:xfrm>
              <a:off x="10072" y="6692"/>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6" name="Rectangle 14"/>
            <p:cNvSpPr/>
            <p:nvPr/>
          </p:nvSpPr>
          <p:spPr>
            <a:xfrm>
              <a:off x="10072" y="7175"/>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7" name="Rectangle 15"/>
            <p:cNvSpPr/>
            <p:nvPr/>
          </p:nvSpPr>
          <p:spPr>
            <a:xfrm>
              <a:off x="10072" y="7630"/>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8" name="Rectangle 16"/>
            <p:cNvSpPr/>
            <p:nvPr/>
          </p:nvSpPr>
          <p:spPr>
            <a:xfrm>
              <a:off x="10072" y="8110"/>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9" name="Rectangle 17"/>
            <p:cNvSpPr/>
            <p:nvPr/>
          </p:nvSpPr>
          <p:spPr>
            <a:xfrm>
              <a:off x="10072" y="8612"/>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0" name="Rectangle 18"/>
            <p:cNvSpPr/>
            <p:nvPr/>
          </p:nvSpPr>
          <p:spPr>
            <a:xfrm>
              <a:off x="10066" y="9097"/>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1" name="Rectangle 19"/>
            <p:cNvSpPr/>
            <p:nvPr/>
          </p:nvSpPr>
          <p:spPr>
            <a:xfrm>
              <a:off x="10069" y="9577"/>
              <a:ext cx="916"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grpSp>
          <p:nvGrpSpPr>
            <p:cNvPr id="38" name="组合 37"/>
            <p:cNvGrpSpPr/>
            <p:nvPr/>
          </p:nvGrpSpPr>
          <p:grpSpPr>
            <a:xfrm>
              <a:off x="10051" y="2287"/>
              <a:ext cx="464" cy="7523"/>
              <a:chOff x="9851" y="2107"/>
              <a:chExt cx="464" cy="7523"/>
            </a:xfrm>
          </p:grpSpPr>
          <p:sp>
            <p:nvSpPr>
              <p:cNvPr id="22" name="Rectangle 21"/>
              <p:cNvSpPr/>
              <p:nvPr/>
            </p:nvSpPr>
            <p:spPr>
              <a:xfrm>
                <a:off x="9858" y="2107"/>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3" name="Rectangle 22"/>
              <p:cNvSpPr/>
              <p:nvPr/>
            </p:nvSpPr>
            <p:spPr>
              <a:xfrm>
                <a:off x="9861" y="2587"/>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4" name="Rectangle 23"/>
              <p:cNvSpPr/>
              <p:nvPr/>
            </p:nvSpPr>
            <p:spPr>
              <a:xfrm>
                <a:off x="9861" y="3090"/>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5" name="Rectangle 24"/>
              <p:cNvSpPr/>
              <p:nvPr/>
            </p:nvSpPr>
            <p:spPr>
              <a:xfrm>
                <a:off x="9861" y="3572"/>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6" name="Rectangle 25"/>
              <p:cNvSpPr/>
              <p:nvPr/>
            </p:nvSpPr>
            <p:spPr>
              <a:xfrm>
                <a:off x="9860" y="4027"/>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7" name="Rectangle 26"/>
              <p:cNvSpPr/>
              <p:nvPr/>
            </p:nvSpPr>
            <p:spPr>
              <a:xfrm>
                <a:off x="9861" y="4507"/>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8" name="Rectangle 27"/>
              <p:cNvSpPr/>
              <p:nvPr/>
            </p:nvSpPr>
            <p:spPr>
              <a:xfrm>
                <a:off x="9861" y="5010"/>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9" name="Rectangle 28"/>
              <p:cNvSpPr/>
              <p:nvPr/>
            </p:nvSpPr>
            <p:spPr>
              <a:xfrm>
                <a:off x="9854" y="5532"/>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0" name="Rectangle 29"/>
              <p:cNvSpPr/>
              <p:nvPr/>
            </p:nvSpPr>
            <p:spPr>
              <a:xfrm>
                <a:off x="9857" y="6012"/>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1" name="Rectangle 30"/>
              <p:cNvSpPr/>
              <p:nvPr/>
            </p:nvSpPr>
            <p:spPr>
              <a:xfrm>
                <a:off x="9857" y="6515"/>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2" name="Rectangle 31"/>
              <p:cNvSpPr/>
              <p:nvPr/>
            </p:nvSpPr>
            <p:spPr>
              <a:xfrm>
                <a:off x="9857" y="6997"/>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3" name="Rectangle 32"/>
              <p:cNvSpPr/>
              <p:nvPr/>
            </p:nvSpPr>
            <p:spPr>
              <a:xfrm>
                <a:off x="9857" y="7452"/>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4" name="Rectangle 33"/>
              <p:cNvSpPr/>
              <p:nvPr/>
            </p:nvSpPr>
            <p:spPr>
              <a:xfrm>
                <a:off x="9857" y="7932"/>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5" name="Rectangle 34"/>
              <p:cNvSpPr/>
              <p:nvPr/>
            </p:nvSpPr>
            <p:spPr>
              <a:xfrm>
                <a:off x="9857" y="8435"/>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6" name="Rectangle 35"/>
              <p:cNvSpPr/>
              <p:nvPr/>
            </p:nvSpPr>
            <p:spPr>
              <a:xfrm>
                <a:off x="9851" y="8920"/>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7" name="Rectangle 36"/>
              <p:cNvSpPr/>
              <p:nvPr/>
            </p:nvSpPr>
            <p:spPr>
              <a:xfrm>
                <a:off x="9854" y="9400"/>
                <a:ext cx="454"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grpSp>
        <p:grpSp>
          <p:nvGrpSpPr>
            <p:cNvPr id="39" name="组合 38"/>
            <p:cNvGrpSpPr/>
            <p:nvPr/>
          </p:nvGrpSpPr>
          <p:grpSpPr>
            <a:xfrm>
              <a:off x="10545" y="2292"/>
              <a:ext cx="464" cy="7523"/>
              <a:chOff x="9851" y="2107"/>
              <a:chExt cx="464" cy="7523"/>
            </a:xfrm>
            <a:solidFill>
              <a:srgbClr val="FFFF00"/>
            </a:solidFill>
          </p:grpSpPr>
          <p:sp>
            <p:nvSpPr>
              <p:cNvPr id="40" name="Rectangle 21"/>
              <p:cNvSpPr/>
              <p:nvPr/>
            </p:nvSpPr>
            <p:spPr>
              <a:xfrm>
                <a:off x="9858" y="2107"/>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1" name="Rectangle 22"/>
              <p:cNvSpPr/>
              <p:nvPr/>
            </p:nvSpPr>
            <p:spPr>
              <a:xfrm>
                <a:off x="9861" y="2587"/>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2" name="Rectangle 23"/>
              <p:cNvSpPr/>
              <p:nvPr/>
            </p:nvSpPr>
            <p:spPr>
              <a:xfrm>
                <a:off x="9861" y="3090"/>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3" name="Rectangle 24"/>
              <p:cNvSpPr/>
              <p:nvPr/>
            </p:nvSpPr>
            <p:spPr>
              <a:xfrm>
                <a:off x="9861" y="3572"/>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4" name="Rectangle 25"/>
              <p:cNvSpPr/>
              <p:nvPr/>
            </p:nvSpPr>
            <p:spPr>
              <a:xfrm>
                <a:off x="9860" y="4027"/>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5" name="Rectangle 26"/>
              <p:cNvSpPr/>
              <p:nvPr/>
            </p:nvSpPr>
            <p:spPr>
              <a:xfrm>
                <a:off x="9861" y="4507"/>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 name="Rectangle 27"/>
              <p:cNvSpPr/>
              <p:nvPr/>
            </p:nvSpPr>
            <p:spPr>
              <a:xfrm>
                <a:off x="9861" y="5010"/>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7" name="Rectangle 28"/>
              <p:cNvSpPr/>
              <p:nvPr/>
            </p:nvSpPr>
            <p:spPr>
              <a:xfrm>
                <a:off x="9854" y="5532"/>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8" name="Rectangle 29"/>
              <p:cNvSpPr/>
              <p:nvPr/>
            </p:nvSpPr>
            <p:spPr>
              <a:xfrm>
                <a:off x="9857" y="6012"/>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9" name="Rectangle 30"/>
              <p:cNvSpPr/>
              <p:nvPr/>
            </p:nvSpPr>
            <p:spPr>
              <a:xfrm>
                <a:off x="9857" y="6515"/>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0" name="Rectangle 31"/>
              <p:cNvSpPr/>
              <p:nvPr/>
            </p:nvSpPr>
            <p:spPr>
              <a:xfrm>
                <a:off x="9857" y="6997"/>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 name="Rectangle 32"/>
              <p:cNvSpPr/>
              <p:nvPr/>
            </p:nvSpPr>
            <p:spPr>
              <a:xfrm>
                <a:off x="9857" y="7452"/>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2" name="Rectangle 33"/>
              <p:cNvSpPr/>
              <p:nvPr/>
            </p:nvSpPr>
            <p:spPr>
              <a:xfrm>
                <a:off x="9857" y="7932"/>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3" name="Rectangle 34"/>
              <p:cNvSpPr/>
              <p:nvPr/>
            </p:nvSpPr>
            <p:spPr>
              <a:xfrm>
                <a:off x="9857" y="8435"/>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4" name="Rectangle 35"/>
              <p:cNvSpPr/>
              <p:nvPr/>
            </p:nvSpPr>
            <p:spPr>
              <a:xfrm>
                <a:off x="9851" y="8920"/>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5" name="Rectangle 36"/>
              <p:cNvSpPr/>
              <p:nvPr/>
            </p:nvSpPr>
            <p:spPr>
              <a:xfrm>
                <a:off x="9854" y="9400"/>
                <a:ext cx="454" cy="230"/>
              </a:xfrm>
              <a:prstGeom prst="rect">
                <a:avLst/>
              </a:prstGeom>
              <a:grp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grpSp>
        <p:sp>
          <p:nvSpPr>
            <p:cNvPr id="59" name="文本框 58"/>
            <p:cNvSpPr txBox="1"/>
            <p:nvPr/>
          </p:nvSpPr>
          <p:spPr>
            <a:xfrm>
              <a:off x="9446" y="10030"/>
              <a:ext cx="1728" cy="725"/>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索引表</a:t>
              </a:r>
            </a:p>
          </p:txBody>
        </p:sp>
      </p:grpSp>
      <p:sp>
        <p:nvSpPr>
          <p:cNvPr id="62" name="右箭头 61"/>
          <p:cNvSpPr/>
          <p:nvPr/>
        </p:nvSpPr>
        <p:spPr>
          <a:xfrm>
            <a:off x="6661150" y="1775460"/>
            <a:ext cx="648335" cy="720090"/>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3" name="文本框 62"/>
          <p:cNvSpPr txBox="1"/>
          <p:nvPr/>
        </p:nvSpPr>
        <p:spPr>
          <a:xfrm>
            <a:off x="6985000" y="1895475"/>
            <a:ext cx="1761490" cy="1198880"/>
          </a:xfrm>
          <a:prstGeom prst="rect">
            <a:avLst/>
          </a:prstGeom>
          <a:noFill/>
        </p:spPr>
        <p:txBody>
          <a:bodyPr wrap="none" rtlCol="0">
            <a:spAutoFit/>
          </a:bodyPr>
          <a:lstStyle/>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排序</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组织成</a:t>
            </a:r>
            <a:r>
              <a:rPr lang="en-US" altLang="zh-CN">
                <a:latin typeface="微软雅黑" panose="020B0503020204020204" pitchFamily="34" charset="-122"/>
                <a:ea typeface="微软雅黑" panose="020B0503020204020204" pitchFamily="34" charset="-122"/>
              </a:rPr>
              <a:t>B</a:t>
            </a:r>
            <a:r>
              <a:rPr lang="en-US" altLang="zh-CN" baseline="3000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树</a:t>
            </a:r>
          </a:p>
        </p:txBody>
      </p:sp>
      <p:grpSp>
        <p:nvGrpSpPr>
          <p:cNvPr id="4" name="组合 3"/>
          <p:cNvGrpSpPr/>
          <p:nvPr/>
        </p:nvGrpSpPr>
        <p:grpSpPr>
          <a:xfrm>
            <a:off x="6588125" y="3284855"/>
            <a:ext cx="2205990" cy="2708910"/>
            <a:chOff x="10338" y="5854"/>
            <a:chExt cx="3474" cy="4266"/>
          </a:xfrm>
        </p:grpSpPr>
        <p:sp>
          <p:nvSpPr>
            <p:cNvPr id="64" name="矩形 63"/>
            <p:cNvSpPr/>
            <p:nvPr/>
          </p:nvSpPr>
          <p:spPr>
            <a:xfrm>
              <a:off x="11850" y="5854"/>
              <a:ext cx="567"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5" name="矩形 64"/>
            <p:cNvSpPr/>
            <p:nvPr/>
          </p:nvSpPr>
          <p:spPr>
            <a:xfrm>
              <a:off x="11000" y="7079"/>
              <a:ext cx="567" cy="453"/>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6" name="矩形 65"/>
            <p:cNvSpPr/>
            <p:nvPr/>
          </p:nvSpPr>
          <p:spPr>
            <a:xfrm>
              <a:off x="12678" y="7101"/>
              <a:ext cx="567"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67" name="直接连接符 66"/>
            <p:cNvCxnSpPr>
              <a:stCxn id="64" idx="2"/>
            </p:cNvCxnSpPr>
            <p:nvPr/>
          </p:nvCxnSpPr>
          <p:spPr>
            <a:xfrm flipH="1">
              <a:off x="11396" y="6307"/>
              <a:ext cx="738" cy="79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8" name="直接连接符 67"/>
            <p:cNvCxnSpPr>
              <a:endCxn id="66" idx="0"/>
            </p:cNvCxnSpPr>
            <p:nvPr/>
          </p:nvCxnSpPr>
          <p:spPr>
            <a:xfrm>
              <a:off x="12225" y="6307"/>
              <a:ext cx="737" cy="794"/>
            </a:xfrm>
            <a:prstGeom prst="line">
              <a:avLst/>
            </a:prstGeom>
            <a:solidFill>
              <a:schemeClr val="accent1"/>
            </a:solidFill>
            <a:ln w="9525" cap="flat" cmpd="sng" algn="ctr">
              <a:solidFill>
                <a:schemeClr val="tx1"/>
              </a:solidFill>
              <a:prstDash val="solid"/>
              <a:round/>
              <a:headEnd type="none" w="med" len="med"/>
              <a:tailEnd type="triangle" w="med" len="lg"/>
            </a:ln>
          </p:spPr>
        </p:cxnSp>
        <p:sp>
          <p:nvSpPr>
            <p:cNvPr id="69" name="矩形 68"/>
            <p:cNvSpPr/>
            <p:nvPr/>
          </p:nvSpPr>
          <p:spPr>
            <a:xfrm>
              <a:off x="10338" y="8348"/>
              <a:ext cx="567" cy="453"/>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0" name="矩形 69"/>
            <p:cNvSpPr/>
            <p:nvPr/>
          </p:nvSpPr>
          <p:spPr>
            <a:xfrm>
              <a:off x="11361" y="8405"/>
              <a:ext cx="567" cy="453"/>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1" name="直接连接符 70"/>
            <p:cNvCxnSpPr/>
            <p:nvPr/>
          </p:nvCxnSpPr>
          <p:spPr>
            <a:xfrm flipH="1">
              <a:off x="10699" y="7554"/>
              <a:ext cx="510" cy="79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2" name="直接连接符 71"/>
            <p:cNvCxnSpPr/>
            <p:nvPr/>
          </p:nvCxnSpPr>
          <p:spPr>
            <a:xfrm>
              <a:off x="11209" y="7576"/>
              <a:ext cx="454" cy="794"/>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77" name="组合 76"/>
            <p:cNvGrpSpPr/>
            <p:nvPr/>
          </p:nvGrpSpPr>
          <p:grpSpPr>
            <a:xfrm>
              <a:off x="12162" y="7600"/>
              <a:ext cx="1650" cy="1274"/>
              <a:chOff x="10598" y="7754"/>
              <a:chExt cx="1650" cy="1274"/>
            </a:xfrm>
          </p:grpSpPr>
          <p:sp>
            <p:nvSpPr>
              <p:cNvPr id="73" name="矩形 72"/>
              <p:cNvSpPr/>
              <p:nvPr/>
            </p:nvSpPr>
            <p:spPr>
              <a:xfrm>
                <a:off x="10598" y="8570"/>
                <a:ext cx="567"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4" name="矩形 73"/>
              <p:cNvSpPr/>
              <p:nvPr/>
            </p:nvSpPr>
            <p:spPr>
              <a:xfrm>
                <a:off x="11681" y="8575"/>
                <a:ext cx="567" cy="453"/>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5" name="直接连接符 74"/>
              <p:cNvCxnSpPr/>
              <p:nvPr/>
            </p:nvCxnSpPr>
            <p:spPr>
              <a:xfrm flipH="1">
                <a:off x="10899" y="7754"/>
                <a:ext cx="454" cy="794"/>
              </a:xfrm>
              <a:prstGeom prst="line">
                <a:avLst/>
              </a:prstGeom>
              <a:solidFill>
                <a:schemeClr val="accent1"/>
              </a:solidFill>
              <a:ln w="9525" cap="flat" cmpd="sng" algn="ctr">
                <a:solidFill>
                  <a:schemeClr val="tx1"/>
                </a:solidFill>
                <a:prstDash val="solid"/>
                <a:round/>
                <a:headEnd type="none" w="med" len="med"/>
                <a:tailEnd type="triangle" w="med" len="lg"/>
              </a:ln>
            </p:spPr>
          </p:cxnSp>
          <p:cxnSp>
            <p:nvCxnSpPr>
              <p:cNvPr id="76" name="直接连接符 75"/>
              <p:cNvCxnSpPr/>
              <p:nvPr/>
            </p:nvCxnSpPr>
            <p:spPr>
              <a:xfrm>
                <a:off x="11409" y="7776"/>
                <a:ext cx="510" cy="794"/>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78" name="矩形 77"/>
            <p:cNvSpPr/>
            <p:nvPr/>
          </p:nvSpPr>
          <p:spPr>
            <a:xfrm>
              <a:off x="12618" y="9668"/>
              <a:ext cx="567"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9" name="直接连接符 78"/>
            <p:cNvCxnSpPr>
              <a:endCxn id="78" idx="0"/>
            </p:cNvCxnSpPr>
            <p:nvPr/>
          </p:nvCxnSpPr>
          <p:spPr>
            <a:xfrm>
              <a:off x="12448" y="8874"/>
              <a:ext cx="454" cy="794"/>
            </a:xfrm>
            <a:prstGeom prst="line">
              <a:avLst/>
            </a:prstGeom>
            <a:solidFill>
              <a:schemeClr val="accent1"/>
            </a:solidFill>
            <a:ln w="9525" cap="flat" cmpd="sng" algn="ctr">
              <a:solidFill>
                <a:schemeClr val="tx1"/>
              </a:solidFill>
              <a:prstDash val="solid"/>
              <a:round/>
              <a:headEnd type="none" w="med" len="med"/>
              <a:tailEnd type="triangle" w="med" len="lg"/>
            </a:ln>
          </p:spPr>
        </p:cxnSp>
      </p:grpSp>
      <p:sp>
        <p:nvSpPr>
          <p:cNvPr id="2" name="右箭头 1"/>
          <p:cNvSpPr/>
          <p:nvPr/>
        </p:nvSpPr>
        <p:spPr>
          <a:xfrm>
            <a:off x="5079365" y="1802130"/>
            <a:ext cx="648335" cy="720090"/>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pPr eaLnBrk="1" hangingPunct="1">
              <a:defRPr/>
            </a:pPr>
            <a:r>
              <a:rPr lang="zh-CN" altLang="en-US"/>
              <a:t>索引</a:t>
            </a:r>
          </a:p>
        </p:txBody>
      </p:sp>
      <p:sp>
        <p:nvSpPr>
          <p:cNvPr id="52227" name="Rectangle 3"/>
          <p:cNvSpPr>
            <a:spLocks noGrp="1" noChangeArrowheads="1"/>
          </p:cNvSpPr>
          <p:nvPr>
            <p:ph type="body" idx="1"/>
          </p:nvPr>
        </p:nvSpPr>
        <p:spPr/>
        <p:txBody>
          <a:bodyPr/>
          <a:lstStyle/>
          <a:p>
            <a:pPr eaLnBrk="1" hangingPunct="1"/>
            <a:r>
              <a:rPr lang="zh-CN" altLang="en-US"/>
              <a:t>顺序索引</a:t>
            </a:r>
          </a:p>
          <a:p>
            <a:pPr lvl="1" eaLnBrk="1" hangingPunct="1"/>
            <a:r>
              <a:rPr lang="zh-CN" altLang="en-US"/>
              <a:t>基于值的顺序排序</a:t>
            </a:r>
          </a:p>
          <a:p>
            <a:pPr eaLnBrk="1" hangingPunct="1"/>
            <a:r>
              <a:rPr lang="zh-CN" altLang="en-US"/>
              <a:t>散列索引</a:t>
            </a:r>
          </a:p>
          <a:p>
            <a:pPr lvl="1" eaLnBrk="1" hangingPunct="1"/>
            <a:r>
              <a:rPr lang="zh-CN" altLang="en-US"/>
              <a:t>基于将值平均分布到若干散列桶中</a:t>
            </a:r>
          </a:p>
          <a:p>
            <a:pPr eaLnBrk="1" hangingPunct="1"/>
            <a:r>
              <a:rPr lang="zh-CN" altLang="en-US"/>
              <a:t>索引评价指标</a:t>
            </a:r>
          </a:p>
          <a:p>
            <a:pPr lvl="1" eaLnBrk="1" hangingPunct="1"/>
            <a:r>
              <a:rPr lang="zh-CN" altLang="en-US"/>
              <a:t>访问类型</a:t>
            </a:r>
          </a:p>
          <a:p>
            <a:pPr lvl="1" eaLnBrk="1" hangingPunct="1"/>
            <a:r>
              <a:rPr lang="zh-CN" altLang="en-US"/>
              <a:t>访问时间</a:t>
            </a:r>
          </a:p>
          <a:p>
            <a:pPr lvl="1" eaLnBrk="1" hangingPunct="1"/>
            <a:r>
              <a:rPr lang="zh-CN" altLang="en-US"/>
              <a:t>插入时间</a:t>
            </a:r>
          </a:p>
          <a:p>
            <a:pPr lvl="1" eaLnBrk="1" hangingPunct="1"/>
            <a:r>
              <a:rPr lang="zh-CN" altLang="en-US"/>
              <a:t>删除时间</a:t>
            </a:r>
          </a:p>
          <a:p>
            <a:pPr lvl="1" eaLnBrk="1" hangingPunct="1"/>
            <a:r>
              <a:rPr lang="zh-CN" altLang="en-US"/>
              <a:t>空间开销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9"/>
          <p:cNvSpPr>
            <a:spLocks noGrp="1"/>
          </p:cNvSpPr>
          <p:nvPr>
            <p:ph type="title"/>
          </p:nvPr>
        </p:nvSpPr>
        <p:spPr>
          <a:xfrm>
            <a:off x="2843213" y="404813"/>
            <a:ext cx="4032250" cy="720725"/>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企业数据中心</a:t>
            </a:r>
          </a:p>
        </p:txBody>
      </p:sp>
      <p:sp>
        <p:nvSpPr>
          <p:cNvPr id="5123" name="Text Box 30"/>
          <p:cNvSpPr txBox="1"/>
          <p:nvPr/>
        </p:nvSpPr>
        <p:spPr>
          <a:xfrm>
            <a:off x="4447858" y="3196908"/>
            <a:ext cx="4321175" cy="3378835"/>
          </a:xfrm>
          <a:prstGeom prst="rect">
            <a:avLst/>
          </a:prstGeom>
          <a:noFill/>
          <a:ln w="38100" cap="flat" cmpd="sng">
            <a:solidFill>
              <a:srgbClr val="969696"/>
            </a:solidFill>
            <a:prstDash val="solid"/>
            <a:miter/>
            <a:headEnd type="none" w="med" len="med"/>
            <a:tailEnd type="none" w="med" len="med"/>
          </a:ln>
        </p:spPr>
        <p:txBody>
          <a:bodyPr lIns="90000" tIns="46800" rIns="90000" bIns="46800" anchor="t" anchorCtr="1">
            <a:spAutoFit/>
          </a:bodyPr>
          <a:lstStyle/>
          <a:p>
            <a:pPr>
              <a:lnSpc>
                <a:spcPct val="110000"/>
              </a:lnSpc>
              <a:spcBef>
                <a:spcPct val="4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要解决的问题：</a:t>
            </a: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高可靠</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数据正确和不丢失；</a:t>
            </a: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高性能</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速度快，吞吐量大</a:t>
            </a:r>
            <a:r>
              <a:rPr lang="zh-CN" altLang="en-US" dirty="0">
                <a:latin typeface="微软雅黑" panose="020B0503020204020204" pitchFamily="34" charset="-122"/>
                <a:ea typeface="微软雅黑" panose="020B0503020204020204" pitchFamily="34" charset="-122"/>
              </a:rPr>
              <a:t>；</a:t>
            </a: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高安全</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不泄露，不可抵赖</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20000"/>
              </a:lnSpc>
              <a:spcBef>
                <a:spcPct val="75000"/>
              </a:spcBef>
              <a:buFont typeface="Arial" panose="020B0604020202020204" pitchFamily="34" charset="0"/>
              <a:buNone/>
            </a:pPr>
            <a:r>
              <a:rPr lang="zh-CN" altLang="en-US" dirty="0">
                <a:solidFill>
                  <a:srgbClr val="0000FF"/>
                </a:solidFill>
                <a:latin typeface="微软雅黑" panose="020B0503020204020204" pitchFamily="34" charset="-122"/>
                <a:ea typeface="微软雅黑" panose="020B0503020204020204" pitchFamily="34" charset="-122"/>
              </a:rPr>
              <a:t>高体验</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通俗，简单，友好</a:t>
            </a:r>
            <a:endParaRPr lang="en-US" altLang="zh-CN" dirty="0">
              <a:latin typeface="微软雅黑" panose="020B0503020204020204" pitchFamily="34" charset="-122"/>
              <a:ea typeface="微软雅黑" panose="020B0503020204020204" pitchFamily="34" charset="-122"/>
            </a:endParaRPr>
          </a:p>
        </p:txBody>
      </p:sp>
      <p:pic>
        <p:nvPicPr>
          <p:cNvPr id="5124" name="Picture 32"/>
          <p:cNvPicPr>
            <a:picLocks noChangeAspect="1"/>
          </p:cNvPicPr>
          <p:nvPr/>
        </p:nvPicPr>
        <p:blipFill>
          <a:blip r:embed="rId2"/>
          <a:stretch>
            <a:fillRect/>
          </a:stretch>
        </p:blipFill>
        <p:spPr>
          <a:xfrm>
            <a:off x="250825" y="3998913"/>
            <a:ext cx="4033838" cy="2647950"/>
          </a:xfrm>
          <a:prstGeom prst="rect">
            <a:avLst/>
          </a:prstGeom>
          <a:noFill/>
          <a:ln w="9525">
            <a:noFill/>
          </a:ln>
        </p:spPr>
      </p:pic>
      <p:pic>
        <p:nvPicPr>
          <p:cNvPr id="5125" name="Picture 31"/>
          <p:cNvPicPr>
            <a:picLocks noChangeAspect="1"/>
          </p:cNvPicPr>
          <p:nvPr/>
        </p:nvPicPr>
        <p:blipFill>
          <a:blip r:embed="rId3"/>
          <a:stretch>
            <a:fillRect/>
          </a:stretch>
        </p:blipFill>
        <p:spPr>
          <a:xfrm>
            <a:off x="250825" y="1557338"/>
            <a:ext cx="3960813" cy="2600325"/>
          </a:xfrm>
          <a:prstGeom prst="rect">
            <a:avLst/>
          </a:prstGeom>
          <a:noFill/>
          <a:ln w="9525">
            <a:noFill/>
          </a:ln>
        </p:spPr>
      </p:pic>
      <p:sp>
        <p:nvSpPr>
          <p:cNvPr id="5126" name="Text Box 33"/>
          <p:cNvSpPr txBox="1"/>
          <p:nvPr/>
        </p:nvSpPr>
        <p:spPr>
          <a:xfrm>
            <a:off x="4359910" y="1628775"/>
            <a:ext cx="4623435" cy="1000125"/>
          </a:xfrm>
          <a:prstGeom prst="rect">
            <a:avLst/>
          </a:prstGeom>
          <a:noFill/>
          <a:ln w="28575" cap="flat" cmpd="sng">
            <a:solidFill>
              <a:srgbClr val="969696"/>
            </a:solidFill>
            <a:prstDash val="solid"/>
            <a:miter/>
            <a:headEnd type="none" w="med" len="med"/>
            <a:tailEnd type="none" w="med" len="med"/>
          </a:ln>
        </p:spPr>
        <p:txBody>
          <a:bodyPr wrap="square" lIns="90000" tIns="46800" rIns="90000" bIns="46800" anchor="t" anchorCtr="1">
            <a:spAutoFit/>
          </a:bodyPr>
          <a:lstStyle/>
          <a:p>
            <a:pPr>
              <a:lnSpc>
                <a:spcPct val="110000"/>
              </a:lnSpc>
              <a:spcBef>
                <a:spcPct val="75000"/>
              </a:spcBef>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数据</a:t>
            </a:r>
            <a:r>
              <a:rPr lang="zh-CN" altLang="en-US" sz="2000" b="0" dirty="0">
                <a:latin typeface="微软雅黑" panose="020B0503020204020204" pitchFamily="34" charset="-122"/>
                <a:ea typeface="微软雅黑" panose="020B0503020204020204" pitchFamily="34" charset="-122"/>
              </a:rPr>
              <a:t>就是</a:t>
            </a:r>
            <a:r>
              <a:rPr lang="zh-CN" altLang="en-US" sz="2000" dirty="0">
                <a:solidFill>
                  <a:srgbClr val="0000FF"/>
                </a:solidFill>
                <a:latin typeface="微软雅黑" panose="020B0503020204020204" pitchFamily="34" charset="-122"/>
                <a:ea typeface="微软雅黑" panose="020B0503020204020204" pitchFamily="34" charset="-122"/>
              </a:rPr>
              <a:t>企业</a:t>
            </a:r>
            <a:r>
              <a:rPr lang="zh-CN" altLang="en-US" sz="2000" b="0" dirty="0">
                <a:latin typeface="微软雅黑" panose="020B0503020204020204" pitchFamily="34" charset="-122"/>
                <a:ea typeface="微软雅黑" panose="020B0503020204020204" pitchFamily="34" charset="-122"/>
              </a:rPr>
              <a:t>：是企业最核心的内容</a:t>
            </a:r>
          </a:p>
          <a:p>
            <a:pPr>
              <a:lnSpc>
                <a:spcPct val="110000"/>
              </a:lnSpc>
              <a:spcBef>
                <a:spcPct val="75000"/>
              </a:spcBef>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企业</a:t>
            </a:r>
            <a:r>
              <a:rPr lang="zh-CN" altLang="en-US" sz="2000" b="0" dirty="0">
                <a:latin typeface="微软雅黑" panose="020B0503020204020204" pitchFamily="34" charset="-122"/>
                <a:ea typeface="微软雅黑" panose="020B0503020204020204" pitchFamily="34" charset="-122"/>
              </a:rPr>
              <a:t>就是</a:t>
            </a:r>
            <a:r>
              <a:rPr lang="zh-CN" altLang="en-US" sz="2000" dirty="0">
                <a:solidFill>
                  <a:srgbClr val="FF0000"/>
                </a:solidFill>
                <a:latin typeface="微软雅黑" panose="020B0503020204020204" pitchFamily="34" charset="-122"/>
                <a:ea typeface="微软雅黑" panose="020B0503020204020204" pitchFamily="34" charset="-122"/>
              </a:rPr>
              <a:t>数据</a:t>
            </a:r>
            <a:r>
              <a:rPr lang="zh-CN" altLang="en-US" sz="2000" b="0" dirty="0">
                <a:latin typeface="微软雅黑" panose="020B0503020204020204" pitchFamily="34" charset="-122"/>
                <a:ea typeface="微软雅黑" panose="020B0503020204020204" pitchFamily="34" charset="-122"/>
              </a:rPr>
              <a:t>：全浓缩在拥有的数据中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2" name="Rectangle 2"/>
          <p:cNvSpPr>
            <a:spLocks noGrp="1" noChangeArrowheads="1"/>
          </p:cNvSpPr>
          <p:nvPr>
            <p:ph type="title"/>
          </p:nvPr>
        </p:nvSpPr>
        <p:spPr/>
        <p:txBody>
          <a:bodyPr/>
          <a:lstStyle/>
          <a:p>
            <a:pPr eaLnBrk="1" hangingPunct="1">
              <a:defRPr/>
            </a:pPr>
            <a:r>
              <a:rPr lang="en-US" altLang="zh-CN"/>
              <a:t>B</a:t>
            </a:r>
            <a:r>
              <a:rPr lang="en-US" altLang="zh-CN" baseline="30000"/>
              <a:t>+</a:t>
            </a:r>
            <a:r>
              <a:rPr lang="zh-CN" altLang="en-US"/>
              <a:t>树</a:t>
            </a:r>
          </a:p>
        </p:txBody>
      </p:sp>
      <p:sp>
        <p:nvSpPr>
          <p:cNvPr id="57347" name="Rectangle 3"/>
          <p:cNvSpPr>
            <a:spLocks noGrp="1" noChangeArrowheads="1"/>
          </p:cNvSpPr>
          <p:nvPr>
            <p:ph type="body" idx="1"/>
          </p:nvPr>
        </p:nvSpPr>
        <p:spPr/>
        <p:txBody>
          <a:bodyPr/>
          <a:lstStyle/>
          <a:p>
            <a:pPr eaLnBrk="1" hangingPunct="1"/>
            <a:r>
              <a:rPr lang="zh-CN" altLang="en-US"/>
              <a:t>树结点</a:t>
            </a:r>
          </a:p>
          <a:p>
            <a:pPr eaLnBrk="1" hangingPunct="1"/>
            <a:endParaRPr lang="zh-CN" altLang="en-US"/>
          </a:p>
          <a:p>
            <a:pPr eaLnBrk="1" hangingPunct="1"/>
            <a:endParaRPr lang="zh-CN" altLang="en-US"/>
          </a:p>
          <a:p>
            <a:pPr lvl="1" eaLnBrk="1" hangingPunct="1"/>
            <a:r>
              <a:rPr lang="en-US" altLang="zh-CN"/>
              <a:t>Ki</a:t>
            </a:r>
            <a:r>
              <a:rPr lang="zh-CN" altLang="en-US"/>
              <a:t>是搜索码，</a:t>
            </a:r>
            <a:r>
              <a:rPr lang="en-US" altLang="zh-CN"/>
              <a:t>Pi</a:t>
            </a:r>
            <a:r>
              <a:rPr lang="zh-CN" altLang="en-US"/>
              <a:t>是指针</a:t>
            </a:r>
          </a:p>
        </p:txBody>
      </p:sp>
      <p:pic>
        <p:nvPicPr>
          <p:cNvPr id="57348" name="Picture 4"/>
          <p:cNvPicPr>
            <a:picLocks noChangeAspect="1" noChangeArrowheads="1"/>
          </p:cNvPicPr>
          <p:nvPr/>
        </p:nvPicPr>
        <p:blipFill>
          <a:blip r:embed="rId3" cstate="print"/>
          <a:srcRect l="1379" t="43678" r="1897" b="43678"/>
          <a:stretch>
            <a:fillRect/>
          </a:stretch>
        </p:blipFill>
        <p:spPr bwMode="auto">
          <a:xfrm>
            <a:off x="1116013" y="1955800"/>
            <a:ext cx="6937375" cy="681038"/>
          </a:xfrm>
          <a:prstGeom prst="rect">
            <a:avLst/>
          </a:prstGeom>
          <a:noFill/>
          <a:ln w="76200" cmpd="tri">
            <a:solidFill>
              <a:schemeClr val="tx2"/>
            </a:solidFill>
            <a:miter lim="800000"/>
            <a:headEnd/>
            <a:tailEnd/>
          </a:ln>
        </p:spPr>
      </p:pic>
      <p:pic>
        <p:nvPicPr>
          <p:cNvPr id="57349" name="Picture 5"/>
          <p:cNvPicPr>
            <a:picLocks noChangeAspect="1" noChangeArrowheads="1"/>
          </p:cNvPicPr>
          <p:nvPr/>
        </p:nvPicPr>
        <p:blipFill>
          <a:blip r:embed="rId4" cstate="print"/>
          <a:srcRect l="1175" t="25951" r="1007" b="25728"/>
          <a:stretch>
            <a:fillRect/>
          </a:stretch>
        </p:blipFill>
        <p:spPr bwMode="auto">
          <a:xfrm>
            <a:off x="1187450" y="3929063"/>
            <a:ext cx="6746875" cy="2500312"/>
          </a:xfrm>
          <a:prstGeom prst="rect">
            <a:avLst/>
          </a:prstGeom>
          <a:noFill/>
          <a:ln w="76200" cmpd="tri">
            <a:solidFill>
              <a:schemeClr val="tx2"/>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6" name="Rectangle 2"/>
          <p:cNvSpPr>
            <a:spLocks noGrp="1" noChangeArrowheads="1"/>
          </p:cNvSpPr>
          <p:nvPr>
            <p:ph type="title"/>
          </p:nvPr>
        </p:nvSpPr>
        <p:spPr/>
        <p:txBody>
          <a:bodyPr/>
          <a:lstStyle/>
          <a:p>
            <a:pPr eaLnBrk="1" hangingPunct="1">
              <a:defRPr/>
            </a:pPr>
            <a:r>
              <a:rPr lang="en-US" altLang="zh-CN"/>
              <a:t>B</a:t>
            </a:r>
            <a:r>
              <a:rPr lang="en-US" altLang="zh-CN" baseline="30000"/>
              <a:t>+</a:t>
            </a:r>
            <a:r>
              <a:rPr lang="zh-CN" altLang="en-US"/>
              <a:t>树</a:t>
            </a:r>
          </a:p>
        </p:txBody>
      </p:sp>
      <p:sp>
        <p:nvSpPr>
          <p:cNvPr id="58371" name="Rectangle 3"/>
          <p:cNvSpPr>
            <a:spLocks noGrp="1" noChangeArrowheads="1"/>
          </p:cNvSpPr>
          <p:nvPr>
            <p:ph type="body" idx="1"/>
          </p:nvPr>
        </p:nvSpPr>
        <p:spPr/>
        <p:txBody>
          <a:bodyPr/>
          <a:lstStyle/>
          <a:p>
            <a:pPr eaLnBrk="1" hangingPunct="1"/>
            <a:r>
              <a:rPr lang="zh-CN" altLang="en-US"/>
              <a:t>每个非叶结点有</a:t>
            </a:r>
            <a:r>
              <a:rPr lang="en-US" altLang="zh-CN"/>
              <a:t>[n/2]</a:t>
            </a:r>
            <a:r>
              <a:rPr lang="zh-CN" altLang="en-US"/>
              <a:t>到</a:t>
            </a:r>
            <a:r>
              <a:rPr lang="en-US" altLang="zh-CN"/>
              <a:t>n</a:t>
            </a:r>
            <a:r>
              <a:rPr lang="zh-CN" altLang="en-US"/>
              <a:t>个子女</a:t>
            </a:r>
          </a:p>
        </p:txBody>
      </p:sp>
      <p:pic>
        <p:nvPicPr>
          <p:cNvPr id="58372" name="Picture 4"/>
          <p:cNvPicPr>
            <a:picLocks noChangeAspect="1" noChangeArrowheads="1"/>
          </p:cNvPicPr>
          <p:nvPr/>
        </p:nvPicPr>
        <p:blipFill>
          <a:blip r:embed="rId3" cstate="print"/>
          <a:srcRect l="1259" t="29016" r="1619" b="29736"/>
          <a:stretch>
            <a:fillRect/>
          </a:stretch>
        </p:blipFill>
        <p:spPr bwMode="auto">
          <a:xfrm>
            <a:off x="611188" y="2016125"/>
            <a:ext cx="8053387" cy="2565400"/>
          </a:xfrm>
          <a:prstGeom prst="rect">
            <a:avLst/>
          </a:prstGeom>
          <a:noFill/>
          <a:ln w="76200" cmpd="tri">
            <a:solidFill>
              <a:schemeClr val="tx2"/>
            </a:solidFill>
            <a:miter lim="800000"/>
            <a:headEnd/>
            <a:tailEnd/>
          </a:ln>
        </p:spPr>
      </p:pic>
      <p:pic>
        <p:nvPicPr>
          <p:cNvPr id="58373" name="Picture 5"/>
          <p:cNvPicPr>
            <a:picLocks noChangeAspect="1" noChangeArrowheads="1"/>
          </p:cNvPicPr>
          <p:nvPr/>
        </p:nvPicPr>
        <p:blipFill>
          <a:blip r:embed="rId4" cstate="print"/>
          <a:srcRect l="1346" t="37668" r="1176" b="36996"/>
          <a:stretch>
            <a:fillRect/>
          </a:stretch>
        </p:blipFill>
        <p:spPr bwMode="auto">
          <a:xfrm>
            <a:off x="560388" y="5084763"/>
            <a:ext cx="8259762" cy="1611312"/>
          </a:xfrm>
          <a:prstGeom prst="rect">
            <a:avLst/>
          </a:prstGeom>
          <a:noFill/>
          <a:ln w="76200" cmpd="tri">
            <a:solidFill>
              <a:schemeClr val="tx2"/>
            </a:solidFill>
            <a:miter lim="800000"/>
            <a:headEnd/>
            <a:tailEnd/>
          </a:ln>
        </p:spPr>
      </p:pic>
      <p:sp>
        <p:nvSpPr>
          <p:cNvPr id="58374" name="WordArt 6"/>
          <p:cNvSpPr>
            <a:spLocks noChangeArrowheads="1" noChangeShapeType="1" noTextEdit="1"/>
          </p:cNvSpPr>
          <p:nvPr/>
        </p:nvSpPr>
        <p:spPr bwMode="auto">
          <a:xfrm>
            <a:off x="1116013" y="2349500"/>
            <a:ext cx="685800"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en-US" altLang="zh-CN" sz="3600" b="0" i="0" u="none" strike="noStrike" kern="10" cap="none" spc="0" normalizeH="0" baseline="0" noProof="0">
                <a:ln w="9525">
                  <a:noFill/>
                  <a:round/>
                  <a:headEnd/>
                  <a:tailEnd/>
                </a:ln>
                <a:solidFill>
                  <a:srgbClr val="336699"/>
                </a:solidFill>
                <a:effectLst>
                  <a:outerShdw dist="45791" dir="2021404" algn="ctr" rotWithShape="0">
                    <a:srgbClr val="B2B2B2">
                      <a:alpha val="79999"/>
                    </a:srgbClr>
                  </a:outerShdw>
                </a:effectLst>
                <a:uLnTx/>
                <a:uFillTx/>
                <a:latin typeface="隶书"/>
                <a:ea typeface="隶书"/>
                <a:cs typeface="+mn-cs"/>
              </a:rPr>
              <a:t>n=3</a:t>
            </a:r>
            <a:endParaRPr kumimoji="1" lang="zh-CN" altLang="en-US" sz="3600" b="0" i="0" u="none" strike="noStrike" kern="10" cap="none" spc="0" normalizeH="0" baseline="0" noProof="0">
              <a:ln w="9525">
                <a:noFill/>
                <a:round/>
                <a:headEnd/>
                <a:tailEnd/>
              </a:ln>
              <a:solidFill>
                <a:srgbClr val="336699"/>
              </a:solidFill>
              <a:effectLst>
                <a:outerShdw dist="45791" dir="2021404" algn="ctr" rotWithShape="0">
                  <a:srgbClr val="B2B2B2">
                    <a:alpha val="79999"/>
                  </a:srgbClr>
                </a:outerShdw>
              </a:effectLst>
              <a:uLnTx/>
              <a:uFillTx/>
              <a:latin typeface="隶书"/>
              <a:ea typeface="隶书"/>
              <a:cs typeface="+mn-cs"/>
            </a:endParaRPr>
          </a:p>
        </p:txBody>
      </p:sp>
      <p:sp>
        <p:nvSpPr>
          <p:cNvPr id="58375" name="WordArt 7"/>
          <p:cNvSpPr>
            <a:spLocks noChangeArrowheads="1" noChangeShapeType="1" noTextEdit="1"/>
          </p:cNvSpPr>
          <p:nvPr/>
        </p:nvSpPr>
        <p:spPr bwMode="auto">
          <a:xfrm>
            <a:off x="1187450" y="5203825"/>
            <a:ext cx="685800"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en-US" altLang="zh-CN" sz="3600" b="0" i="0" u="none" strike="noStrike" kern="10" cap="none" spc="0" normalizeH="0" baseline="0" noProof="0">
                <a:ln w="9525">
                  <a:noFill/>
                  <a:round/>
                  <a:headEnd/>
                  <a:tailEnd/>
                </a:ln>
                <a:solidFill>
                  <a:srgbClr val="336699"/>
                </a:solidFill>
                <a:effectLst>
                  <a:outerShdw dist="45791" dir="2021404" algn="ctr" rotWithShape="0">
                    <a:srgbClr val="B2B2B2">
                      <a:alpha val="79999"/>
                    </a:srgbClr>
                  </a:outerShdw>
                </a:effectLst>
                <a:uLnTx/>
                <a:uFillTx/>
                <a:latin typeface="隶书"/>
                <a:ea typeface="隶书"/>
                <a:cs typeface="+mn-cs"/>
              </a:rPr>
              <a:t>n=5</a:t>
            </a:r>
            <a:endParaRPr kumimoji="1" lang="zh-CN" altLang="en-US" sz="3600" b="0" i="0" u="none" strike="noStrike" kern="10" cap="none" spc="0" normalizeH="0" baseline="0" noProof="0">
              <a:ln w="9525">
                <a:noFill/>
                <a:round/>
                <a:headEnd/>
                <a:tailEnd/>
              </a:ln>
              <a:solidFill>
                <a:srgbClr val="336699"/>
              </a:solidFill>
              <a:effectLst>
                <a:outerShdw dist="45791" dir="2021404" algn="ctr" rotWithShape="0">
                  <a:srgbClr val="B2B2B2">
                    <a:alpha val="79999"/>
                  </a:srgbClr>
                </a:outerShdw>
              </a:effectLst>
              <a:uLnTx/>
              <a:uFillTx/>
              <a:latin typeface="隶书"/>
              <a:ea typeface="隶书"/>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7170" name="Rectangle 2"/>
          <p:cNvSpPr>
            <a:spLocks noGrp="1" noChangeArrowheads="1"/>
          </p:cNvSpPr>
          <p:nvPr>
            <p:ph type="title"/>
          </p:nvPr>
        </p:nvSpPr>
        <p:spPr/>
        <p:txBody>
          <a:bodyPr/>
          <a:lstStyle/>
          <a:p>
            <a:pPr eaLnBrk="1" hangingPunct="1">
              <a:defRPr/>
            </a:pPr>
            <a:r>
              <a:rPr lang="en-US" altLang="zh-CN"/>
              <a:t>B</a:t>
            </a:r>
            <a:r>
              <a:rPr lang="en-US" altLang="zh-CN" baseline="30000"/>
              <a:t>+</a:t>
            </a:r>
            <a:r>
              <a:rPr lang="zh-CN" altLang="en-US"/>
              <a:t>树</a:t>
            </a:r>
          </a:p>
        </p:txBody>
      </p:sp>
      <p:sp>
        <p:nvSpPr>
          <p:cNvPr id="59395" name="Rectangle 3"/>
          <p:cNvSpPr>
            <a:spLocks noGrp="1" noChangeArrowheads="1"/>
          </p:cNvSpPr>
          <p:nvPr>
            <p:ph type="body" idx="1"/>
          </p:nvPr>
        </p:nvSpPr>
        <p:spPr/>
        <p:txBody>
          <a:bodyPr/>
          <a:lstStyle/>
          <a:p>
            <a:pPr eaLnBrk="1" hangingPunct="1"/>
            <a:r>
              <a:rPr lang="zh-CN" altLang="en-US"/>
              <a:t>插入导致结点分裂</a:t>
            </a:r>
          </a:p>
        </p:txBody>
      </p:sp>
      <p:pic>
        <p:nvPicPr>
          <p:cNvPr id="59396" name="Picture 4"/>
          <p:cNvPicPr>
            <a:picLocks noChangeAspect="1" noChangeArrowheads="1"/>
          </p:cNvPicPr>
          <p:nvPr/>
        </p:nvPicPr>
        <p:blipFill>
          <a:blip r:embed="rId3" cstate="print"/>
          <a:srcRect l="1259" t="29016" r="1619" b="29736"/>
          <a:stretch>
            <a:fillRect/>
          </a:stretch>
        </p:blipFill>
        <p:spPr bwMode="auto">
          <a:xfrm>
            <a:off x="611188" y="2016125"/>
            <a:ext cx="8053387" cy="2565400"/>
          </a:xfrm>
          <a:prstGeom prst="rect">
            <a:avLst/>
          </a:prstGeom>
          <a:noFill/>
          <a:ln w="76200" cmpd="tri">
            <a:solidFill>
              <a:schemeClr val="tx2"/>
            </a:solidFill>
            <a:miter lim="800000"/>
            <a:headEnd/>
            <a:tailEnd/>
          </a:ln>
        </p:spPr>
      </p:pic>
      <p:sp>
        <p:nvSpPr>
          <p:cNvPr id="59397" name="WordArt 5"/>
          <p:cNvSpPr>
            <a:spLocks noChangeArrowheads="1" noChangeShapeType="1" noTextEdit="1"/>
          </p:cNvSpPr>
          <p:nvPr/>
        </p:nvSpPr>
        <p:spPr bwMode="auto">
          <a:xfrm>
            <a:off x="1116013" y="2349500"/>
            <a:ext cx="685800"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en-US" altLang="zh-CN" sz="3600" b="0" i="0" u="none" strike="noStrike" kern="10" cap="none" spc="0" normalizeH="0" baseline="0" noProof="0">
                <a:ln w="9525">
                  <a:noFill/>
                  <a:round/>
                  <a:headEnd/>
                  <a:tailEnd/>
                </a:ln>
                <a:solidFill>
                  <a:srgbClr val="336699"/>
                </a:solidFill>
                <a:effectLst>
                  <a:outerShdw dist="45791" dir="2021404" algn="ctr" rotWithShape="0">
                    <a:srgbClr val="B2B2B2">
                      <a:alpha val="79999"/>
                    </a:srgbClr>
                  </a:outerShdw>
                </a:effectLst>
                <a:uLnTx/>
                <a:uFillTx/>
                <a:latin typeface="隶书"/>
                <a:ea typeface="隶书"/>
                <a:cs typeface="+mn-cs"/>
              </a:rPr>
              <a:t>n=3</a:t>
            </a:r>
            <a:endParaRPr kumimoji="1" lang="zh-CN" altLang="en-US" sz="3600" b="0" i="0" u="none" strike="noStrike" kern="10" cap="none" spc="0" normalizeH="0" baseline="0" noProof="0">
              <a:ln w="9525">
                <a:noFill/>
                <a:round/>
                <a:headEnd/>
                <a:tailEnd/>
              </a:ln>
              <a:solidFill>
                <a:srgbClr val="336699"/>
              </a:solidFill>
              <a:effectLst>
                <a:outerShdw dist="45791" dir="2021404" algn="ctr" rotWithShape="0">
                  <a:srgbClr val="B2B2B2">
                    <a:alpha val="79999"/>
                  </a:srgbClr>
                </a:outerShdw>
              </a:effectLst>
              <a:uLnTx/>
              <a:uFillTx/>
              <a:latin typeface="隶书"/>
              <a:ea typeface="隶书"/>
              <a:cs typeface="+mn-cs"/>
            </a:endParaRPr>
          </a:p>
        </p:txBody>
      </p:sp>
      <p:pic>
        <p:nvPicPr>
          <p:cNvPr id="59398" name="Picture 6"/>
          <p:cNvPicPr>
            <a:picLocks noChangeAspect="1" noChangeArrowheads="1"/>
          </p:cNvPicPr>
          <p:nvPr/>
        </p:nvPicPr>
        <p:blipFill>
          <a:blip r:embed="rId4" cstate="print"/>
          <a:srcRect l="1308" t="38567" r="1163" b="37790"/>
          <a:stretch>
            <a:fillRect/>
          </a:stretch>
        </p:blipFill>
        <p:spPr bwMode="auto">
          <a:xfrm>
            <a:off x="1116013" y="5391150"/>
            <a:ext cx="6635750" cy="1206500"/>
          </a:xfrm>
          <a:prstGeom prst="rect">
            <a:avLst/>
          </a:prstGeom>
          <a:noFill/>
          <a:ln w="76200" cmpd="tri">
            <a:solidFill>
              <a:schemeClr val="tx2"/>
            </a:solidFill>
            <a:miter lim="800000"/>
            <a:headEnd/>
            <a:tailEnd/>
          </a:ln>
        </p:spPr>
      </p:pic>
      <p:sp>
        <p:nvSpPr>
          <p:cNvPr id="59399" name="Text Box 7"/>
          <p:cNvSpPr txBox="1">
            <a:spLocks noChangeArrowheads="1"/>
          </p:cNvSpPr>
          <p:nvPr/>
        </p:nvSpPr>
        <p:spPr bwMode="auto">
          <a:xfrm>
            <a:off x="2051050" y="4772025"/>
            <a:ext cx="2808288" cy="457200"/>
          </a:xfrm>
          <a:prstGeom prst="rect">
            <a:avLst/>
          </a:prstGeom>
          <a:noFill/>
          <a:ln w="9525">
            <a:noFill/>
            <a:miter lim="800000"/>
            <a:headEnd/>
            <a:tailEnd/>
          </a:ln>
        </p:spPr>
        <p:txBody>
          <a:bodyPr>
            <a:spAutoFit/>
          </a:bodyPr>
          <a:lstStyle/>
          <a:p>
            <a:pPr marL="342900" marR="0" lvl="0" indent="-34290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400" b="0" i="0" u="none" strike="noStrike" kern="1200" cap="none" spc="0" normalizeH="0" baseline="0" noProof="0">
                <a:ln>
                  <a:noFill/>
                </a:ln>
                <a:solidFill>
                  <a:srgbClr val="FF0000"/>
                </a:solidFill>
                <a:effectLst/>
                <a:uLnTx/>
                <a:uFillTx/>
                <a:latin typeface="Tahoma" pitchFamily="34" charset="0"/>
                <a:ea typeface="隶书" pitchFamily="49" charset="-122"/>
                <a:cs typeface="+mn-cs"/>
              </a:rPr>
              <a:t>插入</a:t>
            </a:r>
            <a:r>
              <a:rPr kumimoji="1" lang="en-US" altLang="zh-CN" sz="2400" b="0" i="0" u="none" strike="noStrike" kern="1200" cap="none" spc="0" normalizeH="0" baseline="0" noProof="0">
                <a:ln>
                  <a:noFill/>
                </a:ln>
                <a:solidFill>
                  <a:srgbClr val="FF0000"/>
                </a:solidFill>
                <a:effectLst/>
                <a:uLnTx/>
                <a:uFillTx/>
                <a:latin typeface="Tahoma" pitchFamily="34" charset="0"/>
                <a:ea typeface="隶书" pitchFamily="49" charset="-122"/>
                <a:cs typeface="+mn-cs"/>
              </a:rPr>
              <a:t>Clearview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8194" name="Rectangle 2"/>
          <p:cNvSpPr>
            <a:spLocks noGrp="1" noChangeArrowheads="1"/>
          </p:cNvSpPr>
          <p:nvPr>
            <p:ph type="title"/>
          </p:nvPr>
        </p:nvSpPr>
        <p:spPr/>
        <p:txBody>
          <a:bodyPr/>
          <a:lstStyle/>
          <a:p>
            <a:pPr eaLnBrk="1" hangingPunct="1">
              <a:defRPr/>
            </a:pPr>
            <a:r>
              <a:rPr lang="en-US" altLang="zh-CN"/>
              <a:t>B</a:t>
            </a:r>
            <a:r>
              <a:rPr lang="en-US" altLang="zh-CN" baseline="30000"/>
              <a:t>+</a:t>
            </a:r>
            <a:r>
              <a:rPr lang="zh-CN" altLang="en-US"/>
              <a:t>树</a:t>
            </a:r>
          </a:p>
        </p:txBody>
      </p:sp>
      <p:pic>
        <p:nvPicPr>
          <p:cNvPr id="60419" name="Picture 4"/>
          <p:cNvPicPr>
            <a:picLocks noChangeAspect="1" noChangeArrowheads="1"/>
          </p:cNvPicPr>
          <p:nvPr/>
        </p:nvPicPr>
        <p:blipFill>
          <a:blip r:embed="rId3" cstate="print"/>
          <a:srcRect l="1071" t="30952" r="714" b="31429"/>
          <a:stretch>
            <a:fillRect/>
          </a:stretch>
        </p:blipFill>
        <p:spPr bwMode="auto">
          <a:xfrm>
            <a:off x="428625" y="2924175"/>
            <a:ext cx="8339138" cy="2854325"/>
          </a:xfrm>
          <a:prstGeom prst="rect">
            <a:avLst/>
          </a:prstGeom>
          <a:noFill/>
          <a:ln w="76200" cmpd="tri">
            <a:solidFill>
              <a:schemeClr val="tx2"/>
            </a:solidFill>
            <a:miter lim="800000"/>
            <a:headEnd/>
            <a:tailEnd/>
          </a:ln>
        </p:spPr>
      </p:pic>
      <p:sp>
        <p:nvSpPr>
          <p:cNvPr id="60420" name="AutoShape 5"/>
          <p:cNvSpPr>
            <a:spLocks noChangeArrowheads="1"/>
          </p:cNvSpPr>
          <p:nvPr/>
        </p:nvSpPr>
        <p:spPr bwMode="auto">
          <a:xfrm>
            <a:off x="3997325" y="1628775"/>
            <a:ext cx="719138" cy="863600"/>
          </a:xfrm>
          <a:prstGeom prst="downArrow">
            <a:avLst>
              <a:gd name="adj1" fmla="val 50000"/>
              <a:gd name="adj2" fmla="val 30022"/>
            </a:avLst>
          </a:prstGeom>
          <a:solidFill>
            <a:srgbClr val="00CCFF"/>
          </a:solid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隶书" pitchFamily="49"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242" name="Rectangle 2"/>
          <p:cNvSpPr>
            <a:spLocks noGrp="1" noChangeArrowheads="1"/>
          </p:cNvSpPr>
          <p:nvPr>
            <p:ph type="title"/>
          </p:nvPr>
        </p:nvSpPr>
        <p:spPr/>
        <p:txBody>
          <a:bodyPr/>
          <a:lstStyle/>
          <a:p>
            <a:pPr eaLnBrk="1" hangingPunct="1">
              <a:defRPr/>
            </a:pPr>
            <a:r>
              <a:rPr lang="en-US" altLang="zh-CN"/>
              <a:t>B</a:t>
            </a:r>
            <a:r>
              <a:rPr lang="en-US" altLang="zh-CN" baseline="30000"/>
              <a:t>+</a:t>
            </a:r>
            <a:r>
              <a:rPr lang="zh-CN" altLang="en-US"/>
              <a:t>树</a:t>
            </a:r>
          </a:p>
        </p:txBody>
      </p:sp>
      <p:sp>
        <p:nvSpPr>
          <p:cNvPr id="61443" name="Rectangle 3"/>
          <p:cNvSpPr>
            <a:spLocks noGrp="1" noChangeArrowheads="1"/>
          </p:cNvSpPr>
          <p:nvPr>
            <p:ph type="body" idx="1"/>
          </p:nvPr>
        </p:nvSpPr>
        <p:spPr/>
        <p:txBody>
          <a:bodyPr/>
          <a:lstStyle/>
          <a:p>
            <a:pPr eaLnBrk="1" hangingPunct="1"/>
            <a:r>
              <a:rPr lang="zh-CN" altLang="en-US"/>
              <a:t>删除导致结点合并</a:t>
            </a:r>
          </a:p>
        </p:txBody>
      </p:sp>
      <p:pic>
        <p:nvPicPr>
          <p:cNvPr id="61444" name="Picture 5"/>
          <p:cNvPicPr>
            <a:picLocks noChangeAspect="1" noChangeArrowheads="1"/>
          </p:cNvPicPr>
          <p:nvPr/>
        </p:nvPicPr>
        <p:blipFill>
          <a:blip r:embed="rId3" cstate="print"/>
          <a:srcRect l="1071" t="30952" r="714" b="31429"/>
          <a:stretch>
            <a:fillRect/>
          </a:stretch>
        </p:blipFill>
        <p:spPr bwMode="auto">
          <a:xfrm>
            <a:off x="611188" y="2044700"/>
            <a:ext cx="8208962" cy="2770188"/>
          </a:xfrm>
          <a:prstGeom prst="rect">
            <a:avLst/>
          </a:prstGeom>
          <a:noFill/>
          <a:ln w="76200" cmpd="tri">
            <a:solidFill>
              <a:schemeClr val="tx2"/>
            </a:solidFill>
            <a:miter lim="800000"/>
            <a:headEnd/>
            <a:tailEnd/>
          </a:ln>
        </p:spPr>
      </p:pic>
      <p:sp>
        <p:nvSpPr>
          <p:cNvPr id="61445" name="Text Box 6"/>
          <p:cNvSpPr txBox="1">
            <a:spLocks noChangeArrowheads="1"/>
          </p:cNvSpPr>
          <p:nvPr/>
        </p:nvSpPr>
        <p:spPr bwMode="auto">
          <a:xfrm>
            <a:off x="2916238" y="5373688"/>
            <a:ext cx="2808287" cy="457200"/>
          </a:xfrm>
          <a:prstGeom prst="rect">
            <a:avLst/>
          </a:prstGeom>
          <a:noFill/>
          <a:ln w="9525">
            <a:noFill/>
            <a:miter lim="800000"/>
            <a:headEnd/>
            <a:tailEnd/>
          </a:ln>
        </p:spPr>
        <p:txBody>
          <a:bodyPr>
            <a:spAutoFit/>
          </a:bodyPr>
          <a:lstStyle/>
          <a:p>
            <a:pPr marL="342900" marR="0" lvl="0" indent="-34290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zh-CN" altLang="en-US" sz="2400" b="0" i="0" u="none" strike="noStrike" kern="1200" cap="none" spc="0" normalizeH="0" baseline="0" noProof="0">
                <a:ln>
                  <a:noFill/>
                </a:ln>
                <a:solidFill>
                  <a:srgbClr val="FF0000"/>
                </a:solidFill>
                <a:effectLst/>
                <a:uLnTx/>
                <a:uFillTx/>
                <a:latin typeface="Tahoma" pitchFamily="34" charset="0"/>
                <a:ea typeface="隶书" pitchFamily="49" charset="-122"/>
                <a:cs typeface="+mn-cs"/>
              </a:rPr>
              <a:t>删除</a:t>
            </a:r>
            <a:r>
              <a:rPr kumimoji="1" lang="en-US" altLang="zh-CN" sz="2400" b="0" i="0" u="none" strike="noStrike" kern="1200" cap="none" spc="0" normalizeH="0" baseline="0" noProof="0">
                <a:ln>
                  <a:noFill/>
                </a:ln>
                <a:solidFill>
                  <a:srgbClr val="FF0000"/>
                </a:solidFill>
                <a:effectLst/>
                <a:uLnTx/>
                <a:uFillTx/>
                <a:latin typeface="Tahoma" pitchFamily="34" charset="0"/>
                <a:ea typeface="隶书" pitchFamily="49" charset="-122"/>
                <a:cs typeface="+mn-cs"/>
              </a:rPr>
              <a:t>Downtown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p:txBody>
          <a:bodyPr/>
          <a:lstStyle/>
          <a:p>
            <a:pPr eaLnBrk="1" hangingPunct="1">
              <a:defRPr/>
            </a:pPr>
            <a:r>
              <a:rPr lang="en-US" altLang="zh-CN" dirty="0"/>
              <a:t>B</a:t>
            </a:r>
            <a:r>
              <a:rPr lang="en-US" altLang="zh-CN" baseline="30000" dirty="0"/>
              <a:t>+</a:t>
            </a:r>
            <a:r>
              <a:rPr lang="zh-CN" altLang="en-US" dirty="0"/>
              <a:t>树</a:t>
            </a:r>
          </a:p>
        </p:txBody>
      </p:sp>
      <p:pic>
        <p:nvPicPr>
          <p:cNvPr id="62467" name="Picture 4"/>
          <p:cNvPicPr>
            <a:picLocks noChangeAspect="1" noChangeArrowheads="1"/>
          </p:cNvPicPr>
          <p:nvPr/>
        </p:nvPicPr>
        <p:blipFill>
          <a:blip r:embed="rId3" cstate="print"/>
          <a:srcRect l="1080" t="29373" r="1080" b="27646"/>
          <a:stretch>
            <a:fillRect/>
          </a:stretch>
        </p:blipFill>
        <p:spPr bwMode="auto">
          <a:xfrm>
            <a:off x="957263" y="3357563"/>
            <a:ext cx="7431087" cy="3200400"/>
          </a:xfrm>
          <a:prstGeom prst="rect">
            <a:avLst/>
          </a:prstGeom>
          <a:noFill/>
          <a:ln w="76200" cmpd="tri">
            <a:solidFill>
              <a:schemeClr val="tx2"/>
            </a:solidFill>
            <a:miter lim="800000"/>
            <a:headEnd/>
            <a:tailEnd/>
          </a:ln>
        </p:spPr>
      </p:pic>
      <p:sp>
        <p:nvSpPr>
          <p:cNvPr id="62468" name="AutoShape 5"/>
          <p:cNvSpPr>
            <a:spLocks noChangeArrowheads="1"/>
          </p:cNvSpPr>
          <p:nvPr/>
        </p:nvSpPr>
        <p:spPr bwMode="auto">
          <a:xfrm>
            <a:off x="3997325" y="1844675"/>
            <a:ext cx="719138" cy="863600"/>
          </a:xfrm>
          <a:prstGeom prst="downArrow">
            <a:avLst>
              <a:gd name="adj1" fmla="val 50000"/>
              <a:gd name="adj2" fmla="val 30022"/>
            </a:avLst>
          </a:prstGeom>
          <a:solidFill>
            <a:srgbClr val="00CCFF"/>
          </a:solidFill>
          <a:ln w="9525">
            <a:solidFill>
              <a:schemeClr val="tx1"/>
            </a:solidFill>
            <a:miter lim="800000"/>
            <a:headEnd/>
            <a:tailEnd/>
          </a:ln>
        </p:spPr>
        <p:txBody>
          <a:bodyPr wrap="none" anchor="ctr"/>
          <a:lstStyle/>
          <a:p>
            <a:pPr marL="0" marR="0" lvl="0" indent="0" algn="just"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隶书" pitchFamily="49"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6" name="Rectangle 2"/>
          <p:cNvSpPr>
            <a:spLocks noGrp="1" noChangeArrowheads="1"/>
          </p:cNvSpPr>
          <p:nvPr>
            <p:ph type="title"/>
          </p:nvPr>
        </p:nvSpPr>
        <p:spPr/>
        <p:txBody>
          <a:bodyPr/>
          <a:lstStyle/>
          <a:p>
            <a:pPr eaLnBrk="1" hangingPunct="1">
              <a:defRPr/>
            </a:pPr>
            <a:r>
              <a:rPr lang="en-US" altLang="zh-CN"/>
              <a:t>B</a:t>
            </a:r>
            <a:r>
              <a:rPr lang="en-US" altLang="zh-CN" baseline="30000"/>
              <a:t>+</a:t>
            </a:r>
            <a:r>
              <a:rPr lang="zh-CN" altLang="en-US"/>
              <a:t>树  </a:t>
            </a:r>
            <a:r>
              <a:rPr lang="en-US" altLang="zh-CN"/>
              <a:t>vs  </a:t>
            </a:r>
            <a:r>
              <a:rPr lang="zh-CN" altLang="en-US"/>
              <a:t>二叉树</a:t>
            </a:r>
          </a:p>
        </p:txBody>
      </p:sp>
      <p:sp>
        <p:nvSpPr>
          <p:cNvPr id="63491" name="Rectangle 3"/>
          <p:cNvSpPr>
            <a:spLocks noGrp="1" noChangeArrowheads="1"/>
          </p:cNvSpPr>
          <p:nvPr>
            <p:ph type="body" idx="1"/>
          </p:nvPr>
        </p:nvSpPr>
        <p:spPr/>
        <p:txBody>
          <a:bodyPr/>
          <a:lstStyle/>
          <a:p>
            <a:pPr eaLnBrk="1" hangingPunct="1"/>
            <a:r>
              <a:rPr lang="en-US" altLang="zh-CN"/>
              <a:t>B</a:t>
            </a:r>
            <a:r>
              <a:rPr lang="en-US" altLang="zh-CN" baseline="30000"/>
              <a:t>+</a:t>
            </a:r>
            <a:r>
              <a:rPr lang="zh-CN" altLang="en-US"/>
              <a:t>树</a:t>
            </a:r>
          </a:p>
          <a:p>
            <a:pPr lvl="1" eaLnBrk="1" hangingPunct="1"/>
            <a:r>
              <a:rPr lang="zh-CN" altLang="en-US"/>
              <a:t>胖而矮</a:t>
            </a:r>
          </a:p>
          <a:p>
            <a:pPr lvl="1" eaLnBrk="1" hangingPunct="1"/>
            <a:r>
              <a:rPr lang="zh-CN" altLang="en-US"/>
              <a:t>假定树结点大小与磁盘块大小相等，为</a:t>
            </a:r>
            <a:r>
              <a:rPr lang="en-US" altLang="zh-CN"/>
              <a:t>4k</a:t>
            </a:r>
            <a:r>
              <a:rPr lang="zh-CN" altLang="en-US"/>
              <a:t>，</a:t>
            </a:r>
            <a:r>
              <a:rPr lang="en-US" altLang="zh-CN"/>
              <a:t>n=100</a:t>
            </a:r>
            <a:r>
              <a:rPr lang="zh-CN" altLang="en-US"/>
              <a:t>，有</a:t>
            </a:r>
            <a:r>
              <a:rPr lang="en-US" altLang="zh-CN"/>
              <a:t>1</a:t>
            </a:r>
            <a:r>
              <a:rPr lang="zh-CN" altLang="en-US"/>
              <a:t>百万个搜索码，</a:t>
            </a:r>
            <a:r>
              <a:rPr lang="en-US" altLang="zh-CN"/>
              <a:t>log</a:t>
            </a:r>
            <a:r>
              <a:rPr lang="en-US" altLang="zh-CN" baseline="-25000"/>
              <a:t>50</a:t>
            </a:r>
            <a:r>
              <a:rPr lang="en-US" altLang="zh-CN"/>
              <a:t>(1 000 000)</a:t>
            </a:r>
            <a:r>
              <a:rPr lang="zh-CN" altLang="en-US"/>
              <a:t>＝</a:t>
            </a:r>
            <a:r>
              <a:rPr lang="en-US" altLang="zh-CN"/>
              <a:t>4</a:t>
            </a:r>
            <a:r>
              <a:rPr lang="zh-CN" altLang="en-US"/>
              <a:t>，访问</a:t>
            </a:r>
            <a:r>
              <a:rPr lang="en-US" altLang="zh-CN"/>
              <a:t>4</a:t>
            </a:r>
            <a:r>
              <a:rPr lang="zh-CN" altLang="en-US"/>
              <a:t>个磁盘结点</a:t>
            </a:r>
          </a:p>
          <a:p>
            <a:pPr eaLnBrk="1" hangingPunct="1"/>
            <a:r>
              <a:rPr lang="zh-CN" altLang="en-US"/>
              <a:t>二叉树</a:t>
            </a:r>
          </a:p>
          <a:p>
            <a:pPr lvl="1" eaLnBrk="1" hangingPunct="1"/>
            <a:r>
              <a:rPr lang="zh-CN" altLang="en-US"/>
              <a:t>瘦而高</a:t>
            </a:r>
          </a:p>
          <a:p>
            <a:pPr lvl="1" eaLnBrk="1" hangingPunct="1"/>
            <a:r>
              <a:rPr lang="en-US" altLang="zh-CN"/>
              <a:t>log</a:t>
            </a:r>
            <a:r>
              <a:rPr lang="en-US" altLang="zh-CN" baseline="-25000"/>
              <a:t>2</a:t>
            </a:r>
            <a:r>
              <a:rPr lang="en-US" altLang="zh-CN"/>
              <a:t>(1 000 000)</a:t>
            </a:r>
            <a:r>
              <a:rPr lang="zh-CN" altLang="en-US"/>
              <a:t>＝</a:t>
            </a:r>
            <a:r>
              <a:rPr lang="en-US" altLang="zh-CN"/>
              <a:t>20</a:t>
            </a:r>
          </a:p>
          <a:p>
            <a:pPr eaLnBrk="1" hangingPunct="1"/>
            <a:r>
              <a:rPr lang="en-US" altLang="zh-CN"/>
              <a:t>T</a:t>
            </a:r>
            <a:r>
              <a:rPr lang="zh-CN" altLang="en-US"/>
              <a:t>树：内存数据库</a:t>
            </a:r>
          </a:p>
          <a:p>
            <a:pPr eaLnBrk="1" hangingPunct="1"/>
            <a:r>
              <a:rPr lang="en-US" altLang="zh-CN"/>
              <a:t>B</a:t>
            </a:r>
            <a:r>
              <a:rPr lang="en-US" altLang="zh-CN" baseline="30000"/>
              <a:t>+</a:t>
            </a:r>
            <a:r>
              <a:rPr lang="zh-CN" altLang="en-US"/>
              <a:t>树：外存索引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331913" y="188913"/>
            <a:ext cx="7772400" cy="9144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减少无效运输</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创建索引（</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Index</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6083" name="Rectangle 3"/>
          <p:cNvSpPr/>
          <p:nvPr/>
        </p:nvSpPr>
        <p:spPr>
          <a:xfrm>
            <a:off x="2720975" y="1208088"/>
            <a:ext cx="3962400" cy="4776787"/>
          </a:xfrm>
          <a:prstGeom prst="rect">
            <a:avLst/>
          </a:prstGeom>
          <a:no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4" name="Rectangle 4"/>
          <p:cNvSpPr/>
          <p:nvPr/>
        </p:nvSpPr>
        <p:spPr>
          <a:xfrm>
            <a:off x="2722563" y="119856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5" name="Rectangle 5"/>
          <p:cNvSpPr/>
          <p:nvPr/>
        </p:nvSpPr>
        <p:spPr>
          <a:xfrm>
            <a:off x="2735263" y="150336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6" name="Rectangle 6"/>
          <p:cNvSpPr/>
          <p:nvPr/>
        </p:nvSpPr>
        <p:spPr>
          <a:xfrm>
            <a:off x="2735263" y="1822450"/>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7" name="Rectangle 7"/>
          <p:cNvSpPr/>
          <p:nvPr/>
        </p:nvSpPr>
        <p:spPr>
          <a:xfrm>
            <a:off x="2735263" y="212883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8" name="Rectangle 8"/>
          <p:cNvSpPr/>
          <p:nvPr/>
        </p:nvSpPr>
        <p:spPr>
          <a:xfrm>
            <a:off x="2733675" y="2417763"/>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9" name="Rectangle 9"/>
          <p:cNvSpPr/>
          <p:nvPr/>
        </p:nvSpPr>
        <p:spPr>
          <a:xfrm>
            <a:off x="2735263" y="272256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0" name="Rectangle 10"/>
          <p:cNvSpPr/>
          <p:nvPr/>
        </p:nvSpPr>
        <p:spPr>
          <a:xfrm>
            <a:off x="2735263" y="3041650"/>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1" name="Rectangle 11"/>
          <p:cNvSpPr/>
          <p:nvPr/>
        </p:nvSpPr>
        <p:spPr>
          <a:xfrm>
            <a:off x="2706688" y="337343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2" name="Rectangle 12"/>
          <p:cNvSpPr/>
          <p:nvPr/>
        </p:nvSpPr>
        <p:spPr>
          <a:xfrm>
            <a:off x="2719388" y="367823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3" name="Rectangle 13"/>
          <p:cNvSpPr/>
          <p:nvPr/>
        </p:nvSpPr>
        <p:spPr>
          <a:xfrm>
            <a:off x="2719388" y="3997325"/>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4" name="Rectangle 14"/>
          <p:cNvSpPr/>
          <p:nvPr/>
        </p:nvSpPr>
        <p:spPr>
          <a:xfrm>
            <a:off x="2719388" y="430371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5" name="Rectangle 15"/>
          <p:cNvSpPr/>
          <p:nvPr/>
        </p:nvSpPr>
        <p:spPr>
          <a:xfrm>
            <a:off x="2717800" y="4592638"/>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6" name="Rectangle 16"/>
          <p:cNvSpPr/>
          <p:nvPr/>
        </p:nvSpPr>
        <p:spPr>
          <a:xfrm>
            <a:off x="2719388" y="489743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7" name="Rectangle 17"/>
          <p:cNvSpPr/>
          <p:nvPr/>
        </p:nvSpPr>
        <p:spPr>
          <a:xfrm>
            <a:off x="2719388" y="5216525"/>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8" name="Rectangle 18"/>
          <p:cNvSpPr/>
          <p:nvPr/>
        </p:nvSpPr>
        <p:spPr>
          <a:xfrm>
            <a:off x="2692400" y="5524500"/>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9" name="Rectangle 19"/>
          <p:cNvSpPr/>
          <p:nvPr/>
        </p:nvSpPr>
        <p:spPr>
          <a:xfrm>
            <a:off x="2705100" y="5829300"/>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0" name="Rectangle 20"/>
          <p:cNvSpPr/>
          <p:nvPr/>
        </p:nvSpPr>
        <p:spPr>
          <a:xfrm>
            <a:off x="2705100" y="6362700"/>
            <a:ext cx="3851275"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1" name="Rectangle 21"/>
          <p:cNvSpPr/>
          <p:nvPr/>
        </p:nvSpPr>
        <p:spPr>
          <a:xfrm>
            <a:off x="3881438" y="120015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2" name="Rectangle 22"/>
          <p:cNvSpPr/>
          <p:nvPr/>
        </p:nvSpPr>
        <p:spPr>
          <a:xfrm>
            <a:off x="3894138" y="150495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3" name="Rectangle 23"/>
          <p:cNvSpPr/>
          <p:nvPr/>
        </p:nvSpPr>
        <p:spPr>
          <a:xfrm>
            <a:off x="3894138" y="182403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4" name="Rectangle 24"/>
          <p:cNvSpPr/>
          <p:nvPr/>
        </p:nvSpPr>
        <p:spPr>
          <a:xfrm>
            <a:off x="3894138" y="213042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5" name="Rectangle 25"/>
          <p:cNvSpPr/>
          <p:nvPr/>
        </p:nvSpPr>
        <p:spPr>
          <a:xfrm>
            <a:off x="3892550" y="2419350"/>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6" name="Rectangle 26"/>
          <p:cNvSpPr/>
          <p:nvPr/>
        </p:nvSpPr>
        <p:spPr>
          <a:xfrm>
            <a:off x="3894138" y="272415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7" name="Rectangle 27"/>
          <p:cNvSpPr/>
          <p:nvPr/>
        </p:nvSpPr>
        <p:spPr>
          <a:xfrm>
            <a:off x="3894138" y="304323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8" name="Rectangle 28"/>
          <p:cNvSpPr/>
          <p:nvPr/>
        </p:nvSpPr>
        <p:spPr>
          <a:xfrm>
            <a:off x="3865563" y="337502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9" name="Rectangle 29"/>
          <p:cNvSpPr/>
          <p:nvPr/>
        </p:nvSpPr>
        <p:spPr>
          <a:xfrm>
            <a:off x="3878263" y="367982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0" name="Rectangle 30"/>
          <p:cNvSpPr/>
          <p:nvPr/>
        </p:nvSpPr>
        <p:spPr>
          <a:xfrm>
            <a:off x="3878263" y="399891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1" name="Rectangle 31"/>
          <p:cNvSpPr/>
          <p:nvPr/>
        </p:nvSpPr>
        <p:spPr>
          <a:xfrm>
            <a:off x="3878263" y="430530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2" name="Rectangle 32"/>
          <p:cNvSpPr/>
          <p:nvPr/>
        </p:nvSpPr>
        <p:spPr>
          <a:xfrm>
            <a:off x="3876675" y="4594225"/>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3" name="Rectangle 33"/>
          <p:cNvSpPr/>
          <p:nvPr/>
        </p:nvSpPr>
        <p:spPr>
          <a:xfrm>
            <a:off x="3878263" y="489902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4" name="Rectangle 34"/>
          <p:cNvSpPr/>
          <p:nvPr/>
        </p:nvSpPr>
        <p:spPr>
          <a:xfrm>
            <a:off x="3878263" y="521811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5" name="Rectangle 35"/>
          <p:cNvSpPr/>
          <p:nvPr/>
        </p:nvSpPr>
        <p:spPr>
          <a:xfrm>
            <a:off x="3851275" y="5526088"/>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6" name="Rectangle 36"/>
          <p:cNvSpPr/>
          <p:nvPr/>
        </p:nvSpPr>
        <p:spPr>
          <a:xfrm>
            <a:off x="3863975" y="5830888"/>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7" name="Rectangle 37"/>
          <p:cNvSpPr/>
          <p:nvPr/>
        </p:nvSpPr>
        <p:spPr>
          <a:xfrm>
            <a:off x="2687638" y="636270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8" name="Rectangle 38"/>
          <p:cNvSpPr/>
          <p:nvPr/>
        </p:nvSpPr>
        <p:spPr>
          <a:xfrm>
            <a:off x="2990850" y="6359525"/>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9" name="Rectangle 39"/>
          <p:cNvSpPr/>
          <p:nvPr/>
        </p:nvSpPr>
        <p:spPr>
          <a:xfrm>
            <a:off x="3165475" y="6359525"/>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0" name="Rectangle 40"/>
          <p:cNvSpPr/>
          <p:nvPr/>
        </p:nvSpPr>
        <p:spPr>
          <a:xfrm>
            <a:off x="3468688" y="6370638"/>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1" name="Rectangle 41"/>
          <p:cNvSpPr/>
          <p:nvPr/>
        </p:nvSpPr>
        <p:spPr>
          <a:xfrm>
            <a:off x="3660775" y="6359525"/>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2" name="Rectangle 42"/>
          <p:cNvSpPr/>
          <p:nvPr/>
        </p:nvSpPr>
        <p:spPr>
          <a:xfrm>
            <a:off x="3963988" y="6370638"/>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3" name="Rectangle 43"/>
          <p:cNvSpPr/>
          <p:nvPr/>
        </p:nvSpPr>
        <p:spPr>
          <a:xfrm>
            <a:off x="4151313" y="636111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4" name="Rectangle 44"/>
          <p:cNvSpPr/>
          <p:nvPr/>
        </p:nvSpPr>
        <p:spPr>
          <a:xfrm>
            <a:off x="4454525" y="6357938"/>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5" name="Rectangle 45"/>
          <p:cNvSpPr/>
          <p:nvPr/>
        </p:nvSpPr>
        <p:spPr>
          <a:xfrm>
            <a:off x="4629150" y="6357938"/>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6" name="Rectangle 46"/>
          <p:cNvSpPr/>
          <p:nvPr/>
        </p:nvSpPr>
        <p:spPr>
          <a:xfrm>
            <a:off x="4932363" y="6369050"/>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7" name="Rectangle 47"/>
          <p:cNvSpPr/>
          <p:nvPr/>
        </p:nvSpPr>
        <p:spPr>
          <a:xfrm>
            <a:off x="5124450" y="6357938"/>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8" name="Rectangle 48"/>
          <p:cNvSpPr/>
          <p:nvPr/>
        </p:nvSpPr>
        <p:spPr>
          <a:xfrm>
            <a:off x="5427663" y="6369050"/>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9" name="Rectangle 49"/>
          <p:cNvSpPr/>
          <p:nvPr/>
        </p:nvSpPr>
        <p:spPr>
          <a:xfrm>
            <a:off x="5588000" y="6361113"/>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0" name="Rectangle 50"/>
          <p:cNvSpPr/>
          <p:nvPr/>
        </p:nvSpPr>
        <p:spPr>
          <a:xfrm>
            <a:off x="5891213" y="6357938"/>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1" name="Rectangle 51"/>
          <p:cNvSpPr/>
          <p:nvPr/>
        </p:nvSpPr>
        <p:spPr>
          <a:xfrm>
            <a:off x="6065838" y="635793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2" name="Rectangle 52"/>
          <p:cNvSpPr/>
          <p:nvPr/>
        </p:nvSpPr>
        <p:spPr>
          <a:xfrm>
            <a:off x="6369050" y="6369050"/>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3" name="Rectangle 53"/>
          <p:cNvSpPr/>
          <p:nvPr/>
        </p:nvSpPr>
        <p:spPr>
          <a:xfrm>
            <a:off x="2706688" y="6607175"/>
            <a:ext cx="3851275"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4" name="Rectangle 54"/>
          <p:cNvSpPr/>
          <p:nvPr/>
        </p:nvSpPr>
        <p:spPr>
          <a:xfrm>
            <a:off x="2689225" y="6607175"/>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5" name="Rectangle 55"/>
          <p:cNvSpPr/>
          <p:nvPr/>
        </p:nvSpPr>
        <p:spPr>
          <a:xfrm>
            <a:off x="2992438" y="6604000"/>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6" name="Rectangle 56"/>
          <p:cNvSpPr/>
          <p:nvPr/>
        </p:nvSpPr>
        <p:spPr>
          <a:xfrm>
            <a:off x="3167063" y="660400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7" name="Rectangle 57"/>
          <p:cNvSpPr/>
          <p:nvPr/>
        </p:nvSpPr>
        <p:spPr>
          <a:xfrm>
            <a:off x="3470275" y="6615113"/>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8" name="Rectangle 58"/>
          <p:cNvSpPr/>
          <p:nvPr/>
        </p:nvSpPr>
        <p:spPr>
          <a:xfrm>
            <a:off x="3662363" y="660400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9" name="Rectangle 59"/>
          <p:cNvSpPr/>
          <p:nvPr/>
        </p:nvSpPr>
        <p:spPr>
          <a:xfrm>
            <a:off x="3965575" y="6615113"/>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0" name="Rectangle 60"/>
          <p:cNvSpPr/>
          <p:nvPr/>
        </p:nvSpPr>
        <p:spPr>
          <a:xfrm>
            <a:off x="4152900" y="6605588"/>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1" name="Rectangle 61"/>
          <p:cNvSpPr/>
          <p:nvPr/>
        </p:nvSpPr>
        <p:spPr>
          <a:xfrm>
            <a:off x="4456113" y="6602413"/>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2" name="Rectangle 62"/>
          <p:cNvSpPr/>
          <p:nvPr/>
        </p:nvSpPr>
        <p:spPr>
          <a:xfrm>
            <a:off x="4630738" y="660241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3" name="Rectangle 63"/>
          <p:cNvSpPr/>
          <p:nvPr/>
        </p:nvSpPr>
        <p:spPr>
          <a:xfrm>
            <a:off x="4933950" y="6613525"/>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4" name="Rectangle 64"/>
          <p:cNvSpPr/>
          <p:nvPr/>
        </p:nvSpPr>
        <p:spPr>
          <a:xfrm>
            <a:off x="5126038" y="660241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5" name="Rectangle 65"/>
          <p:cNvSpPr/>
          <p:nvPr/>
        </p:nvSpPr>
        <p:spPr>
          <a:xfrm>
            <a:off x="5429250" y="6613525"/>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6" name="Rectangle 66"/>
          <p:cNvSpPr/>
          <p:nvPr/>
        </p:nvSpPr>
        <p:spPr>
          <a:xfrm>
            <a:off x="5589588" y="660558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7" name="Rectangle 67"/>
          <p:cNvSpPr/>
          <p:nvPr/>
        </p:nvSpPr>
        <p:spPr>
          <a:xfrm>
            <a:off x="5892800" y="6602413"/>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8" name="Rectangle 68"/>
          <p:cNvSpPr/>
          <p:nvPr/>
        </p:nvSpPr>
        <p:spPr>
          <a:xfrm>
            <a:off x="6067425" y="6602413"/>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9" name="Rectangle 69"/>
          <p:cNvSpPr/>
          <p:nvPr/>
        </p:nvSpPr>
        <p:spPr>
          <a:xfrm>
            <a:off x="6370638" y="6613525"/>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50" name="Line 70"/>
          <p:cNvSpPr/>
          <p:nvPr/>
        </p:nvSpPr>
        <p:spPr>
          <a:xfrm>
            <a:off x="2268538" y="6308725"/>
            <a:ext cx="501650" cy="144463"/>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6151" name="Text Box 71"/>
          <p:cNvSpPr txBox="1"/>
          <p:nvPr/>
        </p:nvSpPr>
        <p:spPr>
          <a:xfrm>
            <a:off x="468313" y="5300663"/>
            <a:ext cx="1962150" cy="1187450"/>
          </a:xfrm>
          <a:prstGeom prst="rect">
            <a:avLst/>
          </a:prstGeom>
          <a:noFill/>
          <a:ln w="9525">
            <a:noFill/>
          </a:ln>
        </p:spPr>
        <p:txBody>
          <a:bodyPr wrap="none">
            <a:spAutoFit/>
          </a:bodyPr>
          <a:lstStyle/>
          <a:p>
            <a:pPr eaLnBrk="0" hangingPunct="0">
              <a:lnSpc>
                <a:spcPct val="120000"/>
              </a:lnSpc>
              <a:buFont typeface="Arial" panose="020B0604020202020204" pitchFamily="34" charset="0"/>
              <a:buNone/>
            </a:pPr>
            <a:r>
              <a:rPr lang="zh-CN" altLang="en-US" sz="2000" b="0" dirty="0">
                <a:latin typeface="Arial" panose="020B0604020202020204" pitchFamily="34" charset="0"/>
                <a:ea typeface="华文中宋" panose="02010600040101010101" pitchFamily="2" charset="-122"/>
              </a:rPr>
              <a:t>磁盘空间地址</a:t>
            </a:r>
          </a:p>
          <a:p>
            <a:pPr eaLnBrk="0" hangingPunct="0">
              <a:lnSpc>
                <a:spcPct val="120000"/>
              </a:lnSpc>
              <a:buFont typeface="Arial" panose="020B0604020202020204" pitchFamily="34" charset="0"/>
              <a:buNone/>
            </a:pPr>
            <a:endParaRPr lang="zh-CN" altLang="en-US" sz="2000" b="0" dirty="0">
              <a:latin typeface="Arial" panose="020B0604020202020204" pitchFamily="34" charset="0"/>
              <a:ea typeface="华文中宋" panose="02010600040101010101" pitchFamily="2" charset="-122"/>
            </a:endParaRPr>
          </a:p>
          <a:p>
            <a:pPr eaLnBrk="0" hangingPunct="0">
              <a:lnSpc>
                <a:spcPct val="120000"/>
              </a:lnSpc>
              <a:buFont typeface="Arial" panose="020B0604020202020204" pitchFamily="34" charset="0"/>
              <a:buNone/>
            </a:pPr>
            <a:r>
              <a:rPr lang="zh-CN" altLang="en-US" sz="2000" b="0" dirty="0">
                <a:latin typeface="Arial" panose="020B0604020202020204" pitchFamily="34" charset="0"/>
                <a:ea typeface="华文中宋" panose="02010600040101010101" pitchFamily="2" charset="-122"/>
              </a:rPr>
              <a:t>被索引字段的值</a:t>
            </a:r>
          </a:p>
        </p:txBody>
      </p:sp>
      <p:sp>
        <p:nvSpPr>
          <p:cNvPr id="46152" name="未知"/>
          <p:cNvSpPr/>
          <p:nvPr/>
        </p:nvSpPr>
        <p:spPr>
          <a:xfrm>
            <a:off x="2184400" y="4579938"/>
            <a:ext cx="1379538" cy="1873250"/>
          </a:xfrm>
          <a:custGeom>
            <a:avLst/>
            <a:gdLst>
              <a:gd name="txL" fmla="*/ 0 w 869"/>
              <a:gd name="txT" fmla="*/ 0 h 1180"/>
              <a:gd name="txR" fmla="*/ 869 w 869"/>
              <a:gd name="txB" fmla="*/ 1180 h 11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69" h="1180">
                <a:moveTo>
                  <a:pt x="869" y="1180"/>
                </a:moveTo>
                <a:cubicBezTo>
                  <a:pt x="865" y="1149"/>
                  <a:pt x="862" y="1119"/>
                  <a:pt x="824" y="1089"/>
                </a:cubicBezTo>
                <a:cubicBezTo>
                  <a:pt x="786" y="1059"/>
                  <a:pt x="733" y="1029"/>
                  <a:pt x="642" y="999"/>
                </a:cubicBezTo>
                <a:cubicBezTo>
                  <a:pt x="551" y="969"/>
                  <a:pt x="385" y="984"/>
                  <a:pt x="279" y="908"/>
                </a:cubicBezTo>
                <a:cubicBezTo>
                  <a:pt x="173" y="832"/>
                  <a:pt x="14" y="681"/>
                  <a:pt x="7" y="545"/>
                </a:cubicBezTo>
                <a:cubicBezTo>
                  <a:pt x="0" y="409"/>
                  <a:pt x="181" y="182"/>
                  <a:pt x="234" y="91"/>
                </a:cubicBezTo>
                <a:cubicBezTo>
                  <a:pt x="287" y="0"/>
                  <a:pt x="306" y="0"/>
                  <a:pt x="325" y="1"/>
                </a:cubicBezTo>
              </a:path>
            </a:pathLst>
          </a:custGeom>
          <a:noFill/>
          <a:ln w="31750" cap="flat" cmpd="sng">
            <a:solidFill>
              <a:schemeClr val="tx1"/>
            </a:solidFill>
            <a:prstDash val="dash"/>
            <a:round/>
            <a:headEnd type="oval" w="med" len="med"/>
            <a:tailEnd type="triangle" w="med" len="lg"/>
          </a:ln>
        </p:spPr>
        <p:txBody>
          <a:bodyPr lIns="90000" tIns="46800" rIns="90000" bIns="46800" anchor="ctr" anchorCtr="1"/>
          <a:lstStyle/>
          <a:p>
            <a:endParaRPr lang="zh-CN" altLang="en-US" dirty="0">
              <a:latin typeface="Times New Roman" panose="02020603050405020304" pitchFamily="18" charset="0"/>
            </a:endParaRPr>
          </a:p>
        </p:txBody>
      </p:sp>
      <p:sp>
        <p:nvSpPr>
          <p:cNvPr id="46153" name="Text Box 81"/>
          <p:cNvSpPr txBox="1"/>
          <p:nvPr/>
        </p:nvSpPr>
        <p:spPr>
          <a:xfrm>
            <a:off x="1763713" y="1412875"/>
            <a:ext cx="942975" cy="396875"/>
          </a:xfrm>
          <a:prstGeom prst="rect">
            <a:avLst/>
          </a:prstGeom>
          <a:noFill/>
          <a:ln w="9525">
            <a:noFill/>
          </a:ln>
        </p:spPr>
        <p:txBody>
          <a:bodyPr lIns="90000" tIns="46800" rIns="90000" bIns="46800" anchor="t" anchorCtr="1">
            <a:spAutoFit/>
          </a:bodyPr>
          <a:lstStyle/>
          <a:p>
            <a:pPr>
              <a:spcBef>
                <a:spcPct val="20000"/>
              </a:spcBef>
              <a:buFont typeface="Arial" panose="020B0604020202020204" pitchFamily="34" charset="0"/>
              <a:buNone/>
            </a:pPr>
            <a:r>
              <a:rPr lang="zh-CN" altLang="en-US" sz="2000" dirty="0">
                <a:solidFill>
                  <a:srgbClr val="FF0000"/>
                </a:solidFill>
                <a:latin typeface="华文中宋" panose="02010600040101010101" pitchFamily="2" charset="-122"/>
                <a:ea typeface="华文中宋" panose="02010600040101010101" pitchFamily="2" charset="-122"/>
              </a:rPr>
              <a:t>数据表</a:t>
            </a:r>
          </a:p>
        </p:txBody>
      </p:sp>
      <p:grpSp>
        <p:nvGrpSpPr>
          <p:cNvPr id="46154" name="Group 182"/>
          <p:cNvGrpSpPr/>
          <p:nvPr/>
        </p:nvGrpSpPr>
        <p:grpSpPr>
          <a:xfrm>
            <a:off x="179388" y="1346200"/>
            <a:ext cx="1390650" cy="3665538"/>
            <a:chOff x="113" y="848"/>
            <a:chExt cx="876" cy="2309"/>
          </a:xfrm>
        </p:grpSpPr>
        <p:sp>
          <p:nvSpPr>
            <p:cNvPr id="359588" name="Text Box 72"/>
            <p:cNvSpPr txBox="1">
              <a:spLocks noChangeArrowheads="1"/>
            </p:cNvSpPr>
            <p:nvPr/>
          </p:nvSpPr>
          <p:spPr bwMode="auto">
            <a:xfrm>
              <a:off x="113" y="848"/>
              <a:ext cx="848" cy="476"/>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90800" bIns="190800">
              <a:spAutoFit/>
            </a:bodyPr>
            <a:lstStyle/>
            <a:p>
              <a:pPr marR="0" algn="ctr" defTabSz="914400" eaLnBrk="0" hangingPunct="0">
                <a:buClrTx/>
                <a:buSzTx/>
                <a:buFont typeface="Arial" panose="020B0604020202020204" pitchFamily="34" charset="0"/>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359589" name="Text Box 73"/>
            <p:cNvSpPr txBox="1">
              <a:spLocks noChangeArrowheads="1"/>
            </p:cNvSpPr>
            <p:nvPr/>
          </p:nvSpPr>
          <p:spPr bwMode="auto">
            <a:xfrm>
              <a:off x="164" y="1603"/>
              <a:ext cx="825" cy="476"/>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90800" bIns="190800">
              <a:spAutoFit/>
            </a:bodyPr>
            <a:lstStyle/>
            <a:p>
              <a:pPr marR="0" defTabSz="914400" eaLnBrk="0" hangingPunct="0">
                <a:buClrTx/>
                <a:buSzTx/>
                <a:buFont typeface="Arial" panose="020B0604020202020204" pitchFamily="34" charset="0"/>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359590" name="Oval 74"/>
            <p:cNvSpPr>
              <a:spLocks noChangeArrowheads="1"/>
            </p:cNvSpPr>
            <p:nvPr/>
          </p:nvSpPr>
          <p:spPr bwMode="auto">
            <a:xfrm>
              <a:off x="158" y="2432"/>
              <a:ext cx="725" cy="725"/>
            </a:xfrm>
            <a:prstGeom prst="ellipse">
              <a:avLst/>
            </a:prstGeom>
            <a:solidFill>
              <a:schemeClr val="accent1"/>
            </a:solidFill>
            <a:ln w="9525">
              <a:solidFill>
                <a:schemeClr val="tx1"/>
              </a:solidFill>
              <a:round/>
            </a:ln>
            <a:effectLst>
              <a:outerShdw dist="107763" dir="18900000" algn="ctr" rotWithShape="0">
                <a:schemeClr val="bg2">
                  <a:alpha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160" name="Line 75"/>
            <p:cNvSpPr/>
            <p:nvPr/>
          </p:nvSpPr>
          <p:spPr>
            <a:xfrm>
              <a:off x="480" y="1382"/>
              <a:ext cx="0" cy="227"/>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6161" name="Line 76"/>
            <p:cNvSpPr/>
            <p:nvPr/>
          </p:nvSpPr>
          <p:spPr>
            <a:xfrm flipH="1">
              <a:off x="385" y="2110"/>
              <a:ext cx="0" cy="322"/>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6162" name="Line 77"/>
            <p:cNvSpPr/>
            <p:nvPr/>
          </p:nvSpPr>
          <p:spPr>
            <a:xfrm flipH="1">
              <a:off x="703" y="2086"/>
              <a:ext cx="0" cy="346"/>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46163" name="Line 78"/>
            <p:cNvSpPr/>
            <p:nvPr/>
          </p:nvSpPr>
          <p:spPr>
            <a:xfrm>
              <a:off x="657" y="1382"/>
              <a:ext cx="0" cy="227"/>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46164" name="Rectangle 79"/>
            <p:cNvSpPr/>
            <p:nvPr/>
          </p:nvSpPr>
          <p:spPr>
            <a:xfrm>
              <a:off x="262" y="2598"/>
              <a:ext cx="523" cy="288"/>
            </a:xfrm>
            <a:prstGeom prst="rect">
              <a:avLst/>
            </a:prstGeom>
            <a:noFill/>
            <a:ln w="9525">
              <a:noFill/>
            </a:ln>
          </p:spPr>
          <p:txBody>
            <a:bodyPr wrap="none">
              <a:spAutoFit/>
            </a:bodyPr>
            <a:lstStyle/>
            <a:p>
              <a:pPr eaLnBrk="0" hangingPunct="0">
                <a:buFont typeface="Arial" panose="020B0604020202020204" pitchFamily="34" charset="0"/>
                <a:buNone/>
              </a:pPr>
              <a:r>
                <a:rPr lang="en-US" altLang="zh-CN" dirty="0">
                  <a:latin typeface="Arial" panose="020B0604020202020204" pitchFamily="34" charset="0"/>
                </a:rPr>
                <a:t>Disk</a:t>
              </a:r>
            </a:p>
          </p:txBody>
        </p:sp>
        <p:sp>
          <p:nvSpPr>
            <p:cNvPr id="46165" name="Rectangle 82"/>
            <p:cNvSpPr/>
            <p:nvPr/>
          </p:nvSpPr>
          <p:spPr>
            <a:xfrm rot="898898">
              <a:off x="307" y="3021"/>
              <a:ext cx="181" cy="91"/>
            </a:xfrm>
            <a:prstGeom prst="rect">
              <a:avLst/>
            </a:prstGeom>
            <a:solidFill>
              <a:srgbClr val="FF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6" name="Rectangle 83"/>
            <p:cNvSpPr/>
            <p:nvPr/>
          </p:nvSpPr>
          <p:spPr>
            <a:xfrm rot="5400000">
              <a:off x="430" y="2749"/>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7" name="Rectangle 84"/>
            <p:cNvSpPr/>
            <p:nvPr/>
          </p:nvSpPr>
          <p:spPr>
            <a:xfrm rot="4240149">
              <a:off x="716" y="2703"/>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8" name="Rectangle 85"/>
            <p:cNvSpPr/>
            <p:nvPr/>
          </p:nvSpPr>
          <p:spPr>
            <a:xfrm rot="-2296172">
              <a:off x="262" y="2522"/>
              <a:ext cx="181" cy="91"/>
            </a:xfrm>
            <a:prstGeom prst="rect">
              <a:avLst/>
            </a:prstGeom>
            <a:solidFill>
              <a:srgbClr val="FF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9" name="Rectangle 86"/>
            <p:cNvSpPr/>
            <p:nvPr/>
          </p:nvSpPr>
          <p:spPr>
            <a:xfrm rot="8230944">
              <a:off x="579" y="2975"/>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70" name="Rectangle 87"/>
            <p:cNvSpPr/>
            <p:nvPr/>
          </p:nvSpPr>
          <p:spPr>
            <a:xfrm rot="-9187689">
              <a:off x="539" y="2482"/>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71" name="Rectangle 88"/>
            <p:cNvSpPr/>
            <p:nvPr/>
          </p:nvSpPr>
          <p:spPr>
            <a:xfrm rot="5400000">
              <a:off x="171" y="2794"/>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grpSp>
      <p:sp>
        <p:nvSpPr>
          <p:cNvPr id="46155" name="Text Box 181"/>
          <p:cNvSpPr txBox="1"/>
          <p:nvPr/>
        </p:nvSpPr>
        <p:spPr>
          <a:xfrm>
            <a:off x="6804025" y="1441450"/>
            <a:ext cx="2232025" cy="3597460"/>
          </a:xfrm>
          <a:prstGeom prst="rect">
            <a:avLst/>
          </a:prstGeom>
          <a:noFill/>
          <a:ln w="28575" cap="flat" cmpd="sng">
            <a:solidFill>
              <a:srgbClr val="969696"/>
            </a:solidFill>
            <a:prstDash val="solid"/>
            <a:miter/>
            <a:headEnd type="none" w="med" len="med"/>
            <a:tailEnd type="none" w="med" len="med"/>
          </a:ln>
        </p:spPr>
        <p:txBody>
          <a:bodyPr rIns="0">
            <a:spAutoFit/>
          </a:bodyPr>
          <a:lstStyle/>
          <a:p>
            <a:pPr>
              <a:lnSpc>
                <a:spcPct val="125000"/>
              </a:lnSpc>
              <a:spcAft>
                <a:spcPct val="60000"/>
              </a:spcAft>
            </a:pPr>
            <a:r>
              <a:rPr lang="zh-CN" altLang="en-US" sz="1600" b="0" dirty="0">
                <a:latin typeface="微软雅黑" panose="020B0503020204020204" pitchFamily="34" charset="-122"/>
                <a:ea typeface="微软雅黑" panose="020B0503020204020204" pitchFamily="34" charset="-122"/>
                <a:cs typeface="微软雅黑" panose="020B0503020204020204" pitchFamily="34" charset="-122"/>
              </a:rPr>
              <a:t>大块的数据变成了很小的索引（仅</a:t>
            </a:r>
            <a:r>
              <a:rPr lang="en-US" altLang="zh-CN" sz="1600" b="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0" dirty="0">
                <a:latin typeface="微软雅黑" panose="020B0503020204020204" pitchFamily="34" charset="-122"/>
                <a:ea typeface="微软雅黑" panose="020B0503020204020204" pitchFamily="34" charset="-122"/>
                <a:cs typeface="微软雅黑" panose="020B0503020204020204" pitchFamily="34" charset="-122"/>
              </a:rPr>
              <a:t>行），缩小了很多很多倍，可以一次性加载到内存里，迅速地找到想要的行，然后将行数据从磁盘读入内存。</a:t>
            </a:r>
          </a:p>
          <a:p>
            <a:pPr>
              <a:lnSpc>
                <a:spcPct val="125000"/>
              </a:lnSpc>
              <a:spcAft>
                <a:spcPct val="60000"/>
              </a:spcAft>
            </a:pPr>
            <a:r>
              <a:rPr lang="zh-CN" altLang="en-US" sz="1600" b="0" dirty="0">
                <a:latin typeface="微软雅黑" panose="020B0503020204020204" pitchFamily="34" charset="-122"/>
                <a:ea typeface="微软雅黑" panose="020B0503020204020204" pitchFamily="34" charset="-122"/>
                <a:cs typeface="微软雅黑" panose="020B0503020204020204" pitchFamily="34" charset="-122"/>
              </a:rPr>
              <a:t>没有索引，则要把大块数据全运输到内存，一个一个地比对，其中极少的行有用。</a:t>
            </a:r>
          </a:p>
        </p:txBody>
      </p:sp>
      <p:sp>
        <p:nvSpPr>
          <p:cNvPr id="46156" name="Text Box 71"/>
          <p:cNvSpPr txBox="1"/>
          <p:nvPr/>
        </p:nvSpPr>
        <p:spPr>
          <a:xfrm>
            <a:off x="1979613" y="6400800"/>
            <a:ext cx="692150" cy="457200"/>
          </a:xfrm>
          <a:prstGeom prst="rect">
            <a:avLst/>
          </a:prstGeom>
          <a:noFill/>
          <a:ln w="9525">
            <a:noFill/>
          </a:ln>
        </p:spPr>
        <p:txBody>
          <a:bodyPr wrap="none">
            <a:spAutoFit/>
          </a:bodyPr>
          <a:lstStyle/>
          <a:p>
            <a:pPr eaLnBrk="0" hangingPunct="0">
              <a:lnSpc>
                <a:spcPct val="120000"/>
              </a:lnSpc>
              <a:buFont typeface="Arial" panose="020B0604020202020204" pitchFamily="34" charset="0"/>
              <a:buNone/>
            </a:pPr>
            <a:r>
              <a:rPr lang="zh-CN" altLang="en-US" sz="2000" dirty="0">
                <a:solidFill>
                  <a:srgbClr val="FF0000"/>
                </a:solidFill>
                <a:latin typeface="Arial" panose="020B0604020202020204" pitchFamily="34" charset="0"/>
                <a:ea typeface="华文中宋" panose="02010600040101010101" pitchFamily="2" charset="-122"/>
              </a:rPr>
              <a:t>索引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331913" y="188913"/>
            <a:ext cx="7772400" cy="9144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索引</a:t>
            </a:r>
            <a:r>
              <a:rPr lang="zh-CN" sz="4000" dirty="0">
                <a:latin typeface="微软雅黑" panose="020B0503020204020204" pitchFamily="34" charset="-122"/>
                <a:ea typeface="微软雅黑" panose="020B0503020204020204" pitchFamily="34" charset="-122"/>
              </a:rPr>
              <a:t>原理：压缩和排序</a:t>
            </a:r>
          </a:p>
        </p:txBody>
      </p:sp>
      <p:sp>
        <p:nvSpPr>
          <p:cNvPr id="46153" name="Text Box 81"/>
          <p:cNvSpPr txBox="1"/>
          <p:nvPr/>
        </p:nvSpPr>
        <p:spPr>
          <a:xfrm>
            <a:off x="5748020" y="2276475"/>
            <a:ext cx="3318510" cy="1471295"/>
          </a:xfrm>
          <a:prstGeom prst="rect">
            <a:avLst/>
          </a:prstGeom>
          <a:noFill/>
          <a:ln w="9525">
            <a:noFill/>
          </a:ln>
        </p:spPr>
        <p:txBody>
          <a:bodyPr wrap="square" lIns="90000" tIns="46800" rIns="90000" bIns="46800" anchor="t" anchorCtr="1">
            <a:spAutoFit/>
          </a:bodyPr>
          <a:lstStyle/>
          <a:p>
            <a:pPr>
              <a:lnSpc>
                <a:spcPct val="150000"/>
              </a:lnSpc>
              <a:spcBef>
                <a:spcPct val="20000"/>
              </a:spcBef>
              <a:buFont typeface="Arial" panose="020B0604020202020204" pitchFamily="34" charset="0"/>
              <a:buNone/>
            </a:pPr>
            <a:r>
              <a:rPr lang="zh-CN" altLang="en-US" sz="2800" dirty="0">
                <a:solidFill>
                  <a:srgbClr val="FF0000"/>
                </a:solidFill>
                <a:latin typeface="微软雅黑" panose="020B0503020204020204" pitchFamily="34" charset="-122"/>
                <a:ea typeface="微软雅黑" panose="020B0503020204020204" pitchFamily="34" charset="-122"/>
              </a:rPr>
              <a:t>排序，组织成</a:t>
            </a:r>
            <a:r>
              <a:rPr lang="en-US" altLang="zh-CN" sz="2800" dirty="0">
                <a:solidFill>
                  <a:srgbClr val="FF0000"/>
                </a:solidFill>
                <a:latin typeface="微软雅黑" panose="020B0503020204020204" pitchFamily="34" charset="-122"/>
                <a:ea typeface="微软雅黑" panose="020B0503020204020204" pitchFamily="34" charset="-122"/>
              </a:rPr>
              <a:t>B+</a:t>
            </a:r>
            <a:r>
              <a:rPr lang="zh-CN" altLang="en-US" sz="2800" dirty="0">
                <a:solidFill>
                  <a:srgbClr val="FF0000"/>
                </a:solidFill>
                <a:latin typeface="微软雅黑" panose="020B0503020204020204" pitchFamily="34" charset="-122"/>
                <a:ea typeface="微软雅黑" panose="020B0503020204020204" pitchFamily="34" charset="-122"/>
              </a:rPr>
              <a:t>树？</a:t>
            </a:r>
          </a:p>
          <a:p>
            <a:pPr>
              <a:lnSpc>
                <a:spcPct val="150000"/>
              </a:lnSpc>
              <a:spcBef>
                <a:spcPct val="20000"/>
              </a:spcBef>
              <a:buFont typeface="Arial" panose="020B0604020202020204" pitchFamily="34" charset="0"/>
              <a:buNone/>
            </a:pPr>
            <a:r>
              <a:rPr lang="zh-CN" altLang="en-US" sz="2800" dirty="0">
                <a:solidFill>
                  <a:srgbClr val="FF0000"/>
                </a:solidFill>
                <a:latin typeface="微软雅黑" panose="020B0503020204020204" pitchFamily="34" charset="-122"/>
                <a:ea typeface="微软雅黑" panose="020B0503020204020204" pitchFamily="34" charset="-122"/>
              </a:rPr>
              <a:t>不是平衡二叉树？</a:t>
            </a:r>
          </a:p>
        </p:txBody>
      </p:sp>
      <p:grpSp>
        <p:nvGrpSpPr>
          <p:cNvPr id="46154" name="Group 182"/>
          <p:cNvGrpSpPr/>
          <p:nvPr/>
        </p:nvGrpSpPr>
        <p:grpSpPr>
          <a:xfrm>
            <a:off x="179388" y="1346200"/>
            <a:ext cx="1390650" cy="3665538"/>
            <a:chOff x="113" y="848"/>
            <a:chExt cx="876" cy="2309"/>
          </a:xfrm>
        </p:grpSpPr>
        <p:sp>
          <p:nvSpPr>
            <p:cNvPr id="359588" name="Text Box 72"/>
            <p:cNvSpPr txBox="1">
              <a:spLocks noChangeArrowheads="1"/>
            </p:cNvSpPr>
            <p:nvPr/>
          </p:nvSpPr>
          <p:spPr bwMode="auto">
            <a:xfrm>
              <a:off x="113" y="848"/>
              <a:ext cx="848" cy="476"/>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90800" bIns="190800">
              <a:spAutoFit/>
            </a:bodyPr>
            <a:lstStyle/>
            <a:p>
              <a:pPr marR="0" algn="ctr" defTabSz="914400" eaLnBrk="0" hangingPunct="0">
                <a:buClrTx/>
                <a:buSzTx/>
                <a:buFont typeface="Arial" panose="020B0604020202020204" pitchFamily="34" charset="0"/>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359589" name="Text Box 73"/>
            <p:cNvSpPr txBox="1">
              <a:spLocks noChangeArrowheads="1"/>
            </p:cNvSpPr>
            <p:nvPr/>
          </p:nvSpPr>
          <p:spPr bwMode="auto">
            <a:xfrm>
              <a:off x="164" y="1603"/>
              <a:ext cx="825" cy="476"/>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90800" bIns="190800">
              <a:spAutoFit/>
            </a:bodyPr>
            <a:lstStyle/>
            <a:p>
              <a:pPr marR="0" defTabSz="914400" eaLnBrk="0" hangingPunct="0">
                <a:buClrTx/>
                <a:buSzTx/>
                <a:buFont typeface="Arial" panose="020B0604020202020204" pitchFamily="34" charset="0"/>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359590" name="Oval 74"/>
            <p:cNvSpPr>
              <a:spLocks noChangeArrowheads="1"/>
            </p:cNvSpPr>
            <p:nvPr/>
          </p:nvSpPr>
          <p:spPr bwMode="auto">
            <a:xfrm>
              <a:off x="158" y="2432"/>
              <a:ext cx="725" cy="725"/>
            </a:xfrm>
            <a:prstGeom prst="ellipse">
              <a:avLst/>
            </a:prstGeom>
            <a:solidFill>
              <a:schemeClr val="accent1"/>
            </a:solidFill>
            <a:ln w="9525">
              <a:solidFill>
                <a:schemeClr val="tx1"/>
              </a:solidFill>
              <a:round/>
            </a:ln>
            <a:effectLst>
              <a:outerShdw dist="107763" dir="18900000" algn="ctr" rotWithShape="0">
                <a:schemeClr val="bg2">
                  <a:alpha val="50000"/>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160" name="Line 75"/>
            <p:cNvSpPr/>
            <p:nvPr/>
          </p:nvSpPr>
          <p:spPr>
            <a:xfrm>
              <a:off x="480" y="1382"/>
              <a:ext cx="0" cy="227"/>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6161" name="Line 76"/>
            <p:cNvSpPr/>
            <p:nvPr/>
          </p:nvSpPr>
          <p:spPr>
            <a:xfrm flipH="1">
              <a:off x="385" y="2110"/>
              <a:ext cx="0" cy="322"/>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6162" name="Line 77"/>
            <p:cNvSpPr/>
            <p:nvPr/>
          </p:nvSpPr>
          <p:spPr>
            <a:xfrm flipH="1">
              <a:off x="703" y="2086"/>
              <a:ext cx="0" cy="346"/>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46163" name="Line 78"/>
            <p:cNvSpPr/>
            <p:nvPr/>
          </p:nvSpPr>
          <p:spPr>
            <a:xfrm>
              <a:off x="657" y="1382"/>
              <a:ext cx="0" cy="227"/>
            </a:xfrm>
            <a:prstGeom prst="line">
              <a:avLst/>
            </a:prstGeom>
            <a:ln w="9525" cap="flat" cmpd="sng">
              <a:solidFill>
                <a:schemeClr val="tx1"/>
              </a:solidFill>
              <a:prstDash val="solid"/>
              <a:headEnd type="triangle" w="med" len="lg"/>
              <a:tailEnd type="none" w="med" len="med"/>
            </a:ln>
          </p:spPr>
          <p:txBody>
            <a:bodyPr/>
            <a:lstStyle/>
            <a:p>
              <a:endParaRPr lang="zh-CN" altLang="en-US"/>
            </a:p>
          </p:txBody>
        </p:sp>
        <p:sp>
          <p:nvSpPr>
            <p:cNvPr id="46164" name="Rectangle 79"/>
            <p:cNvSpPr/>
            <p:nvPr/>
          </p:nvSpPr>
          <p:spPr>
            <a:xfrm>
              <a:off x="262" y="2598"/>
              <a:ext cx="523" cy="288"/>
            </a:xfrm>
            <a:prstGeom prst="rect">
              <a:avLst/>
            </a:prstGeom>
            <a:noFill/>
            <a:ln w="9525">
              <a:noFill/>
            </a:ln>
          </p:spPr>
          <p:txBody>
            <a:bodyPr wrap="none">
              <a:spAutoFit/>
            </a:bodyPr>
            <a:lstStyle/>
            <a:p>
              <a:pPr eaLnBrk="0" hangingPunct="0">
                <a:buFont typeface="Arial" panose="020B0604020202020204" pitchFamily="34" charset="0"/>
                <a:buNone/>
              </a:pPr>
              <a:r>
                <a:rPr lang="en-US" altLang="zh-CN" dirty="0">
                  <a:latin typeface="Arial" panose="020B0604020202020204" pitchFamily="34" charset="0"/>
                </a:rPr>
                <a:t>Disk</a:t>
              </a:r>
            </a:p>
          </p:txBody>
        </p:sp>
        <p:sp>
          <p:nvSpPr>
            <p:cNvPr id="46165" name="Rectangle 82"/>
            <p:cNvSpPr/>
            <p:nvPr/>
          </p:nvSpPr>
          <p:spPr>
            <a:xfrm rot="898898">
              <a:off x="307" y="3021"/>
              <a:ext cx="181" cy="91"/>
            </a:xfrm>
            <a:prstGeom prst="rect">
              <a:avLst/>
            </a:prstGeom>
            <a:solidFill>
              <a:srgbClr val="FF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6" name="Rectangle 83"/>
            <p:cNvSpPr/>
            <p:nvPr/>
          </p:nvSpPr>
          <p:spPr>
            <a:xfrm rot="5400000">
              <a:off x="430" y="2749"/>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7" name="Rectangle 84"/>
            <p:cNvSpPr/>
            <p:nvPr/>
          </p:nvSpPr>
          <p:spPr>
            <a:xfrm rot="4240149">
              <a:off x="716" y="2703"/>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8" name="Rectangle 85"/>
            <p:cNvSpPr/>
            <p:nvPr/>
          </p:nvSpPr>
          <p:spPr>
            <a:xfrm rot="-2296172">
              <a:off x="262" y="2522"/>
              <a:ext cx="181" cy="91"/>
            </a:xfrm>
            <a:prstGeom prst="rect">
              <a:avLst/>
            </a:prstGeom>
            <a:solidFill>
              <a:srgbClr val="FF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9" name="Rectangle 86"/>
            <p:cNvSpPr/>
            <p:nvPr/>
          </p:nvSpPr>
          <p:spPr>
            <a:xfrm rot="8230944">
              <a:off x="579" y="2975"/>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70" name="Rectangle 87"/>
            <p:cNvSpPr/>
            <p:nvPr/>
          </p:nvSpPr>
          <p:spPr>
            <a:xfrm rot="-9187689">
              <a:off x="539" y="2482"/>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71" name="Rectangle 88"/>
            <p:cNvSpPr/>
            <p:nvPr/>
          </p:nvSpPr>
          <p:spPr>
            <a:xfrm rot="5400000">
              <a:off x="171" y="2794"/>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grpSp>
      <p:sp>
        <p:nvSpPr>
          <p:cNvPr id="46155" name="Text Box 181"/>
          <p:cNvSpPr txBox="1"/>
          <p:nvPr/>
        </p:nvSpPr>
        <p:spPr>
          <a:xfrm>
            <a:off x="179705" y="6170930"/>
            <a:ext cx="8583295" cy="553085"/>
          </a:xfrm>
          <a:prstGeom prst="rect">
            <a:avLst/>
          </a:prstGeom>
          <a:noFill/>
          <a:ln w="28575" cap="flat" cmpd="sng">
            <a:solidFill>
              <a:srgbClr val="969696"/>
            </a:solidFill>
            <a:prstDash val="solid"/>
            <a:miter/>
            <a:headEnd type="none" w="med" len="med"/>
            <a:tailEnd type="none" w="med" len="med"/>
          </a:ln>
        </p:spPr>
        <p:txBody>
          <a:bodyPr wrap="square" rIns="0">
            <a:spAutoFit/>
          </a:bodyPr>
          <a:lstStyle/>
          <a:p>
            <a:pPr>
              <a:lnSpc>
                <a:spcPct val="125000"/>
              </a:lnSpc>
              <a:spcAft>
                <a:spcPct val="60000"/>
              </a:spcAft>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索引</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再</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排序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，组织成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a:t>
            </a:r>
            <a:r>
              <a:rPr lang="en-US" altLang="zh-CN" baseline="30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树，要访问磁盘块数</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从</a:t>
            </a:r>
            <a:r>
              <a:rPr lang="en-US" altLang="zh-CN" i="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 </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降低到</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log</a:t>
            </a:r>
            <a:r>
              <a:rPr lang="en-US" altLang="zh-CN" i="1"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i="1" baseline="30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4" name="组合 23"/>
          <p:cNvGrpSpPr/>
          <p:nvPr/>
        </p:nvGrpSpPr>
        <p:grpSpPr>
          <a:xfrm>
            <a:off x="2346731" y="1680210"/>
            <a:ext cx="5863819" cy="506428"/>
            <a:chOff x="3118" y="10013"/>
            <a:chExt cx="7210" cy="741"/>
          </a:xfrm>
        </p:grpSpPr>
        <p:sp>
          <p:nvSpPr>
            <p:cNvPr id="46100" name="Rectangle 20"/>
            <p:cNvSpPr/>
            <p:nvPr/>
          </p:nvSpPr>
          <p:spPr>
            <a:xfrm>
              <a:off x="4260" y="10020"/>
              <a:ext cx="6065"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7" name="Rectangle 37"/>
            <p:cNvSpPr/>
            <p:nvPr/>
          </p:nvSpPr>
          <p:spPr>
            <a:xfrm>
              <a:off x="4233" y="10020"/>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8" name="Rectangle 38"/>
            <p:cNvSpPr/>
            <p:nvPr/>
          </p:nvSpPr>
          <p:spPr>
            <a:xfrm>
              <a:off x="4710" y="10015"/>
              <a:ext cx="283"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9" name="Rectangle 39"/>
            <p:cNvSpPr/>
            <p:nvPr/>
          </p:nvSpPr>
          <p:spPr>
            <a:xfrm>
              <a:off x="4985" y="10015"/>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0" name="Rectangle 40"/>
            <p:cNvSpPr/>
            <p:nvPr/>
          </p:nvSpPr>
          <p:spPr>
            <a:xfrm>
              <a:off x="5463" y="10033"/>
              <a:ext cx="282"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1" name="Rectangle 41"/>
            <p:cNvSpPr/>
            <p:nvPr/>
          </p:nvSpPr>
          <p:spPr>
            <a:xfrm>
              <a:off x="5765" y="10015"/>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2" name="Rectangle 42"/>
            <p:cNvSpPr/>
            <p:nvPr/>
          </p:nvSpPr>
          <p:spPr>
            <a:xfrm>
              <a:off x="6243" y="10033"/>
              <a:ext cx="282"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3" name="Rectangle 43"/>
            <p:cNvSpPr/>
            <p:nvPr/>
          </p:nvSpPr>
          <p:spPr>
            <a:xfrm>
              <a:off x="6538" y="10018"/>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4" name="Rectangle 44"/>
            <p:cNvSpPr/>
            <p:nvPr/>
          </p:nvSpPr>
          <p:spPr>
            <a:xfrm>
              <a:off x="7015" y="10013"/>
              <a:ext cx="283"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5" name="Rectangle 45"/>
            <p:cNvSpPr/>
            <p:nvPr/>
          </p:nvSpPr>
          <p:spPr>
            <a:xfrm>
              <a:off x="7290" y="10013"/>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6" name="Rectangle 46"/>
            <p:cNvSpPr/>
            <p:nvPr/>
          </p:nvSpPr>
          <p:spPr>
            <a:xfrm>
              <a:off x="7768" y="10030"/>
              <a:ext cx="282"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7" name="Rectangle 47"/>
            <p:cNvSpPr/>
            <p:nvPr/>
          </p:nvSpPr>
          <p:spPr>
            <a:xfrm>
              <a:off x="8070" y="10013"/>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8" name="Rectangle 48"/>
            <p:cNvSpPr/>
            <p:nvPr/>
          </p:nvSpPr>
          <p:spPr>
            <a:xfrm>
              <a:off x="8548" y="10030"/>
              <a:ext cx="282"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9" name="Rectangle 49"/>
            <p:cNvSpPr/>
            <p:nvPr/>
          </p:nvSpPr>
          <p:spPr>
            <a:xfrm>
              <a:off x="8800" y="10018"/>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0" name="Rectangle 50"/>
            <p:cNvSpPr/>
            <p:nvPr/>
          </p:nvSpPr>
          <p:spPr>
            <a:xfrm>
              <a:off x="9278" y="10013"/>
              <a:ext cx="282"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1" name="Rectangle 51"/>
            <p:cNvSpPr/>
            <p:nvPr/>
          </p:nvSpPr>
          <p:spPr>
            <a:xfrm>
              <a:off x="9553" y="10013"/>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2" name="Rectangle 52"/>
            <p:cNvSpPr/>
            <p:nvPr/>
          </p:nvSpPr>
          <p:spPr>
            <a:xfrm>
              <a:off x="10030" y="10030"/>
              <a:ext cx="283"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3" name="Rectangle 53"/>
            <p:cNvSpPr/>
            <p:nvPr/>
          </p:nvSpPr>
          <p:spPr>
            <a:xfrm>
              <a:off x="4263" y="10405"/>
              <a:ext cx="6065" cy="23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4" name="Rectangle 54"/>
            <p:cNvSpPr/>
            <p:nvPr/>
          </p:nvSpPr>
          <p:spPr>
            <a:xfrm>
              <a:off x="4235" y="10405"/>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5" name="Rectangle 55"/>
            <p:cNvSpPr/>
            <p:nvPr/>
          </p:nvSpPr>
          <p:spPr>
            <a:xfrm>
              <a:off x="4713" y="10400"/>
              <a:ext cx="282"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6" name="Rectangle 56"/>
            <p:cNvSpPr/>
            <p:nvPr/>
          </p:nvSpPr>
          <p:spPr>
            <a:xfrm>
              <a:off x="4988" y="10400"/>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7" name="Rectangle 57"/>
            <p:cNvSpPr/>
            <p:nvPr/>
          </p:nvSpPr>
          <p:spPr>
            <a:xfrm>
              <a:off x="5465" y="10418"/>
              <a:ext cx="283"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8" name="Rectangle 58"/>
            <p:cNvSpPr/>
            <p:nvPr/>
          </p:nvSpPr>
          <p:spPr>
            <a:xfrm>
              <a:off x="5768" y="10400"/>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9" name="Rectangle 59"/>
            <p:cNvSpPr/>
            <p:nvPr/>
          </p:nvSpPr>
          <p:spPr>
            <a:xfrm>
              <a:off x="6245" y="10418"/>
              <a:ext cx="283"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0" name="Rectangle 60"/>
            <p:cNvSpPr/>
            <p:nvPr/>
          </p:nvSpPr>
          <p:spPr>
            <a:xfrm>
              <a:off x="6540" y="10403"/>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1" name="Rectangle 61"/>
            <p:cNvSpPr/>
            <p:nvPr/>
          </p:nvSpPr>
          <p:spPr>
            <a:xfrm>
              <a:off x="7018" y="10398"/>
              <a:ext cx="282"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2" name="Rectangle 62"/>
            <p:cNvSpPr/>
            <p:nvPr/>
          </p:nvSpPr>
          <p:spPr>
            <a:xfrm>
              <a:off x="7293" y="10398"/>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3" name="Rectangle 63"/>
            <p:cNvSpPr/>
            <p:nvPr/>
          </p:nvSpPr>
          <p:spPr>
            <a:xfrm>
              <a:off x="7770" y="10415"/>
              <a:ext cx="283"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4" name="Rectangle 64"/>
            <p:cNvSpPr/>
            <p:nvPr/>
          </p:nvSpPr>
          <p:spPr>
            <a:xfrm>
              <a:off x="8073" y="10398"/>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5" name="Rectangle 65"/>
            <p:cNvSpPr/>
            <p:nvPr/>
          </p:nvSpPr>
          <p:spPr>
            <a:xfrm>
              <a:off x="8550" y="10415"/>
              <a:ext cx="283"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6" name="Rectangle 66"/>
            <p:cNvSpPr/>
            <p:nvPr/>
          </p:nvSpPr>
          <p:spPr>
            <a:xfrm>
              <a:off x="8803" y="10403"/>
              <a:ext cx="452"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7" name="Rectangle 67"/>
            <p:cNvSpPr/>
            <p:nvPr/>
          </p:nvSpPr>
          <p:spPr>
            <a:xfrm>
              <a:off x="9280" y="10398"/>
              <a:ext cx="283" cy="23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8" name="Rectangle 68"/>
            <p:cNvSpPr/>
            <p:nvPr/>
          </p:nvSpPr>
          <p:spPr>
            <a:xfrm>
              <a:off x="9555" y="10398"/>
              <a:ext cx="453" cy="23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9" name="Rectangle 69"/>
            <p:cNvSpPr/>
            <p:nvPr/>
          </p:nvSpPr>
          <p:spPr>
            <a:xfrm>
              <a:off x="10033" y="10415"/>
              <a:ext cx="282" cy="233"/>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56" name="Text Box 71"/>
            <p:cNvSpPr txBox="1"/>
            <p:nvPr/>
          </p:nvSpPr>
          <p:spPr>
            <a:xfrm>
              <a:off x="3118" y="10080"/>
              <a:ext cx="1090" cy="674"/>
            </a:xfrm>
            <a:prstGeom prst="rect">
              <a:avLst/>
            </a:prstGeom>
            <a:noFill/>
            <a:ln w="9525">
              <a:noFill/>
            </a:ln>
          </p:spPr>
          <p:txBody>
            <a:bodyPr wrap="square">
              <a:spAutoFit/>
            </a:bodyPr>
            <a:lstStyle/>
            <a:p>
              <a:pPr eaLnBrk="0" hangingPunct="0">
                <a:lnSpc>
                  <a:spcPct val="120000"/>
                </a:lnSpc>
                <a:buFont typeface="Arial" panose="020B0604020202020204" pitchFamily="34" charset="0"/>
                <a:buNone/>
              </a:pPr>
              <a:r>
                <a:rPr lang="zh-CN" altLang="en-US" sz="2000" dirty="0">
                  <a:solidFill>
                    <a:srgbClr val="FF0000"/>
                  </a:solidFill>
                  <a:latin typeface="Arial" panose="020B0604020202020204" pitchFamily="34" charset="0"/>
                  <a:ea typeface="华文中宋" panose="02010600040101010101" pitchFamily="2" charset="-122"/>
                </a:rPr>
                <a:t>索引</a:t>
              </a:r>
            </a:p>
          </p:txBody>
        </p:sp>
      </p:grpSp>
      <p:grpSp>
        <p:nvGrpSpPr>
          <p:cNvPr id="23" name="组合 22"/>
          <p:cNvGrpSpPr/>
          <p:nvPr/>
        </p:nvGrpSpPr>
        <p:grpSpPr>
          <a:xfrm>
            <a:off x="1959610" y="3376295"/>
            <a:ext cx="6509385" cy="2437765"/>
            <a:chOff x="3339" y="2368"/>
            <a:chExt cx="10251" cy="3839"/>
          </a:xfrm>
        </p:grpSpPr>
        <p:sp>
          <p:nvSpPr>
            <p:cNvPr id="46085" name="Rectangle 5"/>
            <p:cNvSpPr/>
            <p:nvPr/>
          </p:nvSpPr>
          <p:spPr>
            <a:xfrm>
              <a:off x="8006" y="2368"/>
              <a:ext cx="794"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6" name="Rectangle 6"/>
            <p:cNvSpPr/>
            <p:nvPr/>
          </p:nvSpPr>
          <p:spPr>
            <a:xfrm>
              <a:off x="8073" y="3683"/>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7" name="Rectangle 7"/>
            <p:cNvSpPr/>
            <p:nvPr/>
          </p:nvSpPr>
          <p:spPr>
            <a:xfrm>
              <a:off x="11591" y="3683"/>
              <a:ext cx="794"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8" name="Rectangle 8"/>
            <p:cNvSpPr/>
            <p:nvPr/>
          </p:nvSpPr>
          <p:spPr>
            <a:xfrm>
              <a:off x="4457" y="3668"/>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 name="Rectangle 6"/>
            <p:cNvSpPr/>
            <p:nvPr/>
          </p:nvSpPr>
          <p:spPr>
            <a:xfrm>
              <a:off x="11591" y="5775"/>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 name="Rectangle 7"/>
            <p:cNvSpPr/>
            <p:nvPr/>
          </p:nvSpPr>
          <p:spPr>
            <a:xfrm>
              <a:off x="12796" y="5775"/>
              <a:ext cx="794"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 name="Rectangle 8"/>
            <p:cNvSpPr/>
            <p:nvPr/>
          </p:nvSpPr>
          <p:spPr>
            <a:xfrm>
              <a:off x="10473" y="5793"/>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 name="Rectangle 6"/>
            <p:cNvSpPr/>
            <p:nvPr/>
          </p:nvSpPr>
          <p:spPr>
            <a:xfrm>
              <a:off x="8073" y="5793"/>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6" name="Rectangle 7"/>
            <p:cNvSpPr/>
            <p:nvPr/>
          </p:nvSpPr>
          <p:spPr>
            <a:xfrm>
              <a:off x="9278" y="5793"/>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7" name="Rectangle 8"/>
            <p:cNvSpPr/>
            <p:nvPr/>
          </p:nvSpPr>
          <p:spPr>
            <a:xfrm>
              <a:off x="6955" y="5811"/>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8" name="Rectangle 6"/>
            <p:cNvSpPr/>
            <p:nvPr/>
          </p:nvSpPr>
          <p:spPr>
            <a:xfrm>
              <a:off x="4457" y="5849"/>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9" name="Rectangle 7"/>
            <p:cNvSpPr/>
            <p:nvPr/>
          </p:nvSpPr>
          <p:spPr>
            <a:xfrm>
              <a:off x="5662" y="5849"/>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0" name="Rectangle 8"/>
            <p:cNvSpPr/>
            <p:nvPr/>
          </p:nvSpPr>
          <p:spPr>
            <a:xfrm>
              <a:off x="3339" y="5867"/>
              <a:ext cx="794" cy="34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cxnSp>
          <p:nvCxnSpPr>
            <p:cNvPr id="11" name="直接箭头连接符 10"/>
            <p:cNvCxnSpPr/>
            <p:nvPr/>
          </p:nvCxnSpPr>
          <p:spPr>
            <a:xfrm flipH="1">
              <a:off x="5159" y="2678"/>
              <a:ext cx="2948" cy="1021"/>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箭头连接符 11"/>
            <p:cNvCxnSpPr/>
            <p:nvPr/>
          </p:nvCxnSpPr>
          <p:spPr>
            <a:xfrm>
              <a:off x="8670" y="2708"/>
              <a:ext cx="2952" cy="991"/>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3" name="直接箭头连接符 12"/>
            <p:cNvCxnSpPr/>
            <p:nvPr/>
          </p:nvCxnSpPr>
          <p:spPr>
            <a:xfrm>
              <a:off x="8456" y="2708"/>
              <a:ext cx="0" cy="934"/>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a:endCxn id="5" idx="0"/>
            </p:cNvCxnSpPr>
            <p:nvPr/>
          </p:nvCxnSpPr>
          <p:spPr>
            <a:xfrm>
              <a:off x="8403" y="4008"/>
              <a:ext cx="0" cy="1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a:off x="8800" y="4008"/>
              <a:ext cx="875" cy="1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a:endCxn id="7" idx="0"/>
            </p:cNvCxnSpPr>
            <p:nvPr/>
          </p:nvCxnSpPr>
          <p:spPr>
            <a:xfrm flipH="1">
              <a:off x="7352" y="4053"/>
              <a:ext cx="755" cy="1758"/>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7" name="直接箭头连接符 16"/>
            <p:cNvCxnSpPr/>
            <p:nvPr/>
          </p:nvCxnSpPr>
          <p:spPr>
            <a:xfrm>
              <a:off x="4854" y="4008"/>
              <a:ext cx="0" cy="1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p:nvPr/>
          </p:nvCxnSpPr>
          <p:spPr>
            <a:xfrm>
              <a:off x="11988" y="4008"/>
              <a:ext cx="0" cy="1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H="1">
              <a:off x="3828" y="4053"/>
              <a:ext cx="755" cy="1758"/>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flipH="1">
              <a:off x="10984" y="4053"/>
              <a:ext cx="755" cy="1758"/>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1" name="直接箭头连接符 20"/>
            <p:cNvCxnSpPr/>
            <p:nvPr/>
          </p:nvCxnSpPr>
          <p:spPr>
            <a:xfrm>
              <a:off x="12283" y="4008"/>
              <a:ext cx="875" cy="1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2" name="直接箭头连接符 21"/>
            <p:cNvCxnSpPr/>
            <p:nvPr/>
          </p:nvCxnSpPr>
          <p:spPr>
            <a:xfrm>
              <a:off x="5045" y="4026"/>
              <a:ext cx="875" cy="1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pSp>
      <p:sp>
        <p:nvSpPr>
          <p:cNvPr id="25" name="下箭头 24"/>
          <p:cNvSpPr/>
          <p:nvPr/>
        </p:nvSpPr>
        <p:spPr>
          <a:xfrm>
            <a:off x="4890135" y="2545080"/>
            <a:ext cx="431800" cy="719455"/>
          </a:xfrm>
          <a:prstGeom prst="downArrow">
            <a:avLst/>
          </a:prstGeom>
          <a:solidFill>
            <a:schemeClr val="accent4"/>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F6A569B-0EB7-1DAD-86C0-DDA5B8A03718}"/>
              </a:ext>
            </a:extLst>
          </p:cNvPr>
          <p:cNvSpPr txBox="1">
            <a:spLocks/>
          </p:cNvSpPr>
          <p:nvPr/>
        </p:nvSpPr>
        <p:spPr>
          <a:xfrm>
            <a:off x="55880" y="1390650"/>
            <a:ext cx="9041130" cy="5420995"/>
          </a:xfrm>
        </p:spPr>
        <p:txBody>
          <a:bodyPr vert="horz" wrap="square" lIns="91440" tIns="45720" rIns="9144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marL="449580" indent="-449580" defTabSz="0" eaLnBrk="1" hangingPunct="1">
              <a:lnSpc>
                <a:spcPct val="120000"/>
              </a:lnSpc>
              <a:spcBef>
                <a:spcPct val="10000"/>
              </a:spcBef>
              <a:buFontTx/>
              <a:buNone/>
              <a:tabLst>
                <a:tab pos="952500" algn="l"/>
              </a:tabLst>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语法：</a:t>
            </a:r>
          </a:p>
          <a:p>
            <a:pPr marL="449580" indent="-449580" defTabSz="0" eaLnBrk="1" hangingPunct="1">
              <a:lnSpc>
                <a:spcPct val="120000"/>
              </a:lnSpc>
              <a:spcBef>
                <a:spcPct val="10000"/>
              </a:spcBef>
              <a:buFontTx/>
              <a:buNone/>
              <a:tabLst>
                <a:tab pos="952500" algn="l"/>
              </a:tabLst>
            </a:pP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rPr>
              <a:t>CREATE INDEX</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0" kern="0" dirty="0" err="1">
                <a:latin typeface="微软雅黑" panose="020B0503020204020204" pitchFamily="34" charset="-122"/>
                <a:ea typeface="微软雅黑" panose="020B0503020204020204" pitchFamily="34" charset="-122"/>
                <a:cs typeface="微软雅黑" panose="020B0503020204020204" pitchFamily="34" charset="-122"/>
              </a:rPr>
              <a:t>stu_index</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rPr>
              <a:t>ON</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student(</a:t>
            </a:r>
            <a:r>
              <a:rPr lang="en-US" altLang="zh-CN" sz="2000" b="0" kern="0" dirty="0" err="1">
                <a:latin typeface="微软雅黑" panose="020B0503020204020204" pitchFamily="34" charset="-122"/>
                <a:ea typeface="微软雅黑" panose="020B0503020204020204" pitchFamily="34" charset="-122"/>
                <a:cs typeface="微软雅黑" panose="020B0503020204020204" pitchFamily="34" charset="-122"/>
              </a:rPr>
              <a:t>d_no</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name);</a:t>
            </a:r>
          </a:p>
          <a:p>
            <a:pPr marL="449580" indent="-449580" defTabSz="0" eaLnBrk="1" hangingPunct="1">
              <a:lnSpc>
                <a:spcPct val="120000"/>
              </a:lnSpc>
              <a:spcBef>
                <a:spcPct val="10000"/>
              </a:spcBef>
              <a:buFontTx/>
              <a:buNone/>
              <a:tabLst>
                <a:tab pos="952500" algn="l"/>
              </a:tabLst>
            </a:pPr>
            <a:endPar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endParaRPr>
          </a:p>
          <a:p>
            <a:pPr marL="449580" indent="-449580" defTabSz="0" eaLnBrk="1" hangingPunct="1">
              <a:lnSpc>
                <a:spcPct val="120000"/>
              </a:lnSpc>
              <a:spcBef>
                <a:spcPct val="10000"/>
              </a:spcBef>
              <a:buFontTx/>
              <a:buNone/>
              <a:tabLst>
                <a:tab pos="952500" algn="l"/>
              </a:tabLst>
            </a:pP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正确地任用索引：</a:t>
            </a:r>
          </a:p>
          <a:p>
            <a:pPr marL="449580" indent="-449580" defTabSz="0" eaLnBrk="1" hangingPunct="1">
              <a:lnSpc>
                <a:spcPct val="120000"/>
              </a:lnSpc>
              <a:spcBef>
                <a:spcPct val="40000"/>
              </a:spcBef>
              <a:buFont typeface="Wingdings" panose="05000000000000000000" pitchFamily="2" charset="2"/>
              <a:buChar char="l"/>
              <a:tabLst>
                <a:tab pos="952500" algn="l"/>
              </a:tabLst>
            </a:pP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不要对数据量少的表创建索引</a:t>
            </a:r>
            <a:r>
              <a:rPr lang="zh-CN" altLang="en-US" sz="2000" b="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因为读磁盘是以页（</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16k)</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为单位进行，如果表数据量只有几个页，索引就没意义。就像很少几页的文章，再给它搞个目录页也没有意义；</a:t>
            </a:r>
          </a:p>
          <a:p>
            <a:pPr marL="449580" indent="-449580" defTabSz="0" eaLnBrk="1" hangingPunct="1">
              <a:lnSpc>
                <a:spcPct val="120000"/>
              </a:lnSpc>
              <a:spcBef>
                <a:spcPct val="40000"/>
              </a:spcBef>
              <a:buFont typeface="Wingdings" panose="05000000000000000000" pitchFamily="2" charset="2"/>
              <a:buChar char="l"/>
              <a:tabLst>
                <a:tab pos="952500" algn="l"/>
              </a:tabLst>
            </a:pP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对长字符串的字段，例如备注字段，不要创建索引，因为压缩比会小</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a:t>
            </a:r>
          </a:p>
          <a:p>
            <a:pPr marL="449580" indent="-449580" defTabSz="0" eaLnBrk="1" hangingPunct="1">
              <a:lnSpc>
                <a:spcPct val="120000"/>
              </a:lnSpc>
              <a:spcBef>
                <a:spcPct val="40000"/>
              </a:spcBef>
              <a:buClr>
                <a:srgbClr val="FF0000"/>
              </a:buClr>
              <a:buFont typeface="Wingdings" panose="05000000000000000000" pitchFamily="2" charset="2"/>
              <a:buChar char="l"/>
              <a:tabLst>
                <a:tab pos="952500" algn="l"/>
              </a:tabLst>
            </a:pP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对经常作为查询条件、联接运算、排序、分组、</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UNION</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DISTINCT</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的字段，对其创建索引；</a:t>
            </a:r>
            <a:endParaRPr lang="en-GB" altLang="zh-CN" sz="2000" b="0"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2">
            <a:extLst>
              <a:ext uri="{FF2B5EF4-FFF2-40B4-BE49-F238E27FC236}">
                <a16:creationId xmlns:a16="http://schemas.microsoft.com/office/drawing/2014/main" id="{EF0AF078-C078-76A7-F6E5-953A6FBA888D}"/>
              </a:ext>
            </a:extLst>
          </p:cNvPr>
          <p:cNvSpPr txBox="1">
            <a:spLocks/>
          </p:cNvSpPr>
          <p:nvPr/>
        </p:nvSpPr>
        <p:spPr>
          <a:xfrm>
            <a:off x="1331640" y="404664"/>
            <a:ext cx="6894512" cy="836712"/>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kern="0">
                <a:latin typeface="微软雅黑" panose="020B0503020204020204" pitchFamily="34" charset="-122"/>
                <a:ea typeface="微软雅黑" panose="020B0503020204020204" pitchFamily="34" charset="-122"/>
              </a:rPr>
              <a:t>索引原理</a:t>
            </a:r>
            <a:r>
              <a:rPr lang="en-US" altLang="zh-CN" sz="4000" kern="0">
                <a:latin typeface="微软雅黑" panose="020B0503020204020204" pitchFamily="34" charset="-122"/>
                <a:ea typeface="微软雅黑" panose="020B0503020204020204" pitchFamily="34" charset="-122"/>
              </a:rPr>
              <a:t>——</a:t>
            </a:r>
            <a:r>
              <a:rPr lang="zh-CN" altLang="en-US" sz="4000" kern="0">
                <a:latin typeface="微软雅黑" panose="020B0503020204020204" pitchFamily="34" charset="-122"/>
                <a:ea typeface="微软雅黑" panose="020B0503020204020204" pitchFamily="34" charset="-122"/>
              </a:rPr>
              <a:t>压缩</a:t>
            </a:r>
            <a:r>
              <a:rPr lang="en-US" altLang="zh-CN" sz="4000" kern="0">
                <a:latin typeface="微软雅黑" panose="020B0503020204020204" pitchFamily="34" charset="-122"/>
                <a:ea typeface="微软雅黑" panose="020B0503020204020204" pitchFamily="34" charset="-122"/>
              </a:rPr>
              <a:t>+</a:t>
            </a:r>
            <a:r>
              <a:rPr lang="zh-CN" altLang="en-US" sz="4000" kern="0">
                <a:latin typeface="微软雅黑" panose="020B0503020204020204" pitchFamily="34" charset="-122"/>
                <a:ea typeface="微软雅黑" panose="020B0503020204020204" pitchFamily="34" charset="-122"/>
              </a:rPr>
              <a:t>排序</a:t>
            </a:r>
            <a:endParaRPr lang="zh-CN" altLang="en-US" sz="40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705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t>3</a:t>
            </a:fld>
            <a:endParaRPr lang="en-US" altLang="zh-CN" sz="1400" b="0" dirty="0"/>
          </a:p>
        </p:txBody>
      </p:sp>
      <p:sp>
        <p:nvSpPr>
          <p:cNvPr id="39939" name="Rectangle 2"/>
          <p:cNvSpPr>
            <a:spLocks noGrp="1"/>
          </p:cNvSpPr>
          <p:nvPr>
            <p:ph type="title"/>
          </p:nvPr>
        </p:nvSpPr>
        <p:spPr>
          <a:xfrm>
            <a:off x="630238" y="175260"/>
            <a:ext cx="8356600" cy="1027113"/>
          </a:xfrm>
        </p:spPr>
        <p:txBody>
          <a:bodyPr vert="horz" wrap="square" lIns="91440" tIns="45720" rIns="91440" bIns="45720" anchor="ctr"/>
          <a:lstStyle/>
          <a:p>
            <a:pPr marL="685800" indent="-685800"/>
            <a:r>
              <a:rPr lang="zh-CN" altLang="en-US" sz="4400" dirty="0">
                <a:latin typeface="微软雅黑" panose="020B0503020204020204" pitchFamily="34" charset="-122"/>
                <a:ea typeface="微软雅黑" panose="020B0503020204020204" pitchFamily="34" charset="-122"/>
              </a:rPr>
              <a:t>数据处理性能问题</a:t>
            </a:r>
          </a:p>
        </p:txBody>
      </p:sp>
      <p:sp>
        <p:nvSpPr>
          <p:cNvPr id="39940" name="Rectangle 3"/>
          <p:cNvSpPr>
            <a:spLocks noGrp="1"/>
          </p:cNvSpPr>
          <p:nvPr>
            <p:ph idx="1"/>
          </p:nvPr>
        </p:nvSpPr>
        <p:spPr>
          <a:xfrm>
            <a:off x="71438" y="1421765"/>
            <a:ext cx="8915400" cy="5375275"/>
          </a:xfrm>
        </p:spPr>
        <p:txBody>
          <a:bodyPr vert="horz" wrap="square" lIns="91440" tIns="45720" rIns="91440" bIns="45720" anchor="t"/>
          <a:lstStyle/>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企业数据集中存储在数据库中，</a:t>
            </a:r>
            <a:r>
              <a:rPr lang="zh-CN" altLang="en-US" sz="2400" b="1" dirty="0">
                <a:solidFill>
                  <a:srgbClr val="FF0000"/>
                </a:solidFill>
                <a:latin typeface="微软雅黑" panose="020B0503020204020204" pitchFamily="34" charset="-122"/>
                <a:ea typeface="微软雅黑" panose="020B0503020204020204" pitchFamily="34" charset="-122"/>
              </a:rPr>
              <a:t>海量的数据</a:t>
            </a:r>
            <a:r>
              <a:rPr lang="zh-CN" altLang="en-US" sz="2400" dirty="0">
                <a:latin typeface="微软雅黑" panose="020B0503020204020204" pitchFamily="34" charset="-122"/>
                <a:ea typeface="微软雅黑" panose="020B0503020204020204" pitchFamily="34" charset="-122"/>
              </a:rPr>
              <a:t>。从海量的数据中查找和定位数据</a:t>
            </a:r>
            <a:r>
              <a:rPr lang="zh-CN" altLang="en-US" sz="2400" b="1" dirty="0">
                <a:solidFill>
                  <a:srgbClr val="FF0000"/>
                </a:solidFill>
                <a:latin typeface="微软雅黑" panose="020B0503020204020204" pitchFamily="34" charset="-122"/>
                <a:ea typeface="微软雅黑" panose="020B0503020204020204" pitchFamily="34" charset="-122"/>
              </a:rPr>
              <a:t>非常耗时费力</a:t>
            </a:r>
            <a:r>
              <a:rPr lang="zh-CN" altLang="en-US" sz="2400" dirty="0">
                <a:latin typeface="微软雅黑" panose="020B0503020204020204" pitchFamily="34" charset="-122"/>
                <a:ea typeface="微软雅黑" panose="020B0503020204020204" pitchFamily="34" charset="-122"/>
              </a:rPr>
              <a:t>。</a:t>
            </a:r>
          </a:p>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数据集中后，所有用户都要来访问数据库，出现</a:t>
            </a:r>
            <a:r>
              <a:rPr lang="zh-CN" altLang="en-US" sz="2400" b="1" dirty="0">
                <a:solidFill>
                  <a:srgbClr val="FF0000"/>
                </a:solidFill>
                <a:latin typeface="微软雅黑" panose="020B0503020204020204" pitchFamily="34" charset="-122"/>
                <a:ea typeface="微软雅黑" panose="020B0503020204020204" pitchFamily="34" charset="-122"/>
                <a:sym typeface="+mn-ea"/>
              </a:rPr>
              <a:t>很多用户同时访问情形，</a:t>
            </a:r>
            <a:r>
              <a:rPr lang="zh-CN" altLang="en-US" sz="2400" dirty="0">
                <a:latin typeface="微软雅黑" panose="020B0503020204020204" pitchFamily="34" charset="-122"/>
                <a:ea typeface="微软雅黑" panose="020B0503020204020204" pitchFamily="34" charset="-122"/>
              </a:rPr>
              <a:t>数据库服务器成了的</a:t>
            </a:r>
            <a:r>
              <a:rPr lang="zh-CN" altLang="en-US" sz="2400" b="1" dirty="0">
                <a:solidFill>
                  <a:srgbClr val="FF0000"/>
                </a:solidFill>
                <a:latin typeface="微软雅黑" panose="020B0503020204020204" pitchFamily="34" charset="-122"/>
                <a:ea typeface="微软雅黑" panose="020B0503020204020204" pitchFamily="34" charset="-122"/>
              </a:rPr>
              <a:t>负载中心，任务繁重</a:t>
            </a:r>
            <a:r>
              <a:rPr lang="zh-CN" altLang="en-US" sz="2400" dirty="0">
                <a:latin typeface="微软雅黑" panose="020B0503020204020204" pitchFamily="34" charset="-122"/>
                <a:ea typeface="微软雅黑" panose="020B0503020204020204" pitchFamily="34" charset="-122"/>
              </a:rPr>
              <a:t>。</a:t>
            </a:r>
          </a:p>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许多企业的系统因性能低下，超出用户容忍，受到非议与责难，影响企业形象。</a:t>
            </a:r>
          </a:p>
          <a:p>
            <a:pPr algn="just">
              <a:lnSpc>
                <a:spcPct val="150000"/>
              </a:lnSpc>
              <a:spcBef>
                <a:spcPct val="50000"/>
              </a:spcBef>
            </a:pPr>
            <a:r>
              <a:rPr lang="zh-CN" altLang="en-US" sz="2400" dirty="0">
                <a:latin typeface="微软雅黑" panose="020B0503020204020204" pitchFamily="34" charset="-122"/>
                <a:ea typeface="微软雅黑" panose="020B0503020204020204" pitchFamily="34" charset="-122"/>
              </a:rPr>
              <a:t>从</a:t>
            </a:r>
            <a:r>
              <a:rPr lang="zh-CN" altLang="en-US" sz="2400" b="1" dirty="0">
                <a:solidFill>
                  <a:srgbClr val="FF0000"/>
                </a:solidFill>
                <a:latin typeface="微软雅黑" panose="020B0503020204020204" pitchFamily="34" charset="-122"/>
                <a:ea typeface="微软雅黑" panose="020B0503020204020204" pitchFamily="34" charset="-122"/>
              </a:rPr>
              <a:t>挖掘和利用</a:t>
            </a:r>
            <a:r>
              <a:rPr lang="zh-CN" altLang="en-US" sz="2400" b="1" dirty="0">
                <a:solidFill>
                  <a:srgbClr val="0000FF"/>
                </a:solidFill>
                <a:latin typeface="微软雅黑" panose="020B0503020204020204" pitchFamily="34" charset="-122"/>
                <a:ea typeface="微软雅黑" panose="020B0503020204020204" pitchFamily="34" charset="-122"/>
              </a:rPr>
              <a:t>数据特性</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机器特性</a:t>
            </a:r>
            <a:r>
              <a:rPr lang="zh-CN" altLang="en-US" sz="2400" dirty="0">
                <a:latin typeface="微软雅黑" panose="020B0503020204020204" pitchFamily="34" charset="-122"/>
                <a:ea typeface="微软雅黑" panose="020B0503020204020204" pitchFamily="34" charset="-122"/>
              </a:rPr>
              <a:t>，以及</a:t>
            </a:r>
            <a:r>
              <a:rPr lang="zh-CN" altLang="en-US" sz="2400" b="1" dirty="0">
                <a:solidFill>
                  <a:srgbClr val="0000FF"/>
                </a:solidFill>
                <a:latin typeface="微软雅黑" panose="020B0503020204020204" pitchFamily="34" charset="-122"/>
                <a:ea typeface="微软雅黑" panose="020B0503020204020204" pitchFamily="34" charset="-122"/>
              </a:rPr>
              <a:t>访问特性</a:t>
            </a:r>
            <a:r>
              <a:rPr lang="zh-CN" altLang="en-US" sz="2400" dirty="0">
                <a:latin typeface="微软雅黑" panose="020B0503020204020204" pitchFamily="34" charset="-122"/>
                <a:ea typeface="微软雅黑" panose="020B0503020204020204" pitchFamily="34" charset="-122"/>
              </a:rPr>
              <a:t>找出路。</a:t>
            </a:r>
          </a:p>
          <a:p>
            <a:pPr algn="just">
              <a:lnSpc>
                <a:spcPct val="150000"/>
              </a:lnSpc>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sym typeface="+mn-ea"/>
              </a:rPr>
              <a:t>有效方法</a:t>
            </a:r>
            <a:r>
              <a:rPr lang="zh-CN" altLang="en-US" sz="2400" dirty="0">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数据分类</a:t>
            </a:r>
            <a:r>
              <a:rPr lang="en-US" altLang="zh-CN" sz="2400" dirty="0">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排序</a:t>
            </a:r>
            <a:r>
              <a:rPr lang="zh-CN" altLang="en-US" sz="2400" dirty="0">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数据索引</a:t>
            </a:r>
            <a:r>
              <a:rPr lang="zh-CN" altLang="en-US" sz="2400" dirty="0">
                <a:latin typeface="微软雅黑" panose="020B0503020204020204" pitchFamily="34" charset="-122"/>
                <a:ea typeface="微软雅黑" panose="020B0503020204020204" pitchFamily="34" charset="-122"/>
                <a:sym typeface="+mn-ea"/>
              </a:rPr>
              <a:t>。</a:t>
            </a:r>
            <a:endParaRPr lang="en-GB" altLang="zh-CN" sz="2400"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D4928EF-5ACC-2BAB-E7C8-F71CB2339585}"/>
              </a:ext>
            </a:extLst>
          </p:cNvPr>
          <p:cNvSpPr txBox="1">
            <a:spLocks/>
          </p:cNvSpPr>
          <p:nvPr/>
        </p:nvSpPr>
        <p:spPr>
          <a:xfrm>
            <a:off x="683568" y="1484784"/>
            <a:ext cx="9103360" cy="4654386"/>
          </a:xfrm>
        </p:spPr>
        <p:txBody>
          <a:bodyPr vert="horz" wrap="square" lIns="91440" tIns="45720" rIns="9144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defTabSz="0" eaLnBrk="1" hangingPunct="1">
              <a:lnSpc>
                <a:spcPct val="150000"/>
              </a:lnSpc>
              <a:spcBef>
                <a:spcPct val="10000"/>
              </a:spcBef>
              <a:buClr>
                <a:srgbClr val="FF0000"/>
              </a:buClr>
              <a:buFont typeface="Wingdings" panose="05000000000000000000" charset="0"/>
              <a:buChar char="l"/>
              <a:tabLst>
                <a:tab pos="952500" algn="l"/>
              </a:tabLst>
            </a:pPr>
            <a:r>
              <a:rPr lang="en-US" altLang="zh-CN" sz="24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sz="24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会对每个表的主键自动创建索引，为什么如此？</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defTabSz="0" eaLnBrk="1" hangingPunct="1">
              <a:lnSpc>
                <a:spcPct val="150000"/>
              </a:lnSpc>
              <a:spcBef>
                <a:spcPts val="1800"/>
              </a:spcBef>
              <a:spcAft>
                <a:spcPts val="0"/>
              </a:spcAft>
              <a:buClr>
                <a:srgbClr val="FF0000"/>
              </a:buClr>
              <a:buFont typeface="Wingdings" panose="05000000000000000000" charset="0"/>
              <a:buChar char="l"/>
              <a:tabLst>
                <a:tab pos="952500" algn="l"/>
              </a:tabLst>
            </a:pP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rPr>
              <a:t>CREATE INDEX</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studentIndex1 </a:t>
            </a: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rPr>
              <a:t>ON</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student(</a:t>
            </a:r>
            <a:r>
              <a:rPr lang="en-US" altLang="zh-CN" sz="2000" b="0" kern="0" dirty="0" err="1">
                <a:latin typeface="微软雅黑" panose="020B0503020204020204" pitchFamily="34" charset="-122"/>
                <a:ea typeface="微软雅黑" panose="020B0503020204020204" pitchFamily="34" charset="-122"/>
                <a:cs typeface="微软雅黑" panose="020B0503020204020204" pitchFamily="34" charset="-122"/>
              </a:rPr>
              <a:t>d_no</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name);</a:t>
            </a:r>
          </a:p>
          <a:p>
            <a:pPr marL="0" indent="0" defTabSz="0" eaLnBrk="1" hangingPunct="1">
              <a:lnSpc>
                <a:spcPct val="150000"/>
              </a:lnSpc>
              <a:spcBef>
                <a:spcPct val="10000"/>
              </a:spcBef>
              <a:buClr>
                <a:srgbClr val="FF0000"/>
              </a:buClr>
              <a:buFont typeface="Wingdings" panose="05000000000000000000" charset="0"/>
              <a:buNone/>
              <a:tabLst>
                <a:tab pos="952500" algn="l"/>
              </a:tabLst>
            </a:pPr>
            <a:r>
              <a:rPr lang="zh-CN" altLang="en-GB" sz="2000" b="0" kern="0" dirty="0">
                <a:latin typeface="微软雅黑" panose="020B0503020204020204" pitchFamily="34" charset="-122"/>
                <a:ea typeface="微软雅黑" panose="020B0503020204020204" pitchFamily="34" charset="-122"/>
                <a:cs typeface="微软雅黑" panose="020B0503020204020204" pitchFamily="34" charset="-122"/>
              </a:rPr>
              <a:t>   对</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SELECT * FROM student WHERE name ='</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张三关</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rPr>
              <a:t>有帮助吗</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rPr>
              <a:t>;</a:t>
            </a:r>
            <a:endParaRPr lang="en-GB" altLang="zh-CN" sz="2000" b="0" kern="0" dirty="0">
              <a:latin typeface="微软雅黑" panose="020B0503020204020204" pitchFamily="34" charset="-122"/>
              <a:ea typeface="微软雅黑" panose="020B0503020204020204" pitchFamily="34" charset="-122"/>
              <a:cs typeface="微软雅黑" panose="020B0503020204020204" pitchFamily="34" charset="-122"/>
            </a:endParaRPr>
          </a:p>
          <a:p>
            <a:pPr defTabSz="0" eaLnBrk="1" hangingPunct="1">
              <a:lnSpc>
                <a:spcPct val="150000"/>
              </a:lnSpc>
              <a:spcBef>
                <a:spcPts val="1800"/>
              </a:spcBef>
              <a:spcAft>
                <a:spcPts val="0"/>
              </a:spcAft>
              <a:buClr>
                <a:srgbClr val="FF0000"/>
              </a:buClr>
              <a:buFont typeface="Wingdings" panose="05000000000000000000" charset="0"/>
              <a:buChar char="l"/>
              <a:tabLst>
                <a:tab pos="952500" algn="l"/>
              </a:tabLst>
            </a:pP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sym typeface="+mn-ea"/>
              </a:rPr>
              <a:t>CREATE INDEX</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 studentIndex2 </a:t>
            </a: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sym typeface="+mn-ea"/>
              </a:rPr>
              <a:t>ON</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 student(</a:t>
            </a:r>
            <a:r>
              <a:rPr lang="en-US" altLang="zh-CN" sz="2000" b="0" kern="0" dirty="0" err="1">
                <a:latin typeface="微软雅黑" panose="020B0503020204020204" pitchFamily="34" charset="-122"/>
                <a:ea typeface="微软雅黑" panose="020B0503020204020204" pitchFamily="34" charset="-122"/>
                <a:cs typeface="微软雅黑" panose="020B0503020204020204" pitchFamily="34" charset="-122"/>
                <a:sym typeface="+mn-ea"/>
              </a:rPr>
              <a:t>dno</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 name);</a:t>
            </a:r>
          </a:p>
          <a:p>
            <a:pPr marL="0" indent="0" defTabSz="0" eaLnBrk="1" hangingPunct="1">
              <a:lnSpc>
                <a:spcPct val="150000"/>
              </a:lnSpc>
              <a:spcBef>
                <a:spcPct val="10000"/>
              </a:spcBef>
              <a:buClr>
                <a:srgbClr val="FF0000"/>
              </a:buClr>
              <a:buFont typeface="Wingdings" panose="05000000000000000000" charset="0"/>
              <a:buNone/>
              <a:tabLst>
                <a:tab pos="952500" algn="l"/>
              </a:tabLst>
            </a:pP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sym typeface="+mn-ea"/>
              </a:rPr>
              <a:t>   CREATE INDEX</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 studentIndex3 </a:t>
            </a: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sym typeface="+mn-ea"/>
              </a:rPr>
              <a:t>ON</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 student(name);  </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哪个好？</a:t>
            </a:r>
            <a:endPar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defTabSz="0" eaLnBrk="1" hangingPunct="1">
              <a:lnSpc>
                <a:spcPct val="150000"/>
              </a:lnSpc>
              <a:spcBef>
                <a:spcPts val="1800"/>
              </a:spcBef>
              <a:spcAft>
                <a:spcPts val="0"/>
              </a:spcAft>
              <a:buClr>
                <a:srgbClr val="FF0000"/>
              </a:buClr>
              <a:buFont typeface="Wingdings" panose="05000000000000000000" charset="0"/>
              <a:buChar char="l"/>
              <a:tabLst>
                <a:tab pos="952500" algn="l"/>
              </a:tabLst>
            </a:pP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sym typeface="+mn-ea"/>
              </a:rPr>
              <a:t>CREATE INDEX</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 studentIndex4 </a:t>
            </a:r>
            <a:r>
              <a:rPr lang="en-US" altLang="zh-CN" sz="2000" b="1" kern="0" dirty="0">
                <a:solidFill>
                  <a:srgbClr val="FF0066"/>
                </a:solidFill>
                <a:latin typeface="微软雅黑" panose="020B0503020204020204" pitchFamily="34" charset="-122"/>
                <a:ea typeface="微软雅黑" panose="020B0503020204020204" pitchFamily="34" charset="-122"/>
                <a:cs typeface="微软雅黑" panose="020B0503020204020204" pitchFamily="34" charset="-122"/>
                <a:sym typeface="+mn-ea"/>
              </a:rPr>
              <a:t>ON</a:t>
            </a:r>
            <a:r>
              <a:rPr lang="en-US" alt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 student(sex); </a:t>
            </a:r>
            <a:r>
              <a:rPr lang="zh-CN" altLang="en-US"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有必要吗？</a:t>
            </a:r>
          </a:p>
          <a:p>
            <a:pPr defTabSz="0" eaLnBrk="1" hangingPunct="1">
              <a:lnSpc>
                <a:spcPct val="150000"/>
              </a:lnSpc>
              <a:spcBef>
                <a:spcPts val="1800"/>
              </a:spcBef>
              <a:spcAft>
                <a:spcPts val="0"/>
              </a:spcAft>
              <a:buClr>
                <a:srgbClr val="FF0000"/>
              </a:buClr>
              <a:buFont typeface="Wingdings" panose="05000000000000000000" charset="0"/>
              <a:buChar char="l"/>
              <a:tabLst>
                <a:tab pos="952500" algn="l"/>
              </a:tabLst>
            </a:pPr>
            <a:r>
              <a:rPr lang="zh-CN" altLang="en-US" sz="24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创建索引，有什么负面作用吗？</a:t>
            </a:r>
            <a:endPar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Rectangle 2">
            <a:extLst>
              <a:ext uri="{FF2B5EF4-FFF2-40B4-BE49-F238E27FC236}">
                <a16:creationId xmlns:a16="http://schemas.microsoft.com/office/drawing/2014/main" id="{AEC29757-A919-7F92-79E2-B0E8D04207E7}"/>
              </a:ext>
            </a:extLst>
          </p:cNvPr>
          <p:cNvSpPr txBox="1">
            <a:spLocks/>
          </p:cNvSpPr>
          <p:nvPr/>
        </p:nvSpPr>
        <p:spPr>
          <a:xfrm>
            <a:off x="1403648" y="336478"/>
            <a:ext cx="5868144" cy="764704"/>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kern="0">
                <a:latin typeface="微软雅黑" panose="020B0503020204020204" pitchFamily="34" charset="-122"/>
                <a:ea typeface="微软雅黑" panose="020B0503020204020204" pitchFamily="34" charset="-122"/>
              </a:rPr>
              <a:t>对创建索引的思考</a:t>
            </a:r>
            <a:r>
              <a:rPr lang="en-US" altLang="zh-CN" sz="4000" kern="0">
                <a:latin typeface="微软雅黑" panose="020B0503020204020204" pitchFamily="34" charset="-122"/>
                <a:ea typeface="微软雅黑" panose="020B0503020204020204" pitchFamily="34" charset="-122"/>
              </a:rPr>
              <a:t>1</a:t>
            </a:r>
            <a:endParaRPr lang="en-US" altLang="zh-CN" sz="40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2156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4B18639-FDC3-A218-77AE-FC71986EB0AB}"/>
              </a:ext>
            </a:extLst>
          </p:cNvPr>
          <p:cNvSpPr txBox="1">
            <a:spLocks/>
          </p:cNvSpPr>
          <p:nvPr/>
        </p:nvSpPr>
        <p:spPr>
          <a:xfrm>
            <a:off x="-20955" y="1438910"/>
            <a:ext cx="9103360" cy="5400675"/>
          </a:xfrm>
        </p:spPr>
        <p:txBody>
          <a:bodyPr vert="horz" wrap="square" lIns="91440" tIns="45720" rIns="9144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defTabSz="0" eaLnBrk="1" hangingPunct="1">
              <a:lnSpc>
                <a:spcPct val="120000"/>
              </a:lnSpc>
              <a:spcBef>
                <a:spcPts val="10"/>
              </a:spcBef>
              <a:spcAft>
                <a:spcPts val="1200"/>
              </a:spcAft>
              <a:buClr>
                <a:srgbClr val="FF0000"/>
              </a:buClr>
              <a:buFont typeface="Wingdings" panose="05000000000000000000" charset="0"/>
              <a:buChar char="l"/>
              <a:tabLst>
                <a:tab pos="952500" algn="l"/>
              </a:tabLst>
            </a:pPr>
            <a:r>
              <a:rPr lang="zh-CN"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学生表</a:t>
            </a:r>
            <a:r>
              <a:rPr lang="en-US" altLang="zh-CN"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student</a:t>
            </a:r>
            <a:r>
              <a:rPr lang="zh-CN" altLang="en-US"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的主键为学号</a:t>
            </a:r>
            <a:r>
              <a:rPr lang="en-US" altLang="zh-CN"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sno</a:t>
            </a:r>
            <a:r>
              <a:rPr lang="zh-CN" altLang="en-US"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，其构成</a:t>
            </a:r>
            <a:r>
              <a:rPr lang="en-US" altLang="zh-CN"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yyyyddssccnn, </a:t>
            </a:r>
            <a:r>
              <a:rPr lang="zh-CN" altLang="en-US"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它对查询有什么帮助？</a:t>
            </a:r>
          </a:p>
          <a:p>
            <a:pPr marL="0" indent="0" defTabSz="0" eaLnBrk="1" hangingPunct="1">
              <a:lnSpc>
                <a:spcPct val="120000"/>
              </a:lnSpc>
              <a:spcBef>
                <a:spcPts val="10"/>
              </a:spcBef>
              <a:spcAft>
                <a:spcPts val="0"/>
              </a:spcAft>
              <a:buClr>
                <a:srgbClr val="FF0000"/>
              </a:buClr>
              <a:buFont typeface="Wingdings" panose="05000000000000000000" charset="0"/>
              <a:buNone/>
              <a:tabLst>
                <a:tab pos="952500" algn="l"/>
              </a:tabLst>
            </a:pPr>
            <a:r>
              <a:rPr lang="zh-CN" altLang="en-US" sz="2400" b="1" kern="0">
                <a:latin typeface="微软雅黑" panose="020B0503020204020204" pitchFamily="34" charset="-122"/>
                <a:ea typeface="微软雅黑" panose="020B0503020204020204" pitchFamily="34" charset="-122"/>
                <a:cs typeface="微软雅黑" panose="020B0503020204020204" pitchFamily="34" charset="-122"/>
              </a:rPr>
              <a:t>   查询条件：</a:t>
            </a:r>
            <a:r>
              <a:rPr lang="en-US" altLang="zh-CN" sz="2400" b="1" kern="0">
                <a:latin typeface="微软雅黑" panose="020B0503020204020204" pitchFamily="34" charset="-122"/>
                <a:ea typeface="微软雅黑" panose="020B0503020204020204" pitchFamily="34" charset="-122"/>
                <a:cs typeface="微软雅黑" panose="020B0503020204020204" pitchFamily="34" charset="-122"/>
              </a:rPr>
              <a:t>sno LIKE ‘20172601%’</a:t>
            </a:r>
          </a:p>
          <a:p>
            <a:pPr marL="0" indent="0" defTabSz="0" eaLnBrk="1" hangingPunct="1">
              <a:lnSpc>
                <a:spcPct val="120000"/>
              </a:lnSpc>
              <a:spcBef>
                <a:spcPts val="10"/>
              </a:spcBef>
              <a:spcAft>
                <a:spcPts val="0"/>
              </a:spcAft>
              <a:buClr>
                <a:srgbClr val="FF0000"/>
              </a:buClr>
              <a:buFont typeface="Wingdings" panose="05000000000000000000" charset="0"/>
              <a:buNone/>
              <a:tabLst>
                <a:tab pos="952500" algn="l"/>
              </a:tabLst>
            </a:pPr>
            <a:r>
              <a:rPr lang="en-US" altLang="zh-CN" sz="2400" b="1" kern="0">
                <a:latin typeface="微软雅黑" panose="020B0503020204020204" pitchFamily="34" charset="-122"/>
                <a:ea typeface="微软雅黑" panose="020B0503020204020204" pitchFamily="34" charset="-122"/>
                <a:cs typeface="微软雅黑" panose="020B0503020204020204" pitchFamily="34" charset="-122"/>
                <a:sym typeface="+mn-ea"/>
              </a:rPr>
              <a:t>                    sno LIKE ‘2017260102%’</a:t>
            </a:r>
            <a:endParaRPr lang="en-US" altLang="zh-CN" sz="2400" b="1" kern="0">
              <a:latin typeface="微软雅黑" panose="020B0503020204020204" pitchFamily="34" charset="-122"/>
              <a:ea typeface="微软雅黑" panose="020B0503020204020204" pitchFamily="34" charset="-122"/>
              <a:cs typeface="微软雅黑" panose="020B0503020204020204" pitchFamily="34" charset="-122"/>
            </a:endParaRPr>
          </a:p>
          <a:p>
            <a:pPr marL="0" indent="0" defTabSz="0" eaLnBrk="1" hangingPunct="1">
              <a:lnSpc>
                <a:spcPct val="120000"/>
              </a:lnSpc>
              <a:spcBef>
                <a:spcPts val="10"/>
              </a:spcBef>
              <a:spcAft>
                <a:spcPts val="0"/>
              </a:spcAft>
              <a:buClr>
                <a:srgbClr val="FF0000"/>
              </a:buClr>
              <a:buFont typeface="Wingdings" panose="05000000000000000000" charset="0"/>
              <a:buNone/>
              <a:tabLst>
                <a:tab pos="952500" algn="l"/>
              </a:tabLst>
            </a:pPr>
            <a:r>
              <a:rPr lang="en-US" altLang="zh-CN" sz="2400" b="1" kern="0">
                <a:latin typeface="微软雅黑" panose="020B0503020204020204" pitchFamily="34" charset="-122"/>
                <a:ea typeface="微软雅黑" panose="020B0503020204020204" pitchFamily="34" charset="-122"/>
                <a:cs typeface="微软雅黑" panose="020B0503020204020204" pitchFamily="34" charset="-122"/>
                <a:sym typeface="+mn-ea"/>
              </a:rPr>
              <a:t>                    sno LIKE ‘_ _ _ _2601%’</a:t>
            </a:r>
          </a:p>
          <a:p>
            <a:pPr marL="0" indent="0" defTabSz="0" eaLnBrk="1" hangingPunct="1">
              <a:lnSpc>
                <a:spcPct val="150000"/>
              </a:lnSpc>
              <a:spcBef>
                <a:spcPct val="10000"/>
              </a:spcBef>
              <a:buClr>
                <a:srgbClr val="FF0000"/>
              </a:buClr>
              <a:buFont typeface="Wingdings" panose="05000000000000000000" charset="0"/>
              <a:buNone/>
              <a:tabLst>
                <a:tab pos="952500" algn="l"/>
              </a:tabLst>
            </a:pPr>
            <a:r>
              <a:rPr lang="zh-CN" altLang="en-US"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对这些查询，主键索引能够起到帮助作用吗</a:t>
            </a:r>
            <a:r>
              <a:rPr lang="en-US" altLang="zh-CN"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a:p>
            <a:pPr defTabSz="0" eaLnBrk="1" hangingPunct="1">
              <a:lnSpc>
                <a:spcPct val="150000"/>
              </a:lnSpc>
              <a:spcBef>
                <a:spcPts val="1800"/>
              </a:spcBef>
              <a:spcAft>
                <a:spcPts val="0"/>
              </a:spcAft>
              <a:buClr>
                <a:srgbClr val="FF0000"/>
              </a:buClr>
              <a:buFont typeface="Wingdings" panose="05000000000000000000" charset="0"/>
              <a:buChar char="l"/>
              <a:tabLst>
                <a:tab pos="952500" algn="l"/>
              </a:tabLst>
            </a:pPr>
            <a:r>
              <a:rPr lang="zh-CN" altLang="en-US"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对选课表</a:t>
            </a:r>
            <a:r>
              <a:rPr lang="en-US" altLang="zh-CN"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enroll</a:t>
            </a:r>
            <a:r>
              <a:rPr lang="zh-CN" altLang="en-US"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，下面的主键设置一样？还是有差异？要建立多个索引吗？</a:t>
            </a:r>
            <a:r>
              <a:rPr lang="en-US" altLang="zh-CN" sz="24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p>
          <a:p>
            <a:pPr marL="0" indent="0" defTabSz="0" eaLnBrk="1" hangingPunct="1">
              <a:spcBef>
                <a:spcPts val="0"/>
              </a:spcBef>
              <a:spcAft>
                <a:spcPts val="0"/>
              </a:spcAft>
              <a:buClr>
                <a:srgbClr val="FF0000"/>
              </a:buClr>
              <a:buFont typeface="Wingdings" panose="05000000000000000000" charset="0"/>
              <a:buNone/>
              <a:tabLst>
                <a:tab pos="952500" algn="l"/>
              </a:tabLst>
            </a:pPr>
            <a:r>
              <a:rPr lang="en-US" altLang="zh-CN" sz="2200" b="1" kern="0">
                <a:latin typeface="微软雅黑" panose="020B0503020204020204" pitchFamily="34" charset="-122"/>
                <a:ea typeface="微软雅黑" panose="020B0503020204020204" pitchFamily="34" charset="-122"/>
                <a:cs typeface="微软雅黑" panose="020B0503020204020204" pitchFamily="34" charset="-122"/>
                <a:sym typeface="+mn-ea"/>
              </a:rPr>
              <a:t>     {sno,cno,semester}, {sno,semester,cno}, </a:t>
            </a:r>
          </a:p>
          <a:p>
            <a:pPr marL="0" indent="0" defTabSz="0" eaLnBrk="1" hangingPunct="1">
              <a:spcBef>
                <a:spcPts val="0"/>
              </a:spcBef>
              <a:spcAft>
                <a:spcPts val="0"/>
              </a:spcAft>
              <a:buClr>
                <a:srgbClr val="FF0000"/>
              </a:buClr>
              <a:buFont typeface="Wingdings" panose="05000000000000000000" charset="0"/>
              <a:buNone/>
              <a:tabLst>
                <a:tab pos="952500" algn="l"/>
              </a:tabLst>
            </a:pPr>
            <a:r>
              <a:rPr lang="en-US" altLang="zh-CN" sz="2200" b="1" kern="0">
                <a:latin typeface="微软雅黑" panose="020B0503020204020204" pitchFamily="34" charset="-122"/>
                <a:ea typeface="微软雅黑" panose="020B0503020204020204" pitchFamily="34" charset="-122"/>
                <a:cs typeface="微软雅黑" panose="020B0503020204020204" pitchFamily="34" charset="-122"/>
                <a:sym typeface="+mn-ea"/>
              </a:rPr>
              <a:t>     {cno,sno,semester}, {cno,semester,sno}, </a:t>
            </a:r>
          </a:p>
          <a:p>
            <a:pPr marL="0" indent="0" defTabSz="0" eaLnBrk="1" hangingPunct="1">
              <a:spcBef>
                <a:spcPts val="0"/>
              </a:spcBef>
              <a:spcAft>
                <a:spcPts val="0"/>
              </a:spcAft>
              <a:buClr>
                <a:srgbClr val="FF0000"/>
              </a:buClr>
              <a:buFont typeface="Wingdings" panose="05000000000000000000" charset="0"/>
              <a:buNone/>
              <a:tabLst>
                <a:tab pos="952500" algn="l"/>
              </a:tabLst>
            </a:pPr>
            <a:r>
              <a:rPr lang="en-US" altLang="zh-CN" sz="2200" b="1" kern="0">
                <a:latin typeface="微软雅黑" panose="020B0503020204020204" pitchFamily="34" charset="-122"/>
                <a:ea typeface="微软雅黑" panose="020B0503020204020204" pitchFamily="34" charset="-122"/>
                <a:cs typeface="微软雅黑" panose="020B0503020204020204" pitchFamily="34" charset="-122"/>
                <a:sym typeface="+mn-ea"/>
              </a:rPr>
              <a:t>     {semester,sno,cno},  {semester,cno,sno}</a:t>
            </a:r>
            <a:endParaRPr lang="en-US" altLang="zh-CN" sz="22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Rectangle 2">
            <a:extLst>
              <a:ext uri="{FF2B5EF4-FFF2-40B4-BE49-F238E27FC236}">
                <a16:creationId xmlns:a16="http://schemas.microsoft.com/office/drawing/2014/main" id="{9564DEFF-666E-7F19-D79D-2905EF022966}"/>
              </a:ext>
            </a:extLst>
          </p:cNvPr>
          <p:cNvSpPr txBox="1">
            <a:spLocks/>
          </p:cNvSpPr>
          <p:nvPr/>
        </p:nvSpPr>
        <p:spPr>
          <a:xfrm>
            <a:off x="2466020" y="548680"/>
            <a:ext cx="4211960" cy="476672"/>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kern="0">
                <a:latin typeface="微软雅黑" panose="020B0503020204020204" pitchFamily="34" charset="-122"/>
                <a:ea typeface="微软雅黑" panose="020B0503020204020204" pitchFamily="34" charset="-122"/>
              </a:rPr>
              <a:t>对索引的思考</a:t>
            </a:r>
            <a:r>
              <a:rPr lang="en-US" altLang="zh-CN" sz="4000" kern="0">
                <a:latin typeface="微软雅黑" panose="020B0503020204020204" pitchFamily="34" charset="-122"/>
                <a:ea typeface="微软雅黑" panose="020B0503020204020204" pitchFamily="34" charset="-122"/>
              </a:rPr>
              <a:t>2</a:t>
            </a:r>
            <a:endParaRPr lang="en-US" altLang="zh-CN" sz="40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0157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EB007B9-F316-2523-85A1-66C7363EB9ED}"/>
              </a:ext>
            </a:extLst>
          </p:cNvPr>
          <p:cNvSpPr txBox="1">
            <a:spLocks/>
          </p:cNvSpPr>
          <p:nvPr/>
        </p:nvSpPr>
        <p:spPr>
          <a:xfrm>
            <a:off x="60602" y="1628800"/>
            <a:ext cx="9103360" cy="4594860"/>
          </a:xfrm>
        </p:spPr>
        <p:txBody>
          <a:bodyPr vert="horz" wrap="square" lIns="91440" tIns="45720" rIns="9144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defTabSz="0" eaLnBrk="1" hangingPunct="1">
              <a:lnSpc>
                <a:spcPct val="150000"/>
              </a:lnSpc>
              <a:spcBef>
                <a:spcPts val="10"/>
              </a:spcBef>
              <a:spcAft>
                <a:spcPts val="2100"/>
              </a:spcAft>
              <a:buClr>
                <a:srgbClr val="FF0000"/>
              </a:buClr>
              <a:buFont typeface="Wingdings" panose="05000000000000000000" charset="0"/>
              <a:buChar char="l"/>
              <a:tabLst>
                <a:tab pos="952500" algn="l"/>
              </a:tabLst>
            </a:pP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传统概念上，</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索引</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是为了</a:t>
            </a:r>
            <a:r>
              <a:rPr 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减少</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从</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磁盘</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到</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CPU</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的</a:t>
            </a:r>
            <a:r>
              <a:rPr 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无效运输；</a:t>
            </a:r>
          </a:p>
          <a:p>
            <a:pPr defTabSz="0" eaLnBrk="1" hangingPunct="1">
              <a:lnSpc>
                <a:spcPct val="150000"/>
              </a:lnSpc>
              <a:spcBef>
                <a:spcPts val="10"/>
              </a:spcBef>
              <a:spcAft>
                <a:spcPts val="2100"/>
              </a:spcAft>
              <a:buClr>
                <a:srgbClr val="FF0000"/>
              </a:buClr>
              <a:buFont typeface="Wingdings" panose="05000000000000000000" charset="0"/>
              <a:buChar char="l"/>
              <a:tabLst>
                <a:tab pos="952500" algn="l"/>
              </a:tabLst>
            </a:pP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还有从</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内存</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至</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CPU</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运输</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，是否也要</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创建索引，</a:t>
            </a:r>
            <a:r>
              <a:rPr 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减少</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从</a:t>
            </a:r>
            <a:r>
              <a:rPr 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内存</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到</a:t>
            </a:r>
            <a:r>
              <a:rPr lang="en-US" alt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CPU</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无效运输？</a:t>
            </a:r>
          </a:p>
          <a:p>
            <a:pPr defTabSz="0" eaLnBrk="1" hangingPunct="1">
              <a:lnSpc>
                <a:spcPct val="150000"/>
              </a:lnSpc>
              <a:spcBef>
                <a:spcPts val="10"/>
              </a:spcBef>
              <a:spcAft>
                <a:spcPts val="2100"/>
              </a:spcAft>
              <a:buClr>
                <a:srgbClr val="FF0000"/>
              </a:buClr>
              <a:buFont typeface="Wingdings" panose="05000000000000000000" charset="0"/>
              <a:buChar char="l"/>
              <a:tabLst>
                <a:tab pos="952500" algn="l"/>
              </a:tabLst>
            </a:pP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从</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磁盘</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到</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内存</a:t>
            </a:r>
            <a:r>
              <a:rPr 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和由</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内存</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sym typeface="+mn-ea"/>
              </a:rPr>
              <a:t>到</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CPU</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，有什么区别？</a:t>
            </a:r>
            <a:endParaRPr lang="zh-CN"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defTabSz="0" eaLnBrk="1" hangingPunct="1">
              <a:lnSpc>
                <a:spcPct val="150000"/>
              </a:lnSpc>
              <a:spcBef>
                <a:spcPts val="10"/>
              </a:spcBef>
              <a:spcAft>
                <a:spcPts val="2100"/>
              </a:spcAft>
              <a:buClr>
                <a:srgbClr val="FF0000"/>
              </a:buClr>
              <a:buFont typeface="Wingdings" panose="05000000000000000000" charset="0"/>
              <a:buChar char="l"/>
              <a:tabLst>
                <a:tab pos="952500" algn="l"/>
              </a:tabLst>
            </a:pP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对于一个</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表</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的</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外键字段</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，创建索引时，</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由于</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很多行的</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外键字段值</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相同</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，该如何处理，</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以增大压缩比？</a:t>
            </a:r>
          </a:p>
          <a:p>
            <a:pPr defTabSz="0" eaLnBrk="1" hangingPunct="1">
              <a:lnSpc>
                <a:spcPct val="150000"/>
              </a:lnSpc>
              <a:spcBef>
                <a:spcPts val="10"/>
              </a:spcBef>
              <a:spcAft>
                <a:spcPts val="2100"/>
              </a:spcAft>
              <a:buClr>
                <a:srgbClr val="FF0000"/>
              </a:buClr>
              <a:buFont typeface="Wingdings" panose="05000000000000000000" charset="0"/>
              <a:buChar char="l"/>
              <a:tabLst>
                <a:tab pos="952500" algn="l"/>
              </a:tabLst>
            </a:pP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为了</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提升性能，</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索引</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虽对</a:t>
            </a:r>
            <a:r>
              <a:rPr lang="zh-CN" sz="2000" b="1"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用户</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不可见，</a:t>
            </a:r>
            <a:r>
              <a:rPr lang="zh-CN" sz="2000" b="0" kern="0" dirty="0">
                <a:latin typeface="微软雅黑" panose="020B0503020204020204" pitchFamily="34" charset="-122"/>
                <a:ea typeface="微软雅黑" panose="020B0503020204020204" pitchFamily="34" charset="-122"/>
                <a:cs typeface="微软雅黑" panose="020B0503020204020204" pitchFamily="34" charset="-122"/>
              </a:rPr>
              <a:t>但是对</a:t>
            </a:r>
            <a:r>
              <a:rPr lang="zh-CN" sz="2000" b="0" kern="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应用程序</a:t>
            </a:r>
            <a:r>
              <a:rPr lang="zh-CN" altLang="en-US" sz="2000" b="1"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可见。</a:t>
            </a:r>
          </a:p>
        </p:txBody>
      </p:sp>
      <p:sp>
        <p:nvSpPr>
          <p:cNvPr id="3" name="Rectangle 2">
            <a:extLst>
              <a:ext uri="{FF2B5EF4-FFF2-40B4-BE49-F238E27FC236}">
                <a16:creationId xmlns:a16="http://schemas.microsoft.com/office/drawing/2014/main" id="{073F7573-B9E2-C67B-681F-F00854A51E06}"/>
              </a:ext>
            </a:extLst>
          </p:cNvPr>
          <p:cNvSpPr txBox="1">
            <a:spLocks/>
          </p:cNvSpPr>
          <p:nvPr/>
        </p:nvSpPr>
        <p:spPr>
          <a:xfrm>
            <a:off x="2771800" y="310304"/>
            <a:ext cx="3923928" cy="648072"/>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kern="0">
                <a:latin typeface="微软雅黑" panose="020B0503020204020204" pitchFamily="34" charset="-122"/>
                <a:ea typeface="微软雅黑" panose="020B0503020204020204" pitchFamily="34" charset="-122"/>
              </a:rPr>
              <a:t>对索引的思考</a:t>
            </a:r>
            <a:r>
              <a:rPr lang="en-US" altLang="zh-CN" sz="4000" kern="0">
                <a:latin typeface="微软雅黑" panose="020B0503020204020204" pitchFamily="34" charset="-122"/>
                <a:ea typeface="微软雅黑" panose="020B0503020204020204" pitchFamily="34" charset="-122"/>
              </a:rPr>
              <a:t>3</a:t>
            </a:r>
            <a:endParaRPr lang="en-US" altLang="zh-CN" sz="40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926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2290" name="Rectangle 2"/>
          <p:cNvSpPr>
            <a:spLocks noGrp="1" noChangeArrowheads="1"/>
          </p:cNvSpPr>
          <p:nvPr>
            <p:ph type="title"/>
          </p:nvPr>
        </p:nvSpPr>
        <p:spPr/>
        <p:txBody>
          <a:bodyPr/>
          <a:lstStyle/>
          <a:p>
            <a:pPr eaLnBrk="1" hangingPunct="1">
              <a:defRPr/>
            </a:pPr>
            <a:r>
              <a:rPr lang="zh-CN" altLang="en-US" dirty="0"/>
              <a:t>散列索引</a:t>
            </a:r>
            <a:r>
              <a:rPr lang="zh-CN" altLang="en-US" sz="2800" dirty="0">
                <a:solidFill>
                  <a:schemeClr val="tx1">
                    <a:lumMod val="50000"/>
                    <a:lumOff val="50000"/>
                  </a:schemeClr>
                </a:solidFill>
              </a:rPr>
              <a:t>（又称哈希索引）</a:t>
            </a:r>
            <a:endParaRPr lang="zh-CN" altLang="en-US" dirty="0">
              <a:solidFill>
                <a:schemeClr val="tx1">
                  <a:lumMod val="50000"/>
                  <a:lumOff val="50000"/>
                </a:schemeClr>
              </a:solidFill>
            </a:endParaRPr>
          </a:p>
        </p:txBody>
      </p:sp>
      <p:sp>
        <p:nvSpPr>
          <p:cNvPr id="64515" name="Rectangle 3"/>
          <p:cNvSpPr>
            <a:spLocks noGrp="1" noChangeArrowheads="1"/>
          </p:cNvSpPr>
          <p:nvPr>
            <p:ph type="body" idx="1"/>
          </p:nvPr>
        </p:nvSpPr>
        <p:spPr/>
        <p:txBody>
          <a:bodyPr/>
          <a:lstStyle/>
          <a:p>
            <a:pPr eaLnBrk="1" hangingPunct="1"/>
            <a:r>
              <a:rPr lang="zh-CN" altLang="en-US"/>
              <a:t>桶</a:t>
            </a:r>
            <a:r>
              <a:rPr lang="en-US" altLang="zh-CN"/>
              <a:t>(bucket)</a:t>
            </a:r>
          </a:p>
          <a:p>
            <a:pPr lvl="1" eaLnBrk="1" hangingPunct="1"/>
            <a:r>
              <a:rPr lang="zh-CN" altLang="en-US"/>
              <a:t>存储一条或多条记录的存储单元</a:t>
            </a:r>
          </a:p>
          <a:p>
            <a:pPr eaLnBrk="1" hangingPunct="1"/>
            <a:r>
              <a:rPr lang="zh-CN" altLang="en-US"/>
              <a:t>散列</a:t>
            </a:r>
            <a:r>
              <a:rPr lang="en-US" altLang="zh-CN"/>
              <a:t>(hash)</a:t>
            </a:r>
          </a:p>
          <a:p>
            <a:pPr lvl="1" eaLnBrk="1" hangingPunct="1"/>
            <a:r>
              <a:rPr lang="en-US" altLang="zh-CN"/>
              <a:t>K</a:t>
            </a:r>
            <a:r>
              <a:rPr lang="zh-CN" altLang="en-US"/>
              <a:t>是搜索码，</a:t>
            </a:r>
            <a:r>
              <a:rPr lang="en-US" altLang="zh-CN"/>
              <a:t>B</a:t>
            </a:r>
            <a:r>
              <a:rPr lang="zh-CN" altLang="en-US"/>
              <a:t>是桶地址，散列函数</a:t>
            </a:r>
            <a:r>
              <a:rPr lang="en-US" altLang="zh-CN"/>
              <a:t>h(K)=B</a:t>
            </a:r>
          </a:p>
          <a:p>
            <a:pPr eaLnBrk="1" hangingPunct="1"/>
            <a:r>
              <a:rPr lang="zh-CN" altLang="en-US"/>
              <a:t>散列函数</a:t>
            </a:r>
          </a:p>
          <a:p>
            <a:pPr lvl="1" eaLnBrk="1" hangingPunct="1"/>
            <a:r>
              <a:rPr lang="zh-CN" altLang="en-US"/>
              <a:t>分布是均匀的，桶包含记录的个数是均匀的</a:t>
            </a:r>
          </a:p>
          <a:p>
            <a:pPr lvl="1" eaLnBrk="1" hangingPunct="1"/>
            <a:r>
              <a:rPr lang="zh-CN" altLang="en-US"/>
              <a:t>分布是随机的，散列值不能与搜索码的值呈现出相关性</a:t>
            </a:r>
          </a:p>
          <a:p>
            <a:pPr eaLnBrk="1" hangingPunct="1"/>
            <a:r>
              <a:rPr lang="zh-CN" altLang="en-US"/>
              <a:t>桶溢出</a:t>
            </a:r>
            <a:r>
              <a:rPr lang="en-US" altLang="zh-CN"/>
              <a:t>(bucket overflow)</a:t>
            </a:r>
          </a:p>
          <a:p>
            <a:pPr lvl="1" eaLnBrk="1" hangingPunct="1"/>
            <a:r>
              <a:rPr lang="zh-CN" altLang="en-US"/>
              <a:t>桶不足</a:t>
            </a:r>
            <a:r>
              <a:rPr lang="en-US" altLang="zh-CN"/>
              <a:t>(insufficient bucket)+</a:t>
            </a:r>
            <a:r>
              <a:rPr lang="zh-CN" altLang="en-US"/>
              <a:t>偏斜</a:t>
            </a:r>
            <a:r>
              <a:rPr lang="en-US" altLang="zh-CN"/>
              <a:t>(skew)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pPr eaLnBrk="1" hangingPunct="1">
              <a:defRPr/>
            </a:pPr>
            <a:r>
              <a:rPr lang="zh-CN" altLang="en-US"/>
              <a:t>散列索引</a:t>
            </a:r>
          </a:p>
        </p:txBody>
      </p:sp>
      <p:pic>
        <p:nvPicPr>
          <p:cNvPr id="66563" name="Picture 4"/>
          <p:cNvPicPr>
            <a:picLocks noGrp="1" noChangeAspect="1" noChangeArrowheads="1"/>
          </p:cNvPicPr>
          <p:nvPr>
            <p:ph type="body" idx="1"/>
          </p:nvPr>
        </p:nvPicPr>
        <p:blipFill>
          <a:blip r:embed="rId3" cstate="print"/>
          <a:srcRect l="11179" t="961" r="11359" b="961"/>
          <a:stretch>
            <a:fillRect/>
          </a:stretch>
        </p:blipFill>
        <p:spPr>
          <a:xfrm>
            <a:off x="893763" y="1219200"/>
            <a:ext cx="7315200" cy="5486400"/>
          </a:xfrm>
          <a:noFill/>
          <a:ln w="76200" cmpd="tri">
            <a:solidFill>
              <a:schemeClr val="tx2"/>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338" name="Rectangle 2"/>
          <p:cNvSpPr>
            <a:spLocks noGrp="1" noChangeArrowheads="1"/>
          </p:cNvSpPr>
          <p:nvPr>
            <p:ph type="title"/>
          </p:nvPr>
        </p:nvSpPr>
        <p:spPr/>
        <p:txBody>
          <a:bodyPr/>
          <a:lstStyle/>
          <a:p>
            <a:pPr eaLnBrk="1" hangingPunct="1">
              <a:defRPr/>
            </a:pPr>
            <a:r>
              <a:rPr lang="zh-CN" altLang="en-US"/>
              <a:t>散列索引</a:t>
            </a:r>
          </a:p>
        </p:txBody>
      </p:sp>
      <p:sp>
        <p:nvSpPr>
          <p:cNvPr id="67587" name="Rectangle 3"/>
          <p:cNvSpPr>
            <a:spLocks noGrp="1" noChangeArrowheads="1"/>
          </p:cNvSpPr>
          <p:nvPr>
            <p:ph type="body" idx="1"/>
          </p:nvPr>
        </p:nvSpPr>
        <p:spPr/>
        <p:txBody>
          <a:bodyPr/>
          <a:lstStyle/>
          <a:p>
            <a:pPr eaLnBrk="1" hangingPunct="1"/>
            <a:r>
              <a:rPr lang="zh-CN" altLang="en-US"/>
              <a:t>溢出链</a:t>
            </a:r>
          </a:p>
        </p:txBody>
      </p:sp>
      <p:pic>
        <p:nvPicPr>
          <p:cNvPr id="67588" name="Picture 4"/>
          <p:cNvPicPr>
            <a:picLocks noChangeAspect="1" noChangeArrowheads="1"/>
          </p:cNvPicPr>
          <p:nvPr/>
        </p:nvPicPr>
        <p:blipFill>
          <a:blip r:embed="rId3" cstate="print"/>
          <a:srcRect l="867" t="12933" r="2078" b="12009"/>
          <a:stretch>
            <a:fillRect/>
          </a:stretch>
        </p:blipFill>
        <p:spPr bwMode="auto">
          <a:xfrm>
            <a:off x="1116013" y="2252663"/>
            <a:ext cx="7127875" cy="4133850"/>
          </a:xfrm>
          <a:prstGeom prst="rect">
            <a:avLst/>
          </a:prstGeom>
          <a:noFill/>
          <a:ln w="76200" cmpd="tri">
            <a:solidFill>
              <a:schemeClr val="tx2"/>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908175" y="125413"/>
            <a:ext cx="6854825"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散列索引</a:t>
            </a:r>
            <a:endParaRPr lang="en-US" altLang="zh-CN" sz="4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3299" name="Text Box 3"/>
          <p:cNvSpPr txBox="1">
            <a:spLocks noChangeArrowheads="1"/>
          </p:cNvSpPr>
          <p:nvPr/>
        </p:nvSpPr>
        <p:spPr bwMode="auto">
          <a:xfrm>
            <a:off x="130175" y="1227138"/>
            <a:ext cx="1374775" cy="612775"/>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183300" name="Text Box 4"/>
          <p:cNvSpPr txBox="1">
            <a:spLocks noChangeArrowheads="1"/>
          </p:cNvSpPr>
          <p:nvPr/>
        </p:nvSpPr>
        <p:spPr bwMode="auto">
          <a:xfrm>
            <a:off x="136525" y="2593975"/>
            <a:ext cx="1309688" cy="612775"/>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18800" bIns="118800">
            <a:spAutoFit/>
          </a:bodyPr>
          <a:lstStyle/>
          <a:p>
            <a:pPr marR="0"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48133" name="Oval 5"/>
          <p:cNvSpPr/>
          <p:nvPr/>
        </p:nvSpPr>
        <p:spPr>
          <a:xfrm>
            <a:off x="1979613" y="2420938"/>
            <a:ext cx="930275" cy="90011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endParaRPr lang="zh-CN" altLang="zh-CN" b="0" dirty="0">
              <a:latin typeface="Times New Roman" panose="02020603050405020304" pitchFamily="18" charset="0"/>
            </a:endParaRPr>
          </a:p>
        </p:txBody>
      </p:sp>
      <p:sp>
        <p:nvSpPr>
          <p:cNvPr id="48134" name="Line 6"/>
          <p:cNvSpPr/>
          <p:nvPr/>
        </p:nvSpPr>
        <p:spPr>
          <a:xfrm>
            <a:off x="752475" y="1833563"/>
            <a:ext cx="0" cy="785812"/>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8135" name="Line 7"/>
          <p:cNvSpPr/>
          <p:nvPr/>
        </p:nvSpPr>
        <p:spPr>
          <a:xfrm flipV="1">
            <a:off x="1546225" y="2997200"/>
            <a:ext cx="433388" cy="11113"/>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8136" name="Line 8"/>
          <p:cNvSpPr/>
          <p:nvPr/>
        </p:nvSpPr>
        <p:spPr>
          <a:xfrm flipV="1">
            <a:off x="1470025" y="2852738"/>
            <a:ext cx="509588" cy="3175"/>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48137" name="Line 9"/>
          <p:cNvSpPr/>
          <p:nvPr/>
        </p:nvSpPr>
        <p:spPr>
          <a:xfrm>
            <a:off x="927100" y="1844675"/>
            <a:ext cx="0" cy="725488"/>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48138" name="Rectangle 10"/>
          <p:cNvSpPr/>
          <p:nvPr/>
        </p:nvSpPr>
        <p:spPr>
          <a:xfrm>
            <a:off x="2087563" y="2636838"/>
            <a:ext cx="828675" cy="457200"/>
          </a:xfrm>
          <a:prstGeom prst="rect">
            <a:avLst/>
          </a:prstGeom>
          <a:noFill/>
          <a:ln w="9525">
            <a:noFill/>
          </a:ln>
        </p:spPr>
        <p:txBody>
          <a:bodyPr wrap="none">
            <a:spAutoFit/>
          </a:bodyPr>
          <a:lstStyle/>
          <a:p>
            <a:pPr eaLnBrk="0" hangingPunct="0"/>
            <a:r>
              <a:rPr lang="en-US" altLang="zh-CN" dirty="0">
                <a:latin typeface="Arial" panose="020B0604020202020204" pitchFamily="34" charset="0"/>
              </a:rPr>
              <a:t>Disk</a:t>
            </a:r>
          </a:p>
        </p:txBody>
      </p:sp>
      <p:sp>
        <p:nvSpPr>
          <p:cNvPr id="48139" name="Text Box 11"/>
          <p:cNvSpPr txBox="1"/>
          <p:nvPr/>
        </p:nvSpPr>
        <p:spPr>
          <a:xfrm>
            <a:off x="0" y="3482975"/>
            <a:ext cx="2411413" cy="396875"/>
          </a:xfrm>
          <a:prstGeom prst="rect">
            <a:avLst/>
          </a:prstGeom>
          <a:noFill/>
          <a:ln w="9525">
            <a:noFill/>
          </a:ln>
        </p:spPr>
        <p:txBody>
          <a:bodyPr lIns="0" rIns="0">
            <a:spAutoFit/>
          </a:bodyPr>
          <a:lstStyle/>
          <a:p>
            <a:pPr eaLnBrk="0" hangingPunct="0"/>
            <a:r>
              <a:rPr lang="zh-CN" altLang="en-US" sz="2000" b="0" dirty="0">
                <a:latin typeface="Arial" panose="020B0604020202020204" pitchFamily="34" charset="0"/>
                <a:ea typeface="华文中宋" panose="02010600040101010101" pitchFamily="2" charset="-122"/>
              </a:rPr>
              <a:t>字段取值域空间</a:t>
            </a:r>
          </a:p>
        </p:txBody>
      </p:sp>
      <p:sp>
        <p:nvSpPr>
          <p:cNvPr id="48140" name="Text Box 46"/>
          <p:cNvSpPr txBox="1"/>
          <p:nvPr/>
        </p:nvSpPr>
        <p:spPr>
          <a:xfrm>
            <a:off x="2195513" y="4076700"/>
            <a:ext cx="1676400" cy="396875"/>
          </a:xfrm>
          <a:prstGeom prst="rect">
            <a:avLst/>
          </a:prstGeom>
          <a:noFill/>
          <a:ln w="9525">
            <a:noFill/>
          </a:ln>
        </p:spPr>
        <p:txBody>
          <a:bodyPr lIns="0" rIns="0">
            <a:spAutoFit/>
          </a:bodyPr>
          <a:lstStyle/>
          <a:p>
            <a:pPr eaLnBrk="0" hangingPunct="0"/>
            <a:r>
              <a:rPr lang="zh-CN" altLang="en-US" sz="2000" b="0" dirty="0">
                <a:latin typeface="Arial" panose="020B0604020202020204" pitchFamily="34" charset="0"/>
                <a:ea typeface="华文中宋" panose="02010600040101010101" pitchFamily="2" charset="-122"/>
              </a:rPr>
              <a:t>磁盘空间地址</a:t>
            </a:r>
          </a:p>
        </p:txBody>
      </p:sp>
      <p:sp>
        <p:nvSpPr>
          <p:cNvPr id="48141" name="Rectangle 48"/>
          <p:cNvSpPr/>
          <p:nvPr/>
        </p:nvSpPr>
        <p:spPr>
          <a:xfrm>
            <a:off x="261938" y="3932238"/>
            <a:ext cx="812800" cy="28067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8142" name="Rectangle 49"/>
          <p:cNvSpPr/>
          <p:nvPr/>
        </p:nvSpPr>
        <p:spPr>
          <a:xfrm>
            <a:off x="2611438" y="4629150"/>
            <a:ext cx="654050" cy="13636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8143" name="Line 50"/>
          <p:cNvSpPr/>
          <p:nvPr/>
        </p:nvSpPr>
        <p:spPr>
          <a:xfrm flipV="1">
            <a:off x="290513" y="3965575"/>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4" name="Line 51"/>
          <p:cNvSpPr/>
          <p:nvPr/>
        </p:nvSpPr>
        <p:spPr>
          <a:xfrm flipV="1">
            <a:off x="292100" y="4067175"/>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5" name="Line 52"/>
          <p:cNvSpPr/>
          <p:nvPr/>
        </p:nvSpPr>
        <p:spPr>
          <a:xfrm flipV="1">
            <a:off x="277813" y="4181475"/>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6" name="Line 53"/>
          <p:cNvSpPr/>
          <p:nvPr/>
        </p:nvSpPr>
        <p:spPr>
          <a:xfrm flipV="1">
            <a:off x="279400" y="4283075"/>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7" name="Line 54"/>
          <p:cNvSpPr/>
          <p:nvPr/>
        </p:nvSpPr>
        <p:spPr>
          <a:xfrm flipV="1">
            <a:off x="292100" y="4395788"/>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8" name="Line 55"/>
          <p:cNvSpPr/>
          <p:nvPr/>
        </p:nvSpPr>
        <p:spPr>
          <a:xfrm flipV="1">
            <a:off x="293688" y="4497388"/>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9" name="Line 56"/>
          <p:cNvSpPr/>
          <p:nvPr/>
        </p:nvSpPr>
        <p:spPr>
          <a:xfrm flipV="1">
            <a:off x="279400" y="4611688"/>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0" name="Line 57"/>
          <p:cNvSpPr/>
          <p:nvPr/>
        </p:nvSpPr>
        <p:spPr>
          <a:xfrm flipV="1">
            <a:off x="280988" y="4713288"/>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1" name="Line 58"/>
          <p:cNvSpPr/>
          <p:nvPr/>
        </p:nvSpPr>
        <p:spPr>
          <a:xfrm flipV="1">
            <a:off x="292100" y="4824413"/>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2" name="Line 59"/>
          <p:cNvSpPr/>
          <p:nvPr/>
        </p:nvSpPr>
        <p:spPr>
          <a:xfrm flipV="1">
            <a:off x="293688" y="4926013"/>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3" name="Line 60"/>
          <p:cNvSpPr/>
          <p:nvPr/>
        </p:nvSpPr>
        <p:spPr>
          <a:xfrm flipV="1">
            <a:off x="279400" y="5040313"/>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4" name="Line 61"/>
          <p:cNvSpPr/>
          <p:nvPr/>
        </p:nvSpPr>
        <p:spPr>
          <a:xfrm flipV="1">
            <a:off x="280988" y="5141913"/>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5" name="Line 62"/>
          <p:cNvSpPr/>
          <p:nvPr/>
        </p:nvSpPr>
        <p:spPr>
          <a:xfrm flipV="1">
            <a:off x="293688" y="5254625"/>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6" name="Line 63"/>
          <p:cNvSpPr/>
          <p:nvPr/>
        </p:nvSpPr>
        <p:spPr>
          <a:xfrm flipV="1">
            <a:off x="295275" y="5356225"/>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7" name="Line 64"/>
          <p:cNvSpPr/>
          <p:nvPr/>
        </p:nvSpPr>
        <p:spPr>
          <a:xfrm flipV="1">
            <a:off x="280988" y="5470525"/>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8" name="Line 65"/>
          <p:cNvSpPr/>
          <p:nvPr/>
        </p:nvSpPr>
        <p:spPr>
          <a:xfrm flipV="1">
            <a:off x="282575" y="5572125"/>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9" name="Line 66"/>
          <p:cNvSpPr/>
          <p:nvPr/>
        </p:nvSpPr>
        <p:spPr>
          <a:xfrm flipV="1">
            <a:off x="277813" y="5681663"/>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0" name="Line 67"/>
          <p:cNvSpPr/>
          <p:nvPr/>
        </p:nvSpPr>
        <p:spPr>
          <a:xfrm flipV="1">
            <a:off x="279400" y="5783263"/>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1" name="Line 68"/>
          <p:cNvSpPr/>
          <p:nvPr/>
        </p:nvSpPr>
        <p:spPr>
          <a:xfrm flipV="1">
            <a:off x="265113" y="5897563"/>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2" name="Line 69"/>
          <p:cNvSpPr/>
          <p:nvPr/>
        </p:nvSpPr>
        <p:spPr>
          <a:xfrm flipV="1">
            <a:off x="266700" y="5999163"/>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3" name="Line 70"/>
          <p:cNvSpPr/>
          <p:nvPr/>
        </p:nvSpPr>
        <p:spPr>
          <a:xfrm flipV="1">
            <a:off x="279400" y="6111875"/>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4" name="Line 71"/>
          <p:cNvSpPr/>
          <p:nvPr/>
        </p:nvSpPr>
        <p:spPr>
          <a:xfrm flipV="1">
            <a:off x="280988" y="6213475"/>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5" name="Line 72"/>
          <p:cNvSpPr/>
          <p:nvPr/>
        </p:nvSpPr>
        <p:spPr>
          <a:xfrm flipV="1">
            <a:off x="266700" y="6327775"/>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6" name="Line 73"/>
          <p:cNvSpPr/>
          <p:nvPr/>
        </p:nvSpPr>
        <p:spPr>
          <a:xfrm flipV="1">
            <a:off x="268288" y="6429375"/>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7" name="Line 74"/>
          <p:cNvSpPr/>
          <p:nvPr/>
        </p:nvSpPr>
        <p:spPr>
          <a:xfrm flipV="1">
            <a:off x="266700" y="6542088"/>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8" name="Line 75"/>
          <p:cNvSpPr/>
          <p:nvPr/>
        </p:nvSpPr>
        <p:spPr>
          <a:xfrm flipV="1">
            <a:off x="268288" y="6643688"/>
            <a:ext cx="7254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9" name="Line 76"/>
          <p:cNvSpPr/>
          <p:nvPr/>
        </p:nvSpPr>
        <p:spPr>
          <a:xfrm flipV="1">
            <a:off x="254000" y="6757988"/>
            <a:ext cx="72548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70" name="Line 77"/>
          <p:cNvSpPr/>
          <p:nvPr/>
        </p:nvSpPr>
        <p:spPr>
          <a:xfrm flipV="1">
            <a:off x="2603500" y="4684713"/>
            <a:ext cx="65563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1" name="Line 78"/>
          <p:cNvSpPr/>
          <p:nvPr/>
        </p:nvSpPr>
        <p:spPr>
          <a:xfrm flipV="1">
            <a:off x="2598738" y="4794250"/>
            <a:ext cx="655637"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2" name="Line 79"/>
          <p:cNvSpPr/>
          <p:nvPr/>
        </p:nvSpPr>
        <p:spPr>
          <a:xfrm flipV="1">
            <a:off x="2600325" y="4895850"/>
            <a:ext cx="65563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3" name="Line 80"/>
          <p:cNvSpPr/>
          <p:nvPr/>
        </p:nvSpPr>
        <p:spPr>
          <a:xfrm flipV="1">
            <a:off x="2586038" y="5010150"/>
            <a:ext cx="655637"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4" name="Line 81"/>
          <p:cNvSpPr/>
          <p:nvPr/>
        </p:nvSpPr>
        <p:spPr>
          <a:xfrm flipV="1">
            <a:off x="2587625" y="5111750"/>
            <a:ext cx="65563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5" name="Line 82"/>
          <p:cNvSpPr/>
          <p:nvPr/>
        </p:nvSpPr>
        <p:spPr>
          <a:xfrm flipV="1">
            <a:off x="2600325" y="5224463"/>
            <a:ext cx="65563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6" name="Line 83"/>
          <p:cNvSpPr/>
          <p:nvPr/>
        </p:nvSpPr>
        <p:spPr>
          <a:xfrm flipV="1">
            <a:off x="2601913" y="5326063"/>
            <a:ext cx="655637"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7" name="Line 84"/>
          <p:cNvSpPr/>
          <p:nvPr/>
        </p:nvSpPr>
        <p:spPr>
          <a:xfrm flipV="1">
            <a:off x="2587625" y="5440363"/>
            <a:ext cx="65563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8" name="Line 85"/>
          <p:cNvSpPr/>
          <p:nvPr/>
        </p:nvSpPr>
        <p:spPr>
          <a:xfrm flipV="1">
            <a:off x="2589213" y="5541963"/>
            <a:ext cx="655637"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9" name="Line 86"/>
          <p:cNvSpPr/>
          <p:nvPr/>
        </p:nvSpPr>
        <p:spPr>
          <a:xfrm flipV="1">
            <a:off x="2587625" y="5654675"/>
            <a:ext cx="65563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80" name="Line 87"/>
          <p:cNvSpPr/>
          <p:nvPr/>
        </p:nvSpPr>
        <p:spPr>
          <a:xfrm flipV="1">
            <a:off x="2589213" y="5756275"/>
            <a:ext cx="655637"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81" name="Line 88"/>
          <p:cNvSpPr/>
          <p:nvPr/>
        </p:nvSpPr>
        <p:spPr>
          <a:xfrm flipV="1">
            <a:off x="2574925" y="5870575"/>
            <a:ext cx="65563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82" name="Line 89"/>
          <p:cNvSpPr/>
          <p:nvPr/>
        </p:nvSpPr>
        <p:spPr>
          <a:xfrm>
            <a:off x="1087438" y="3948113"/>
            <a:ext cx="1481137" cy="681037"/>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8183" name="Line 90"/>
          <p:cNvSpPr/>
          <p:nvPr/>
        </p:nvSpPr>
        <p:spPr>
          <a:xfrm flipV="1">
            <a:off x="1074738" y="5994400"/>
            <a:ext cx="1524000" cy="86360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8184" name="Line 91"/>
          <p:cNvSpPr/>
          <p:nvPr/>
        </p:nvSpPr>
        <p:spPr>
          <a:xfrm>
            <a:off x="1116013" y="5300663"/>
            <a:ext cx="1439862"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8185" name="Text Box 47"/>
          <p:cNvSpPr txBox="1"/>
          <p:nvPr/>
        </p:nvSpPr>
        <p:spPr>
          <a:xfrm>
            <a:off x="1403350" y="4868863"/>
            <a:ext cx="912813" cy="822325"/>
          </a:xfrm>
          <a:prstGeom prst="rect">
            <a:avLst/>
          </a:prstGeom>
          <a:solidFill>
            <a:schemeClr val="bg1"/>
          </a:solidFill>
          <a:ln w="9525">
            <a:noFill/>
          </a:ln>
        </p:spPr>
        <p:txBody>
          <a:bodyPr>
            <a:spAutoFit/>
          </a:bodyPr>
          <a:lstStyle/>
          <a:p>
            <a:pPr eaLnBrk="0" hangingPunct="0"/>
            <a:r>
              <a:rPr lang="zh-CN" altLang="en-US" dirty="0">
                <a:solidFill>
                  <a:srgbClr val="FF0000"/>
                </a:solidFill>
                <a:latin typeface="Arial" panose="020B0604020202020204" pitchFamily="34" charset="0"/>
              </a:rPr>
              <a:t>哈希映射</a:t>
            </a:r>
          </a:p>
        </p:txBody>
      </p:sp>
      <p:sp>
        <p:nvSpPr>
          <p:cNvPr id="48186" name="Text Box 92"/>
          <p:cNvSpPr txBox="1"/>
          <p:nvPr/>
        </p:nvSpPr>
        <p:spPr>
          <a:xfrm>
            <a:off x="4067944" y="1394087"/>
            <a:ext cx="4535488" cy="2588016"/>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75000"/>
              </a:spcBef>
            </a:pPr>
            <a:r>
              <a:rPr lang="zh-CN" altLang="en-US" sz="1600" b="0" dirty="0">
                <a:latin typeface="微软雅黑" panose="020B0503020204020204" pitchFamily="34" charset="-122"/>
                <a:ea typeface="微软雅黑" panose="020B0503020204020204" pitchFamily="34" charset="-122"/>
              </a:rPr>
              <a:t>也称 哈希索引</a:t>
            </a:r>
            <a:endParaRPr lang="en-US" altLang="zh-CN" sz="1600" b="0" dirty="0">
              <a:latin typeface="微软雅黑" panose="020B0503020204020204" pitchFamily="34" charset="-122"/>
              <a:ea typeface="微软雅黑" panose="020B0503020204020204" pitchFamily="34" charset="-122"/>
            </a:endParaRPr>
          </a:p>
          <a:p>
            <a:pPr>
              <a:lnSpc>
                <a:spcPct val="125000"/>
              </a:lnSpc>
              <a:spcBef>
                <a:spcPct val="75000"/>
              </a:spcBef>
            </a:pPr>
            <a:r>
              <a:rPr lang="zh-CN" altLang="en-US" sz="1600" b="0" dirty="0">
                <a:latin typeface="微软雅黑" panose="020B0503020204020204" pitchFamily="34" charset="-122"/>
                <a:ea typeface="微软雅黑" panose="020B0503020204020204" pitchFamily="34" charset="-122"/>
              </a:rPr>
              <a:t>当往表中添加一行记录时，对要哈希的字段计算哈希值，然后把该记录存储在磁盘空间中磁盘地址为该哈希值的地方。</a:t>
            </a:r>
          </a:p>
          <a:p>
            <a:pPr>
              <a:lnSpc>
                <a:spcPct val="125000"/>
              </a:lnSpc>
              <a:spcBef>
                <a:spcPct val="75000"/>
              </a:spcBef>
            </a:pPr>
            <a:r>
              <a:rPr lang="zh-CN" altLang="en-US" sz="1600" b="0" dirty="0">
                <a:latin typeface="微软雅黑" panose="020B0503020204020204" pitchFamily="34" charset="-122"/>
                <a:ea typeface="微软雅黑" panose="020B0503020204020204" pitchFamily="34" charset="-122"/>
              </a:rPr>
              <a:t>查询数据行时，用户给出字段值，通过哈希计算，就可发现该记录的磁盘空间地址，直接读到对应的记录，不须要一行一行地去比对；</a:t>
            </a:r>
          </a:p>
        </p:txBody>
      </p:sp>
      <p:sp>
        <p:nvSpPr>
          <p:cNvPr id="2" name="Text Box 92"/>
          <p:cNvSpPr txBox="1"/>
          <p:nvPr/>
        </p:nvSpPr>
        <p:spPr>
          <a:xfrm>
            <a:off x="4073288" y="4097020"/>
            <a:ext cx="4535488" cy="302070"/>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75000"/>
              </a:spcBef>
            </a:pPr>
            <a:r>
              <a:rPr lang="zh-CN" altLang="en-US" sz="1200" dirty="0">
                <a:solidFill>
                  <a:srgbClr val="FF0000"/>
                </a:solidFill>
                <a:latin typeface="微软雅黑" panose="020B0503020204020204" pitchFamily="34" charset="-122"/>
                <a:ea typeface="微软雅黑" panose="020B0503020204020204" pitchFamily="34" charset="-122"/>
              </a:rPr>
              <a:t>哈希索引，适合于什么特性的表？不适合于什么特性的表？</a:t>
            </a:r>
          </a:p>
        </p:txBody>
      </p:sp>
      <p:pic>
        <p:nvPicPr>
          <p:cNvPr id="4" name="图片 3">
            <a:extLst>
              <a:ext uri="{FF2B5EF4-FFF2-40B4-BE49-F238E27FC236}">
                <a16:creationId xmlns:a16="http://schemas.microsoft.com/office/drawing/2014/main" id="{2A66139F-09A1-45AC-A04C-624460C89A5C}"/>
              </a:ext>
            </a:extLst>
          </p:cNvPr>
          <p:cNvPicPr>
            <a:picLocks noChangeAspect="1"/>
          </p:cNvPicPr>
          <p:nvPr/>
        </p:nvPicPr>
        <p:blipFill>
          <a:blip r:embed="rId2"/>
          <a:stretch>
            <a:fillRect/>
          </a:stretch>
        </p:blipFill>
        <p:spPr>
          <a:xfrm>
            <a:off x="3808724" y="4852440"/>
            <a:ext cx="4924425" cy="15520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511300" y="125730"/>
            <a:ext cx="7251700" cy="1143000"/>
          </a:xfrm>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cs typeface="微软雅黑" panose="020B0503020204020204" pitchFamily="34" charset="-122"/>
              </a:rPr>
              <a:t>哈希索引在大数据情形下尤为重要</a:t>
            </a:r>
          </a:p>
        </p:txBody>
      </p:sp>
      <p:grpSp>
        <p:nvGrpSpPr>
          <p:cNvPr id="3" name="组合 2"/>
          <p:cNvGrpSpPr/>
          <p:nvPr/>
        </p:nvGrpSpPr>
        <p:grpSpPr>
          <a:xfrm>
            <a:off x="107315" y="1412240"/>
            <a:ext cx="3871913" cy="3312160"/>
            <a:chOff x="0" y="5485"/>
            <a:chExt cx="6098" cy="5216"/>
          </a:xfrm>
        </p:grpSpPr>
        <p:sp>
          <p:nvSpPr>
            <p:cNvPr id="48139" name="Text Box 11"/>
            <p:cNvSpPr txBox="1"/>
            <p:nvPr/>
          </p:nvSpPr>
          <p:spPr>
            <a:xfrm>
              <a:off x="0" y="5485"/>
              <a:ext cx="3798" cy="625"/>
            </a:xfrm>
            <a:prstGeom prst="rect">
              <a:avLst/>
            </a:prstGeom>
            <a:noFill/>
            <a:ln w="9525">
              <a:noFill/>
            </a:ln>
          </p:spPr>
          <p:txBody>
            <a:bodyPr lIns="0" rIns="0">
              <a:spAutoFit/>
            </a:bodyPr>
            <a:lstStyle/>
            <a:p>
              <a:pPr eaLnBrk="0" hangingPunct="0"/>
              <a:r>
                <a:rPr lang="zh-CN" altLang="en-US" sz="2000" b="0" dirty="0">
                  <a:latin typeface="Arial" panose="020B0604020202020204" pitchFamily="34" charset="0"/>
                  <a:ea typeface="华文中宋" panose="02010600040101010101" pitchFamily="2" charset="-122"/>
                </a:rPr>
                <a:t>字段取值域空间</a:t>
              </a:r>
            </a:p>
          </p:txBody>
        </p:sp>
        <p:sp>
          <p:nvSpPr>
            <p:cNvPr id="48140" name="Text Box 46"/>
            <p:cNvSpPr txBox="1"/>
            <p:nvPr/>
          </p:nvSpPr>
          <p:spPr>
            <a:xfrm>
              <a:off x="3458" y="6420"/>
              <a:ext cx="2640" cy="625"/>
            </a:xfrm>
            <a:prstGeom prst="rect">
              <a:avLst/>
            </a:prstGeom>
            <a:noFill/>
            <a:ln w="9525">
              <a:noFill/>
            </a:ln>
          </p:spPr>
          <p:txBody>
            <a:bodyPr lIns="0" rIns="0">
              <a:spAutoFit/>
            </a:bodyPr>
            <a:lstStyle/>
            <a:p>
              <a:pPr eaLnBrk="0" hangingPunct="0"/>
              <a:r>
                <a:rPr lang="zh-CN" altLang="en-US" sz="2000" b="0" dirty="0">
                  <a:latin typeface="Arial" panose="020B0604020202020204" pitchFamily="34" charset="0"/>
                  <a:ea typeface="华文中宋" panose="02010600040101010101" pitchFamily="2" charset="-122"/>
                </a:rPr>
                <a:t>磁盘空间地址</a:t>
              </a:r>
            </a:p>
          </p:txBody>
        </p:sp>
        <p:sp>
          <p:nvSpPr>
            <p:cNvPr id="48141" name="Rectangle 48"/>
            <p:cNvSpPr/>
            <p:nvPr/>
          </p:nvSpPr>
          <p:spPr>
            <a:xfrm>
              <a:off x="413" y="6193"/>
              <a:ext cx="1280" cy="44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8142" name="Rectangle 49"/>
            <p:cNvSpPr/>
            <p:nvPr/>
          </p:nvSpPr>
          <p:spPr>
            <a:xfrm>
              <a:off x="4113" y="7290"/>
              <a:ext cx="1030" cy="21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8143" name="Line 50"/>
            <p:cNvSpPr/>
            <p:nvPr/>
          </p:nvSpPr>
          <p:spPr>
            <a:xfrm flipV="1">
              <a:off x="458" y="6245"/>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4" name="Line 51"/>
            <p:cNvSpPr/>
            <p:nvPr/>
          </p:nvSpPr>
          <p:spPr>
            <a:xfrm flipV="1">
              <a:off x="460" y="6405"/>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5" name="Line 52"/>
            <p:cNvSpPr/>
            <p:nvPr/>
          </p:nvSpPr>
          <p:spPr>
            <a:xfrm flipV="1">
              <a:off x="438" y="6585"/>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6" name="Line 53"/>
            <p:cNvSpPr/>
            <p:nvPr/>
          </p:nvSpPr>
          <p:spPr>
            <a:xfrm flipV="1">
              <a:off x="440" y="6745"/>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7" name="Line 54"/>
            <p:cNvSpPr/>
            <p:nvPr/>
          </p:nvSpPr>
          <p:spPr>
            <a:xfrm flipV="1">
              <a:off x="460" y="6923"/>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8" name="Line 55"/>
            <p:cNvSpPr/>
            <p:nvPr/>
          </p:nvSpPr>
          <p:spPr>
            <a:xfrm flipV="1">
              <a:off x="463" y="7083"/>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49" name="Line 56"/>
            <p:cNvSpPr/>
            <p:nvPr/>
          </p:nvSpPr>
          <p:spPr>
            <a:xfrm flipV="1">
              <a:off x="440" y="7263"/>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0" name="Line 57"/>
            <p:cNvSpPr/>
            <p:nvPr/>
          </p:nvSpPr>
          <p:spPr>
            <a:xfrm flipV="1">
              <a:off x="443" y="7423"/>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1" name="Line 58"/>
            <p:cNvSpPr/>
            <p:nvPr/>
          </p:nvSpPr>
          <p:spPr>
            <a:xfrm flipV="1">
              <a:off x="460" y="7598"/>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2" name="Line 59"/>
            <p:cNvSpPr/>
            <p:nvPr/>
          </p:nvSpPr>
          <p:spPr>
            <a:xfrm flipV="1">
              <a:off x="463" y="7758"/>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3" name="Line 60"/>
            <p:cNvSpPr/>
            <p:nvPr/>
          </p:nvSpPr>
          <p:spPr>
            <a:xfrm flipV="1">
              <a:off x="440" y="7938"/>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4" name="Line 61"/>
            <p:cNvSpPr/>
            <p:nvPr/>
          </p:nvSpPr>
          <p:spPr>
            <a:xfrm flipV="1">
              <a:off x="443" y="8098"/>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5" name="Line 62"/>
            <p:cNvSpPr/>
            <p:nvPr/>
          </p:nvSpPr>
          <p:spPr>
            <a:xfrm flipV="1">
              <a:off x="463" y="8275"/>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6" name="Line 63"/>
            <p:cNvSpPr/>
            <p:nvPr/>
          </p:nvSpPr>
          <p:spPr>
            <a:xfrm flipV="1">
              <a:off x="465" y="8435"/>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7" name="Line 64"/>
            <p:cNvSpPr/>
            <p:nvPr/>
          </p:nvSpPr>
          <p:spPr>
            <a:xfrm flipV="1">
              <a:off x="443" y="8615"/>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8" name="Line 65"/>
            <p:cNvSpPr/>
            <p:nvPr/>
          </p:nvSpPr>
          <p:spPr>
            <a:xfrm flipV="1">
              <a:off x="445" y="8775"/>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59" name="Line 66"/>
            <p:cNvSpPr/>
            <p:nvPr/>
          </p:nvSpPr>
          <p:spPr>
            <a:xfrm flipV="1">
              <a:off x="438" y="8948"/>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0" name="Line 67"/>
            <p:cNvSpPr/>
            <p:nvPr/>
          </p:nvSpPr>
          <p:spPr>
            <a:xfrm flipV="1">
              <a:off x="440" y="9108"/>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1" name="Line 68"/>
            <p:cNvSpPr/>
            <p:nvPr/>
          </p:nvSpPr>
          <p:spPr>
            <a:xfrm flipV="1">
              <a:off x="418" y="9288"/>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2" name="Line 69"/>
            <p:cNvSpPr/>
            <p:nvPr/>
          </p:nvSpPr>
          <p:spPr>
            <a:xfrm flipV="1">
              <a:off x="420" y="9448"/>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3" name="Line 70"/>
            <p:cNvSpPr/>
            <p:nvPr/>
          </p:nvSpPr>
          <p:spPr>
            <a:xfrm flipV="1">
              <a:off x="440" y="9625"/>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4" name="Line 71"/>
            <p:cNvSpPr/>
            <p:nvPr/>
          </p:nvSpPr>
          <p:spPr>
            <a:xfrm flipV="1">
              <a:off x="443" y="9785"/>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5" name="Line 72"/>
            <p:cNvSpPr/>
            <p:nvPr/>
          </p:nvSpPr>
          <p:spPr>
            <a:xfrm flipV="1">
              <a:off x="420" y="9965"/>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6" name="Line 73"/>
            <p:cNvSpPr/>
            <p:nvPr/>
          </p:nvSpPr>
          <p:spPr>
            <a:xfrm flipV="1">
              <a:off x="423" y="10125"/>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7" name="Line 74"/>
            <p:cNvSpPr/>
            <p:nvPr/>
          </p:nvSpPr>
          <p:spPr>
            <a:xfrm flipV="1">
              <a:off x="420" y="10303"/>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8" name="Line 75"/>
            <p:cNvSpPr/>
            <p:nvPr/>
          </p:nvSpPr>
          <p:spPr>
            <a:xfrm flipV="1">
              <a:off x="423" y="10463"/>
              <a:ext cx="1142"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69" name="Line 76"/>
            <p:cNvSpPr/>
            <p:nvPr/>
          </p:nvSpPr>
          <p:spPr>
            <a:xfrm flipV="1">
              <a:off x="400" y="10643"/>
              <a:ext cx="114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48170" name="Line 77"/>
            <p:cNvSpPr/>
            <p:nvPr/>
          </p:nvSpPr>
          <p:spPr>
            <a:xfrm flipV="1">
              <a:off x="4100" y="7378"/>
              <a:ext cx="103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1" name="Line 78"/>
            <p:cNvSpPr/>
            <p:nvPr/>
          </p:nvSpPr>
          <p:spPr>
            <a:xfrm flipV="1">
              <a:off x="4093" y="7550"/>
              <a:ext cx="103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2" name="Line 79"/>
            <p:cNvSpPr/>
            <p:nvPr/>
          </p:nvSpPr>
          <p:spPr>
            <a:xfrm flipV="1">
              <a:off x="4095" y="7710"/>
              <a:ext cx="103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3" name="Line 80"/>
            <p:cNvSpPr/>
            <p:nvPr/>
          </p:nvSpPr>
          <p:spPr>
            <a:xfrm flipV="1">
              <a:off x="4073" y="7890"/>
              <a:ext cx="103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4" name="Line 81"/>
            <p:cNvSpPr/>
            <p:nvPr/>
          </p:nvSpPr>
          <p:spPr>
            <a:xfrm flipV="1">
              <a:off x="4075" y="8050"/>
              <a:ext cx="103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5" name="Line 82"/>
            <p:cNvSpPr/>
            <p:nvPr/>
          </p:nvSpPr>
          <p:spPr>
            <a:xfrm flipV="1">
              <a:off x="4095" y="8228"/>
              <a:ext cx="103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6" name="Line 83"/>
            <p:cNvSpPr/>
            <p:nvPr/>
          </p:nvSpPr>
          <p:spPr>
            <a:xfrm flipV="1">
              <a:off x="4098" y="8388"/>
              <a:ext cx="103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7" name="Line 84"/>
            <p:cNvSpPr/>
            <p:nvPr/>
          </p:nvSpPr>
          <p:spPr>
            <a:xfrm flipV="1">
              <a:off x="4075" y="8568"/>
              <a:ext cx="103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8" name="Line 85"/>
            <p:cNvSpPr/>
            <p:nvPr/>
          </p:nvSpPr>
          <p:spPr>
            <a:xfrm flipV="1">
              <a:off x="4078" y="8728"/>
              <a:ext cx="103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79" name="Line 86"/>
            <p:cNvSpPr/>
            <p:nvPr/>
          </p:nvSpPr>
          <p:spPr>
            <a:xfrm flipV="1">
              <a:off x="4075" y="8905"/>
              <a:ext cx="103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80" name="Line 87"/>
            <p:cNvSpPr/>
            <p:nvPr/>
          </p:nvSpPr>
          <p:spPr>
            <a:xfrm flipV="1">
              <a:off x="4078" y="9065"/>
              <a:ext cx="103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81" name="Line 88"/>
            <p:cNvSpPr/>
            <p:nvPr/>
          </p:nvSpPr>
          <p:spPr>
            <a:xfrm flipV="1">
              <a:off x="4055" y="9245"/>
              <a:ext cx="103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48182" name="Line 89"/>
            <p:cNvSpPr/>
            <p:nvPr/>
          </p:nvSpPr>
          <p:spPr>
            <a:xfrm>
              <a:off x="1713" y="6218"/>
              <a:ext cx="2332" cy="1072"/>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8183" name="Line 90"/>
            <p:cNvSpPr/>
            <p:nvPr/>
          </p:nvSpPr>
          <p:spPr>
            <a:xfrm flipV="1">
              <a:off x="1673" y="9341"/>
              <a:ext cx="2400" cy="136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8184" name="Line 91"/>
            <p:cNvSpPr/>
            <p:nvPr/>
          </p:nvSpPr>
          <p:spPr>
            <a:xfrm>
              <a:off x="1758" y="8348"/>
              <a:ext cx="2267"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8185" name="Text Box 47"/>
            <p:cNvSpPr txBox="1"/>
            <p:nvPr/>
          </p:nvSpPr>
          <p:spPr>
            <a:xfrm>
              <a:off x="2210" y="7668"/>
              <a:ext cx="1438" cy="1295"/>
            </a:xfrm>
            <a:prstGeom prst="rect">
              <a:avLst/>
            </a:prstGeom>
            <a:solidFill>
              <a:schemeClr val="bg1"/>
            </a:solidFill>
            <a:ln w="9525">
              <a:noFill/>
            </a:ln>
          </p:spPr>
          <p:txBody>
            <a:bodyPr>
              <a:spAutoFit/>
            </a:bodyPr>
            <a:lstStyle/>
            <a:p>
              <a:pPr eaLnBrk="0" hangingPunct="0"/>
              <a:r>
                <a:rPr lang="zh-CN" altLang="en-US" dirty="0">
                  <a:solidFill>
                    <a:srgbClr val="FF0000"/>
                  </a:solidFill>
                  <a:latin typeface="Arial" panose="020B0604020202020204" pitchFamily="34" charset="0"/>
                </a:rPr>
                <a:t>哈希映射</a:t>
              </a:r>
            </a:p>
          </p:txBody>
        </p:sp>
      </p:grpSp>
      <p:sp>
        <p:nvSpPr>
          <p:cNvPr id="48186" name="Text Box 92"/>
          <p:cNvSpPr txBox="1"/>
          <p:nvPr/>
        </p:nvSpPr>
        <p:spPr>
          <a:xfrm>
            <a:off x="251460" y="4869180"/>
            <a:ext cx="5136515" cy="1863725"/>
          </a:xfrm>
          <a:prstGeom prst="rect">
            <a:avLst/>
          </a:prstGeom>
          <a:solidFill>
            <a:schemeClr val="bg1"/>
          </a:solidFill>
          <a:ln w="28575" cap="flat" cmpd="sng">
            <a:solidFill>
              <a:srgbClr val="969696"/>
            </a:solidFill>
            <a:prstDash val="solid"/>
            <a:miter/>
            <a:headEnd type="none" w="med" len="med"/>
            <a:tailEnd type="none" w="med" len="med"/>
          </a:ln>
        </p:spPr>
        <p:txBody>
          <a:bodyPr wrap="square">
            <a:spAutoFit/>
          </a:bodyPr>
          <a:lstStyle/>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应用特性分析：</a:t>
            </a:r>
          </a:p>
          <a:p>
            <a:pPr marL="342900" indent="-342900">
              <a:lnSpc>
                <a:spcPct val="120000"/>
              </a:lnSpc>
              <a:spcBef>
                <a:spcPts val="0"/>
              </a:spcBef>
              <a:spcAft>
                <a:spcPts val="0"/>
              </a:spcAft>
              <a:buClr>
                <a:srgbClr val="FF0000"/>
              </a:buClr>
              <a:buFont typeface="Wingdings" panose="05000000000000000000" charset="0"/>
              <a:buChar char="l"/>
            </a:pPr>
            <a:r>
              <a:rPr lang="zh-CN" altLang="en-US" b="0" dirty="0">
                <a:latin typeface="微软雅黑" panose="020B0503020204020204" pitchFamily="34" charset="-122"/>
                <a:ea typeface="微软雅黑" panose="020B0503020204020204" pitchFamily="34" charset="-122"/>
              </a:rPr>
              <a:t>学生是教务系统最大的用户群体；</a:t>
            </a:r>
          </a:p>
          <a:p>
            <a:pPr marL="342900" indent="-342900">
              <a:lnSpc>
                <a:spcPct val="120000"/>
              </a:lnSpc>
              <a:spcBef>
                <a:spcPts val="0"/>
              </a:spcBef>
              <a:spcAft>
                <a:spcPts val="0"/>
              </a:spcAft>
              <a:buClr>
                <a:srgbClr val="FF0000"/>
              </a:buClr>
              <a:buFont typeface="Wingdings" panose="05000000000000000000" charset="0"/>
              <a:buChar char="l"/>
            </a:pPr>
            <a:r>
              <a:rPr lang="zh-CN" altLang="en-US" b="0" dirty="0">
                <a:latin typeface="微软雅黑" panose="020B0503020204020204" pitchFamily="34" charset="-122"/>
                <a:ea typeface="微软雅黑" panose="020B0503020204020204" pitchFamily="34" charset="-122"/>
              </a:rPr>
              <a:t>学生最频繁的访问：读选课记录；</a:t>
            </a:r>
          </a:p>
          <a:p>
            <a:pPr marL="342900" indent="-342900">
              <a:lnSpc>
                <a:spcPct val="120000"/>
              </a:lnSpc>
              <a:spcBef>
                <a:spcPts val="0"/>
              </a:spcBef>
              <a:spcAft>
                <a:spcPts val="0"/>
              </a:spcAft>
              <a:buClr>
                <a:srgbClr val="FF0000"/>
              </a:buClr>
              <a:buFont typeface="Wingdings" panose="05000000000000000000" charset="0"/>
              <a:buChar char="l"/>
            </a:pPr>
            <a:r>
              <a:rPr lang="zh-CN" altLang="en-US" b="0" dirty="0">
                <a:latin typeface="微软雅黑" panose="020B0503020204020204" pitchFamily="34" charset="-122"/>
                <a:ea typeface="微软雅黑" panose="020B0503020204020204" pitchFamily="34" charset="-122"/>
              </a:rPr>
              <a:t>每个学生只能看自己的选课记录；</a:t>
            </a:r>
          </a:p>
        </p:txBody>
      </p:sp>
      <p:sp>
        <p:nvSpPr>
          <p:cNvPr id="2" name="Text Box 92"/>
          <p:cNvSpPr txBox="1"/>
          <p:nvPr/>
        </p:nvSpPr>
        <p:spPr>
          <a:xfrm>
            <a:off x="4140200" y="1387475"/>
            <a:ext cx="4535488" cy="1014730"/>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75000"/>
              </a:spcBef>
            </a:pPr>
            <a:r>
              <a:rPr lang="zh-CN" altLang="en-US" dirty="0">
                <a:solidFill>
                  <a:srgbClr val="FF0000"/>
                </a:solidFill>
                <a:latin typeface="微软雅黑" panose="020B0503020204020204" pitchFamily="34" charset="-122"/>
                <a:ea typeface="微软雅黑" panose="020B0503020204020204" pitchFamily="34" charset="-122"/>
              </a:rPr>
              <a:t>哈希索引，适合于什么特性的表？不适合于什么特性的表？</a:t>
            </a:r>
          </a:p>
        </p:txBody>
      </p:sp>
      <p:sp>
        <p:nvSpPr>
          <p:cNvPr id="4" name="Text Box 92"/>
          <p:cNvSpPr txBox="1"/>
          <p:nvPr/>
        </p:nvSpPr>
        <p:spPr>
          <a:xfrm>
            <a:off x="4140200" y="2642870"/>
            <a:ext cx="4535488" cy="553085"/>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75000"/>
              </a:spcBef>
            </a:pPr>
            <a:r>
              <a:rPr lang="zh-CN" altLang="en-US" dirty="0">
                <a:solidFill>
                  <a:srgbClr val="FF0000"/>
                </a:solidFill>
                <a:latin typeface="微软雅黑" panose="020B0503020204020204" pitchFamily="34" charset="-122"/>
                <a:ea typeface="微软雅黑" panose="020B0503020204020204" pitchFamily="34" charset="-122"/>
              </a:rPr>
              <a:t>索引会导致存储空间的闲置问题？</a:t>
            </a:r>
          </a:p>
        </p:txBody>
      </p:sp>
      <p:sp>
        <p:nvSpPr>
          <p:cNvPr id="5" name="文本框 4"/>
          <p:cNvSpPr txBox="1"/>
          <p:nvPr/>
        </p:nvSpPr>
        <p:spPr>
          <a:xfrm>
            <a:off x="5868035" y="3572510"/>
            <a:ext cx="2540000" cy="1291590"/>
          </a:xfrm>
          <a:prstGeom prst="rect">
            <a:avLst/>
          </a:prstGeom>
          <a:noFill/>
          <a:ln w="19050" cmpd="sng">
            <a:solidFill>
              <a:schemeClr val="accent1">
                <a:shade val="50000"/>
              </a:schemeClr>
            </a:solidFill>
            <a:prstDash val="solid"/>
          </a:ln>
        </p:spPr>
        <p:txBody>
          <a:bodyPr wrap="square" rtlCol="0" anchor="t">
            <a:spAutoFit/>
          </a:bodyPr>
          <a:lstStyle/>
          <a:p>
            <a:pPr marL="342900" indent="-342900">
              <a:lnSpc>
                <a:spcPct val="125000"/>
              </a:lnSpc>
              <a:spcBef>
                <a:spcPct val="75000"/>
              </a:spcBef>
              <a:buFont typeface="Wingdings" panose="05000000000000000000" charset="0"/>
              <a:buChar char="l"/>
            </a:pPr>
            <a:r>
              <a:rPr lang="zh-CN" altLang="en-US" dirty="0">
                <a:solidFill>
                  <a:srgbClr val="FF0000"/>
                </a:solidFill>
                <a:latin typeface="微软雅黑" panose="020B0503020204020204" pitchFamily="34" charset="-122"/>
                <a:ea typeface="微软雅黑" panose="020B0503020204020204" pitchFamily="34" charset="-122"/>
                <a:sym typeface="+mn-ea"/>
              </a:rPr>
              <a:t>分级索引；</a:t>
            </a:r>
            <a:endParaRPr lang="zh-CN" altLang="en-US" dirty="0">
              <a:solidFill>
                <a:srgbClr val="FF0000"/>
              </a:solidFill>
              <a:latin typeface="微软雅黑" panose="020B0503020204020204" pitchFamily="34" charset="-122"/>
              <a:ea typeface="微软雅黑" panose="020B0503020204020204" pitchFamily="34" charset="-122"/>
            </a:endParaRPr>
          </a:p>
          <a:p>
            <a:pPr marL="342900" indent="-342900">
              <a:lnSpc>
                <a:spcPct val="125000"/>
              </a:lnSpc>
              <a:spcBef>
                <a:spcPct val="75000"/>
              </a:spcBef>
              <a:buFont typeface="Wingdings" panose="05000000000000000000" charset="0"/>
              <a:buChar char="l"/>
            </a:pPr>
            <a:r>
              <a:rPr lang="zh-CN" altLang="en-US" dirty="0">
                <a:solidFill>
                  <a:srgbClr val="FF0000"/>
                </a:solidFill>
                <a:latin typeface="微软雅黑" panose="020B0503020204020204" pitchFamily="34" charset="-122"/>
                <a:ea typeface="微软雅黑" panose="020B0503020204020204" pitchFamily="34" charset="-122"/>
                <a:sym typeface="+mn-ea"/>
              </a:rPr>
              <a:t>混合索引；</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AA5C464-591C-87E9-5258-46549F6C5675}"/>
              </a:ext>
            </a:extLst>
          </p:cNvPr>
          <p:cNvGrpSpPr/>
          <p:nvPr/>
        </p:nvGrpSpPr>
        <p:grpSpPr>
          <a:xfrm>
            <a:off x="1475740" y="1515745"/>
            <a:ext cx="6092190" cy="5342255"/>
            <a:chOff x="4006" y="3742"/>
            <a:chExt cx="7439" cy="6934"/>
          </a:xfrm>
        </p:grpSpPr>
        <p:sp>
          <p:nvSpPr>
            <p:cNvPr id="11" name="Line 3">
              <a:extLst>
                <a:ext uri="{FF2B5EF4-FFF2-40B4-BE49-F238E27FC236}">
                  <a16:creationId xmlns:a16="http://schemas.microsoft.com/office/drawing/2014/main" id="{A57BF522-85E2-A427-3F09-0E57C24743B6}"/>
                </a:ext>
              </a:extLst>
            </p:cNvPr>
            <p:cNvSpPr/>
            <p:nvPr/>
          </p:nvSpPr>
          <p:spPr>
            <a:xfrm flipH="1">
              <a:off x="7632" y="4009"/>
              <a:ext cx="477" cy="293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12" name="Oval 5">
              <a:extLst>
                <a:ext uri="{FF2B5EF4-FFF2-40B4-BE49-F238E27FC236}">
                  <a16:creationId xmlns:a16="http://schemas.microsoft.com/office/drawing/2014/main" id="{944F0A63-20C7-8729-99C9-EB60AA594B32}"/>
                </a:ext>
              </a:extLst>
            </p:cNvPr>
            <p:cNvSpPr/>
            <p:nvPr/>
          </p:nvSpPr>
          <p:spPr>
            <a:xfrm>
              <a:off x="10959" y="7235"/>
              <a:ext cx="355" cy="343"/>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3" name="Oval 6">
              <a:extLst>
                <a:ext uri="{FF2B5EF4-FFF2-40B4-BE49-F238E27FC236}">
                  <a16:creationId xmlns:a16="http://schemas.microsoft.com/office/drawing/2014/main" id="{1CA17F57-A3AA-6D49-E65B-8A7014D24591}"/>
                </a:ext>
              </a:extLst>
            </p:cNvPr>
            <p:cNvSpPr/>
            <p:nvPr/>
          </p:nvSpPr>
          <p:spPr>
            <a:xfrm>
              <a:off x="4006" y="3742"/>
              <a:ext cx="7439" cy="6934"/>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4" name="Oval 7">
              <a:extLst>
                <a:ext uri="{FF2B5EF4-FFF2-40B4-BE49-F238E27FC236}">
                  <a16:creationId xmlns:a16="http://schemas.microsoft.com/office/drawing/2014/main" id="{CEEA7E0C-EB08-3F48-5965-437FDECBD87F}"/>
                </a:ext>
              </a:extLst>
            </p:cNvPr>
            <p:cNvSpPr/>
            <p:nvPr/>
          </p:nvSpPr>
          <p:spPr>
            <a:xfrm>
              <a:off x="4282" y="4044"/>
              <a:ext cx="6867" cy="6399"/>
            </a:xfrm>
            <a:prstGeom prst="ellipse">
              <a:avLst/>
            </a:prstGeom>
            <a:noFill/>
            <a:ln w="9525" cap="flat" cmpd="sng">
              <a:solidFill>
                <a:schemeClr val="tx1"/>
              </a:solidFill>
              <a:prstDash val="solid"/>
              <a:headEnd type="none" w="med" len="med"/>
              <a:tailEnd type="none" w="med" len="med"/>
            </a:ln>
          </p:spPr>
          <p:txBody>
            <a:bodyPr wrap="none" anchor="ctr"/>
            <a:lstStyle/>
            <a:p>
              <a:pPr algn="ctr" eaLnBrk="0" hangingPunct="0">
                <a:buFont typeface="Arial" panose="020B0604020202020204" pitchFamily="34" charset="0"/>
                <a:buNone/>
              </a:pPr>
              <a:endParaRPr lang="zh-CN" altLang="zh-CN" sz="2000" b="0" dirty="0">
                <a:latin typeface="Times New Roman" panose="02020603050405020304" pitchFamily="18" charset="0"/>
              </a:endParaRPr>
            </a:p>
          </p:txBody>
        </p:sp>
        <p:sp>
          <p:nvSpPr>
            <p:cNvPr id="15" name="Oval 8">
              <a:extLst>
                <a:ext uri="{FF2B5EF4-FFF2-40B4-BE49-F238E27FC236}">
                  <a16:creationId xmlns:a16="http://schemas.microsoft.com/office/drawing/2014/main" id="{60205318-7564-004F-5220-AD09FF3834DC}"/>
                </a:ext>
              </a:extLst>
            </p:cNvPr>
            <p:cNvSpPr/>
            <p:nvPr/>
          </p:nvSpPr>
          <p:spPr>
            <a:xfrm>
              <a:off x="4568" y="4291"/>
              <a:ext cx="6297" cy="586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6" name="Oval 9">
              <a:extLst>
                <a:ext uri="{FF2B5EF4-FFF2-40B4-BE49-F238E27FC236}">
                  <a16:creationId xmlns:a16="http://schemas.microsoft.com/office/drawing/2014/main" id="{88FD146F-2F70-662D-3C28-E74ECA79DE44}"/>
                </a:ext>
              </a:extLst>
            </p:cNvPr>
            <p:cNvSpPr/>
            <p:nvPr/>
          </p:nvSpPr>
          <p:spPr>
            <a:xfrm>
              <a:off x="4812" y="4516"/>
              <a:ext cx="5723" cy="5332"/>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7" name="Oval 10">
              <a:extLst>
                <a:ext uri="{FF2B5EF4-FFF2-40B4-BE49-F238E27FC236}">
                  <a16:creationId xmlns:a16="http://schemas.microsoft.com/office/drawing/2014/main" id="{6D43BAD7-A16A-E237-EEF7-5B8BAA953B12}"/>
                </a:ext>
              </a:extLst>
            </p:cNvPr>
            <p:cNvSpPr/>
            <p:nvPr/>
          </p:nvSpPr>
          <p:spPr>
            <a:xfrm>
              <a:off x="5100" y="4807"/>
              <a:ext cx="5149" cy="479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8" name="Oval 11">
              <a:extLst>
                <a:ext uri="{FF2B5EF4-FFF2-40B4-BE49-F238E27FC236}">
                  <a16:creationId xmlns:a16="http://schemas.microsoft.com/office/drawing/2014/main" id="{943A3A89-14B0-7D34-B1F7-3EF2A61EFF29}"/>
                </a:ext>
              </a:extLst>
            </p:cNvPr>
            <p:cNvSpPr/>
            <p:nvPr/>
          </p:nvSpPr>
          <p:spPr>
            <a:xfrm>
              <a:off x="5386" y="5073"/>
              <a:ext cx="4581" cy="427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19" name="Oval 12">
              <a:extLst>
                <a:ext uri="{FF2B5EF4-FFF2-40B4-BE49-F238E27FC236}">
                  <a16:creationId xmlns:a16="http://schemas.microsoft.com/office/drawing/2014/main" id="{FA36CA10-3A00-9E7F-3BBB-3EA90CF8D701}"/>
                </a:ext>
              </a:extLst>
            </p:cNvPr>
            <p:cNvSpPr/>
            <p:nvPr/>
          </p:nvSpPr>
          <p:spPr>
            <a:xfrm>
              <a:off x="5707" y="5330"/>
              <a:ext cx="4007" cy="373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0" name="Oval 13">
              <a:extLst>
                <a:ext uri="{FF2B5EF4-FFF2-40B4-BE49-F238E27FC236}">
                  <a16:creationId xmlns:a16="http://schemas.microsoft.com/office/drawing/2014/main" id="{9A8BD0EA-90D6-484D-C4F3-7F77CA434835}"/>
                </a:ext>
              </a:extLst>
            </p:cNvPr>
            <p:cNvSpPr/>
            <p:nvPr/>
          </p:nvSpPr>
          <p:spPr>
            <a:xfrm>
              <a:off x="5983" y="5599"/>
              <a:ext cx="3481" cy="3244"/>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1" name="Oval 14">
              <a:extLst>
                <a:ext uri="{FF2B5EF4-FFF2-40B4-BE49-F238E27FC236}">
                  <a16:creationId xmlns:a16="http://schemas.microsoft.com/office/drawing/2014/main" id="{D72399F4-A8C0-8956-6095-30C1C614BEED}"/>
                </a:ext>
              </a:extLst>
            </p:cNvPr>
            <p:cNvSpPr/>
            <p:nvPr/>
          </p:nvSpPr>
          <p:spPr>
            <a:xfrm>
              <a:off x="6269" y="5865"/>
              <a:ext cx="2957" cy="275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2" name="Oval 15">
              <a:extLst>
                <a:ext uri="{FF2B5EF4-FFF2-40B4-BE49-F238E27FC236}">
                  <a16:creationId xmlns:a16="http://schemas.microsoft.com/office/drawing/2014/main" id="{62B253D5-D1E0-5452-C6A8-5E1024421278}"/>
                </a:ext>
              </a:extLst>
            </p:cNvPr>
            <p:cNvSpPr/>
            <p:nvPr/>
          </p:nvSpPr>
          <p:spPr>
            <a:xfrm>
              <a:off x="6555" y="6132"/>
              <a:ext cx="2431" cy="226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3" name="Oval 16">
              <a:extLst>
                <a:ext uri="{FF2B5EF4-FFF2-40B4-BE49-F238E27FC236}">
                  <a16:creationId xmlns:a16="http://schemas.microsoft.com/office/drawing/2014/main" id="{9A065A50-0E0D-DBF0-204F-1ACE7C0232E9}"/>
                </a:ext>
              </a:extLst>
            </p:cNvPr>
            <p:cNvSpPr/>
            <p:nvPr/>
          </p:nvSpPr>
          <p:spPr>
            <a:xfrm>
              <a:off x="6841" y="6398"/>
              <a:ext cx="1908" cy="177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4" name="Oval 17">
              <a:extLst>
                <a:ext uri="{FF2B5EF4-FFF2-40B4-BE49-F238E27FC236}">
                  <a16:creationId xmlns:a16="http://schemas.microsoft.com/office/drawing/2014/main" id="{B093C6BF-51D2-02A8-C505-A0B2CCDE4352}"/>
                </a:ext>
              </a:extLst>
            </p:cNvPr>
            <p:cNvSpPr/>
            <p:nvPr/>
          </p:nvSpPr>
          <p:spPr>
            <a:xfrm>
              <a:off x="7127" y="6665"/>
              <a:ext cx="1382" cy="128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5" name="Oval 18">
              <a:extLst>
                <a:ext uri="{FF2B5EF4-FFF2-40B4-BE49-F238E27FC236}">
                  <a16:creationId xmlns:a16="http://schemas.microsoft.com/office/drawing/2014/main" id="{A1CE9909-A679-A668-111E-A046B3228DB6}"/>
                </a:ext>
              </a:extLst>
            </p:cNvPr>
            <p:cNvSpPr/>
            <p:nvPr/>
          </p:nvSpPr>
          <p:spPr>
            <a:xfrm>
              <a:off x="7413" y="6932"/>
              <a:ext cx="858" cy="80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6" name="Oval 19">
              <a:extLst>
                <a:ext uri="{FF2B5EF4-FFF2-40B4-BE49-F238E27FC236}">
                  <a16:creationId xmlns:a16="http://schemas.microsoft.com/office/drawing/2014/main" id="{93998911-CD63-9A32-8BD8-836D61D3B58B}"/>
                </a:ext>
              </a:extLst>
            </p:cNvPr>
            <p:cNvSpPr/>
            <p:nvPr/>
          </p:nvSpPr>
          <p:spPr>
            <a:xfrm>
              <a:off x="7699" y="7198"/>
              <a:ext cx="334" cy="312"/>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7" name="Rectangle 20">
              <a:extLst>
                <a:ext uri="{FF2B5EF4-FFF2-40B4-BE49-F238E27FC236}">
                  <a16:creationId xmlns:a16="http://schemas.microsoft.com/office/drawing/2014/main" id="{01E28ED6-C490-FB38-DCC6-10304EB85CE6}"/>
                </a:ext>
              </a:extLst>
            </p:cNvPr>
            <p:cNvSpPr/>
            <p:nvPr/>
          </p:nvSpPr>
          <p:spPr>
            <a:xfrm>
              <a:off x="7346" y="3773"/>
              <a:ext cx="1357" cy="570"/>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8" name="Rectangle 21">
              <a:extLst>
                <a:ext uri="{FF2B5EF4-FFF2-40B4-BE49-F238E27FC236}">
                  <a16:creationId xmlns:a16="http://schemas.microsoft.com/office/drawing/2014/main" id="{0FD68AD4-AEA1-5025-CE81-8EE09F0A3C7E}"/>
                </a:ext>
              </a:extLst>
            </p:cNvPr>
            <p:cNvSpPr/>
            <p:nvPr/>
          </p:nvSpPr>
          <p:spPr>
            <a:xfrm>
              <a:off x="7337" y="6554"/>
              <a:ext cx="653" cy="482"/>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29" name="Rectangle 22">
              <a:extLst>
                <a:ext uri="{FF2B5EF4-FFF2-40B4-BE49-F238E27FC236}">
                  <a16:creationId xmlns:a16="http://schemas.microsoft.com/office/drawing/2014/main" id="{8672D584-355C-242C-398E-E67C3A81DBDE}"/>
                </a:ext>
              </a:extLst>
            </p:cNvPr>
            <p:cNvSpPr/>
            <p:nvPr/>
          </p:nvSpPr>
          <p:spPr>
            <a:xfrm rot="19973437">
              <a:off x="8358" y="9480"/>
              <a:ext cx="1330" cy="707"/>
            </a:xfrm>
            <a:prstGeom prst="rect">
              <a:avLst/>
            </a:prstGeom>
            <a:solidFill>
              <a:srgbClr val="0000FF"/>
            </a:solidFill>
            <a:ln w="9525" cap="flat" cmpd="sng">
              <a:solidFill>
                <a:schemeClr val="tx1"/>
              </a:solidFill>
              <a:prstDash val="solid"/>
              <a:miter/>
              <a:headEnd type="none" w="med" len="med"/>
              <a:tailEnd type="none" w="med" len="med"/>
            </a:ln>
          </p:spPr>
          <p:txBody>
            <a:bodyPr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0" name="Rectangle 23">
              <a:extLst>
                <a:ext uri="{FF2B5EF4-FFF2-40B4-BE49-F238E27FC236}">
                  <a16:creationId xmlns:a16="http://schemas.microsoft.com/office/drawing/2014/main" id="{62A9E018-5BEA-7E9A-41E8-24AE95AFC58C}"/>
                </a:ext>
              </a:extLst>
            </p:cNvPr>
            <p:cNvSpPr/>
            <p:nvPr/>
          </p:nvSpPr>
          <p:spPr>
            <a:xfrm rot="20110613">
              <a:off x="6737" y="7277"/>
              <a:ext cx="427" cy="701"/>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1" name="Rectangle 24">
              <a:extLst>
                <a:ext uri="{FF2B5EF4-FFF2-40B4-BE49-F238E27FC236}">
                  <a16:creationId xmlns:a16="http://schemas.microsoft.com/office/drawing/2014/main" id="{420F308F-45B9-EECE-E5AF-BE01E1EA570B}"/>
                </a:ext>
              </a:extLst>
            </p:cNvPr>
            <p:cNvSpPr/>
            <p:nvPr/>
          </p:nvSpPr>
          <p:spPr>
            <a:xfrm rot="4566008">
              <a:off x="10379" y="6451"/>
              <a:ext cx="1414" cy="514"/>
            </a:xfrm>
            <a:prstGeom prst="rect">
              <a:avLst/>
            </a:prstGeom>
            <a:solidFill>
              <a:srgbClr val="0000FF"/>
            </a:solidFill>
            <a:ln w="9525" cap="flat" cmpd="sng">
              <a:solidFill>
                <a:schemeClr val="tx1"/>
              </a:solidFill>
              <a:prstDash val="solid"/>
              <a:miter/>
              <a:headEnd type="none" w="med" len="med"/>
              <a:tailEnd type="none" w="med" len="med"/>
            </a:ln>
          </p:spPr>
          <p:txBody>
            <a:bodyPr rot="10800000" vert="eaVert"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2" name="Line 25">
              <a:extLst>
                <a:ext uri="{FF2B5EF4-FFF2-40B4-BE49-F238E27FC236}">
                  <a16:creationId xmlns:a16="http://schemas.microsoft.com/office/drawing/2014/main" id="{EF2CFC22-2B77-0AFC-61F8-F209D4D79D13}"/>
                </a:ext>
              </a:extLst>
            </p:cNvPr>
            <p:cNvSpPr/>
            <p:nvPr/>
          </p:nvSpPr>
          <p:spPr>
            <a:xfrm flipV="1">
              <a:off x="8015" y="6144"/>
              <a:ext cx="2671" cy="888"/>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3" name="Rectangle 26">
              <a:extLst>
                <a:ext uri="{FF2B5EF4-FFF2-40B4-BE49-F238E27FC236}">
                  <a16:creationId xmlns:a16="http://schemas.microsoft.com/office/drawing/2014/main" id="{4D6BF4DB-5B4A-70C9-F930-E557614EEF9A}"/>
                </a:ext>
              </a:extLst>
            </p:cNvPr>
            <p:cNvSpPr/>
            <p:nvPr/>
          </p:nvSpPr>
          <p:spPr>
            <a:xfrm rot="1646446">
              <a:off x="8281" y="7103"/>
              <a:ext cx="464" cy="732"/>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4" name="Line 27">
              <a:extLst>
                <a:ext uri="{FF2B5EF4-FFF2-40B4-BE49-F238E27FC236}">
                  <a16:creationId xmlns:a16="http://schemas.microsoft.com/office/drawing/2014/main" id="{EF9385C6-7CE6-1D62-D3C2-7DA44DD0C9DB}"/>
                </a:ext>
              </a:extLst>
            </p:cNvPr>
            <p:cNvSpPr/>
            <p:nvPr/>
          </p:nvSpPr>
          <p:spPr>
            <a:xfrm flipH="1">
              <a:off x="8907" y="6765"/>
              <a:ext cx="1873" cy="524"/>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5" name="Line 28">
              <a:extLst>
                <a:ext uri="{FF2B5EF4-FFF2-40B4-BE49-F238E27FC236}">
                  <a16:creationId xmlns:a16="http://schemas.microsoft.com/office/drawing/2014/main" id="{DF866AFA-C63B-FB33-8393-8D0B021F39F2}"/>
                </a:ext>
              </a:extLst>
            </p:cNvPr>
            <p:cNvSpPr/>
            <p:nvPr/>
          </p:nvSpPr>
          <p:spPr>
            <a:xfrm>
              <a:off x="8204" y="7655"/>
              <a:ext cx="1068" cy="163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6" name="Line 29">
              <a:extLst>
                <a:ext uri="{FF2B5EF4-FFF2-40B4-BE49-F238E27FC236}">
                  <a16:creationId xmlns:a16="http://schemas.microsoft.com/office/drawing/2014/main" id="{344A3E07-F714-8DEE-D37A-A4A55650E1E9}"/>
                </a:ext>
              </a:extLst>
            </p:cNvPr>
            <p:cNvSpPr/>
            <p:nvPr/>
          </p:nvSpPr>
          <p:spPr>
            <a:xfrm flipH="1" flipV="1">
              <a:off x="7262" y="7846"/>
              <a:ext cx="1487" cy="2151"/>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7" name="Rectangle 30">
              <a:extLst>
                <a:ext uri="{FF2B5EF4-FFF2-40B4-BE49-F238E27FC236}">
                  <a16:creationId xmlns:a16="http://schemas.microsoft.com/office/drawing/2014/main" id="{F338224D-0093-37B9-0598-26A533AF64CB}"/>
                </a:ext>
              </a:extLst>
            </p:cNvPr>
            <p:cNvSpPr/>
            <p:nvPr/>
          </p:nvSpPr>
          <p:spPr>
            <a:xfrm rot="21144463">
              <a:off x="4045" y="6872"/>
              <a:ext cx="539" cy="1300"/>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38" name="Line 31">
              <a:extLst>
                <a:ext uri="{FF2B5EF4-FFF2-40B4-BE49-F238E27FC236}">
                  <a16:creationId xmlns:a16="http://schemas.microsoft.com/office/drawing/2014/main" id="{D1F8F2A2-4D4C-FB10-D157-A7DDDA4C1C3E}"/>
                </a:ext>
              </a:extLst>
            </p:cNvPr>
            <p:cNvSpPr/>
            <p:nvPr/>
          </p:nvSpPr>
          <p:spPr>
            <a:xfrm flipH="1">
              <a:off x="4568" y="7565"/>
              <a:ext cx="2397" cy="388"/>
            </a:xfrm>
            <a:prstGeom prst="line">
              <a:avLst/>
            </a:prstGeom>
            <a:ln w="9525" cap="flat" cmpd="sng">
              <a:solidFill>
                <a:schemeClr val="tx1"/>
              </a:solidFill>
              <a:prstDash val="solid"/>
              <a:headEnd type="none" w="med" len="med"/>
              <a:tailEnd type="triangle" w="med" len="lg"/>
            </a:ln>
          </p:spPr>
          <p:txBody>
            <a:bodyPr/>
            <a:lstStyle/>
            <a:p>
              <a:endParaRPr lang="zh-CN" altLang="en-US"/>
            </a:p>
          </p:txBody>
        </p:sp>
      </p:grpSp>
      <p:sp>
        <p:nvSpPr>
          <p:cNvPr id="39" name="Rectangle 2">
            <a:extLst>
              <a:ext uri="{FF2B5EF4-FFF2-40B4-BE49-F238E27FC236}">
                <a16:creationId xmlns:a16="http://schemas.microsoft.com/office/drawing/2014/main" id="{E56429A3-2972-6AB3-2911-2212F65C8EE3}"/>
              </a:ext>
            </a:extLst>
          </p:cNvPr>
          <p:cNvSpPr txBox="1">
            <a:spLocks/>
          </p:cNvSpPr>
          <p:nvPr/>
        </p:nvSpPr>
        <p:spPr>
          <a:xfrm>
            <a:off x="1728387" y="-36440"/>
            <a:ext cx="6193308" cy="1412776"/>
          </a:xfrm>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2800" kern="0">
                <a:latin typeface="微软雅黑" panose="020B0503020204020204" pitchFamily="34" charset="-122"/>
                <a:ea typeface="微软雅黑" panose="020B0503020204020204" pitchFamily="34" charset="-122"/>
                <a:cs typeface="微软雅黑" panose="020B0503020204020204" pitchFamily="34" charset="-122"/>
              </a:rPr>
              <a:t>防止数据的</a:t>
            </a:r>
            <a:r>
              <a:rPr lang="zh-CN" altLang="en-US" sz="2800"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分散性</a:t>
            </a:r>
            <a:r>
              <a:rPr lang="zh-CN" altLang="en-US" sz="2800" kern="0">
                <a:latin typeface="微软雅黑" panose="020B0503020204020204" pitchFamily="34" charset="-122"/>
                <a:ea typeface="微软雅黑" panose="020B0503020204020204" pitchFamily="34" charset="-122"/>
                <a:cs typeface="微软雅黑" panose="020B0503020204020204" pitchFamily="34" charset="-122"/>
              </a:rPr>
              <a:t>和读取的</a:t>
            </a:r>
            <a:r>
              <a:rPr lang="zh-CN" altLang="en-US" sz="2800"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低有用率（无效运输率高）</a:t>
            </a:r>
            <a:endParaRPr lang="zh-CN" altLang="en-US" sz="28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800176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174115" y="116205"/>
            <a:ext cx="7994650" cy="2105025"/>
          </a:xfrm>
        </p:spPr>
        <p:txBody>
          <a:bodyPr vert="horz" wrap="square" lIns="91440" tIns="45720" rIns="91440" bIns="45720" anchor="ctr"/>
          <a:lstStyle/>
          <a:p>
            <a:pPr eaLnBrk="1" hangingPunct="1"/>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当一个表中列的访问频次差异大时，尤其是长字段访问频次低，短字段访问频次高，如果还是按行存储，就会导致读取的有用率低，为什么？</a:t>
            </a:r>
          </a:p>
        </p:txBody>
      </p:sp>
      <p:grpSp>
        <p:nvGrpSpPr>
          <p:cNvPr id="35" name="组合 34"/>
          <p:cNvGrpSpPr/>
          <p:nvPr/>
        </p:nvGrpSpPr>
        <p:grpSpPr>
          <a:xfrm>
            <a:off x="323215" y="2780665"/>
            <a:ext cx="8199120" cy="2047875"/>
            <a:chOff x="1259" y="4035"/>
            <a:chExt cx="12912" cy="3225"/>
          </a:xfrm>
        </p:grpSpPr>
        <p:grpSp>
          <p:nvGrpSpPr>
            <p:cNvPr id="3" name="组合 2"/>
            <p:cNvGrpSpPr/>
            <p:nvPr/>
          </p:nvGrpSpPr>
          <p:grpSpPr>
            <a:xfrm>
              <a:off x="1259" y="4035"/>
              <a:ext cx="12913" cy="340"/>
              <a:chOff x="1259" y="4035"/>
              <a:chExt cx="12913" cy="340"/>
            </a:xfrm>
          </p:grpSpPr>
          <p:sp>
            <p:nvSpPr>
              <p:cNvPr id="12" name="矩形 11"/>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矩形 12"/>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 name="矩形 1"/>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4" name="组合 3"/>
            <p:cNvGrpSpPr/>
            <p:nvPr/>
          </p:nvGrpSpPr>
          <p:grpSpPr>
            <a:xfrm>
              <a:off x="1259" y="4448"/>
              <a:ext cx="12913" cy="340"/>
              <a:chOff x="1259" y="4035"/>
              <a:chExt cx="12913" cy="340"/>
            </a:xfrm>
          </p:grpSpPr>
          <p:sp>
            <p:nvSpPr>
              <p:cNvPr id="5" name="矩形 4"/>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8" name="组合 7"/>
            <p:cNvGrpSpPr/>
            <p:nvPr/>
          </p:nvGrpSpPr>
          <p:grpSpPr>
            <a:xfrm>
              <a:off x="1259" y="4868"/>
              <a:ext cx="12913" cy="340"/>
              <a:chOff x="1259" y="4035"/>
              <a:chExt cx="12913" cy="340"/>
            </a:xfrm>
          </p:grpSpPr>
          <p:sp>
            <p:nvSpPr>
              <p:cNvPr id="9" name="矩形 8"/>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矩形 9"/>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矩形 10"/>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14" name="组合 13"/>
            <p:cNvGrpSpPr/>
            <p:nvPr/>
          </p:nvGrpSpPr>
          <p:grpSpPr>
            <a:xfrm>
              <a:off x="1259" y="5272"/>
              <a:ext cx="12913" cy="340"/>
              <a:chOff x="1259" y="4035"/>
              <a:chExt cx="12913" cy="340"/>
            </a:xfrm>
          </p:grpSpPr>
          <p:sp>
            <p:nvSpPr>
              <p:cNvPr id="15" name="矩形 14"/>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矩形 15"/>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7" name="矩形 16"/>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18" name="组合 17"/>
            <p:cNvGrpSpPr/>
            <p:nvPr/>
          </p:nvGrpSpPr>
          <p:grpSpPr>
            <a:xfrm>
              <a:off x="1259" y="5683"/>
              <a:ext cx="12913" cy="340"/>
              <a:chOff x="1259" y="4035"/>
              <a:chExt cx="12913" cy="340"/>
            </a:xfrm>
          </p:grpSpPr>
          <p:sp>
            <p:nvSpPr>
              <p:cNvPr id="19" name="矩形 18"/>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矩形 19"/>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1" name="矩形 20"/>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22" name="组合 21"/>
            <p:cNvGrpSpPr/>
            <p:nvPr/>
          </p:nvGrpSpPr>
          <p:grpSpPr>
            <a:xfrm>
              <a:off x="1259" y="6096"/>
              <a:ext cx="12913" cy="340"/>
              <a:chOff x="1259" y="4035"/>
              <a:chExt cx="12913" cy="340"/>
            </a:xfrm>
          </p:grpSpPr>
          <p:sp>
            <p:nvSpPr>
              <p:cNvPr id="23" name="矩形 22"/>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 name="矩形 23"/>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矩形 24"/>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26" name="组合 25"/>
            <p:cNvGrpSpPr/>
            <p:nvPr/>
          </p:nvGrpSpPr>
          <p:grpSpPr>
            <a:xfrm>
              <a:off x="1259" y="6516"/>
              <a:ext cx="12913" cy="340"/>
              <a:chOff x="1259" y="4035"/>
              <a:chExt cx="12913" cy="340"/>
            </a:xfrm>
          </p:grpSpPr>
          <p:sp>
            <p:nvSpPr>
              <p:cNvPr id="27" name="矩形 26"/>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8" name="矩形 27"/>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9" name="矩形 28"/>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30" name="组合 29"/>
            <p:cNvGrpSpPr/>
            <p:nvPr/>
          </p:nvGrpSpPr>
          <p:grpSpPr>
            <a:xfrm>
              <a:off x="1259" y="6920"/>
              <a:ext cx="12913" cy="340"/>
              <a:chOff x="1259" y="4035"/>
              <a:chExt cx="12913" cy="340"/>
            </a:xfrm>
          </p:grpSpPr>
          <p:sp>
            <p:nvSpPr>
              <p:cNvPr id="31" name="矩形 30"/>
              <p:cNvSpPr/>
              <p:nvPr/>
            </p:nvSpPr>
            <p:spPr>
              <a:xfrm>
                <a:off x="1259" y="4035"/>
                <a:ext cx="340" cy="340"/>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2" name="矩形 31"/>
              <p:cNvSpPr/>
              <p:nvPr/>
            </p:nvSpPr>
            <p:spPr>
              <a:xfrm>
                <a:off x="1644" y="4035"/>
                <a:ext cx="1474" cy="340"/>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3" name="矩形 32"/>
              <p:cNvSpPr/>
              <p:nvPr/>
            </p:nvSpPr>
            <p:spPr>
              <a:xfrm>
                <a:off x="3152" y="4035"/>
                <a:ext cx="11020" cy="340"/>
              </a:xfrm>
              <a:prstGeom prst="rect">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sp>
        <p:nvSpPr>
          <p:cNvPr id="34" name="文本框 33"/>
          <p:cNvSpPr txBox="1"/>
          <p:nvPr/>
        </p:nvSpPr>
        <p:spPr>
          <a:xfrm>
            <a:off x="107315" y="5372735"/>
            <a:ext cx="8415655" cy="1200329"/>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按行存储：如果只要红色字段的值，导致其它字段也会读取</a:t>
            </a:r>
            <a:endParaRPr lang="en-US" altLang="zh-CN" dirty="0">
              <a:solidFill>
                <a:srgbClr val="FF0000"/>
              </a:solidFill>
              <a:latin typeface="微软雅黑" panose="020B0503020204020204" pitchFamily="34" charset="-122"/>
              <a:ea typeface="微软雅黑" panose="020B0503020204020204" pitchFamily="34" charset="-122"/>
            </a:endParaRPr>
          </a:p>
          <a:p>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按列存储则不会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3030488" y="364996"/>
            <a:ext cx="3083024" cy="517421"/>
          </a:xfrm>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rPr>
              <a:t>机器特性</a:t>
            </a:r>
          </a:p>
        </p:txBody>
      </p:sp>
      <p:grpSp>
        <p:nvGrpSpPr>
          <p:cNvPr id="2" name="组合 1"/>
          <p:cNvGrpSpPr/>
          <p:nvPr/>
        </p:nvGrpSpPr>
        <p:grpSpPr>
          <a:xfrm>
            <a:off x="343535" y="1546225"/>
            <a:ext cx="1407160" cy="5210810"/>
            <a:chOff x="449" y="3158"/>
            <a:chExt cx="2216" cy="8206"/>
          </a:xfrm>
        </p:grpSpPr>
        <p:sp>
          <p:nvSpPr>
            <p:cNvPr id="147459" name="Text Box 3"/>
            <p:cNvSpPr txBox="1">
              <a:spLocks noChangeArrowheads="1"/>
            </p:cNvSpPr>
            <p:nvPr/>
          </p:nvSpPr>
          <p:spPr bwMode="auto">
            <a:xfrm>
              <a:off x="500" y="3158"/>
              <a:ext cx="2165" cy="965"/>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147460" name="Text Box 4"/>
            <p:cNvSpPr txBox="1">
              <a:spLocks noChangeArrowheads="1"/>
            </p:cNvSpPr>
            <p:nvPr/>
          </p:nvSpPr>
          <p:spPr bwMode="auto">
            <a:xfrm>
              <a:off x="449" y="4907"/>
              <a:ext cx="2063" cy="965"/>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18800" bIns="118800">
              <a:spAutoFit/>
            </a:bodyPr>
            <a:lstStyle/>
            <a:p>
              <a:pPr marR="0"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40965" name="Oval 5"/>
            <p:cNvSpPr/>
            <p:nvPr/>
          </p:nvSpPr>
          <p:spPr>
            <a:xfrm>
              <a:off x="449" y="9321"/>
              <a:ext cx="2125" cy="204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endParaRPr lang="zh-CN" altLang="zh-CN" b="0" dirty="0">
                <a:latin typeface="Times New Roman" panose="02020603050405020304" pitchFamily="18" charset="0"/>
              </a:endParaRPr>
            </a:p>
          </p:txBody>
        </p:sp>
        <p:sp>
          <p:nvSpPr>
            <p:cNvPr id="40967" name="Line 7"/>
            <p:cNvSpPr/>
            <p:nvPr/>
          </p:nvSpPr>
          <p:spPr>
            <a:xfrm>
              <a:off x="1358" y="6079"/>
              <a:ext cx="22" cy="334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0968" name="Line 8"/>
            <p:cNvSpPr/>
            <p:nvPr/>
          </p:nvSpPr>
          <p:spPr>
            <a:xfrm flipH="1">
              <a:off x="1755" y="5999"/>
              <a:ext cx="0" cy="3345"/>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40970" name="Rectangle 10"/>
            <p:cNvSpPr/>
            <p:nvPr/>
          </p:nvSpPr>
          <p:spPr>
            <a:xfrm>
              <a:off x="930" y="9983"/>
              <a:ext cx="1305" cy="720"/>
            </a:xfrm>
            <a:prstGeom prst="rect">
              <a:avLst/>
            </a:prstGeom>
            <a:noFill/>
            <a:ln w="9525">
              <a:noFill/>
            </a:ln>
          </p:spPr>
          <p:txBody>
            <a:bodyPr wrap="none">
              <a:spAutoFit/>
            </a:bodyPr>
            <a:lstStyle/>
            <a:p>
              <a:pPr eaLnBrk="0" hangingPunct="0"/>
              <a:r>
                <a:rPr lang="en-US" altLang="zh-CN" dirty="0">
                  <a:latin typeface="Arial" panose="020B0604020202020204" pitchFamily="34" charset="0"/>
                </a:rPr>
                <a:t>Disk</a:t>
              </a:r>
            </a:p>
          </p:txBody>
        </p:sp>
      </p:grpSp>
      <p:sp>
        <p:nvSpPr>
          <p:cNvPr id="40971" name="Text Box 24"/>
          <p:cNvSpPr txBox="1"/>
          <p:nvPr/>
        </p:nvSpPr>
        <p:spPr>
          <a:xfrm>
            <a:off x="2124075" y="1557338"/>
            <a:ext cx="6840538" cy="4909820"/>
          </a:xfrm>
          <a:prstGeom prst="rect">
            <a:avLst/>
          </a:prstGeom>
          <a:noFill/>
          <a:ln w="28575" cap="flat" cmpd="sng">
            <a:solidFill>
              <a:srgbClr val="969696"/>
            </a:solidFill>
            <a:prstDash val="solid"/>
            <a:miter/>
            <a:headEnd type="none" w="med" len="med"/>
            <a:tailEnd type="none" w="med" len="med"/>
          </a:ln>
        </p:spPr>
        <p:txBody>
          <a:bodyPr wrap="square">
            <a:spAutoFit/>
          </a:bodyPr>
          <a:lstStyle/>
          <a:p>
            <a:pPr>
              <a:lnSpc>
                <a:spcPct val="125000"/>
              </a:lnSpc>
              <a:spcBef>
                <a:spcPct val="60000"/>
              </a:spcBef>
              <a:buClr>
                <a:srgbClr val="FF0000"/>
              </a:buClr>
              <a:buFont typeface="Wingdings" panose="05000000000000000000" pitchFamily="2" charset="2"/>
              <a:buChar char="l"/>
            </a:pP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所有处理要由</a:t>
            </a:r>
            <a:r>
              <a:rPr lang="en-US" altLang="zh-CN" b="0" dirty="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完成，但数据全部存储在磁盘上。</a:t>
            </a:r>
            <a:r>
              <a:rPr lang="en-US" altLang="zh-CN" b="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b="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和磁盘很不匹配</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速度很快，磁盘速度很慢，相差不小于</a:t>
            </a:r>
            <a:r>
              <a:rPr lang="en-US" altLang="zh-CN" b="0"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cs typeface="微软雅黑" panose="020B0503020204020204" pitchFamily="34" charset="-122"/>
              </a:rPr>
              <a:t>10</a:t>
            </a:r>
            <a:r>
              <a:rPr lang="en-US" altLang="zh-CN" b="0" baseline="30000"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）个数量级；</a:t>
            </a:r>
          </a:p>
          <a:p>
            <a:pPr>
              <a:lnSpc>
                <a:spcPct val="125000"/>
              </a:lnSpc>
              <a:spcBef>
                <a:spcPct val="60000"/>
              </a:spcBef>
              <a:buClr>
                <a:srgbClr val="FF0000"/>
              </a:buClr>
              <a:buFont typeface="Wingdings" panose="05000000000000000000" pitchFamily="2" charset="2"/>
              <a:buChar char="l"/>
            </a:pP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磁盘有不可替代的特质：</a:t>
            </a:r>
            <a:r>
              <a:rPr lang="zh-CN" altLang="en-US" b="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存储容量大</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；其上的数据</a:t>
            </a:r>
            <a:r>
              <a:rPr lang="zh-CN" altLang="en-US" b="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不受系统故障影响</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a:t>
            </a:r>
          </a:p>
          <a:p>
            <a:pPr>
              <a:lnSpc>
                <a:spcPct val="125000"/>
              </a:lnSpc>
              <a:spcBef>
                <a:spcPct val="60000"/>
              </a:spcBef>
              <a:buClr>
                <a:srgbClr val="FF0000"/>
              </a:buClr>
              <a:buFont typeface="Wingdings" panose="05000000000000000000" pitchFamily="2" charset="2"/>
              <a:buChar char="l"/>
            </a:pPr>
            <a:r>
              <a:rPr lang="zh-CN" altLang="en-US" b="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内存速度比磁盘快</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很多，起到缓冲作用，但其</a:t>
            </a:r>
            <a:r>
              <a:rPr lang="zh-CN" altLang="en-US" b="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容量比磁盘小</a:t>
            </a:r>
            <a:r>
              <a:rPr lang="zh-CN" altLang="en-US" b="0" dirty="0">
                <a:latin typeface="微软雅黑" panose="020B0503020204020204" pitchFamily="34" charset="-122"/>
                <a:ea typeface="微软雅黑" panose="020B0503020204020204" pitchFamily="34" charset="-122"/>
                <a:cs typeface="微软雅黑" panose="020B0503020204020204" pitchFamily="34" charset="-122"/>
              </a:rPr>
              <a:t>很多，其中的数据在出现死机或停电之类的故障时，数据丢失；</a:t>
            </a:r>
          </a:p>
          <a:p>
            <a:pPr>
              <a:lnSpc>
                <a:spcPct val="125000"/>
              </a:lnSpc>
              <a:spcBef>
                <a:spcPct val="60000"/>
              </a:spcBef>
              <a:buClr>
                <a:srgbClr val="FF0000"/>
              </a:buClr>
              <a:buFont typeface="Wingdings" panose="05000000000000000000" pitchFamily="2" charset="2"/>
              <a:buChar char="l"/>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数据库数据量通常比内存容量大很多；</a:t>
            </a:r>
          </a:p>
        </p:txBody>
      </p:sp>
      <p:sp>
        <p:nvSpPr>
          <p:cNvPr id="3" name="下箭头 2"/>
          <p:cNvSpPr/>
          <p:nvPr/>
        </p:nvSpPr>
        <p:spPr>
          <a:xfrm>
            <a:off x="502920" y="2254250"/>
            <a:ext cx="468000" cy="432000"/>
          </a:xfrm>
          <a:prstGeom prst="down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下箭头 6">
            <a:extLst>
              <a:ext uri="{FF2B5EF4-FFF2-40B4-BE49-F238E27FC236}">
                <a16:creationId xmlns:a16="http://schemas.microsoft.com/office/drawing/2014/main" id="{932D1556-E48C-6DC0-6C69-5D43C4B90355}"/>
              </a:ext>
            </a:extLst>
          </p:cNvPr>
          <p:cNvSpPr/>
          <p:nvPr/>
        </p:nvSpPr>
        <p:spPr>
          <a:xfrm rot="10800000">
            <a:off x="1035045" y="2254250"/>
            <a:ext cx="468000" cy="432000"/>
          </a:xfrm>
          <a:prstGeom prst="down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908175" y="125413"/>
            <a:ext cx="6854825"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索引问题的思考</a:t>
            </a:r>
          </a:p>
        </p:txBody>
      </p:sp>
      <p:sp>
        <p:nvSpPr>
          <p:cNvPr id="48186" name="Text Box 92"/>
          <p:cNvSpPr txBox="1"/>
          <p:nvPr/>
        </p:nvSpPr>
        <p:spPr>
          <a:xfrm>
            <a:off x="251460" y="2470785"/>
            <a:ext cx="8799195" cy="3646170"/>
          </a:xfrm>
          <a:prstGeom prst="rect">
            <a:avLst/>
          </a:prstGeom>
          <a:noFill/>
          <a:ln w="28575" cap="flat" cmpd="sng">
            <a:solidFill>
              <a:srgbClr val="969696"/>
            </a:solidFill>
            <a:prstDash val="solid"/>
            <a:miter/>
            <a:headEnd type="none" w="med" len="med"/>
            <a:tailEnd type="none" w="med" len="med"/>
          </a:ln>
        </p:spPr>
        <p:txBody>
          <a:bodyPr wrap="square">
            <a:spAutoFit/>
          </a:bodyPr>
          <a:lstStyle/>
          <a:p>
            <a:pPr>
              <a:lnSpc>
                <a:spcPct val="150000"/>
              </a:lnSpc>
              <a:spcBef>
                <a:spcPct val="75000"/>
              </a:spcBef>
            </a:pPr>
            <a:r>
              <a:rPr lang="zh-CN" altLang="en-US" sz="2800" b="0" dirty="0">
                <a:latin typeface="微软雅黑" panose="020B0503020204020204" pitchFamily="34" charset="-122"/>
                <a:ea typeface="微软雅黑" panose="020B0503020204020204" pitchFamily="34" charset="-122"/>
                <a:sym typeface="+mn-ea"/>
              </a:rPr>
              <a:t>大数据情况下，例如电商系统中的订单数据，其中有外键用户</a:t>
            </a:r>
            <a:r>
              <a:rPr lang="en-US" altLang="zh-CN" sz="2800" b="0" dirty="0">
                <a:latin typeface="微软雅黑" panose="020B0503020204020204" pitchFamily="34" charset="-122"/>
                <a:ea typeface="微软雅黑" panose="020B0503020204020204" pitchFamily="34" charset="-122"/>
                <a:sym typeface="+mn-ea"/>
              </a:rPr>
              <a:t>id</a:t>
            </a:r>
            <a:r>
              <a:rPr lang="zh-CN" altLang="en-US" sz="2800" b="0" dirty="0">
                <a:latin typeface="微软雅黑" panose="020B0503020204020204" pitchFamily="34" charset="-122"/>
                <a:ea typeface="微软雅黑" panose="020B0503020204020204" pitchFamily="34" charset="-122"/>
                <a:sym typeface="+mn-ea"/>
              </a:rPr>
              <a:t>，商品</a:t>
            </a:r>
            <a:r>
              <a:rPr lang="en-US" altLang="zh-CN" sz="2800" b="0" dirty="0">
                <a:latin typeface="微软雅黑" panose="020B0503020204020204" pitchFamily="34" charset="-122"/>
                <a:ea typeface="微软雅黑" panose="020B0503020204020204" pitchFamily="34" charset="-122"/>
                <a:sym typeface="+mn-ea"/>
              </a:rPr>
              <a:t>id</a:t>
            </a:r>
            <a:r>
              <a:rPr lang="zh-CN" altLang="en-US" sz="2800" b="0" dirty="0">
                <a:latin typeface="微软雅黑" panose="020B0503020204020204" pitchFamily="34" charset="-122"/>
                <a:ea typeface="微软雅黑" panose="020B0503020204020204" pitchFamily="34" charset="-122"/>
                <a:sym typeface="+mn-ea"/>
              </a:rPr>
              <a:t>，此时最好不设置外键，为什么？引用完整性如何得到保证？</a:t>
            </a:r>
          </a:p>
          <a:p>
            <a:pPr>
              <a:lnSpc>
                <a:spcPct val="150000"/>
              </a:lnSpc>
              <a:spcBef>
                <a:spcPct val="75000"/>
              </a:spcBef>
            </a:pPr>
            <a:r>
              <a:rPr lang="zh-CN" altLang="en-US" sz="2800" b="0" dirty="0">
                <a:latin typeface="微软雅黑" panose="020B0503020204020204" pitchFamily="34" charset="-122"/>
                <a:ea typeface="微软雅黑" panose="020B0503020204020204" pitchFamily="34" charset="-122"/>
                <a:sym typeface="+mn-ea"/>
              </a:rPr>
              <a:t>通常情况下，</a:t>
            </a:r>
            <a:r>
              <a:rPr lang="zh-CN" altLang="en-US" sz="2800" dirty="0">
                <a:solidFill>
                  <a:srgbClr val="0000FF"/>
                </a:solidFill>
                <a:latin typeface="微软雅黑" panose="020B0503020204020204" pitchFamily="34" charset="-122"/>
                <a:ea typeface="微软雅黑" panose="020B0503020204020204" pitchFamily="34" charset="-122"/>
                <a:sym typeface="+mn-ea"/>
              </a:rPr>
              <a:t>索引</a:t>
            </a:r>
            <a:r>
              <a:rPr lang="zh-CN" altLang="en-US" sz="2800" b="0" dirty="0">
                <a:latin typeface="微软雅黑" panose="020B0503020204020204" pitchFamily="34" charset="-122"/>
                <a:ea typeface="微软雅黑" panose="020B0503020204020204" pitchFamily="34" charset="-122"/>
                <a:sym typeface="+mn-ea"/>
              </a:rPr>
              <a:t>是针对磁盘数据的访问。</a:t>
            </a:r>
            <a:r>
              <a:rPr lang="zh-CN" altLang="en-US" sz="2800" dirty="0">
                <a:solidFill>
                  <a:srgbClr val="FF0000"/>
                </a:solidFill>
                <a:latin typeface="微软雅黑" panose="020B0503020204020204" pitchFamily="34" charset="-122"/>
                <a:ea typeface="微软雅黑" panose="020B0503020204020204" pitchFamily="34" charset="-122"/>
                <a:sym typeface="+mn-ea"/>
              </a:rPr>
              <a:t>内存中的数据，例如商品数据，要建立索引，来提升查找性能吗？</a:t>
            </a:r>
          </a:p>
        </p:txBody>
      </p:sp>
      <p:grpSp>
        <p:nvGrpSpPr>
          <p:cNvPr id="6" name="组合 5"/>
          <p:cNvGrpSpPr/>
          <p:nvPr/>
        </p:nvGrpSpPr>
        <p:grpSpPr>
          <a:xfrm>
            <a:off x="539750" y="1412240"/>
            <a:ext cx="7886700" cy="899160"/>
            <a:chOff x="893" y="2765"/>
            <a:chExt cx="12420" cy="1416"/>
          </a:xfrm>
        </p:grpSpPr>
        <p:sp>
          <p:nvSpPr>
            <p:cNvPr id="48134" name="Line 6"/>
            <p:cNvSpPr/>
            <p:nvPr/>
          </p:nvSpPr>
          <p:spPr>
            <a:xfrm flipH="1">
              <a:off x="3071" y="3803"/>
              <a:ext cx="1253" cy="17"/>
            </a:xfrm>
            <a:prstGeom prst="line">
              <a:avLst/>
            </a:prstGeom>
            <a:ln w="50800" cap="flat" cmpd="sng">
              <a:solidFill>
                <a:schemeClr val="tx1"/>
              </a:solidFill>
              <a:prstDash val="solid"/>
              <a:headEnd type="none" w="med" len="med"/>
              <a:tailEnd type="triangle" w="med" len="lg"/>
            </a:ln>
          </p:spPr>
          <p:txBody>
            <a:bodyPr/>
            <a:lstStyle/>
            <a:p>
              <a:endParaRPr lang="zh-CN" altLang="en-US"/>
            </a:p>
          </p:txBody>
        </p:sp>
        <p:sp>
          <p:nvSpPr>
            <p:cNvPr id="48137" name="Line 9"/>
            <p:cNvSpPr/>
            <p:nvPr/>
          </p:nvSpPr>
          <p:spPr>
            <a:xfrm flipH="1" flipV="1">
              <a:off x="2952" y="3568"/>
              <a:ext cx="1437" cy="17"/>
            </a:xfrm>
            <a:prstGeom prst="line">
              <a:avLst/>
            </a:prstGeom>
            <a:ln w="50800" cap="flat" cmpd="sng">
              <a:solidFill>
                <a:schemeClr val="tx1"/>
              </a:solidFill>
              <a:prstDash val="solid"/>
              <a:headEnd type="triangle" w="med" len="lg"/>
              <a:tailEnd type="none" w="med" len="lg"/>
            </a:ln>
          </p:spPr>
          <p:txBody>
            <a:bodyPr/>
            <a:lstStyle/>
            <a:p>
              <a:endParaRPr lang="zh-CN" altLang="en-US"/>
            </a:p>
          </p:txBody>
        </p:sp>
        <p:sp>
          <p:nvSpPr>
            <p:cNvPr id="183300" name="Text Box 4"/>
            <p:cNvSpPr txBox="1">
              <a:spLocks noChangeArrowheads="1"/>
            </p:cNvSpPr>
            <p:nvPr/>
          </p:nvSpPr>
          <p:spPr bwMode="auto">
            <a:xfrm>
              <a:off x="4411" y="3063"/>
              <a:ext cx="2063" cy="965"/>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18800" bIns="118800">
              <a:spAutoFit/>
            </a:bodyPr>
            <a:lstStyle/>
            <a:p>
              <a:pPr marR="0"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48133" name="Oval 5"/>
            <p:cNvSpPr/>
            <p:nvPr/>
          </p:nvSpPr>
          <p:spPr>
            <a:xfrm>
              <a:off x="11849" y="2765"/>
              <a:ext cx="1465" cy="141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endParaRPr lang="zh-CN" altLang="zh-CN" b="0" dirty="0">
                <a:latin typeface="Times New Roman" panose="02020603050405020304" pitchFamily="18" charset="0"/>
              </a:endParaRPr>
            </a:p>
          </p:txBody>
        </p:sp>
        <p:grpSp>
          <p:nvGrpSpPr>
            <p:cNvPr id="4" name="组合 3"/>
            <p:cNvGrpSpPr/>
            <p:nvPr/>
          </p:nvGrpSpPr>
          <p:grpSpPr>
            <a:xfrm>
              <a:off x="6485" y="3471"/>
              <a:ext cx="5346" cy="257"/>
              <a:chOff x="6507" y="3471"/>
              <a:chExt cx="807" cy="257"/>
            </a:xfrm>
          </p:grpSpPr>
          <p:sp>
            <p:nvSpPr>
              <p:cNvPr id="48135" name="Line 7"/>
              <p:cNvSpPr/>
              <p:nvPr/>
            </p:nvSpPr>
            <p:spPr>
              <a:xfrm flipV="1">
                <a:off x="6507" y="3698"/>
                <a:ext cx="807" cy="3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8136" name="Line 8"/>
              <p:cNvSpPr/>
              <p:nvPr/>
            </p:nvSpPr>
            <p:spPr>
              <a:xfrm flipV="1">
                <a:off x="6511" y="3471"/>
                <a:ext cx="803" cy="5"/>
              </a:xfrm>
              <a:prstGeom prst="line">
                <a:avLst/>
              </a:prstGeom>
              <a:ln w="9525" cap="flat" cmpd="sng">
                <a:solidFill>
                  <a:schemeClr val="tx1"/>
                </a:solidFill>
                <a:prstDash val="solid"/>
                <a:headEnd type="triangle" w="med" len="lg"/>
                <a:tailEnd type="none" w="med" len="lg"/>
              </a:ln>
            </p:spPr>
            <p:txBody>
              <a:bodyPr/>
              <a:lstStyle/>
              <a:p>
                <a:endParaRPr lang="zh-CN" altLang="en-US"/>
              </a:p>
            </p:txBody>
          </p:sp>
        </p:grpSp>
        <p:sp>
          <p:nvSpPr>
            <p:cNvPr id="48138" name="Rectangle 10"/>
            <p:cNvSpPr/>
            <p:nvPr/>
          </p:nvSpPr>
          <p:spPr>
            <a:xfrm>
              <a:off x="11849" y="3113"/>
              <a:ext cx="1305" cy="720"/>
            </a:xfrm>
            <a:prstGeom prst="rect">
              <a:avLst/>
            </a:prstGeom>
            <a:noFill/>
            <a:ln w="9525">
              <a:noFill/>
            </a:ln>
          </p:spPr>
          <p:txBody>
            <a:bodyPr wrap="none">
              <a:spAutoFit/>
            </a:bodyPr>
            <a:lstStyle/>
            <a:p>
              <a:pPr eaLnBrk="0" hangingPunct="0"/>
              <a:r>
                <a:rPr lang="en-US" altLang="zh-CN" dirty="0">
                  <a:latin typeface="Arial" panose="020B0604020202020204" pitchFamily="34" charset="0"/>
                </a:rPr>
                <a:t>Disk</a:t>
              </a:r>
            </a:p>
          </p:txBody>
        </p:sp>
        <p:sp>
          <p:nvSpPr>
            <p:cNvPr id="183299" name="Text Box 3"/>
            <p:cNvSpPr txBox="1">
              <a:spLocks noChangeArrowheads="1"/>
            </p:cNvSpPr>
            <p:nvPr/>
          </p:nvSpPr>
          <p:spPr bwMode="auto">
            <a:xfrm>
              <a:off x="893" y="3094"/>
              <a:ext cx="2165" cy="965"/>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1263650" y="304800"/>
            <a:ext cx="7772400" cy="914400"/>
          </a:xfrm>
        </p:spPr>
        <p:txBody>
          <a:bodyPr vert="horz" wrap="square" lIns="91440" tIns="45720" rIns="91440" bIns="45720" anchor="ctr"/>
          <a:lstStyle/>
          <a:p>
            <a:pPr eaLnBrk="1" hangingPunct="1"/>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减少磁头移动路程</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把关系紧密的数据临近存储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聚簇</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(Clustering)</a:t>
            </a:r>
          </a:p>
        </p:txBody>
      </p:sp>
      <p:sp>
        <p:nvSpPr>
          <p:cNvPr id="49155" name="Text Box 46"/>
          <p:cNvSpPr txBox="1"/>
          <p:nvPr/>
        </p:nvSpPr>
        <p:spPr>
          <a:xfrm>
            <a:off x="611505" y="5589588"/>
            <a:ext cx="7920038" cy="1014730"/>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spcBef>
                <a:spcPct val="10000"/>
              </a:spcBef>
            </a:pPr>
            <a:r>
              <a:rPr lang="zh-CN" altLang="en-US" b="0" dirty="0">
                <a:latin typeface="微软雅黑" panose="020B0503020204020204" pitchFamily="34" charset="-122"/>
                <a:ea typeface="微软雅黑" panose="020B0503020204020204" pitchFamily="34" charset="-122"/>
              </a:rPr>
              <a:t>把关系非常紧密，但位于不同表中的行记录，在磁盘上临近存储。当它们做联接运算时，就能迅速得到结果；</a:t>
            </a:r>
          </a:p>
        </p:txBody>
      </p:sp>
      <p:grpSp>
        <p:nvGrpSpPr>
          <p:cNvPr id="49156" name="Group 50"/>
          <p:cNvGrpSpPr/>
          <p:nvPr/>
        </p:nvGrpSpPr>
        <p:grpSpPr>
          <a:xfrm>
            <a:off x="304800" y="1557338"/>
            <a:ext cx="8753475" cy="3887787"/>
            <a:chOff x="192" y="981"/>
            <a:chExt cx="5514" cy="2449"/>
          </a:xfrm>
        </p:grpSpPr>
        <p:sp>
          <p:nvSpPr>
            <p:cNvPr id="146435" name="Text Box 3"/>
            <p:cNvSpPr txBox="1">
              <a:spLocks noChangeArrowheads="1"/>
            </p:cNvSpPr>
            <p:nvPr/>
          </p:nvSpPr>
          <p:spPr bwMode="auto">
            <a:xfrm>
              <a:off x="192" y="1018"/>
              <a:ext cx="866" cy="386"/>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146436" name="Text Box 4"/>
            <p:cNvSpPr txBox="1">
              <a:spLocks noChangeArrowheads="1"/>
            </p:cNvSpPr>
            <p:nvPr/>
          </p:nvSpPr>
          <p:spPr bwMode="auto">
            <a:xfrm>
              <a:off x="196" y="1879"/>
              <a:ext cx="825" cy="386"/>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18800" bIns="118800">
              <a:spAutoFit/>
            </a:bodyPr>
            <a:lstStyle/>
            <a:p>
              <a:pPr marR="0"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49159" name="Oval 5"/>
            <p:cNvSpPr/>
            <p:nvPr/>
          </p:nvSpPr>
          <p:spPr>
            <a:xfrm>
              <a:off x="398" y="2709"/>
              <a:ext cx="586" cy="56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endParaRPr lang="zh-CN" altLang="zh-CN" b="0" dirty="0">
                <a:latin typeface="Times New Roman" panose="02020603050405020304" pitchFamily="18" charset="0"/>
              </a:endParaRPr>
            </a:p>
          </p:txBody>
        </p:sp>
        <p:sp>
          <p:nvSpPr>
            <p:cNvPr id="49160" name="Line 6"/>
            <p:cNvSpPr/>
            <p:nvPr/>
          </p:nvSpPr>
          <p:spPr>
            <a:xfrm>
              <a:off x="584" y="1400"/>
              <a:ext cx="0" cy="49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9161" name="Line 7"/>
            <p:cNvSpPr/>
            <p:nvPr/>
          </p:nvSpPr>
          <p:spPr>
            <a:xfrm>
              <a:off x="535" y="2322"/>
              <a:ext cx="9" cy="394"/>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9162" name="Line 8"/>
            <p:cNvSpPr/>
            <p:nvPr/>
          </p:nvSpPr>
          <p:spPr>
            <a:xfrm flipH="1">
              <a:off x="688" y="2282"/>
              <a:ext cx="0" cy="426"/>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49163" name="Line 9"/>
            <p:cNvSpPr/>
            <p:nvPr/>
          </p:nvSpPr>
          <p:spPr>
            <a:xfrm>
              <a:off x="694" y="1407"/>
              <a:ext cx="0" cy="457"/>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49164" name="Rectangle 10"/>
            <p:cNvSpPr/>
            <p:nvPr/>
          </p:nvSpPr>
          <p:spPr>
            <a:xfrm>
              <a:off x="421" y="2828"/>
              <a:ext cx="522" cy="288"/>
            </a:xfrm>
            <a:prstGeom prst="rect">
              <a:avLst/>
            </a:prstGeom>
            <a:noFill/>
            <a:ln w="9525">
              <a:noFill/>
            </a:ln>
          </p:spPr>
          <p:txBody>
            <a:bodyPr wrap="none">
              <a:spAutoFit/>
            </a:bodyPr>
            <a:lstStyle/>
            <a:p>
              <a:pPr eaLnBrk="0" hangingPunct="0"/>
              <a:r>
                <a:rPr lang="en-US" altLang="zh-CN" dirty="0">
                  <a:latin typeface="Arial" panose="020B0604020202020204" pitchFamily="34" charset="0"/>
                </a:rPr>
                <a:t>Disk</a:t>
              </a:r>
            </a:p>
          </p:txBody>
        </p:sp>
        <p:sp>
          <p:nvSpPr>
            <p:cNvPr id="49165" name="Text Box 11"/>
            <p:cNvSpPr txBox="1"/>
            <p:nvPr/>
          </p:nvSpPr>
          <p:spPr>
            <a:xfrm>
              <a:off x="2199" y="1141"/>
              <a:ext cx="254" cy="327"/>
            </a:xfrm>
            <a:prstGeom prst="rect">
              <a:avLst/>
            </a:prstGeom>
            <a:noFill/>
            <a:ln w="9525">
              <a:noFill/>
            </a:ln>
          </p:spPr>
          <p:txBody>
            <a:bodyPr wrap="none">
              <a:spAutoFit/>
            </a:bodyPr>
            <a:lstStyle/>
            <a:p>
              <a:pPr eaLnBrk="0" hangingPunct="0"/>
              <a:r>
                <a:rPr lang="en-US" altLang="zh-CN" sz="2800" b="0" dirty="0">
                  <a:latin typeface="Times New Roman" panose="02020603050405020304" pitchFamily="18" charset="0"/>
                </a:rPr>
                <a:t>t</a:t>
              </a:r>
              <a:r>
                <a:rPr lang="en-US" altLang="zh-CN" sz="2800" b="0" baseline="-25000" dirty="0">
                  <a:latin typeface="Times New Roman" panose="02020603050405020304" pitchFamily="18" charset="0"/>
                </a:rPr>
                <a:t>3</a:t>
              </a:r>
            </a:p>
          </p:txBody>
        </p:sp>
        <p:sp>
          <p:nvSpPr>
            <p:cNvPr id="49166" name="Rectangle 12"/>
            <p:cNvSpPr/>
            <p:nvPr/>
          </p:nvSpPr>
          <p:spPr>
            <a:xfrm>
              <a:off x="2162" y="987"/>
              <a:ext cx="2496" cy="2443"/>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67" name="Rectangle 13"/>
            <p:cNvSpPr/>
            <p:nvPr/>
          </p:nvSpPr>
          <p:spPr>
            <a:xfrm>
              <a:off x="2163" y="981"/>
              <a:ext cx="2471" cy="92"/>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68" name="Rectangle 14"/>
            <p:cNvSpPr/>
            <p:nvPr/>
          </p:nvSpPr>
          <p:spPr>
            <a:xfrm>
              <a:off x="2171" y="1173"/>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69" name="Rectangle 15"/>
            <p:cNvSpPr/>
            <p:nvPr/>
          </p:nvSpPr>
          <p:spPr>
            <a:xfrm>
              <a:off x="2171" y="1374"/>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0" name="Rectangle 16"/>
            <p:cNvSpPr/>
            <p:nvPr/>
          </p:nvSpPr>
          <p:spPr>
            <a:xfrm>
              <a:off x="2171" y="1567"/>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1" name="Rectangle 17"/>
            <p:cNvSpPr/>
            <p:nvPr/>
          </p:nvSpPr>
          <p:spPr>
            <a:xfrm>
              <a:off x="2170" y="1749"/>
              <a:ext cx="2471" cy="92"/>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2" name="Rectangle 18"/>
            <p:cNvSpPr/>
            <p:nvPr/>
          </p:nvSpPr>
          <p:spPr>
            <a:xfrm>
              <a:off x="2171" y="1941"/>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3" name="Rectangle 19"/>
            <p:cNvSpPr/>
            <p:nvPr/>
          </p:nvSpPr>
          <p:spPr>
            <a:xfrm>
              <a:off x="2171" y="2142"/>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4" name="Rectangle 20"/>
            <p:cNvSpPr/>
            <p:nvPr/>
          </p:nvSpPr>
          <p:spPr>
            <a:xfrm>
              <a:off x="2153" y="2351"/>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5" name="Rectangle 21"/>
            <p:cNvSpPr/>
            <p:nvPr/>
          </p:nvSpPr>
          <p:spPr>
            <a:xfrm>
              <a:off x="2161" y="2543"/>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6" name="Rectangle 22"/>
            <p:cNvSpPr/>
            <p:nvPr/>
          </p:nvSpPr>
          <p:spPr>
            <a:xfrm>
              <a:off x="2161" y="2744"/>
              <a:ext cx="2471" cy="92"/>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7" name="Rectangle 23"/>
            <p:cNvSpPr/>
            <p:nvPr/>
          </p:nvSpPr>
          <p:spPr>
            <a:xfrm>
              <a:off x="2161" y="2937"/>
              <a:ext cx="2471" cy="9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8" name="Rectangle 24"/>
            <p:cNvSpPr/>
            <p:nvPr/>
          </p:nvSpPr>
          <p:spPr>
            <a:xfrm>
              <a:off x="2160" y="3119"/>
              <a:ext cx="2471" cy="92"/>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79" name="Rectangle 25"/>
            <p:cNvSpPr/>
            <p:nvPr/>
          </p:nvSpPr>
          <p:spPr>
            <a:xfrm>
              <a:off x="2161" y="3311"/>
              <a:ext cx="2471" cy="92"/>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0" name="AutoShape 29"/>
            <p:cNvSpPr/>
            <p:nvPr/>
          </p:nvSpPr>
          <p:spPr>
            <a:xfrm>
              <a:off x="1952" y="1033"/>
              <a:ext cx="157" cy="2352"/>
            </a:xfrm>
            <a:prstGeom prst="leftBrace">
              <a:avLst>
                <a:gd name="adj1" fmla="val 124840"/>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1" name="Rectangle 30"/>
            <p:cNvSpPr/>
            <p:nvPr/>
          </p:nvSpPr>
          <p:spPr>
            <a:xfrm>
              <a:off x="2182" y="982"/>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2" name="Rectangle 31"/>
            <p:cNvSpPr/>
            <p:nvPr/>
          </p:nvSpPr>
          <p:spPr>
            <a:xfrm>
              <a:off x="2190" y="1174"/>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3" name="Rectangle 32"/>
            <p:cNvSpPr/>
            <p:nvPr/>
          </p:nvSpPr>
          <p:spPr>
            <a:xfrm>
              <a:off x="2190" y="1375"/>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4" name="Rectangle 33"/>
            <p:cNvSpPr/>
            <p:nvPr/>
          </p:nvSpPr>
          <p:spPr>
            <a:xfrm>
              <a:off x="2190" y="1568"/>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5" name="Rectangle 34"/>
            <p:cNvSpPr/>
            <p:nvPr/>
          </p:nvSpPr>
          <p:spPr>
            <a:xfrm>
              <a:off x="2189" y="1750"/>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6" name="Rectangle 35"/>
            <p:cNvSpPr/>
            <p:nvPr/>
          </p:nvSpPr>
          <p:spPr>
            <a:xfrm>
              <a:off x="2190" y="1942"/>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7" name="Rectangle 36"/>
            <p:cNvSpPr/>
            <p:nvPr/>
          </p:nvSpPr>
          <p:spPr>
            <a:xfrm>
              <a:off x="2190" y="2143"/>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8" name="Rectangle 37"/>
            <p:cNvSpPr/>
            <p:nvPr/>
          </p:nvSpPr>
          <p:spPr>
            <a:xfrm>
              <a:off x="2172" y="2352"/>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89" name="Rectangle 38"/>
            <p:cNvSpPr/>
            <p:nvPr/>
          </p:nvSpPr>
          <p:spPr>
            <a:xfrm>
              <a:off x="2180" y="2544"/>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90" name="Rectangle 39"/>
            <p:cNvSpPr/>
            <p:nvPr/>
          </p:nvSpPr>
          <p:spPr>
            <a:xfrm>
              <a:off x="2180" y="2745"/>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91" name="Rectangle 40"/>
            <p:cNvSpPr/>
            <p:nvPr/>
          </p:nvSpPr>
          <p:spPr>
            <a:xfrm>
              <a:off x="2180" y="2938"/>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92" name="Rectangle 41"/>
            <p:cNvSpPr/>
            <p:nvPr/>
          </p:nvSpPr>
          <p:spPr>
            <a:xfrm>
              <a:off x="2179" y="3120"/>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93" name="Rectangle 42"/>
            <p:cNvSpPr/>
            <p:nvPr/>
          </p:nvSpPr>
          <p:spPr>
            <a:xfrm>
              <a:off x="2180" y="3312"/>
              <a:ext cx="181" cy="92"/>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endParaRPr lang="zh-CN" altLang="zh-CN" b="0" dirty="0">
                <a:latin typeface="Times New Roman" panose="02020603050405020304" pitchFamily="18" charset="0"/>
              </a:endParaRPr>
            </a:p>
          </p:txBody>
        </p:sp>
        <p:sp>
          <p:nvSpPr>
            <p:cNvPr id="49194" name="Text Box 47"/>
            <p:cNvSpPr txBox="1"/>
            <p:nvPr/>
          </p:nvSpPr>
          <p:spPr>
            <a:xfrm>
              <a:off x="4785" y="1208"/>
              <a:ext cx="921" cy="634"/>
            </a:xfrm>
            <a:prstGeom prst="rect">
              <a:avLst/>
            </a:prstGeom>
            <a:noFill/>
            <a:ln w="9525">
              <a:noFill/>
            </a:ln>
          </p:spPr>
          <p:txBody>
            <a:bodyPr wrap="none">
              <a:spAutoFit/>
            </a:bodyPr>
            <a:lstStyle/>
            <a:p>
              <a:r>
                <a:rPr lang="zh-CN" altLang="en-US" sz="2000" dirty="0">
                  <a:latin typeface="Times New Roman" panose="02020603050405020304" pitchFamily="18" charset="0"/>
                </a:rPr>
                <a:t>学院表记录</a:t>
              </a:r>
            </a:p>
            <a:p>
              <a:endParaRPr lang="zh-CN" altLang="en-US" sz="2000" dirty="0">
                <a:latin typeface="Times New Roman" panose="02020603050405020304" pitchFamily="18" charset="0"/>
              </a:endParaRPr>
            </a:p>
            <a:p>
              <a:r>
                <a:rPr lang="zh-CN" altLang="en-US" sz="2000" dirty="0">
                  <a:latin typeface="Times New Roman" panose="02020603050405020304" pitchFamily="18" charset="0"/>
                </a:rPr>
                <a:t>学生表记录</a:t>
              </a:r>
            </a:p>
          </p:txBody>
        </p:sp>
        <p:sp>
          <p:nvSpPr>
            <p:cNvPr id="49195" name="Line 48"/>
            <p:cNvSpPr/>
            <p:nvPr/>
          </p:nvSpPr>
          <p:spPr>
            <a:xfrm flipH="1" flipV="1">
              <a:off x="4332" y="1026"/>
              <a:ext cx="544" cy="318"/>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9196" name="Line 49"/>
            <p:cNvSpPr/>
            <p:nvPr/>
          </p:nvSpPr>
          <p:spPr>
            <a:xfrm flipH="1" flipV="1">
              <a:off x="4105" y="1208"/>
              <a:ext cx="771" cy="45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1331913" y="125413"/>
            <a:ext cx="7646987" cy="1143000"/>
          </a:xfrm>
        </p:spPr>
        <p:txBody>
          <a:bodyPr vert="horz" wrap="square" lIns="91440" tIns="45720" rIns="91440" bIns="45720" anchor="ctr"/>
          <a:lstStyle/>
          <a:p>
            <a:pPr eaLnBrk="1" hangingPunct="1"/>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提高表数据访问性能</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连续空间存储</a:t>
            </a:r>
          </a:p>
        </p:txBody>
      </p:sp>
      <p:sp>
        <p:nvSpPr>
          <p:cNvPr id="51203" name="Text Box 21"/>
          <p:cNvSpPr txBox="1"/>
          <p:nvPr/>
        </p:nvSpPr>
        <p:spPr>
          <a:xfrm>
            <a:off x="4859338" y="1690688"/>
            <a:ext cx="4189412" cy="4490085"/>
          </a:xfrm>
          <a:prstGeom prst="rect">
            <a:avLst/>
          </a:prstGeom>
          <a:noFill/>
          <a:ln w="28575" cap="flat" cmpd="sng">
            <a:solidFill>
              <a:srgbClr val="969696"/>
            </a:solidFill>
            <a:prstDash val="solid"/>
            <a:miter/>
            <a:headEnd type="none" w="med" len="med"/>
            <a:tailEnd type="none" w="med" len="med"/>
          </a:ln>
        </p:spPr>
        <p:txBody>
          <a:bodyPr lIns="90000" tIns="46800" rIns="90000" bIns="46800" anchor="t" anchorCtr="1">
            <a:spAutoFit/>
          </a:bodyPr>
          <a:lstStyle/>
          <a:p>
            <a:pPr>
              <a:lnSpc>
                <a:spcPct val="120000"/>
              </a:lnSpc>
              <a:spcBef>
                <a:spcPct val="50000"/>
              </a:spcBef>
              <a:buFont typeface="Arial" panose="020B0604020202020204" pitchFamily="34" charset="0"/>
              <a:buNone/>
            </a:pPr>
            <a:r>
              <a:rPr lang="zh-CN" altLang="en-US" sz="2200" b="0" dirty="0">
                <a:latin typeface="微软雅黑" panose="020B0503020204020204" pitchFamily="34" charset="-122"/>
                <a:ea typeface="微软雅黑" panose="020B0503020204020204" pitchFamily="34" charset="-122"/>
              </a:rPr>
              <a:t>对于表记录，如果</a:t>
            </a:r>
            <a:r>
              <a:rPr lang="zh-CN" altLang="en-US" sz="2200" dirty="0">
                <a:solidFill>
                  <a:srgbClr val="FF0000"/>
                </a:solidFill>
                <a:latin typeface="微软雅黑" panose="020B0503020204020204" pitchFamily="34" charset="-122"/>
                <a:ea typeface="微软雅黑" panose="020B0503020204020204" pitchFamily="34" charset="-122"/>
              </a:rPr>
              <a:t>连续地存储</a:t>
            </a:r>
            <a:r>
              <a:rPr lang="zh-CN" altLang="en-US" sz="2200" b="0" dirty="0">
                <a:latin typeface="微软雅黑" panose="020B0503020204020204" pitchFamily="34" charset="-122"/>
                <a:ea typeface="微软雅黑" panose="020B0503020204020204" pitchFamily="34" charset="-122"/>
              </a:rPr>
              <a:t>在一个磁道上，当读数据时，数据就可</a:t>
            </a:r>
            <a:r>
              <a:rPr lang="zh-CN" altLang="en-US" sz="2200" dirty="0">
                <a:solidFill>
                  <a:srgbClr val="FF0000"/>
                </a:solidFill>
                <a:latin typeface="微软雅黑" panose="020B0503020204020204" pitchFamily="34" charset="-122"/>
                <a:ea typeface="微软雅黑" panose="020B0503020204020204" pitchFamily="34" charset="-122"/>
              </a:rPr>
              <a:t>一个紧挨一个地读到</a:t>
            </a:r>
            <a:r>
              <a:rPr lang="zh-CN" altLang="en-US" sz="2200" b="0" dirty="0">
                <a:latin typeface="微软雅黑" panose="020B0503020204020204" pitchFamily="34" charset="-122"/>
                <a:ea typeface="微软雅黑" panose="020B0503020204020204" pitchFamily="34" charset="-122"/>
              </a:rPr>
              <a:t>，访问速度就会大大加快；</a:t>
            </a:r>
          </a:p>
          <a:p>
            <a:pPr>
              <a:lnSpc>
                <a:spcPct val="120000"/>
              </a:lnSpc>
              <a:spcBef>
                <a:spcPct val="50000"/>
              </a:spcBef>
              <a:buFont typeface="Arial" panose="020B0604020202020204" pitchFamily="34" charset="0"/>
              <a:buNone/>
            </a:pPr>
            <a:r>
              <a:rPr lang="zh-CN" altLang="en-US" sz="2200" b="0" dirty="0">
                <a:latin typeface="微软雅黑" panose="020B0503020204020204" pitchFamily="34" charset="-122"/>
                <a:ea typeface="微软雅黑" panose="020B0503020204020204" pitchFamily="34" charset="-122"/>
              </a:rPr>
              <a:t>你的计算机使用一段时间后，感觉明显变慢，也是这个道理；</a:t>
            </a:r>
          </a:p>
          <a:p>
            <a:pPr>
              <a:lnSpc>
                <a:spcPct val="120000"/>
              </a:lnSpc>
              <a:spcBef>
                <a:spcPct val="50000"/>
              </a:spcBef>
              <a:buFont typeface="Arial" panose="020B0604020202020204" pitchFamily="34" charset="0"/>
              <a:buNone/>
            </a:pPr>
            <a:r>
              <a:rPr lang="zh-CN" altLang="en-US" sz="2200" b="0" dirty="0">
                <a:latin typeface="微软雅黑" panose="020B0503020204020204" pitchFamily="34" charset="-122"/>
                <a:ea typeface="微软雅黑" panose="020B0503020204020204" pitchFamily="34" charset="-122"/>
              </a:rPr>
              <a:t>你可以做</a:t>
            </a:r>
            <a:r>
              <a:rPr lang="zh-CN" altLang="en-US" sz="2200" dirty="0">
                <a:solidFill>
                  <a:srgbClr val="FF0000"/>
                </a:solidFill>
                <a:latin typeface="微软雅黑" panose="020B0503020204020204" pitchFamily="34" charset="-122"/>
                <a:ea typeface="微软雅黑" panose="020B0503020204020204" pitchFamily="34" charset="-122"/>
              </a:rPr>
              <a:t>磁盘碎片整理</a:t>
            </a:r>
            <a:r>
              <a:rPr lang="zh-CN" altLang="en-US" sz="2200" b="0" dirty="0">
                <a:latin typeface="微软雅黑" panose="020B0503020204020204" pitchFamily="34" charset="-122"/>
                <a:ea typeface="微软雅黑" panose="020B0503020204020204" pitchFamily="34" charset="-122"/>
              </a:rPr>
              <a:t>，让每个文件的数据在磁盘上连续存储，这样就克服了</a:t>
            </a:r>
            <a:r>
              <a:rPr lang="zh-CN" altLang="en-US" sz="2200" dirty="0">
                <a:solidFill>
                  <a:srgbClr val="FF0000"/>
                </a:solidFill>
                <a:latin typeface="微软雅黑" panose="020B0503020204020204" pitchFamily="34" charset="-122"/>
                <a:ea typeface="微软雅黑" panose="020B0503020204020204" pitchFamily="34" charset="-122"/>
              </a:rPr>
              <a:t>磁头在盘面空间中到处来回移动</a:t>
            </a:r>
            <a:r>
              <a:rPr lang="zh-CN" altLang="en-US" sz="2200" b="0" dirty="0">
                <a:latin typeface="微软雅黑" panose="020B0503020204020204" pitchFamily="34" charset="-122"/>
                <a:ea typeface="微软雅黑" panose="020B0503020204020204" pitchFamily="34" charset="-122"/>
              </a:rPr>
              <a:t>，速度大大加快；</a:t>
            </a:r>
          </a:p>
        </p:txBody>
      </p:sp>
      <p:grpSp>
        <p:nvGrpSpPr>
          <p:cNvPr id="51204" name="Group 53"/>
          <p:cNvGrpSpPr/>
          <p:nvPr/>
        </p:nvGrpSpPr>
        <p:grpSpPr>
          <a:xfrm>
            <a:off x="34925" y="1485900"/>
            <a:ext cx="4537075" cy="5038725"/>
            <a:chOff x="158" y="754"/>
            <a:chExt cx="3537" cy="3537"/>
          </a:xfrm>
        </p:grpSpPr>
        <p:sp>
          <p:nvSpPr>
            <p:cNvPr id="51205" name="Oval 4"/>
            <p:cNvSpPr/>
            <p:nvPr/>
          </p:nvSpPr>
          <p:spPr>
            <a:xfrm>
              <a:off x="158" y="754"/>
              <a:ext cx="3537" cy="353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6" name="Oval 5"/>
            <p:cNvSpPr/>
            <p:nvPr/>
          </p:nvSpPr>
          <p:spPr>
            <a:xfrm>
              <a:off x="289" y="908"/>
              <a:ext cx="3265" cy="3264"/>
            </a:xfrm>
            <a:prstGeom prst="ellipse">
              <a:avLst/>
            </a:prstGeom>
            <a:noFill/>
            <a:ln w="9525" cap="flat" cmpd="sng">
              <a:solidFill>
                <a:schemeClr val="tx1"/>
              </a:solidFill>
              <a:prstDash val="solid"/>
              <a:headEnd type="none" w="med" len="med"/>
              <a:tailEnd type="none" w="med" len="med"/>
            </a:ln>
          </p:spPr>
          <p:txBody>
            <a:bodyPr wrap="none" anchor="ctr"/>
            <a:lstStyle/>
            <a:p>
              <a:pPr algn="ctr" eaLnBrk="0" hangingPunct="0">
                <a:buFont typeface="Arial" panose="020B0604020202020204" pitchFamily="34" charset="0"/>
                <a:buNone/>
              </a:pPr>
              <a:endParaRPr lang="zh-CN" altLang="zh-CN" sz="2000" b="0" dirty="0">
                <a:latin typeface="Times New Roman" panose="02020603050405020304" pitchFamily="18" charset="0"/>
              </a:endParaRPr>
            </a:p>
          </p:txBody>
        </p:sp>
        <p:sp>
          <p:nvSpPr>
            <p:cNvPr id="51207" name="Oval 6"/>
            <p:cNvSpPr/>
            <p:nvPr/>
          </p:nvSpPr>
          <p:spPr>
            <a:xfrm>
              <a:off x="425" y="1034"/>
              <a:ext cx="2994" cy="2993"/>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8" name="Oval 7"/>
            <p:cNvSpPr/>
            <p:nvPr/>
          </p:nvSpPr>
          <p:spPr>
            <a:xfrm>
              <a:off x="541" y="1149"/>
              <a:ext cx="2721" cy="272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9" name="Oval 8"/>
            <p:cNvSpPr/>
            <p:nvPr/>
          </p:nvSpPr>
          <p:spPr>
            <a:xfrm>
              <a:off x="678" y="1297"/>
              <a:ext cx="2448" cy="244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0" name="Oval 9"/>
            <p:cNvSpPr/>
            <p:nvPr/>
          </p:nvSpPr>
          <p:spPr>
            <a:xfrm>
              <a:off x="814" y="1433"/>
              <a:ext cx="2178" cy="217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1" name="Oval 10"/>
            <p:cNvSpPr/>
            <p:nvPr/>
          </p:nvSpPr>
          <p:spPr>
            <a:xfrm>
              <a:off x="967" y="1564"/>
              <a:ext cx="1905" cy="190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2" name="Oval 11"/>
            <p:cNvSpPr/>
            <p:nvPr/>
          </p:nvSpPr>
          <p:spPr>
            <a:xfrm>
              <a:off x="1098" y="1701"/>
              <a:ext cx="1655" cy="165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3" name="Oval 12"/>
            <p:cNvSpPr/>
            <p:nvPr/>
          </p:nvSpPr>
          <p:spPr>
            <a:xfrm>
              <a:off x="1234" y="1837"/>
              <a:ext cx="1406" cy="140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4" name="Oval 13"/>
            <p:cNvSpPr/>
            <p:nvPr/>
          </p:nvSpPr>
          <p:spPr>
            <a:xfrm>
              <a:off x="1370" y="1973"/>
              <a:ext cx="1156" cy="115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5" name="Oval 14"/>
            <p:cNvSpPr/>
            <p:nvPr/>
          </p:nvSpPr>
          <p:spPr>
            <a:xfrm>
              <a:off x="1506" y="2109"/>
              <a:ext cx="907" cy="90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6" name="Rectangle 15"/>
            <p:cNvSpPr/>
            <p:nvPr/>
          </p:nvSpPr>
          <p:spPr>
            <a:xfrm>
              <a:off x="1746" y="770"/>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7" name="Rectangle 16"/>
            <p:cNvSpPr/>
            <p:nvPr/>
          </p:nvSpPr>
          <p:spPr>
            <a:xfrm rot="920151">
              <a:off x="2128" y="815"/>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8" name="Rectangle 17"/>
            <p:cNvSpPr/>
            <p:nvPr/>
          </p:nvSpPr>
          <p:spPr>
            <a:xfrm rot="1811749">
              <a:off x="2499" y="95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9" name="Rectangle 18"/>
            <p:cNvSpPr/>
            <p:nvPr/>
          </p:nvSpPr>
          <p:spPr>
            <a:xfrm rot="2479681">
              <a:off x="2823" y="1175"/>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0" name="Rectangle 19"/>
            <p:cNvSpPr/>
            <p:nvPr/>
          </p:nvSpPr>
          <p:spPr>
            <a:xfrm rot="-672017">
              <a:off x="1362" y="82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1" name="Rectangle 20"/>
            <p:cNvSpPr/>
            <p:nvPr/>
          </p:nvSpPr>
          <p:spPr>
            <a:xfrm rot="-1575205">
              <a:off x="994" y="95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2" name="未知"/>
            <p:cNvSpPr/>
            <p:nvPr/>
          </p:nvSpPr>
          <p:spPr>
            <a:xfrm>
              <a:off x="1020" y="898"/>
              <a:ext cx="2132" cy="592"/>
            </a:xfrm>
            <a:custGeom>
              <a:avLst/>
              <a:gdLst>
                <a:gd name="txL" fmla="*/ 0 w 2132"/>
                <a:gd name="txT" fmla="*/ 0 h 514"/>
                <a:gd name="txR" fmla="*/ 2132 w 2132"/>
                <a:gd name="txB" fmla="*/ 514 h 514"/>
              </a:gdLst>
              <a:ahLst/>
              <a:cxnLst>
                <a:cxn ang="0">
                  <a:pos x="0" y="801734"/>
                </a:cxn>
                <a:cxn ang="0">
                  <a:pos x="504825" y="296110"/>
                </a:cxn>
                <a:cxn ang="0">
                  <a:pos x="1152525" y="41903"/>
                </a:cxn>
                <a:cxn ang="0">
                  <a:pos x="1728788" y="41903"/>
                </a:cxn>
                <a:cxn ang="0">
                  <a:pos x="2376488" y="296110"/>
                </a:cxn>
                <a:cxn ang="0">
                  <a:pos x="2952750" y="801734"/>
                </a:cxn>
                <a:cxn ang="0">
                  <a:pos x="3384545" y="1435857"/>
                </a:cxn>
              </a:cxnLst>
              <a:rect l="txL" t="txT" r="txR" b="txB"/>
              <a:pathLst>
                <a:path w="2132" h="514">
                  <a:moveTo>
                    <a:pt x="0" y="287"/>
                  </a:moveTo>
                  <a:cubicBezTo>
                    <a:pt x="98" y="219"/>
                    <a:pt x="197" y="151"/>
                    <a:pt x="318" y="106"/>
                  </a:cubicBezTo>
                  <a:cubicBezTo>
                    <a:pt x="439" y="61"/>
                    <a:pt x="598" y="30"/>
                    <a:pt x="726" y="15"/>
                  </a:cubicBezTo>
                  <a:cubicBezTo>
                    <a:pt x="854" y="0"/>
                    <a:pt x="961" y="0"/>
                    <a:pt x="1089" y="15"/>
                  </a:cubicBezTo>
                  <a:cubicBezTo>
                    <a:pt x="1217" y="30"/>
                    <a:pt x="1369" y="61"/>
                    <a:pt x="1497" y="106"/>
                  </a:cubicBezTo>
                  <a:cubicBezTo>
                    <a:pt x="1625" y="151"/>
                    <a:pt x="1754" y="219"/>
                    <a:pt x="1860" y="287"/>
                  </a:cubicBezTo>
                  <a:cubicBezTo>
                    <a:pt x="1966" y="355"/>
                    <a:pt x="2049" y="434"/>
                    <a:pt x="2132" y="514"/>
                  </a:cubicBezTo>
                </a:path>
              </a:pathLst>
            </a:custGeom>
            <a:noFill/>
            <a:ln w="57150" cap="flat" cmpd="sng">
              <a:solidFill>
                <a:srgbClr val="FF0000"/>
              </a:solidFill>
              <a:prstDash val="solid"/>
              <a:round/>
              <a:headEnd type="none" w="med" len="med"/>
              <a:tailEnd type="triangle" w="med" len="lg"/>
            </a:ln>
          </p:spPr>
          <p:txBody>
            <a:bodyPr lIns="90000" tIns="46800" rIns="90000" bIns="46800" anchor="ctr" anchorCtr="1"/>
            <a:lstStyle/>
            <a:p>
              <a:endParaRPr lang="zh-CN" altLang="en-US" dirty="0">
                <a:latin typeface="Times New Roman" panose="02020603050405020304" pitchFamily="18"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1331913" y="125413"/>
            <a:ext cx="7646987" cy="1143000"/>
          </a:xfrm>
        </p:spPr>
        <p:txBody>
          <a:bodyPr vert="horz" wrap="square" lIns="91440" tIns="45720" rIns="91440" bIns="45720" anchor="ctr"/>
          <a:lstStyle/>
          <a:p>
            <a:pPr eaLnBrk="1" hangingPunct="1"/>
            <a:r>
              <a:rPr lang="zh-CN" dirty="0">
                <a:latin typeface="微软雅黑" panose="020B0503020204020204" pitchFamily="34" charset="-122"/>
                <a:ea typeface="微软雅黑" panose="020B0503020204020204" pitchFamily="34" charset="-122"/>
              </a:rPr>
              <a:t>访问频繁的数据</a:t>
            </a:r>
            <a:r>
              <a:rPr lang="zh-CN" altLang="en-US" dirty="0">
                <a:latin typeface="微软雅黑" panose="020B0503020204020204" pitchFamily="34" charset="-122"/>
                <a:ea typeface="微软雅黑" panose="020B0503020204020204" pitchFamily="34" charset="-122"/>
                <a:sym typeface="+mn-ea"/>
              </a:rPr>
              <a:t>存储</a:t>
            </a:r>
            <a:r>
              <a:rPr lang="zh-CN" dirty="0">
                <a:latin typeface="微软雅黑" panose="020B0503020204020204" pitchFamily="34" charset="-122"/>
                <a:ea typeface="微软雅黑" panose="020B0503020204020204" pitchFamily="34" charset="-122"/>
              </a:rPr>
              <a:t>在中央位置</a:t>
            </a:r>
            <a:endParaRPr lang="zh-CN" altLang="en-US" dirty="0">
              <a:latin typeface="微软雅黑" panose="020B0503020204020204" pitchFamily="34" charset="-122"/>
              <a:ea typeface="微软雅黑" panose="020B0503020204020204" pitchFamily="34" charset="-122"/>
            </a:endParaRPr>
          </a:p>
        </p:txBody>
      </p:sp>
      <p:sp>
        <p:nvSpPr>
          <p:cNvPr id="51203" name="Text Box 21"/>
          <p:cNvSpPr txBox="1"/>
          <p:nvPr/>
        </p:nvSpPr>
        <p:spPr>
          <a:xfrm>
            <a:off x="4720908" y="1884363"/>
            <a:ext cx="4189412" cy="4155440"/>
          </a:xfrm>
          <a:prstGeom prst="rect">
            <a:avLst/>
          </a:prstGeom>
          <a:noFill/>
          <a:ln w="28575" cap="flat" cmpd="sng">
            <a:solidFill>
              <a:srgbClr val="969696"/>
            </a:solidFill>
            <a:prstDash val="solid"/>
            <a:miter/>
            <a:headEnd type="none" w="med" len="med"/>
            <a:tailEnd type="none" w="med" len="med"/>
          </a:ln>
        </p:spPr>
        <p:txBody>
          <a:bodyPr lIns="90000" tIns="46800" rIns="90000" bIns="46800" anchor="t" anchorCtr="1">
            <a:spAutoFit/>
          </a:bodyPr>
          <a:lstStyle/>
          <a:p>
            <a:pPr>
              <a:lnSpc>
                <a:spcPct val="150000"/>
              </a:lnSpc>
              <a:spcBef>
                <a:spcPct val="50000"/>
              </a:spcBef>
              <a:buFont typeface="Arial" panose="020B0604020202020204" pitchFamily="34" charset="0"/>
              <a:buNone/>
            </a:pPr>
            <a:r>
              <a:rPr lang="zh-CN" altLang="en-US" b="0" dirty="0">
                <a:latin typeface="微软雅黑" panose="020B0503020204020204" pitchFamily="34" charset="-122"/>
                <a:ea typeface="微软雅黑" panose="020B0503020204020204" pitchFamily="34" charset="-122"/>
              </a:rPr>
              <a:t>对于</a:t>
            </a:r>
            <a:r>
              <a:rPr lang="zh-CN" altLang="en-US" dirty="0">
                <a:solidFill>
                  <a:srgbClr val="FF0000"/>
                </a:solidFill>
                <a:latin typeface="微软雅黑" panose="020B0503020204020204" pitchFamily="34" charset="-122"/>
                <a:ea typeface="微软雅黑" panose="020B0503020204020204" pitchFamily="34" charset="-122"/>
              </a:rPr>
              <a:t>访问频繁</a:t>
            </a:r>
            <a:r>
              <a:rPr lang="zh-CN" altLang="en-US" b="0" dirty="0">
                <a:latin typeface="微软雅黑" panose="020B0503020204020204" pitchFamily="34" charset="-122"/>
                <a:ea typeface="微软雅黑" panose="020B0503020204020204" pitchFamily="34" charset="-122"/>
              </a:rPr>
              <a:t>的数据表存储在</a:t>
            </a:r>
            <a:r>
              <a:rPr lang="zh-CN" altLang="en-US" dirty="0">
                <a:solidFill>
                  <a:srgbClr val="FF0000"/>
                </a:solidFill>
                <a:latin typeface="微软雅黑" panose="020B0503020204020204" pitchFamily="34" charset="-122"/>
                <a:ea typeface="微软雅黑" panose="020B0503020204020204" pitchFamily="34" charset="-122"/>
              </a:rPr>
              <a:t>中央位置</a:t>
            </a:r>
            <a:r>
              <a:rPr lang="zh-CN" altLang="en-US" b="0" dirty="0">
                <a:latin typeface="微软雅黑" panose="020B0503020204020204" pitchFamily="34" charset="-122"/>
                <a:ea typeface="微软雅黑" panose="020B0503020204020204" pitchFamily="34" charset="-122"/>
              </a:rPr>
              <a:t>，那么就可减少磁头移动的总路程；</a:t>
            </a:r>
          </a:p>
          <a:p>
            <a:pPr>
              <a:lnSpc>
                <a:spcPct val="150000"/>
              </a:lnSpc>
              <a:spcBef>
                <a:spcPct val="50000"/>
              </a:spcBef>
              <a:buFont typeface="Arial" panose="020B0604020202020204" pitchFamily="34" charset="0"/>
              <a:buNone/>
            </a:pPr>
            <a:r>
              <a:rPr lang="zh-CN" altLang="en-US" b="0" dirty="0">
                <a:latin typeface="微软雅黑" panose="020B0503020204020204" pitchFamily="34" charset="-122"/>
                <a:ea typeface="微软雅黑" panose="020B0503020204020204" pitchFamily="34" charset="-122"/>
              </a:rPr>
              <a:t>就相当于一个国家的首都，是一个访问最频繁的地方，设在一个国家的中央位置，总体来说是最优的。</a:t>
            </a:r>
          </a:p>
        </p:txBody>
      </p:sp>
      <p:grpSp>
        <p:nvGrpSpPr>
          <p:cNvPr id="51204" name="Group 53"/>
          <p:cNvGrpSpPr/>
          <p:nvPr/>
        </p:nvGrpSpPr>
        <p:grpSpPr>
          <a:xfrm>
            <a:off x="34925" y="1485900"/>
            <a:ext cx="4537075" cy="5038725"/>
            <a:chOff x="158" y="754"/>
            <a:chExt cx="3537" cy="3537"/>
          </a:xfrm>
        </p:grpSpPr>
        <p:sp>
          <p:nvSpPr>
            <p:cNvPr id="51205" name="Oval 4"/>
            <p:cNvSpPr/>
            <p:nvPr/>
          </p:nvSpPr>
          <p:spPr>
            <a:xfrm>
              <a:off x="158" y="754"/>
              <a:ext cx="3537" cy="353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6" name="Oval 5"/>
            <p:cNvSpPr/>
            <p:nvPr/>
          </p:nvSpPr>
          <p:spPr>
            <a:xfrm>
              <a:off x="289" y="908"/>
              <a:ext cx="3265" cy="3264"/>
            </a:xfrm>
            <a:prstGeom prst="ellipse">
              <a:avLst/>
            </a:prstGeom>
            <a:noFill/>
            <a:ln w="9525" cap="flat" cmpd="sng">
              <a:solidFill>
                <a:schemeClr val="tx1"/>
              </a:solidFill>
              <a:prstDash val="solid"/>
              <a:headEnd type="none" w="med" len="med"/>
              <a:tailEnd type="none" w="med" len="med"/>
            </a:ln>
          </p:spPr>
          <p:txBody>
            <a:bodyPr wrap="none" anchor="ctr"/>
            <a:lstStyle/>
            <a:p>
              <a:pPr algn="ctr" eaLnBrk="0" hangingPunct="0">
                <a:buFont typeface="Arial" panose="020B0604020202020204" pitchFamily="34" charset="0"/>
                <a:buNone/>
              </a:pPr>
              <a:endParaRPr lang="zh-CN" altLang="zh-CN" sz="2000" b="0" dirty="0">
                <a:latin typeface="Times New Roman" panose="02020603050405020304" pitchFamily="18" charset="0"/>
              </a:endParaRPr>
            </a:p>
          </p:txBody>
        </p:sp>
        <p:sp>
          <p:nvSpPr>
            <p:cNvPr id="51207" name="Oval 6"/>
            <p:cNvSpPr/>
            <p:nvPr/>
          </p:nvSpPr>
          <p:spPr>
            <a:xfrm>
              <a:off x="425" y="1034"/>
              <a:ext cx="2994" cy="2993"/>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8" name="Oval 7"/>
            <p:cNvSpPr/>
            <p:nvPr/>
          </p:nvSpPr>
          <p:spPr>
            <a:xfrm>
              <a:off x="541" y="1149"/>
              <a:ext cx="2721" cy="2720"/>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09" name="Oval 8"/>
            <p:cNvSpPr/>
            <p:nvPr/>
          </p:nvSpPr>
          <p:spPr>
            <a:xfrm>
              <a:off x="678" y="1297"/>
              <a:ext cx="2448" cy="244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0" name="Oval 9"/>
            <p:cNvSpPr/>
            <p:nvPr/>
          </p:nvSpPr>
          <p:spPr>
            <a:xfrm>
              <a:off x="814" y="1433"/>
              <a:ext cx="2178" cy="2178"/>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1" name="Oval 10"/>
            <p:cNvSpPr/>
            <p:nvPr/>
          </p:nvSpPr>
          <p:spPr>
            <a:xfrm>
              <a:off x="967" y="1564"/>
              <a:ext cx="1905" cy="190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2" name="Oval 11"/>
            <p:cNvSpPr/>
            <p:nvPr/>
          </p:nvSpPr>
          <p:spPr>
            <a:xfrm>
              <a:off x="1098" y="1701"/>
              <a:ext cx="1655" cy="1655"/>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3" name="Oval 12"/>
            <p:cNvSpPr/>
            <p:nvPr/>
          </p:nvSpPr>
          <p:spPr>
            <a:xfrm>
              <a:off x="1234" y="1837"/>
              <a:ext cx="1406" cy="140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4" name="Oval 13"/>
            <p:cNvSpPr/>
            <p:nvPr/>
          </p:nvSpPr>
          <p:spPr>
            <a:xfrm>
              <a:off x="1370" y="1973"/>
              <a:ext cx="1156" cy="1156"/>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5" name="Oval 14"/>
            <p:cNvSpPr/>
            <p:nvPr/>
          </p:nvSpPr>
          <p:spPr>
            <a:xfrm>
              <a:off x="1506" y="2109"/>
              <a:ext cx="907" cy="907"/>
            </a:xfrm>
            <a:prstGeom prst="ellipse">
              <a:avLst/>
            </a:prstGeom>
            <a:noFill/>
            <a:ln w="9525" cap="flat" cmpd="sng">
              <a:solidFill>
                <a:schemeClr val="tx1"/>
              </a:solidFill>
              <a:prstDash val="solid"/>
              <a:headEnd type="none" w="med" len="med"/>
              <a:tailEnd type="none" w="med" len="med"/>
            </a:ln>
          </p:spPr>
          <p:txBody>
            <a:bodyPr wrap="none"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6" name="Rectangle 15"/>
            <p:cNvSpPr/>
            <p:nvPr/>
          </p:nvSpPr>
          <p:spPr>
            <a:xfrm>
              <a:off x="1746" y="770"/>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7" name="Rectangle 16"/>
            <p:cNvSpPr/>
            <p:nvPr/>
          </p:nvSpPr>
          <p:spPr>
            <a:xfrm rot="920151">
              <a:off x="2128" y="815"/>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8" name="Rectangle 17"/>
            <p:cNvSpPr/>
            <p:nvPr/>
          </p:nvSpPr>
          <p:spPr>
            <a:xfrm rot="1811749">
              <a:off x="2499" y="95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19" name="Rectangle 18"/>
            <p:cNvSpPr/>
            <p:nvPr/>
          </p:nvSpPr>
          <p:spPr>
            <a:xfrm rot="2479681">
              <a:off x="2823" y="1175"/>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0" name="Rectangle 19"/>
            <p:cNvSpPr/>
            <p:nvPr/>
          </p:nvSpPr>
          <p:spPr>
            <a:xfrm rot="-672017">
              <a:off x="1362" y="82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1" name="Rectangle 20"/>
            <p:cNvSpPr/>
            <p:nvPr/>
          </p:nvSpPr>
          <p:spPr>
            <a:xfrm rot="-1575205">
              <a:off x="994" y="951"/>
              <a:ext cx="363" cy="113"/>
            </a:xfrm>
            <a:prstGeom prst="rect">
              <a:avLst/>
            </a:prstGeom>
            <a:solidFill>
              <a:srgbClr val="0000FF"/>
            </a:solidFill>
            <a:ln w="9525" cap="flat" cmpd="sng">
              <a:solidFill>
                <a:schemeClr val="tx1"/>
              </a:solidFill>
              <a:prstDash val="solid"/>
              <a:miter/>
              <a:headEnd type="none" w="med" len="med"/>
              <a:tailEnd type="none" w="med" len="med"/>
            </a:ln>
          </p:spPr>
          <p:txBody>
            <a:bodyPr wrap="none" lIns="90000" tIns="46800" rIns="90000" bIns="46800" anchor="ctr"/>
            <a:lstStyle/>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51222" name="未知"/>
            <p:cNvSpPr/>
            <p:nvPr/>
          </p:nvSpPr>
          <p:spPr>
            <a:xfrm>
              <a:off x="1020" y="898"/>
              <a:ext cx="2132" cy="592"/>
            </a:xfrm>
            <a:custGeom>
              <a:avLst/>
              <a:gdLst>
                <a:gd name="txL" fmla="*/ 0 w 2132"/>
                <a:gd name="txT" fmla="*/ 0 h 514"/>
                <a:gd name="txR" fmla="*/ 2132 w 2132"/>
                <a:gd name="txB" fmla="*/ 514 h 514"/>
              </a:gdLst>
              <a:ahLst/>
              <a:cxnLst>
                <a:cxn ang="0">
                  <a:pos x="0" y="801734"/>
                </a:cxn>
                <a:cxn ang="0">
                  <a:pos x="504825" y="296110"/>
                </a:cxn>
                <a:cxn ang="0">
                  <a:pos x="1152525" y="41903"/>
                </a:cxn>
                <a:cxn ang="0">
                  <a:pos x="1728788" y="41903"/>
                </a:cxn>
                <a:cxn ang="0">
                  <a:pos x="2376488" y="296110"/>
                </a:cxn>
                <a:cxn ang="0">
                  <a:pos x="2952750" y="801734"/>
                </a:cxn>
                <a:cxn ang="0">
                  <a:pos x="3384545" y="1435857"/>
                </a:cxn>
              </a:cxnLst>
              <a:rect l="txL" t="txT" r="txR" b="txB"/>
              <a:pathLst>
                <a:path w="2132" h="514">
                  <a:moveTo>
                    <a:pt x="0" y="287"/>
                  </a:moveTo>
                  <a:cubicBezTo>
                    <a:pt x="98" y="219"/>
                    <a:pt x="197" y="151"/>
                    <a:pt x="318" y="106"/>
                  </a:cubicBezTo>
                  <a:cubicBezTo>
                    <a:pt x="439" y="61"/>
                    <a:pt x="598" y="30"/>
                    <a:pt x="726" y="15"/>
                  </a:cubicBezTo>
                  <a:cubicBezTo>
                    <a:pt x="854" y="0"/>
                    <a:pt x="961" y="0"/>
                    <a:pt x="1089" y="15"/>
                  </a:cubicBezTo>
                  <a:cubicBezTo>
                    <a:pt x="1217" y="30"/>
                    <a:pt x="1369" y="61"/>
                    <a:pt x="1497" y="106"/>
                  </a:cubicBezTo>
                  <a:cubicBezTo>
                    <a:pt x="1625" y="151"/>
                    <a:pt x="1754" y="219"/>
                    <a:pt x="1860" y="287"/>
                  </a:cubicBezTo>
                  <a:cubicBezTo>
                    <a:pt x="1966" y="355"/>
                    <a:pt x="2049" y="434"/>
                    <a:pt x="2132" y="514"/>
                  </a:cubicBezTo>
                </a:path>
              </a:pathLst>
            </a:custGeom>
            <a:noFill/>
            <a:ln w="57150" cap="flat" cmpd="sng">
              <a:solidFill>
                <a:srgbClr val="FF0000"/>
              </a:solidFill>
              <a:prstDash val="solid"/>
              <a:round/>
              <a:headEnd type="none" w="med" len="med"/>
              <a:tailEnd type="triangle" w="med" len="lg"/>
            </a:ln>
          </p:spPr>
          <p:txBody>
            <a:bodyPr lIns="90000" tIns="46800" rIns="90000" bIns="46800" anchor="ctr" anchorCtr="1"/>
            <a:lstStyle/>
            <a:p>
              <a:endParaRPr lang="zh-CN" altLang="en-US" dirty="0">
                <a:latin typeface="Times New Roman" panose="02020603050405020304" pitchFamily="18" charset="0"/>
              </a:endParaRPr>
            </a:p>
          </p:txBody>
        </p:sp>
      </p:grpSp>
      <p:sp>
        <p:nvSpPr>
          <p:cNvPr id="2" name="同心圆 1"/>
          <p:cNvSpPr/>
          <p:nvPr/>
        </p:nvSpPr>
        <p:spPr>
          <a:xfrm>
            <a:off x="702310" y="2259330"/>
            <a:ext cx="3139440" cy="3456025"/>
          </a:xfrm>
          <a:prstGeom prst="donut">
            <a:avLst>
              <a:gd name="adj" fmla="val 4938"/>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空心弧 2"/>
          <p:cNvSpPr/>
          <p:nvPr/>
        </p:nvSpPr>
        <p:spPr>
          <a:xfrm>
            <a:off x="1169670" y="2657475"/>
            <a:ext cx="2227580" cy="1819910"/>
          </a:xfrm>
          <a:prstGeom prst="blockArc">
            <a:avLst>
              <a:gd name="adj1" fmla="val 11514035"/>
              <a:gd name="adj2" fmla="val 21002761"/>
              <a:gd name="adj3" fmla="val 7945"/>
            </a:avLst>
          </a:prstGeom>
          <a:gradFill>
            <a:gsLst>
              <a:gs pos="0">
                <a:srgbClr val="7B32B2"/>
              </a:gs>
              <a:gs pos="100000">
                <a:srgbClr val="401A5D"/>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1619250" y="53975"/>
            <a:ext cx="69278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rPr>
              <a:t>连续的磁盘空间存储实现方法</a:t>
            </a:r>
          </a:p>
        </p:txBody>
      </p:sp>
      <p:sp>
        <p:nvSpPr>
          <p:cNvPr id="52227" name="Text Box 25"/>
          <p:cNvSpPr txBox="1"/>
          <p:nvPr/>
        </p:nvSpPr>
        <p:spPr>
          <a:xfrm>
            <a:off x="228600" y="1520825"/>
            <a:ext cx="8915400" cy="5196205"/>
          </a:xfrm>
          <a:prstGeom prst="rect">
            <a:avLst/>
          </a:prstGeom>
          <a:noFill/>
          <a:ln w="9525">
            <a:noFill/>
          </a:ln>
        </p:spPr>
        <p:txBody>
          <a:bodyPr>
            <a:spAutoFit/>
          </a:bodyPr>
          <a:lstStyle/>
          <a:p>
            <a:r>
              <a:rPr lang="en-US" altLang="zh-CN" dirty="0">
                <a:solidFill>
                  <a:srgbClr val="FF0066"/>
                </a:solidFill>
                <a:latin typeface="微软雅黑" panose="020B0503020204020204" pitchFamily="34" charset="-122"/>
                <a:ea typeface="微软雅黑" panose="020B0503020204020204" pitchFamily="34" charset="-122"/>
              </a:rPr>
              <a:t>CREATE TABLESPACE</a:t>
            </a:r>
            <a:r>
              <a:rPr lang="en-US" altLang="zh-CN" b="0" dirty="0">
                <a:latin typeface="微软雅黑" panose="020B0503020204020204" pitchFamily="34" charset="-122"/>
                <a:ea typeface="微软雅黑" panose="020B0503020204020204" pitchFamily="34" charset="-122"/>
              </a:rPr>
              <a:t>  basicdata DATAFILE ‘c:\oracle\data\basicdata.dbf’  SIZE 1000M;</a:t>
            </a:r>
          </a:p>
          <a:p>
            <a:endParaRPr lang="en-US" altLang="zh-CN" b="0" dirty="0">
              <a:latin typeface="微软雅黑" panose="020B0503020204020204" pitchFamily="34" charset="-122"/>
              <a:ea typeface="微软雅黑" panose="020B0503020204020204" pitchFamily="34" charset="-122"/>
            </a:endParaRPr>
          </a:p>
          <a:p>
            <a:r>
              <a:rPr lang="en-US" altLang="zh-CN" dirty="0">
                <a:solidFill>
                  <a:srgbClr val="FF0066"/>
                </a:solidFill>
                <a:latin typeface="微软雅黑" panose="020B0503020204020204" pitchFamily="34" charset="-122"/>
                <a:ea typeface="微软雅黑" panose="020B0503020204020204" pitchFamily="34" charset="-122"/>
              </a:rPr>
              <a:t>CREATE TABLE</a:t>
            </a:r>
            <a:r>
              <a:rPr lang="en-US" altLang="zh-CN" b="0" dirty="0">
                <a:latin typeface="微软雅黑" panose="020B0503020204020204" pitchFamily="34" charset="-122"/>
                <a:ea typeface="微软雅黑" panose="020B0503020204020204" pitchFamily="34" charset="-122"/>
              </a:rPr>
              <a:t> employee (</a:t>
            </a:r>
          </a:p>
          <a:p>
            <a:pPr lvl="3" eaLnBrk="1" hangingPunct="1">
              <a:lnSpc>
                <a:spcPct val="90000"/>
              </a:lnSpc>
              <a:spcBef>
                <a:spcPct val="10000"/>
              </a:spcBef>
            </a:pPr>
            <a:r>
              <a:rPr lang="en-US" altLang="zh-CN" sz="2800" dirty="0">
                <a:latin typeface="微软雅黑" panose="020B0503020204020204" pitchFamily="34" charset="-122"/>
                <a:ea typeface="微软雅黑" panose="020B0503020204020204" pitchFamily="34" charset="-122"/>
              </a:rPr>
              <a:t>eno</a:t>
            </a:r>
            <a:r>
              <a:rPr lang="en-US" altLang="zh-CN" b="0" dirty="0">
                <a:latin typeface="微软雅黑" panose="020B0503020204020204" pitchFamily="34" charset="-122"/>
                <a:ea typeface="微软雅黑" panose="020B0503020204020204" pitchFamily="34" charset="-122"/>
              </a:rPr>
              <a:t> CHAR(5) </a:t>
            </a:r>
            <a:r>
              <a:rPr lang="en-US" altLang="zh-CN" dirty="0">
                <a:latin typeface="微软雅黑" panose="020B0503020204020204" pitchFamily="34" charset="-122"/>
                <a:ea typeface="微软雅黑" panose="020B0503020204020204" pitchFamily="34" charset="-122"/>
              </a:rPr>
              <a:t>NOT NULL</a:t>
            </a:r>
            <a:r>
              <a:rPr lang="en-US" altLang="zh-CN" b="0" dirty="0">
                <a:latin typeface="微软雅黑" panose="020B0503020204020204" pitchFamily="34" charset="-122"/>
                <a:ea typeface="微软雅黑" panose="020B0503020204020204" pitchFamily="34" charset="-122"/>
              </a:rPr>
              <a:t>,</a:t>
            </a:r>
          </a:p>
          <a:p>
            <a:pPr lvl="3" eaLnBrk="1" hangingPunct="1">
              <a:lnSpc>
                <a:spcPct val="90000"/>
              </a:lnSpc>
              <a:spcBef>
                <a:spcPct val="10000"/>
              </a:spcBef>
            </a:pPr>
            <a:r>
              <a:rPr lang="en-US" altLang="zh-CN" sz="2800" dirty="0">
                <a:latin typeface="微软雅黑" panose="020B0503020204020204" pitchFamily="34" charset="-122"/>
                <a:ea typeface="微软雅黑" panose="020B0503020204020204" pitchFamily="34" charset="-122"/>
              </a:rPr>
              <a:t>ename </a:t>
            </a:r>
            <a:r>
              <a:rPr lang="en-US" altLang="zh-CN" b="0" dirty="0">
                <a:latin typeface="微软雅黑" panose="020B0503020204020204" pitchFamily="34" charset="-122"/>
                <a:ea typeface="微软雅黑" panose="020B0503020204020204" pitchFamily="34" charset="-122"/>
              </a:rPr>
              <a:t>VARCHAR(30),</a:t>
            </a:r>
          </a:p>
          <a:p>
            <a:pPr lvl="3" eaLnBrk="1" hangingPunct="1">
              <a:lnSpc>
                <a:spcPct val="90000"/>
              </a:lnSpc>
              <a:spcBef>
                <a:spcPct val="10000"/>
              </a:spcBef>
            </a:pPr>
            <a:endParaRPr lang="en-US" altLang="zh-CN" b="0" dirty="0">
              <a:latin typeface="微软雅黑" panose="020B0503020204020204" pitchFamily="34" charset="-122"/>
              <a:ea typeface="微软雅黑" panose="020B0503020204020204" pitchFamily="34" charset="-122"/>
            </a:endParaRPr>
          </a:p>
          <a:p>
            <a:pPr lvl="3" eaLnBrk="1" hangingPunct="1">
              <a:lnSpc>
                <a:spcPct val="90000"/>
              </a:lnSpc>
              <a:spcBef>
                <a:spcPct val="10000"/>
              </a:spcBef>
            </a:pPr>
            <a:r>
              <a:rPr lang="en-US" altLang="zh-CN" dirty="0">
                <a:latin typeface="微软雅黑" panose="020B0503020204020204" pitchFamily="34" charset="-122"/>
                <a:ea typeface="微软雅黑" panose="020B0503020204020204" pitchFamily="34" charset="-122"/>
              </a:rPr>
              <a:t>PRIMARY KEY </a:t>
            </a:r>
            <a:r>
              <a:rPr lang="en-US" altLang="zh-CN" b="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eno</a:t>
            </a:r>
            <a:r>
              <a:rPr lang="en-US" altLang="zh-CN" b="0" dirty="0">
                <a:latin typeface="微软雅黑" panose="020B0503020204020204" pitchFamily="34" charset="-122"/>
                <a:ea typeface="微软雅黑" panose="020B0503020204020204" pitchFamily="34" charset="-122"/>
              </a:rPr>
              <a:t>),</a:t>
            </a:r>
          </a:p>
          <a:p>
            <a:pPr lvl="3" eaLnBrk="1" hangingPunct="1">
              <a:lnSpc>
                <a:spcPct val="90000"/>
              </a:lnSpc>
              <a:spcBef>
                <a:spcPct val="10000"/>
              </a:spcBef>
            </a:pPr>
            <a:r>
              <a:rPr lang="en-US" altLang="zh-CN" dirty="0">
                <a:latin typeface="微软雅黑" panose="020B0503020204020204" pitchFamily="34" charset="-122"/>
                <a:ea typeface="微软雅黑" panose="020B0503020204020204" pitchFamily="34" charset="-122"/>
              </a:rPr>
              <a:t>FOREIGN KEY (</a:t>
            </a:r>
            <a:r>
              <a:rPr lang="en-US" altLang="zh-CN" sz="2800" dirty="0">
                <a:latin typeface="微软雅黑" panose="020B0503020204020204" pitchFamily="34" charset="-122"/>
                <a:ea typeface="微软雅黑" panose="020B0503020204020204" pitchFamily="34" charset="-122"/>
              </a:rPr>
              <a:t>dno</a:t>
            </a:r>
            <a:r>
              <a:rPr lang="en-US" altLang="zh-CN" dirty="0">
                <a:latin typeface="微软雅黑" panose="020B0503020204020204" pitchFamily="34" charset="-122"/>
                <a:ea typeface="微软雅黑" panose="020B0503020204020204" pitchFamily="34" charset="-122"/>
              </a:rPr>
              <a:t>)  REFERENCES </a:t>
            </a:r>
            <a:r>
              <a:rPr lang="en-US" altLang="zh-CN" sz="2800" dirty="0">
                <a:latin typeface="微软雅黑" panose="020B0503020204020204" pitchFamily="34" charset="-122"/>
                <a:ea typeface="微软雅黑" panose="020B0503020204020204" pitchFamily="34" charset="-122"/>
              </a:rPr>
              <a:t>Dept(dno),</a:t>
            </a:r>
          </a:p>
          <a:p>
            <a:pPr lvl="3" eaLnBrk="1" hangingPunct="1">
              <a:lnSpc>
                <a:spcPct val="90000"/>
              </a:lnSpc>
              <a:spcBef>
                <a:spcPct val="10000"/>
              </a:spcBef>
            </a:pPr>
            <a:endParaRPr lang="en-US" altLang="zh-CN" sz="2800" dirty="0">
              <a:latin typeface="微软雅黑" panose="020B0503020204020204" pitchFamily="34" charset="-122"/>
              <a:ea typeface="微软雅黑" panose="020B0503020204020204" pitchFamily="34" charset="-122"/>
            </a:endParaRPr>
          </a:p>
          <a:p>
            <a:pPr lvl="3" eaLnBrk="1" hangingPunct="1">
              <a:lnSpc>
                <a:spcPct val="90000"/>
              </a:lnSpc>
              <a:spcBef>
                <a:spcPct val="10000"/>
              </a:spcBef>
            </a:pPr>
            <a:r>
              <a:rPr lang="en-US" altLang="zh-CN" dirty="0">
                <a:solidFill>
                  <a:srgbClr val="FF0066"/>
                </a:solidFill>
                <a:latin typeface="微软雅黑" panose="020B0503020204020204" pitchFamily="34" charset="-122"/>
                <a:ea typeface="微软雅黑" panose="020B0503020204020204" pitchFamily="34" charset="-122"/>
              </a:rPr>
              <a:t>TABLESPACE</a:t>
            </a:r>
            <a:r>
              <a:rPr lang="en-US" altLang="zh-CN" b="0" dirty="0">
                <a:latin typeface="微软雅黑" panose="020B0503020204020204" pitchFamily="34" charset="-122"/>
                <a:ea typeface="微软雅黑" panose="020B0503020204020204" pitchFamily="34" charset="-122"/>
              </a:rPr>
              <a:t>  basicdata,</a:t>
            </a:r>
          </a:p>
          <a:p>
            <a:r>
              <a:rPr lang="en-US" altLang="zh-CN" b="0" dirty="0">
                <a:latin typeface="微软雅黑" panose="020B0503020204020204" pitchFamily="34" charset="-122"/>
                <a:ea typeface="微软雅黑" panose="020B0503020204020204" pitchFamily="34" charset="-122"/>
              </a:rPr>
              <a:t>                  </a:t>
            </a:r>
            <a:r>
              <a:rPr lang="en-US" altLang="zh-CN" dirty="0">
                <a:solidFill>
                  <a:srgbClr val="FF0066"/>
                </a:solidFill>
                <a:latin typeface="微软雅黑" panose="020B0503020204020204" pitchFamily="34" charset="-122"/>
                <a:ea typeface="微软雅黑" panose="020B0503020204020204" pitchFamily="34" charset="-122"/>
              </a:rPr>
              <a:t>STORAGE (INITIAL 100M NEXT 100M)</a:t>
            </a:r>
          </a:p>
          <a:p>
            <a:r>
              <a:rPr lang="en-US" altLang="zh-CN" b="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p:txBody>
          <a:bodyPr/>
          <a:lstStyle/>
          <a:p>
            <a:pPr eaLnBrk="1" hangingPunct="1">
              <a:defRPr/>
            </a:pPr>
            <a:r>
              <a:rPr lang="zh-CN" altLang="en-US"/>
              <a:t>多维索引</a:t>
            </a:r>
          </a:p>
        </p:txBody>
      </p:sp>
      <p:sp>
        <p:nvSpPr>
          <p:cNvPr id="74755" name="Rectangle 3"/>
          <p:cNvSpPr>
            <a:spLocks noGrp="1" noChangeArrowheads="1"/>
          </p:cNvSpPr>
          <p:nvPr>
            <p:ph type="body" idx="1"/>
          </p:nvPr>
        </p:nvSpPr>
        <p:spPr/>
        <p:txBody>
          <a:bodyPr/>
          <a:lstStyle/>
          <a:p>
            <a:pPr eaLnBrk="1" hangingPunct="1"/>
            <a:r>
              <a:rPr lang="zh-CN" altLang="en-US"/>
              <a:t>空间数据</a:t>
            </a:r>
          </a:p>
        </p:txBody>
      </p:sp>
      <p:pic>
        <p:nvPicPr>
          <p:cNvPr id="74756" name="Picture 4"/>
          <p:cNvPicPr>
            <a:picLocks noChangeAspect="1" noChangeArrowheads="1"/>
          </p:cNvPicPr>
          <p:nvPr/>
        </p:nvPicPr>
        <p:blipFill>
          <a:blip r:embed="rId3" cstate="print"/>
          <a:srcRect l="12061" t="1508" r="13004" b="1006"/>
          <a:stretch>
            <a:fillRect/>
          </a:stretch>
        </p:blipFill>
        <p:spPr bwMode="auto">
          <a:xfrm>
            <a:off x="2987675" y="1176338"/>
            <a:ext cx="5616575" cy="5480050"/>
          </a:xfrm>
          <a:prstGeom prst="rect">
            <a:avLst/>
          </a:prstGeom>
          <a:noFill/>
          <a:ln w="76200" cmpd="tri">
            <a:solidFill>
              <a:schemeClr val="tx2"/>
            </a:solid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ChangeArrowheads="1"/>
          </p:cNvSpPr>
          <p:nvPr>
            <p:ph type="title"/>
          </p:nvPr>
        </p:nvSpPr>
        <p:spPr/>
        <p:txBody>
          <a:bodyPr/>
          <a:lstStyle/>
          <a:p>
            <a:pPr eaLnBrk="1" hangingPunct="1">
              <a:defRPr/>
            </a:pPr>
            <a:r>
              <a:rPr lang="zh-CN" altLang="en-US"/>
              <a:t>多维索引</a:t>
            </a:r>
          </a:p>
        </p:txBody>
      </p:sp>
      <p:sp>
        <p:nvSpPr>
          <p:cNvPr id="75779" name="Rectangle 3"/>
          <p:cNvSpPr>
            <a:spLocks noGrp="1" noChangeArrowheads="1"/>
          </p:cNvSpPr>
          <p:nvPr>
            <p:ph type="body" idx="1"/>
          </p:nvPr>
        </p:nvSpPr>
        <p:spPr/>
        <p:txBody>
          <a:bodyPr/>
          <a:lstStyle/>
          <a:p>
            <a:pPr eaLnBrk="1" hangingPunct="1"/>
            <a:r>
              <a:rPr lang="zh-CN" altLang="en-US"/>
              <a:t>空间查询</a:t>
            </a:r>
          </a:p>
          <a:p>
            <a:pPr lvl="1" eaLnBrk="1" hangingPunct="1"/>
            <a:r>
              <a:rPr lang="zh-CN" altLang="en-US"/>
              <a:t>临近查询</a:t>
            </a:r>
          </a:p>
          <a:p>
            <a:pPr lvl="1" eaLnBrk="1" hangingPunct="1">
              <a:buFont typeface="Wingdings" pitchFamily="2" charset="2"/>
              <a:buNone/>
            </a:pPr>
            <a:r>
              <a:rPr lang="zh-CN" altLang="en-US"/>
              <a:t>	查询位于特定位置附近的对象</a:t>
            </a:r>
          </a:p>
          <a:p>
            <a:pPr lvl="1" eaLnBrk="1" hangingPunct="1"/>
            <a:r>
              <a:rPr lang="zh-CN" altLang="en-US"/>
              <a:t>最近邻查询</a:t>
            </a:r>
            <a:r>
              <a:rPr lang="en-US" altLang="zh-CN"/>
              <a:t>(nearest neighbor query)</a:t>
            </a:r>
          </a:p>
          <a:p>
            <a:pPr lvl="1" eaLnBrk="1" hangingPunct="1">
              <a:buFont typeface="Wingdings" pitchFamily="2" charset="2"/>
              <a:buNone/>
            </a:pPr>
            <a:r>
              <a:rPr lang="zh-CN" altLang="en-US"/>
              <a:t>	查询离特定位置最近的对象</a:t>
            </a:r>
          </a:p>
          <a:p>
            <a:pPr lvl="1" eaLnBrk="1" hangingPunct="1"/>
            <a:r>
              <a:rPr lang="en-US" altLang="zh-CN"/>
              <a:t>KNN</a:t>
            </a:r>
          </a:p>
          <a:p>
            <a:pPr lvl="1" eaLnBrk="1" hangingPunct="1">
              <a:buFont typeface="Wingdings" pitchFamily="2" charset="2"/>
              <a:buNone/>
            </a:pPr>
            <a:r>
              <a:rPr lang="zh-CN" altLang="en-US"/>
              <a:t>	查询离特定位置最近的</a:t>
            </a:r>
            <a:r>
              <a:rPr lang="en-US" altLang="zh-CN"/>
              <a:t>k</a:t>
            </a:r>
            <a:r>
              <a:rPr lang="zh-CN" altLang="en-US"/>
              <a:t>个对象</a:t>
            </a:r>
            <a:endParaRPr lang="en-US" altLang="zh-CN"/>
          </a:p>
          <a:p>
            <a:pPr lvl="1" eaLnBrk="1" hangingPunct="1"/>
            <a:r>
              <a:rPr lang="zh-CN" altLang="en-US"/>
              <a:t>区域查询</a:t>
            </a:r>
          </a:p>
          <a:p>
            <a:pPr lvl="1" eaLnBrk="1" hangingPunct="1">
              <a:buFont typeface="Wingdings" pitchFamily="2" charset="2"/>
              <a:buNone/>
            </a:pPr>
            <a:r>
              <a:rPr lang="zh-CN" altLang="en-US"/>
              <a:t>	查询位于指定区域内的对象</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p:txBody>
          <a:bodyPr/>
          <a:lstStyle/>
          <a:p>
            <a:pPr eaLnBrk="1" hangingPunct="1">
              <a:defRPr/>
            </a:pPr>
            <a:r>
              <a:rPr lang="zh-CN" altLang="en-US"/>
              <a:t>多维索引：</a:t>
            </a:r>
            <a:r>
              <a:rPr lang="en-US" altLang="zh-CN" sz="3200"/>
              <a:t>k-d</a:t>
            </a:r>
            <a:r>
              <a:rPr lang="zh-CN" altLang="en-US" sz="3200"/>
              <a:t>树</a:t>
            </a:r>
          </a:p>
        </p:txBody>
      </p:sp>
      <p:sp>
        <p:nvSpPr>
          <p:cNvPr id="76803" name="Rectangle 3"/>
          <p:cNvSpPr>
            <a:spLocks noGrp="1" noChangeArrowheads="1"/>
          </p:cNvSpPr>
          <p:nvPr>
            <p:ph type="body" idx="1"/>
          </p:nvPr>
        </p:nvSpPr>
        <p:spPr/>
        <p:txBody>
          <a:bodyPr/>
          <a:lstStyle/>
          <a:p>
            <a:pPr eaLnBrk="1" hangingPunct="1"/>
            <a:r>
              <a:rPr lang="zh-CN" altLang="en-US"/>
              <a:t>树顶层结点按一维划分，下一层按另一维划分，保持每侧各落入一半数据，直至结点数小于指定值</a:t>
            </a:r>
          </a:p>
        </p:txBody>
      </p:sp>
      <p:pic>
        <p:nvPicPr>
          <p:cNvPr id="76804" name="Picture 4"/>
          <p:cNvPicPr>
            <a:picLocks noChangeAspect="1" noChangeArrowheads="1"/>
          </p:cNvPicPr>
          <p:nvPr/>
        </p:nvPicPr>
        <p:blipFill>
          <a:blip r:embed="rId3" cstate="print"/>
          <a:srcRect/>
          <a:stretch>
            <a:fillRect/>
          </a:stretch>
        </p:blipFill>
        <p:spPr bwMode="auto">
          <a:xfrm>
            <a:off x="2590800" y="2768600"/>
            <a:ext cx="4502150" cy="3468688"/>
          </a:xfrm>
          <a:prstGeom prst="rect">
            <a:avLst/>
          </a:prstGeom>
          <a:noFill/>
          <a:ln w="76200" cmpd="tri">
            <a:solidFill>
              <a:schemeClr val="tx2"/>
            </a:solid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title"/>
          </p:nvPr>
        </p:nvSpPr>
        <p:spPr/>
        <p:txBody>
          <a:bodyPr/>
          <a:lstStyle/>
          <a:p>
            <a:pPr eaLnBrk="1" hangingPunct="1">
              <a:defRPr/>
            </a:pPr>
            <a:r>
              <a:rPr lang="zh-CN" altLang="en-US"/>
              <a:t>多维索引：</a:t>
            </a:r>
            <a:r>
              <a:rPr lang="zh-CN" altLang="en-US" sz="3200"/>
              <a:t>四叉树</a:t>
            </a:r>
          </a:p>
        </p:txBody>
      </p:sp>
      <p:sp>
        <p:nvSpPr>
          <p:cNvPr id="77827" name="Rectangle 3"/>
          <p:cNvSpPr>
            <a:spLocks noGrp="1" noChangeArrowheads="1"/>
          </p:cNvSpPr>
          <p:nvPr>
            <p:ph type="body" idx="1"/>
          </p:nvPr>
        </p:nvSpPr>
        <p:spPr/>
        <p:txBody>
          <a:bodyPr/>
          <a:lstStyle/>
          <a:p>
            <a:pPr eaLnBrk="1" hangingPunct="1"/>
            <a:r>
              <a:rPr lang="zh-CN" altLang="en-US" dirty="0"/>
              <a:t>上是</a:t>
            </a:r>
            <a:r>
              <a:rPr lang="en-US" altLang="zh-CN" dirty="0"/>
              <a:t>1</a:t>
            </a:r>
            <a:r>
              <a:rPr lang="zh-CN" altLang="en-US" dirty="0"/>
              <a:t>，下是</a:t>
            </a:r>
            <a:r>
              <a:rPr lang="en-US" altLang="zh-CN" dirty="0"/>
              <a:t>0</a:t>
            </a:r>
          </a:p>
          <a:p>
            <a:pPr eaLnBrk="1" hangingPunct="1"/>
            <a:r>
              <a:rPr lang="zh-CN" altLang="en-US" dirty="0"/>
              <a:t>左是</a:t>
            </a:r>
            <a:r>
              <a:rPr lang="en-US" altLang="zh-CN" dirty="0"/>
              <a:t>0</a:t>
            </a:r>
            <a:r>
              <a:rPr lang="zh-CN" altLang="en-US" dirty="0"/>
              <a:t>，右是</a:t>
            </a:r>
            <a:r>
              <a:rPr lang="en-US" altLang="zh-CN" dirty="0"/>
              <a:t>1</a:t>
            </a:r>
          </a:p>
          <a:p>
            <a:pPr lvl="1" eaLnBrk="1" hangingPunct="1"/>
            <a:r>
              <a:rPr lang="zh-CN" altLang="en-US" dirty="0"/>
              <a:t>上左： </a:t>
            </a:r>
            <a:r>
              <a:rPr lang="en-US" altLang="zh-CN" dirty="0"/>
              <a:t>10</a:t>
            </a:r>
          </a:p>
          <a:p>
            <a:pPr lvl="1" eaLnBrk="1" hangingPunct="1"/>
            <a:r>
              <a:rPr lang="zh-CN" altLang="en-US" dirty="0"/>
              <a:t>上右：</a:t>
            </a:r>
            <a:r>
              <a:rPr lang="en-US" altLang="zh-CN" dirty="0"/>
              <a:t>11</a:t>
            </a:r>
          </a:p>
        </p:txBody>
      </p:sp>
      <p:pic>
        <p:nvPicPr>
          <p:cNvPr id="77828" name="Picture 4"/>
          <p:cNvPicPr>
            <a:picLocks noChangeAspect="1" noChangeArrowheads="1"/>
          </p:cNvPicPr>
          <p:nvPr/>
        </p:nvPicPr>
        <p:blipFill>
          <a:blip r:embed="rId3" cstate="print"/>
          <a:srcRect/>
          <a:stretch>
            <a:fillRect/>
          </a:stretch>
        </p:blipFill>
        <p:spPr bwMode="auto">
          <a:xfrm>
            <a:off x="4614267" y="3069357"/>
            <a:ext cx="3702050" cy="3113088"/>
          </a:xfrm>
          <a:prstGeom prst="rect">
            <a:avLst/>
          </a:prstGeom>
          <a:noFill/>
          <a:ln w="76200" cmpd="tri">
            <a:solidFill>
              <a:schemeClr val="tx2"/>
            </a:solidFill>
            <a:miter lim="800000"/>
            <a:headEnd/>
            <a:tailEnd/>
          </a:ln>
        </p:spPr>
      </p:pic>
      <p:sp>
        <p:nvSpPr>
          <p:cNvPr id="77829" name="AutoShape 5"/>
          <p:cNvSpPr>
            <a:spLocks noChangeArrowheads="1"/>
          </p:cNvSpPr>
          <p:nvPr/>
        </p:nvSpPr>
        <p:spPr bwMode="auto">
          <a:xfrm>
            <a:off x="6300192" y="1916832"/>
            <a:ext cx="1655762" cy="504825"/>
          </a:xfrm>
          <a:prstGeom prst="wedgeRoundRectCallout">
            <a:avLst>
              <a:gd name="adj1" fmla="val -54218"/>
              <a:gd name="adj2" fmla="val 221699"/>
              <a:gd name="adj3" fmla="val 16667"/>
            </a:avLst>
          </a:prstGeom>
          <a:solidFill>
            <a:srgbClr val="00CCFF"/>
          </a:solidFill>
          <a:ln w="9525">
            <a:solidFill>
              <a:schemeClr val="tx1"/>
            </a:solidFill>
            <a:miter lim="800000"/>
            <a:headEnd/>
            <a:tailEnd/>
          </a:ln>
        </p:spPr>
        <p:txBody>
          <a:bodyPr/>
          <a:lstStyle/>
          <a:p>
            <a:pPr marL="342900" marR="0" lvl="0" indent="-342900" algn="ctr" defTabSz="914400" rtl="0" eaLnBrk="1" fontAlgn="base" latinLnBrk="0" hangingPunct="1">
              <a:lnSpc>
                <a:spcPct val="100000"/>
              </a:lnSpc>
              <a:spcBef>
                <a:spcPct val="50000"/>
              </a:spcBef>
              <a:spcAft>
                <a:spcPct val="0"/>
              </a:spcAft>
              <a:buClr>
                <a:srgbClr val="3333CC"/>
              </a:buClr>
              <a:buSzPct val="60000"/>
              <a:buFont typeface="Wingdings" pitchFamily="2" charset="2"/>
              <a:buNone/>
              <a:tabLst/>
              <a:defRPr/>
            </a:pPr>
            <a:r>
              <a:rPr kumimoji="1" lang="en-US" altLang="zh-CN" sz="2400" b="0" i="0" u="none" strike="noStrike" kern="1200" cap="none" spc="0" normalizeH="0" baseline="0" noProof="0">
                <a:ln>
                  <a:noFill/>
                </a:ln>
                <a:solidFill>
                  <a:srgbClr val="000000"/>
                </a:solidFill>
                <a:effectLst/>
                <a:uLnTx/>
                <a:uFillTx/>
                <a:latin typeface="Tahoma" pitchFamily="34" charset="0"/>
                <a:ea typeface="隶书" pitchFamily="49" charset="-122"/>
                <a:cs typeface="+mn-cs"/>
              </a:rPr>
              <a:t>101111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p:txBody>
          <a:bodyPr/>
          <a:lstStyle/>
          <a:p>
            <a:pPr eaLnBrk="1" hangingPunct="1">
              <a:defRPr/>
            </a:pPr>
            <a:r>
              <a:rPr lang="zh-CN" altLang="en-US"/>
              <a:t>多维索引：</a:t>
            </a:r>
            <a:r>
              <a:rPr lang="en-US" altLang="zh-CN" sz="3200"/>
              <a:t>R</a:t>
            </a:r>
            <a:r>
              <a:rPr lang="zh-CN" altLang="en-US" sz="3200"/>
              <a:t>树</a:t>
            </a:r>
          </a:p>
        </p:txBody>
      </p:sp>
      <p:pic>
        <p:nvPicPr>
          <p:cNvPr id="79875" name="Picture 6"/>
          <p:cNvPicPr>
            <a:picLocks noChangeAspect="1" noChangeArrowheads="1"/>
          </p:cNvPicPr>
          <p:nvPr/>
        </p:nvPicPr>
        <p:blipFill>
          <a:blip r:embed="rId3" cstate="print"/>
          <a:srcRect/>
          <a:stretch>
            <a:fillRect/>
          </a:stretch>
        </p:blipFill>
        <p:spPr bwMode="auto">
          <a:xfrm>
            <a:off x="157163" y="2057400"/>
            <a:ext cx="5783262" cy="4395788"/>
          </a:xfrm>
          <a:prstGeom prst="rect">
            <a:avLst/>
          </a:prstGeom>
          <a:noFill/>
          <a:ln w="9525">
            <a:noFill/>
            <a:miter lim="800000"/>
            <a:headEnd/>
            <a:tailEnd/>
          </a:ln>
        </p:spPr>
      </p:pic>
      <p:pic>
        <p:nvPicPr>
          <p:cNvPr id="79876" name="Picture 7"/>
          <p:cNvPicPr>
            <a:picLocks noChangeAspect="1" noChangeArrowheads="1"/>
          </p:cNvPicPr>
          <p:nvPr/>
        </p:nvPicPr>
        <p:blipFill>
          <a:blip r:embed="rId4" cstate="print"/>
          <a:srcRect/>
          <a:stretch>
            <a:fillRect/>
          </a:stretch>
        </p:blipFill>
        <p:spPr bwMode="auto">
          <a:xfrm>
            <a:off x="4627563" y="1341438"/>
            <a:ext cx="4337050" cy="2127250"/>
          </a:xfrm>
          <a:prstGeom prst="rect">
            <a:avLst/>
          </a:prstGeom>
          <a:noFill/>
          <a:ln w="9525">
            <a:noFill/>
            <a:miter lim="800000"/>
            <a:headEnd/>
            <a:tailEnd/>
          </a:ln>
        </p:spPr>
      </p:pic>
      <p:sp>
        <p:nvSpPr>
          <p:cNvPr id="5" name="Rectangle 3"/>
          <p:cNvSpPr txBox="1">
            <a:spLocks noChangeArrowheads="1"/>
          </p:cNvSpPr>
          <p:nvPr/>
        </p:nvSpPr>
        <p:spPr bwMode="auto">
          <a:xfrm>
            <a:off x="5877545" y="4459560"/>
            <a:ext cx="3086943" cy="1561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3200" b="0" i="0" u="none" strike="noStrike" kern="0" cap="none" spc="0" normalizeH="0" baseline="0" noProof="0">
                <a:ln>
                  <a:noFill/>
                </a:ln>
                <a:solidFill>
                  <a:srgbClr val="3333CC"/>
                </a:solidFill>
                <a:effectLst/>
                <a:uLnTx/>
                <a:uFillTx/>
                <a:latin typeface="Tahoma"/>
                <a:ea typeface="隶书"/>
                <a:cs typeface="+mn-cs"/>
              </a:rPr>
              <a:t>多维</a:t>
            </a:r>
            <a:r>
              <a:rPr kumimoji="1" lang="en-US" altLang="zh-CN" sz="3200" b="0" i="0" u="none" strike="noStrike" kern="0" cap="none" spc="0" normalizeH="0" baseline="0" noProof="0">
                <a:ln>
                  <a:noFill/>
                </a:ln>
                <a:solidFill>
                  <a:srgbClr val="3333CC"/>
                </a:solidFill>
                <a:effectLst/>
                <a:uLnTx/>
                <a:uFillTx/>
                <a:latin typeface="Tahoma"/>
                <a:ea typeface="隶书"/>
                <a:cs typeface="+mn-cs"/>
              </a:rPr>
              <a:t>B</a:t>
            </a:r>
            <a:r>
              <a:rPr kumimoji="1" lang="zh-CN" altLang="en-US" sz="3200" b="0" i="0" u="none" strike="noStrike" kern="0" cap="none" spc="0" normalizeH="0" baseline="0" noProof="0">
                <a:ln>
                  <a:noFill/>
                </a:ln>
                <a:solidFill>
                  <a:srgbClr val="3333CC"/>
                </a:solidFill>
                <a:effectLst/>
                <a:uLnTx/>
                <a:uFillTx/>
                <a:latin typeface="Tahoma"/>
                <a:ea typeface="隶书"/>
                <a:cs typeface="+mn-cs"/>
              </a:rPr>
              <a:t>树</a:t>
            </a:r>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3200" b="0" i="0" u="none" strike="noStrike" kern="0" cap="none" spc="0" normalizeH="0" baseline="0" noProof="0">
                <a:ln>
                  <a:noFill/>
                </a:ln>
                <a:solidFill>
                  <a:srgbClr val="3333CC"/>
                </a:solidFill>
                <a:effectLst/>
                <a:uLnTx/>
                <a:uFillTx/>
                <a:latin typeface="Tahoma"/>
                <a:ea typeface="隶书"/>
                <a:cs typeface="+mn-cs"/>
              </a:rPr>
              <a:t>区域间有重叠</a:t>
            </a:r>
            <a:endParaRPr kumimoji="1" lang="zh-CN" altLang="en-US" sz="3200" b="0" i="0" u="none" strike="noStrike" kern="0" cap="none" spc="0" normalizeH="0" baseline="0" noProof="0" dirty="0">
              <a:ln>
                <a:noFill/>
              </a:ln>
              <a:solidFill>
                <a:srgbClr val="3333CC"/>
              </a:solidFill>
              <a:effectLst/>
              <a:uLnTx/>
              <a:uFillTx/>
              <a:latin typeface="Tahoma"/>
              <a:ea typeface="隶书"/>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1905000" y="152400"/>
            <a:ext cx="6858000" cy="914400"/>
          </a:xfrm>
          <a:prstGeom prst="rect">
            <a:avLst/>
          </a:prstGeom>
          <a:noFill/>
          <a:ln w="9525">
            <a:noFill/>
          </a:ln>
        </p:spPr>
        <p:txBody>
          <a:bodyPr anchor="ctr"/>
          <a:lstStyle/>
          <a:p>
            <a:pPr algn="ctr"/>
            <a:r>
              <a:rPr lang="zh-CN" altLang="en-US" sz="4000"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多级缓存</a:t>
            </a:r>
          </a:p>
        </p:txBody>
      </p:sp>
      <p:sp>
        <p:nvSpPr>
          <p:cNvPr id="7171" name="AutoShape 4"/>
          <p:cNvSpPr/>
          <p:nvPr/>
        </p:nvSpPr>
        <p:spPr>
          <a:xfrm>
            <a:off x="179705" y="4661218"/>
            <a:ext cx="1498600" cy="922337"/>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dirty="0">
                <a:latin typeface="Arial" panose="020B0604020202020204" pitchFamily="34" charset="0"/>
                <a:cs typeface="Arial" panose="020B0604020202020204" pitchFamily="34" charset="0"/>
              </a:rPr>
              <a:t>Stable</a:t>
            </a:r>
          </a:p>
          <a:p>
            <a:pPr algn="ctr" eaLnBrk="0" hangingPunct="0"/>
            <a:r>
              <a:rPr lang="en-US" altLang="zh-CN" dirty="0">
                <a:latin typeface="Arial" panose="020B0604020202020204" pitchFamily="34" charset="0"/>
                <a:cs typeface="Arial" panose="020B0604020202020204" pitchFamily="34" charset="0"/>
              </a:rPr>
              <a:t>Database</a:t>
            </a:r>
            <a:endParaRPr lang="en-US" altLang="zh-CN" b="0" dirty="0">
              <a:latin typeface="Arial" panose="020B0604020202020204" pitchFamily="34" charset="0"/>
              <a:cs typeface="Arial" panose="020B0604020202020204" pitchFamily="34" charset="0"/>
            </a:endParaRPr>
          </a:p>
        </p:txBody>
      </p:sp>
      <p:sp>
        <p:nvSpPr>
          <p:cNvPr id="7172" name="Text Box 7"/>
          <p:cNvSpPr txBox="1"/>
          <p:nvPr/>
        </p:nvSpPr>
        <p:spPr>
          <a:xfrm>
            <a:off x="4805363" y="4872038"/>
            <a:ext cx="1674812" cy="711200"/>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dirty="0">
                <a:latin typeface="Times New Roman" panose="02020603050405020304" pitchFamily="18" charset="0"/>
              </a:rPr>
              <a:t>Database</a:t>
            </a:r>
          </a:p>
          <a:p>
            <a:pPr algn="ctr" eaLnBrk="0" hangingPunct="0"/>
            <a:r>
              <a:rPr lang="en-US" altLang="zh-CN" sz="2000" dirty="0">
                <a:latin typeface="Times New Roman" panose="02020603050405020304" pitchFamily="18" charset="0"/>
              </a:rPr>
              <a:t>Buffer</a:t>
            </a:r>
          </a:p>
        </p:txBody>
      </p:sp>
      <p:sp>
        <p:nvSpPr>
          <p:cNvPr id="7173" name="Line 9"/>
          <p:cNvSpPr/>
          <p:nvPr/>
        </p:nvSpPr>
        <p:spPr>
          <a:xfrm>
            <a:off x="1722120" y="5139690"/>
            <a:ext cx="3065780" cy="2032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7174" name="Line 10"/>
          <p:cNvSpPr/>
          <p:nvPr/>
        </p:nvSpPr>
        <p:spPr>
          <a:xfrm flipH="1" flipV="1">
            <a:off x="1649730" y="5295900"/>
            <a:ext cx="3138170" cy="15875"/>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7175" name="Text Box 15"/>
          <p:cNvSpPr txBox="1"/>
          <p:nvPr/>
        </p:nvSpPr>
        <p:spPr>
          <a:xfrm>
            <a:off x="4929188" y="3238500"/>
            <a:ext cx="1673225" cy="701675"/>
          </a:xfrm>
          <a:prstGeom prst="rect">
            <a:avLst/>
          </a:prstGeom>
          <a:solidFill>
            <a:srgbClr val="FFCC99"/>
          </a:solidFill>
          <a:ln w="9525">
            <a:noFill/>
          </a:ln>
        </p:spPr>
        <p:txBody>
          <a:bodyPr>
            <a:spAutoFit/>
          </a:bodyPr>
          <a:lstStyle/>
          <a:p>
            <a:pPr algn="ctr" eaLnBrk="0" hangingPunct="0"/>
            <a:r>
              <a:rPr lang="en-US" altLang="zh-CN" sz="2000" dirty="0">
                <a:latin typeface="Times New Roman" panose="02020603050405020304" pitchFamily="18" charset="0"/>
              </a:rPr>
              <a:t>Private</a:t>
            </a:r>
          </a:p>
          <a:p>
            <a:pPr algn="ctr" eaLnBrk="0" hangingPunct="0"/>
            <a:r>
              <a:rPr lang="en-US" altLang="zh-CN" sz="2000" dirty="0">
                <a:latin typeface="Times New Roman" panose="02020603050405020304" pitchFamily="18" charset="0"/>
              </a:rPr>
              <a:t>Buffer</a:t>
            </a:r>
          </a:p>
        </p:txBody>
      </p:sp>
      <p:sp>
        <p:nvSpPr>
          <p:cNvPr id="7176" name="Line 16"/>
          <p:cNvSpPr/>
          <p:nvPr/>
        </p:nvSpPr>
        <p:spPr>
          <a:xfrm flipV="1">
            <a:off x="5524500" y="3940175"/>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7177" name="Line 17"/>
          <p:cNvSpPr/>
          <p:nvPr/>
        </p:nvSpPr>
        <p:spPr>
          <a:xfrm flipH="1">
            <a:off x="5829300" y="3940175"/>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7178" name="Text Box 18"/>
          <p:cNvSpPr txBox="1"/>
          <p:nvPr/>
        </p:nvSpPr>
        <p:spPr>
          <a:xfrm>
            <a:off x="6767513" y="5011738"/>
            <a:ext cx="1708150" cy="396875"/>
          </a:xfrm>
          <a:prstGeom prst="rect">
            <a:avLst/>
          </a:prstGeom>
          <a:noFill/>
          <a:ln w="9525">
            <a:noFill/>
          </a:ln>
        </p:spPr>
        <p:txBody>
          <a:bodyPr wrap="none">
            <a:spAutoFit/>
          </a:bodyPr>
          <a:lstStyle/>
          <a:p>
            <a:r>
              <a:rPr lang="zh-CN" altLang="en-US" sz="2000" dirty="0">
                <a:latin typeface="Times New Roman" panose="02020603050405020304" pitchFamily="18" charset="0"/>
                <a:ea typeface="华文中宋" panose="02010600040101010101" pitchFamily="2" charset="-122"/>
              </a:rPr>
              <a:t>全局内存缓存</a:t>
            </a:r>
          </a:p>
        </p:txBody>
      </p:sp>
      <p:sp>
        <p:nvSpPr>
          <p:cNvPr id="7179" name="Text Box 19"/>
          <p:cNvSpPr txBox="1"/>
          <p:nvPr/>
        </p:nvSpPr>
        <p:spPr>
          <a:xfrm>
            <a:off x="6624638" y="3427413"/>
            <a:ext cx="2216150" cy="396875"/>
          </a:xfrm>
          <a:prstGeom prst="rect">
            <a:avLst/>
          </a:prstGeom>
          <a:noFill/>
          <a:ln w="9525">
            <a:noFill/>
          </a:ln>
        </p:spPr>
        <p:txBody>
          <a:bodyPr wrap="none">
            <a:spAutoFit/>
          </a:bodyPr>
          <a:lstStyle/>
          <a:p>
            <a:r>
              <a:rPr lang="zh-CN" altLang="en-US" sz="2000" dirty="0">
                <a:latin typeface="Times New Roman" panose="02020603050405020304" pitchFamily="18" charset="0"/>
                <a:ea typeface="华文中宋" panose="02010600040101010101" pitchFamily="2" charset="-122"/>
              </a:rPr>
              <a:t>事务私有内存缓存</a:t>
            </a:r>
          </a:p>
        </p:txBody>
      </p:sp>
      <p:sp>
        <p:nvSpPr>
          <p:cNvPr id="7180" name="Rectangle 20"/>
          <p:cNvSpPr/>
          <p:nvPr/>
        </p:nvSpPr>
        <p:spPr>
          <a:xfrm>
            <a:off x="4699000" y="2797175"/>
            <a:ext cx="2057400" cy="3048000"/>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181" name="Text Box 21"/>
          <p:cNvSpPr txBox="1"/>
          <p:nvPr/>
        </p:nvSpPr>
        <p:spPr>
          <a:xfrm>
            <a:off x="5140325" y="5810250"/>
            <a:ext cx="1266825" cy="457200"/>
          </a:xfrm>
          <a:prstGeom prst="rect">
            <a:avLst/>
          </a:prstGeom>
          <a:noFill/>
          <a:ln w="9525">
            <a:noFill/>
          </a:ln>
        </p:spPr>
        <p:txBody>
          <a:bodyPr wrap="none">
            <a:spAutoFit/>
          </a:bodyPr>
          <a:lstStyle/>
          <a:p>
            <a:r>
              <a:rPr lang="en-US" altLang="zh-CN" dirty="0">
                <a:latin typeface="Times New Roman" panose="02020603050405020304" pitchFamily="18" charset="0"/>
              </a:rPr>
              <a:t>memory</a:t>
            </a:r>
          </a:p>
        </p:txBody>
      </p:sp>
      <p:sp>
        <p:nvSpPr>
          <p:cNvPr id="7182" name="Text Box 22"/>
          <p:cNvSpPr txBox="1"/>
          <p:nvPr/>
        </p:nvSpPr>
        <p:spPr>
          <a:xfrm>
            <a:off x="179705" y="5718175"/>
            <a:ext cx="777875" cy="457200"/>
          </a:xfrm>
          <a:prstGeom prst="rect">
            <a:avLst/>
          </a:prstGeom>
          <a:noFill/>
          <a:ln w="9525">
            <a:noFill/>
          </a:ln>
        </p:spPr>
        <p:txBody>
          <a:bodyPr wrap="none">
            <a:spAutoFit/>
          </a:bodyPr>
          <a:lstStyle/>
          <a:p>
            <a:r>
              <a:rPr lang="en-US" altLang="zh-CN" dirty="0">
                <a:latin typeface="Times New Roman" panose="02020603050405020304" pitchFamily="18" charset="0"/>
              </a:rPr>
              <a:t>Disk</a:t>
            </a:r>
          </a:p>
        </p:txBody>
      </p:sp>
      <p:sp>
        <p:nvSpPr>
          <p:cNvPr id="7183" name="Text Box 23"/>
          <p:cNvSpPr txBox="1"/>
          <p:nvPr/>
        </p:nvSpPr>
        <p:spPr>
          <a:xfrm>
            <a:off x="5829300" y="4168775"/>
            <a:ext cx="944563" cy="457200"/>
          </a:xfrm>
          <a:prstGeom prst="rect">
            <a:avLst/>
          </a:prstGeom>
          <a:noFill/>
          <a:ln w="9525">
            <a:noFill/>
          </a:ln>
        </p:spPr>
        <p:txBody>
          <a:bodyPr wrap="none">
            <a:spAutoFit/>
          </a:bodyPr>
          <a:lstStyle/>
          <a:p>
            <a:r>
              <a:rPr lang="en-US" altLang="zh-CN" dirty="0">
                <a:latin typeface="Times New Roman" panose="02020603050405020304" pitchFamily="18" charset="0"/>
              </a:rPr>
              <a:t>Write</a:t>
            </a:r>
          </a:p>
        </p:txBody>
      </p:sp>
      <p:sp>
        <p:nvSpPr>
          <p:cNvPr id="7184" name="Text Box 24"/>
          <p:cNvSpPr txBox="1"/>
          <p:nvPr/>
        </p:nvSpPr>
        <p:spPr>
          <a:xfrm>
            <a:off x="4686300" y="4156075"/>
            <a:ext cx="862013" cy="457200"/>
          </a:xfrm>
          <a:prstGeom prst="rect">
            <a:avLst/>
          </a:prstGeom>
          <a:noFill/>
          <a:ln w="9525">
            <a:noFill/>
          </a:ln>
        </p:spPr>
        <p:txBody>
          <a:bodyPr wrap="none">
            <a:spAutoFit/>
          </a:bodyPr>
          <a:lstStyle/>
          <a:p>
            <a:r>
              <a:rPr lang="en-US" altLang="zh-CN" dirty="0">
                <a:latin typeface="Times New Roman" panose="02020603050405020304" pitchFamily="18" charset="0"/>
              </a:rPr>
              <a:t>Read</a:t>
            </a:r>
          </a:p>
        </p:txBody>
      </p:sp>
      <p:sp>
        <p:nvSpPr>
          <p:cNvPr id="7185" name="Text Box 25"/>
          <p:cNvSpPr txBox="1"/>
          <p:nvPr/>
        </p:nvSpPr>
        <p:spPr>
          <a:xfrm>
            <a:off x="3708400" y="4702175"/>
            <a:ext cx="914400" cy="457200"/>
          </a:xfrm>
          <a:prstGeom prst="rect">
            <a:avLst/>
          </a:prstGeom>
          <a:noFill/>
          <a:ln w="9525">
            <a:noFill/>
          </a:ln>
        </p:spPr>
        <p:txBody>
          <a:bodyPr wrap="none">
            <a:spAutoFit/>
          </a:bodyPr>
          <a:lstStyle/>
          <a:p>
            <a:r>
              <a:rPr lang="en-US" altLang="zh-CN" dirty="0">
                <a:latin typeface="Times New Roman" panose="02020603050405020304" pitchFamily="18" charset="0"/>
              </a:rPr>
              <a:t>Input</a:t>
            </a:r>
          </a:p>
        </p:txBody>
      </p:sp>
      <p:sp>
        <p:nvSpPr>
          <p:cNvPr id="7186" name="Text Box 26"/>
          <p:cNvSpPr txBox="1"/>
          <p:nvPr/>
        </p:nvSpPr>
        <p:spPr>
          <a:xfrm>
            <a:off x="3632200" y="5260975"/>
            <a:ext cx="1049338" cy="457200"/>
          </a:xfrm>
          <a:prstGeom prst="rect">
            <a:avLst/>
          </a:prstGeom>
          <a:noFill/>
          <a:ln w="9525">
            <a:noFill/>
          </a:ln>
        </p:spPr>
        <p:txBody>
          <a:bodyPr wrap="none">
            <a:spAutoFit/>
          </a:bodyPr>
          <a:lstStyle/>
          <a:p>
            <a:r>
              <a:rPr lang="en-US" altLang="zh-CN" dirty="0">
                <a:latin typeface="Times New Roman" panose="02020603050405020304" pitchFamily="18" charset="0"/>
              </a:rPr>
              <a:t>output</a:t>
            </a:r>
          </a:p>
        </p:txBody>
      </p:sp>
      <p:sp>
        <p:nvSpPr>
          <p:cNvPr id="7187" name="Oval 27"/>
          <p:cNvSpPr/>
          <p:nvPr/>
        </p:nvSpPr>
        <p:spPr>
          <a:xfrm>
            <a:off x="5003800" y="1958975"/>
            <a:ext cx="1371600" cy="76200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dirty="0">
                <a:latin typeface="Arial Black" panose="020B0A04020102020204" pitchFamily="34" charset="0"/>
              </a:rPr>
              <a:t>CPU</a:t>
            </a:r>
          </a:p>
        </p:txBody>
      </p:sp>
      <p:sp>
        <p:nvSpPr>
          <p:cNvPr id="7188" name="Text Box 29"/>
          <p:cNvSpPr txBox="1"/>
          <p:nvPr/>
        </p:nvSpPr>
        <p:spPr>
          <a:xfrm>
            <a:off x="179388" y="6165850"/>
            <a:ext cx="5059680" cy="460375"/>
          </a:xfrm>
          <a:prstGeom prst="rect">
            <a:avLst/>
          </a:prstGeom>
          <a:noFill/>
          <a:ln w="9525">
            <a:noFill/>
          </a:ln>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数据量巨大，散布在磁盘盘面空间中</a:t>
            </a:r>
          </a:p>
        </p:txBody>
      </p:sp>
      <p:sp>
        <p:nvSpPr>
          <p:cNvPr id="7189" name="Text Box 30"/>
          <p:cNvSpPr txBox="1"/>
          <p:nvPr/>
        </p:nvSpPr>
        <p:spPr>
          <a:xfrm>
            <a:off x="6624638" y="5408613"/>
            <a:ext cx="2490787" cy="829945"/>
          </a:xfrm>
          <a:prstGeom prst="rect">
            <a:avLst/>
          </a:prstGeom>
          <a:solidFill>
            <a:schemeClr val="bg1"/>
          </a:solidFill>
          <a:ln w="9525">
            <a:noFill/>
          </a:ln>
        </p:spPr>
        <p:txBody>
          <a:bodyPr>
            <a:spAutoFit/>
          </a:bodyPr>
          <a:lstStyle/>
          <a:p>
            <a:r>
              <a:rPr lang="zh-CN" altLang="en-US" dirty="0">
                <a:solidFill>
                  <a:srgbClr val="FF0000"/>
                </a:solidFill>
                <a:latin typeface="微软雅黑" panose="020B0503020204020204" pitchFamily="34" charset="-122"/>
                <a:ea typeface="微软雅黑" panose="020B0503020204020204" pitchFamily="34" charset="-122"/>
              </a:rPr>
              <a:t>内存量远远小于数据库数据量</a:t>
            </a:r>
          </a:p>
        </p:txBody>
      </p:sp>
      <p:sp>
        <p:nvSpPr>
          <p:cNvPr id="7190" name="Line 31"/>
          <p:cNvSpPr/>
          <p:nvPr/>
        </p:nvSpPr>
        <p:spPr>
          <a:xfrm flipV="1">
            <a:off x="5537200" y="2720975"/>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7191" name="Line 32"/>
          <p:cNvSpPr/>
          <p:nvPr/>
        </p:nvSpPr>
        <p:spPr>
          <a:xfrm flipH="1">
            <a:off x="5842000" y="2720975"/>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7192" name="Rectangle 33"/>
          <p:cNvSpPr/>
          <p:nvPr/>
        </p:nvSpPr>
        <p:spPr>
          <a:xfrm>
            <a:off x="70485" y="2781300"/>
            <a:ext cx="4076065" cy="1346200"/>
          </a:xfrm>
          <a:prstGeom prst="rect">
            <a:avLst/>
          </a:prstGeom>
          <a:noFill/>
          <a:ln w="28575" cap="flat" cmpd="sng">
            <a:solidFill>
              <a:srgbClr val="969696"/>
            </a:solidFill>
            <a:prstDash val="solid"/>
            <a:miter/>
            <a:headEnd type="none" w="med" len="med"/>
            <a:tailEnd type="none" w="med" len="med"/>
          </a:ln>
        </p:spPr>
        <p:txBody>
          <a:bodyPr wrap="square" lIns="18000" rIns="18000">
            <a:spAutoFit/>
          </a:bodyPr>
          <a:lstStyle/>
          <a:p>
            <a:pPr marL="190500" lvl="1" indent="0" eaLnBrk="1" hangingPunct="1">
              <a:lnSpc>
                <a:spcPct val="120000"/>
              </a:lnSpc>
              <a:spcBef>
                <a:spcPct val="50000"/>
              </a:spcBef>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虚拟内存在磁盘上的</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swap</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空间大小应该配置为</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 否则会引起额外的磁盘</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rPr>
              <a:t>I/O!   </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Why</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193" name="Text Box 34"/>
          <p:cNvSpPr txBox="1"/>
          <p:nvPr/>
        </p:nvSpPr>
        <p:spPr>
          <a:xfrm>
            <a:off x="323850" y="1484313"/>
            <a:ext cx="4105275" cy="1014730"/>
          </a:xfrm>
          <a:prstGeom prst="rect">
            <a:avLst/>
          </a:prstGeom>
          <a:noFill/>
          <a:ln w="9525">
            <a:noFill/>
          </a:ln>
        </p:spPr>
        <p:txBody>
          <a:bodyPr>
            <a:spAutoFit/>
          </a:bodyPr>
          <a:lstStyle/>
          <a:p>
            <a:pPr>
              <a:lnSpc>
                <a:spcPct val="125000"/>
              </a:lnSpc>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所有处理要由</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完成，但数据全部存储在磁盘上</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索引</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最重要，最基本的技能</a:t>
            </a:r>
          </a:p>
        </p:txBody>
      </p:sp>
      <p:sp>
        <p:nvSpPr>
          <p:cNvPr id="55299" name="Text Box 3"/>
          <p:cNvSpPr txBox="1"/>
          <p:nvPr/>
        </p:nvSpPr>
        <p:spPr>
          <a:xfrm>
            <a:off x="208280" y="1419860"/>
            <a:ext cx="8827770" cy="5065395"/>
          </a:xfrm>
          <a:prstGeom prst="rect">
            <a:avLst/>
          </a:prstGeom>
          <a:noFill/>
          <a:ln w="38100" cap="flat" cmpd="sng">
            <a:noFill/>
            <a:prstDash val="solid"/>
            <a:miter/>
            <a:headEnd type="none" w="med" len="med"/>
            <a:tailEnd type="none" w="med" len="med"/>
          </a:ln>
        </p:spPr>
        <p:txBody>
          <a:bodyPr>
            <a:noAutofit/>
          </a:bodyPr>
          <a:lstStyle/>
          <a:p>
            <a:pPr marL="342900" indent="-342900" eaLnBrk="0" hangingPunct="0">
              <a:lnSpc>
                <a:spcPct val="150000"/>
              </a:lnSpc>
              <a:spcBef>
                <a:spcPct val="50000"/>
              </a:spcBef>
              <a:buClr>
                <a:srgbClr val="FF0000"/>
              </a:buClr>
              <a:buFont typeface="Wingdings" panose="05000000000000000000" charset="0"/>
              <a:buChar char="l"/>
            </a:pP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索引</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原理：</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压缩</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排序</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eaLnBrk="0" hangingPunct="0">
              <a:lnSpc>
                <a:spcPct val="150000"/>
              </a:lnSpc>
              <a:spcBef>
                <a:spcPct val="50000"/>
              </a:spcBef>
              <a:buClr>
                <a:srgbClr val="FF0000"/>
              </a:buClr>
              <a:buFont typeface="Wingdings" panose="05000000000000000000" charset="0"/>
              <a:buChar char="l"/>
            </a:pP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增大</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压缩比</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的方法</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分组</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eaLnBrk="0" hangingPunct="0">
              <a:lnSpc>
                <a:spcPct val="150000"/>
              </a:lnSpc>
              <a:spcBef>
                <a:spcPct val="50000"/>
              </a:spcBef>
              <a:buClr>
                <a:srgbClr val="FF0000"/>
              </a:buClr>
              <a:buFont typeface="Wingdings" panose="05000000000000000000" charset="0"/>
              <a:buChar char="l"/>
            </a:pP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分组</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排序</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相比，</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约束条件</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没有那么</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强</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eaLnBrk="0" hangingPunct="0">
              <a:lnSpc>
                <a:spcPct val="150000"/>
              </a:lnSpc>
              <a:spcBef>
                <a:spcPct val="50000"/>
              </a:spcBef>
              <a:buClr>
                <a:srgbClr val="FF0000"/>
              </a:buClr>
              <a:buFont typeface="Wingdings" panose="05000000000000000000" charset="0"/>
              <a:buChar char="l"/>
            </a:pP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例如，</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rPr>
              <a:t>enroll</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表，</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以</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学号</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分组</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存储时，</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即一个学生的选课记录临近存储。与</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集合</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rPr>
              <a:t>概念相比</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，分组提出了要求；</a:t>
            </a:r>
          </a:p>
          <a:p>
            <a:pPr marL="342900" indent="-342900" eaLnBrk="0" hangingPunct="0">
              <a:lnSpc>
                <a:spcPct val="150000"/>
              </a:lnSpc>
              <a:spcBef>
                <a:spcPct val="50000"/>
              </a:spcBef>
              <a:buClr>
                <a:srgbClr val="FF0000"/>
              </a:buClr>
              <a:buFont typeface="Wingdings" panose="05000000000000000000" charset="0"/>
              <a:buChar char="l"/>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于是，对于</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enroll</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表，以</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学号</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字段</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创建</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sym typeface="+mn-ea"/>
              </a:rPr>
              <a:t>索引时，一个学生只有一条索引记录，</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压缩比</a:t>
            </a:r>
            <a:r>
              <a:rPr lang="zh-CN" altLang="en-US"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增大了</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倍，</a:t>
            </a:r>
            <a:r>
              <a:rPr lang="en-US" altLang="zh-CN" sz="2200" b="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sym typeface="+mn-ea"/>
              </a:rPr>
              <a:t>是一个学生的选课记录行数</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342900" indent="-342900" eaLnBrk="0" hangingPunct="0">
              <a:lnSpc>
                <a:spcPct val="150000"/>
              </a:lnSpc>
              <a:spcBef>
                <a:spcPct val="50000"/>
              </a:spcBef>
              <a:buClr>
                <a:srgbClr val="FF0000"/>
              </a:buClr>
              <a:buFont typeface="Wingdings" panose="05000000000000000000" charset="0"/>
              <a:buChar char="l"/>
            </a:pP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sym typeface="+mn-ea"/>
              </a:rPr>
              <a:t>中的</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key-Value</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模型</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value</a:t>
            </a:r>
            <a:r>
              <a:rPr lang="zh-CN" altLang="en-US" sz="2200" b="0" dirty="0">
                <a:latin typeface="微软雅黑" panose="020B0503020204020204" pitchFamily="34" charset="-122"/>
                <a:ea typeface="微软雅黑" panose="020B0503020204020204" pitchFamily="34" charset="-122"/>
                <a:cs typeface="微软雅黑" panose="020B0503020204020204" pitchFamily="34" charset="-122"/>
                <a:sym typeface="+mn-ea"/>
              </a:rPr>
              <a:t>可以是一个</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集合</a:t>
            </a:r>
            <a:r>
              <a:rPr lang="en-US" altLang="zh-CN"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索引</a:t>
            </a: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最重要，最基本的技能</a:t>
            </a:r>
          </a:p>
        </p:txBody>
      </p:sp>
      <p:sp>
        <p:nvSpPr>
          <p:cNvPr id="55299" name="Text Box 3"/>
          <p:cNvSpPr txBox="1"/>
          <p:nvPr/>
        </p:nvSpPr>
        <p:spPr>
          <a:xfrm>
            <a:off x="35560" y="4797425"/>
            <a:ext cx="9146540" cy="835025"/>
          </a:xfrm>
          <a:prstGeom prst="rect">
            <a:avLst/>
          </a:prstGeom>
          <a:noFill/>
          <a:ln w="38100" cap="flat" cmpd="sng">
            <a:noFill/>
            <a:prstDash val="solid"/>
            <a:miter/>
            <a:headEnd type="none" w="med" len="med"/>
            <a:tailEnd type="none" w="med" len="med"/>
          </a:ln>
        </p:spPr>
        <p:txBody>
          <a:bodyPr>
            <a:noAutofit/>
          </a:bodyPr>
          <a:lstStyle/>
          <a:p>
            <a:pPr marL="342900" indent="-342900" eaLnBrk="0" hangingPunct="0">
              <a:lnSpc>
                <a:spcPct val="150000"/>
              </a:lnSpc>
              <a:spcBef>
                <a:spcPct val="50000"/>
              </a:spcBef>
              <a:buClr>
                <a:srgbClr val="FF0000"/>
              </a:buClr>
              <a:buFont typeface="Wingdings" panose="05000000000000000000" charset="0"/>
              <a:buChar char="l"/>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NOSQL</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：数据量</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大</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时，</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兼顾</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正确性</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处理性能。</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50000"/>
              </a:lnSpc>
              <a:spcBef>
                <a:spcPct val="50000"/>
              </a:spcBef>
              <a:buClr>
                <a:srgbClr val="FF0000"/>
              </a:buClr>
              <a:buFont typeface="Wingdings" panose="05000000000000000000" charset="0"/>
              <a:buChar char="l"/>
            </a:pP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文档数据库</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MongDB</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文档的属性</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创建索引；</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压缩比</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很大</a:t>
            </a:r>
          </a:p>
        </p:txBody>
      </p:sp>
      <p:graphicFrame>
        <p:nvGraphicFramePr>
          <p:cNvPr id="2" name="表格 1"/>
          <p:cNvGraphicFramePr/>
          <p:nvPr>
            <p:custDataLst>
              <p:tags r:id="rId1"/>
            </p:custDataLst>
          </p:nvPr>
        </p:nvGraphicFramePr>
        <p:xfrm>
          <a:off x="131445" y="1557020"/>
          <a:ext cx="8882380" cy="2865120"/>
        </p:xfrm>
        <a:graphic>
          <a:graphicData uri="http://schemas.openxmlformats.org/drawingml/2006/table">
            <a:tbl>
              <a:tblPr firstRow="1" bandRow="1">
                <a:tableStyleId>{5C22544A-7EE6-4342-B048-85BDC9FD1C3A}</a:tableStyleId>
              </a:tblPr>
              <a:tblGrid>
                <a:gridCol w="4441190">
                  <a:extLst>
                    <a:ext uri="{9D8B030D-6E8A-4147-A177-3AD203B41FA5}">
                      <a16:colId xmlns:a16="http://schemas.microsoft.com/office/drawing/2014/main" val="20000"/>
                    </a:ext>
                  </a:extLst>
                </a:gridCol>
                <a:gridCol w="4441190">
                  <a:extLst>
                    <a:ext uri="{9D8B030D-6E8A-4147-A177-3AD203B41FA5}">
                      <a16:colId xmlns:a16="http://schemas.microsoft.com/office/drawing/2014/main" val="20001"/>
                    </a:ext>
                  </a:extLst>
                </a:gridCol>
              </a:tblGrid>
              <a:tr h="457200">
                <a:tc>
                  <a:txBody>
                    <a:bodyPr/>
                    <a:lstStyle/>
                    <a:p>
                      <a:pPr algn="ctr">
                        <a:buNone/>
                      </a:pPr>
                      <a:r>
                        <a:rPr lang="zh-CN" altLang="en-US" sz="2400">
                          <a:solidFill>
                            <a:srgbClr val="FF0000"/>
                          </a:solidFill>
                          <a:latin typeface="微软雅黑" panose="020B0503020204020204" pitchFamily="34" charset="-122"/>
                          <a:ea typeface="微软雅黑" panose="020B0503020204020204" pitchFamily="34" charset="-122"/>
                        </a:rPr>
                        <a:t>关系模型</a:t>
                      </a:r>
                    </a:p>
                  </a:txBody>
                  <a:tcPr/>
                </a:tc>
                <a:tc>
                  <a:txBody>
                    <a:bodyPr/>
                    <a:lstStyle/>
                    <a:p>
                      <a:pPr algn="ctr">
                        <a:buNone/>
                      </a:pPr>
                      <a:r>
                        <a:rPr lang="zh-CN" altLang="en-US" sz="2400">
                          <a:solidFill>
                            <a:srgbClr val="FF0000"/>
                          </a:solidFill>
                          <a:latin typeface="微软雅黑" panose="020B0503020204020204" pitchFamily="34" charset="-122"/>
                          <a:ea typeface="微软雅黑" panose="020B0503020204020204" pitchFamily="34" charset="-122"/>
                        </a:rPr>
                        <a:t>层次模型</a:t>
                      </a:r>
                    </a:p>
                  </a:txBody>
                  <a:tcPr/>
                </a:tc>
                <a:extLst>
                  <a:ext uri="{0D108BD9-81ED-4DB2-BD59-A6C34878D82A}">
                    <a16:rowId xmlns:a16="http://schemas.microsoft.com/office/drawing/2014/main" val="10000"/>
                  </a:ext>
                </a:extLst>
              </a:tr>
              <a:tr h="762000">
                <a:tc>
                  <a:txBody>
                    <a:bodyPr/>
                    <a:lstStyle/>
                    <a:p>
                      <a:pPr>
                        <a:buNone/>
                      </a:pPr>
                      <a:r>
                        <a:rPr lang="zh-CN" altLang="en-US" sz="2400">
                          <a:latin typeface="微软雅黑" panose="020B0503020204020204" pitchFamily="34" charset="-122"/>
                          <a:ea typeface="微软雅黑" panose="020B0503020204020204" pitchFamily="34" charset="-122"/>
                          <a:sym typeface="+mn-ea"/>
                        </a:rPr>
                        <a:t>本质：集合</a:t>
                      </a:r>
                      <a:endParaRPr lang="zh-CN" altLang="en-US" sz="2400">
                        <a:latin typeface="微软雅黑" panose="020B0503020204020204" pitchFamily="34" charset="-122"/>
                        <a:ea typeface="微软雅黑" panose="020B0503020204020204" pitchFamily="34" charset="-122"/>
                      </a:endParaRPr>
                    </a:p>
                  </a:txBody>
                  <a:tcPr/>
                </a:tc>
                <a:tc>
                  <a:txBody>
                    <a:bodyPr/>
                    <a:lstStyle/>
                    <a:p>
                      <a:pPr>
                        <a:buNone/>
                      </a:pPr>
                      <a:r>
                        <a:rPr lang="zh-CN" altLang="en-US" sz="2400">
                          <a:latin typeface="微软雅黑" panose="020B0503020204020204" pitchFamily="34" charset="-122"/>
                          <a:ea typeface="微软雅黑" panose="020B0503020204020204" pitchFamily="34" charset="-122"/>
                        </a:rPr>
                        <a:t>本质：分组。甚至多级分组</a:t>
                      </a:r>
                    </a:p>
                  </a:txBody>
                  <a:tcPr/>
                </a:tc>
                <a:extLst>
                  <a:ext uri="{0D108BD9-81ED-4DB2-BD59-A6C34878D82A}">
                    <a16:rowId xmlns:a16="http://schemas.microsoft.com/office/drawing/2014/main" val="10001"/>
                  </a:ext>
                </a:extLst>
              </a:tr>
              <a:tr h="822960">
                <a:tc>
                  <a:txBody>
                    <a:bodyPr/>
                    <a:lstStyle/>
                    <a:p>
                      <a:pPr>
                        <a:buNone/>
                      </a:pPr>
                      <a:r>
                        <a:rPr lang="zh-CN" altLang="en-US" sz="2400">
                          <a:latin typeface="微软雅黑" panose="020B0503020204020204" pitchFamily="34" charset="-122"/>
                          <a:ea typeface="微软雅黑" panose="020B0503020204020204" pitchFamily="34" charset="-122"/>
                        </a:rPr>
                        <a:t>优点：无冗余，保证正确性</a:t>
                      </a:r>
                    </a:p>
                  </a:txBody>
                  <a:tcPr/>
                </a:tc>
                <a:tc>
                  <a:txBody>
                    <a:bodyPr/>
                    <a:lstStyle/>
                    <a:p>
                      <a:pPr>
                        <a:buNone/>
                      </a:pPr>
                      <a:r>
                        <a:rPr lang="zh-CN" altLang="en-US" sz="2400">
                          <a:latin typeface="微软雅黑" panose="020B0503020204020204" pitchFamily="34" charset="-122"/>
                          <a:ea typeface="微软雅黑" panose="020B0503020204020204" pitchFamily="34" charset="-122"/>
                        </a:rPr>
                        <a:t>优点：</a:t>
                      </a:r>
                      <a:r>
                        <a:rPr lang="zh-CN" altLang="en-US" sz="2400">
                          <a:latin typeface="微软雅黑" panose="020B0503020204020204" pitchFamily="34" charset="-122"/>
                          <a:ea typeface="微软雅黑" panose="020B0503020204020204" pitchFamily="34" charset="-122"/>
                          <a:sym typeface="+mn-ea"/>
                        </a:rPr>
                        <a:t>索引的压缩比大，</a:t>
                      </a:r>
                      <a:r>
                        <a:rPr lang="zh-CN" altLang="en-US" sz="2400">
                          <a:latin typeface="微软雅黑" panose="020B0503020204020204" pitchFamily="34" charset="-122"/>
                          <a:ea typeface="微软雅黑" panose="020B0503020204020204" pitchFamily="34" charset="-122"/>
                        </a:rPr>
                        <a:t>查询性能好</a:t>
                      </a:r>
                    </a:p>
                  </a:txBody>
                  <a:tcPr/>
                </a:tc>
                <a:extLst>
                  <a:ext uri="{0D108BD9-81ED-4DB2-BD59-A6C34878D82A}">
                    <a16:rowId xmlns:a16="http://schemas.microsoft.com/office/drawing/2014/main" val="10002"/>
                  </a:ext>
                </a:extLst>
              </a:tr>
              <a:tr h="822960">
                <a:tc>
                  <a:txBody>
                    <a:bodyPr/>
                    <a:lstStyle/>
                    <a:p>
                      <a:pPr>
                        <a:buNone/>
                      </a:pPr>
                      <a:r>
                        <a:rPr lang="zh-CN" altLang="en-US" sz="2400">
                          <a:latin typeface="微软雅黑" panose="020B0503020204020204" pitchFamily="34" charset="-122"/>
                          <a:ea typeface="微软雅黑" panose="020B0503020204020204" pitchFamily="34" charset="-122"/>
                        </a:rPr>
                        <a:t>缺点：索引的压缩比小，查询性能差；</a:t>
                      </a:r>
                    </a:p>
                  </a:txBody>
                  <a:tcPr/>
                </a:tc>
                <a:tc>
                  <a:txBody>
                    <a:bodyPr/>
                    <a:lstStyle/>
                    <a:p>
                      <a:pPr>
                        <a:buNone/>
                      </a:pPr>
                      <a:r>
                        <a:rPr lang="zh-CN" altLang="en-US" sz="2400">
                          <a:latin typeface="微软雅黑" panose="020B0503020204020204" pitchFamily="34" charset="-122"/>
                          <a:ea typeface="微软雅黑" panose="020B0503020204020204" pitchFamily="34" charset="-122"/>
                        </a:rPr>
                        <a:t>缺点：容易出现冗余，威胁数据的一致性</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正确性</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1"/>
          <p:cNvSpPr/>
          <p:nvPr/>
        </p:nvSpPr>
        <p:spPr>
          <a:xfrm>
            <a:off x="3492500" y="260350"/>
            <a:ext cx="2374900" cy="829945"/>
          </a:xfrm>
          <a:prstGeom prst="rect">
            <a:avLst/>
          </a:prstGeom>
          <a:noFill/>
          <a:ln w="9525">
            <a:noFill/>
          </a:ln>
        </p:spPr>
        <p:txBody>
          <a:bodyPr wrap="none">
            <a:spAutoFit/>
          </a:bodyPr>
          <a:lstStyle/>
          <a:p>
            <a:pPr>
              <a:buFont typeface="Arial" panose="020B0604020202020204" pitchFamily="34" charset="0"/>
              <a:buNone/>
            </a:pPr>
            <a:r>
              <a:rPr lang="zh-CN" altLang="en-US" sz="4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谢  谢！</a:t>
            </a:r>
          </a:p>
        </p:txBody>
      </p:sp>
      <p:pic>
        <p:nvPicPr>
          <p:cNvPr id="433155" name="Picture 3" descr="the masters of light"/>
          <p:cNvPicPr>
            <a:picLocks noChangeAspect="1"/>
          </p:cNvPicPr>
          <p:nvPr/>
        </p:nvPicPr>
        <p:blipFill>
          <a:blip r:embed="rId2"/>
          <a:stretch>
            <a:fillRect/>
          </a:stretch>
        </p:blipFill>
        <p:spPr>
          <a:xfrm>
            <a:off x="1042988" y="1700213"/>
            <a:ext cx="6911975" cy="41227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box(out)">
                                      <p:cBhvr>
                                        <p:cTn id="7" dur="500"/>
                                        <p:tgtEl>
                                          <p:spTgt spid="4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2"/>
          <p:cNvSpPr>
            <a:spLocks noGrp="1" noChangeArrowheads="1"/>
          </p:cNvSpPr>
          <p:nvPr>
            <p:ph type="title"/>
          </p:nvPr>
        </p:nvSpPr>
        <p:spPr/>
        <p:txBody>
          <a:bodyPr/>
          <a:lstStyle/>
          <a:p>
            <a:pPr eaLnBrk="1" hangingPunct="1">
              <a:defRPr/>
            </a:pPr>
            <a:r>
              <a:rPr lang="zh-CN" altLang="en-US" dirty="0"/>
              <a:t>附：磁盘</a:t>
            </a:r>
          </a:p>
        </p:txBody>
      </p:sp>
      <p:sp>
        <p:nvSpPr>
          <p:cNvPr id="20483" name="Rectangle 3"/>
          <p:cNvSpPr>
            <a:spLocks noGrp="1" noChangeArrowheads="1"/>
          </p:cNvSpPr>
          <p:nvPr>
            <p:ph type="body" idx="1"/>
          </p:nvPr>
        </p:nvSpPr>
        <p:spPr/>
        <p:txBody>
          <a:bodyPr/>
          <a:lstStyle/>
          <a:p>
            <a:pPr eaLnBrk="1" hangingPunct="1">
              <a:lnSpc>
                <a:spcPct val="90000"/>
              </a:lnSpc>
            </a:pPr>
            <a:r>
              <a:rPr lang="zh-CN" altLang="en-US"/>
              <a:t>磁盘性能度量</a:t>
            </a:r>
          </a:p>
          <a:p>
            <a:pPr lvl="1" eaLnBrk="1" hangingPunct="1">
              <a:lnSpc>
                <a:spcPct val="90000"/>
              </a:lnSpc>
            </a:pPr>
            <a:r>
              <a:rPr lang="zh-CN" altLang="en-US"/>
              <a:t>访问时间：从发出读写请求到数据开始传输之间的时间。为到达指定扇区，需要先</a:t>
            </a:r>
            <a:r>
              <a:rPr lang="zh-CN" altLang="en-US">
                <a:solidFill>
                  <a:schemeClr val="hlink"/>
                </a:solidFill>
              </a:rPr>
              <a:t>移动</a:t>
            </a:r>
            <a:r>
              <a:rPr lang="zh-CN" altLang="en-US"/>
              <a:t>磁盘臂，定位到正确的磁道，然后</a:t>
            </a:r>
            <a:r>
              <a:rPr lang="zh-CN" altLang="en-US">
                <a:solidFill>
                  <a:schemeClr val="hlink"/>
                </a:solidFill>
              </a:rPr>
              <a:t>旋转</a:t>
            </a:r>
            <a:r>
              <a:rPr lang="zh-CN" altLang="en-US"/>
              <a:t>磁盘，直到指定的扇区出现在读写头下方</a:t>
            </a:r>
          </a:p>
          <a:p>
            <a:pPr lvl="1" eaLnBrk="1" hangingPunct="1">
              <a:lnSpc>
                <a:spcPct val="90000"/>
              </a:lnSpc>
            </a:pPr>
            <a:r>
              <a:rPr lang="zh-CN" altLang="en-US"/>
              <a:t>寻道时间</a:t>
            </a:r>
            <a:r>
              <a:rPr lang="en-US" altLang="zh-CN"/>
              <a:t>(seek time)</a:t>
            </a:r>
            <a:r>
              <a:rPr lang="zh-CN" altLang="en-US"/>
              <a:t>：磁盘臂重定位时间，取决于目标磁道和磁盘臂当前距离，</a:t>
            </a:r>
            <a:r>
              <a:rPr lang="en-US" altLang="zh-CN"/>
              <a:t>2~30</a:t>
            </a:r>
            <a:r>
              <a:rPr lang="zh-CN" altLang="en-US"/>
              <a:t>毫秒。平均寻道时间是最大寻道时间的</a:t>
            </a:r>
            <a:r>
              <a:rPr lang="en-US" altLang="zh-CN"/>
              <a:t>1/3</a:t>
            </a:r>
          </a:p>
          <a:p>
            <a:pPr lvl="1" eaLnBrk="1" hangingPunct="1">
              <a:lnSpc>
                <a:spcPct val="90000"/>
              </a:lnSpc>
            </a:pPr>
            <a:r>
              <a:rPr lang="zh-CN" altLang="en-US"/>
              <a:t>旋转等待时间</a:t>
            </a:r>
            <a:r>
              <a:rPr lang="en-US" altLang="zh-CN"/>
              <a:t>(rotational latency tiime)</a:t>
            </a:r>
            <a:r>
              <a:rPr lang="zh-CN" altLang="en-US"/>
              <a:t>：目标扇区旋转到读写头下面的时间，每转在</a:t>
            </a:r>
            <a:r>
              <a:rPr lang="en-US" altLang="zh-CN"/>
              <a:t>4~11</a:t>
            </a:r>
            <a:r>
              <a:rPr lang="zh-CN" altLang="en-US"/>
              <a:t>毫秒之间。平均旋转时间是旋转一周的</a:t>
            </a:r>
            <a:r>
              <a:rPr lang="en-US" altLang="zh-CN"/>
              <a:t>1/2</a:t>
            </a:r>
          </a:p>
          <a:p>
            <a:pPr lvl="1" eaLnBrk="1" hangingPunct="1">
              <a:lnSpc>
                <a:spcPct val="90000"/>
              </a:lnSpc>
            </a:pPr>
            <a:r>
              <a:rPr lang="zh-CN" altLang="en-US"/>
              <a:t>数据传输率</a:t>
            </a:r>
            <a:r>
              <a:rPr lang="en-US" altLang="zh-CN"/>
              <a:t>(data-transfer rate)</a:t>
            </a:r>
            <a:r>
              <a:rPr lang="zh-CN" altLang="en-US"/>
              <a:t>，</a:t>
            </a:r>
            <a:r>
              <a:rPr lang="en-US" altLang="zh-CN"/>
              <a:t>25~100</a:t>
            </a:r>
            <a:r>
              <a:rPr lang="zh-CN" altLang="en-US"/>
              <a:t>兆</a:t>
            </a:r>
            <a:r>
              <a:rPr lang="en-US" altLang="zh-CN"/>
              <a:t>/</a:t>
            </a:r>
            <a:r>
              <a:rPr lang="zh-CN" altLang="en-US"/>
              <a:t>秒</a:t>
            </a:r>
          </a:p>
        </p:txBody>
      </p:sp>
    </p:spTree>
    <p:extLst>
      <p:ext uri="{BB962C8B-B14F-4D97-AF65-F5344CB8AC3E}">
        <p14:creationId xmlns:p14="http://schemas.microsoft.com/office/powerpoint/2010/main" val="4001847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Grp="1" noChangeArrowheads="1"/>
          </p:cNvSpPr>
          <p:nvPr>
            <p:ph type="title"/>
          </p:nvPr>
        </p:nvSpPr>
        <p:spPr/>
        <p:txBody>
          <a:bodyPr/>
          <a:lstStyle/>
          <a:p>
            <a:pPr eaLnBrk="1" hangingPunct="1">
              <a:defRPr/>
            </a:pPr>
            <a:r>
              <a:rPr lang="zh-CN" altLang="en-US" dirty="0"/>
              <a:t>附：磁盘访问优化</a:t>
            </a:r>
          </a:p>
        </p:txBody>
      </p:sp>
      <p:sp>
        <p:nvSpPr>
          <p:cNvPr id="21507" name="Rectangle 3"/>
          <p:cNvSpPr>
            <a:spLocks noGrp="1" noChangeArrowheads="1"/>
          </p:cNvSpPr>
          <p:nvPr>
            <p:ph type="body" idx="1"/>
          </p:nvPr>
        </p:nvSpPr>
        <p:spPr/>
        <p:txBody>
          <a:bodyPr/>
          <a:lstStyle/>
          <a:p>
            <a:pPr eaLnBrk="1" hangingPunct="1"/>
            <a:r>
              <a:rPr lang="zh-CN" altLang="en-US" sz="2800"/>
              <a:t>磁盘块的大小</a:t>
            </a:r>
          </a:p>
          <a:p>
            <a:pPr lvl="1" eaLnBrk="1" hangingPunct="1"/>
            <a:r>
              <a:rPr lang="zh-CN" altLang="en-US" sz="2400"/>
              <a:t>小，更多的磁盘传输次数；大，空间浪费</a:t>
            </a:r>
          </a:p>
          <a:p>
            <a:pPr eaLnBrk="1" hangingPunct="1"/>
            <a:r>
              <a:rPr lang="zh-CN" altLang="en-US" sz="2800"/>
              <a:t>调度</a:t>
            </a:r>
          </a:p>
          <a:p>
            <a:pPr lvl="1" eaLnBrk="1" hangingPunct="1"/>
            <a:r>
              <a:rPr lang="zh-CN" altLang="en-US" sz="2400"/>
              <a:t>块在一个柱面上，按块经过读写头的顺序访问；块在不同柱面上，按使磁盘臂移动距离最短的顺序访问</a:t>
            </a:r>
          </a:p>
          <a:p>
            <a:pPr lvl="1" eaLnBrk="1" hangingPunct="1"/>
            <a:r>
              <a:rPr lang="zh-CN" altLang="en-US" sz="2400"/>
              <a:t>电梯算法</a:t>
            </a:r>
          </a:p>
          <a:p>
            <a:pPr eaLnBrk="1" hangingPunct="1"/>
            <a:r>
              <a:rPr lang="zh-CN" altLang="en-US" sz="2800"/>
              <a:t>文件组织</a:t>
            </a:r>
          </a:p>
          <a:p>
            <a:pPr lvl="1" eaLnBrk="1" hangingPunct="1"/>
            <a:r>
              <a:rPr lang="zh-CN" altLang="en-US" sz="2400"/>
              <a:t>按与预期数据访问方式最接近的方式组织磁盘块</a:t>
            </a:r>
          </a:p>
          <a:p>
            <a:pPr lvl="1" eaLnBrk="1" hangingPunct="1"/>
            <a:r>
              <a:rPr lang="zh-CN" altLang="en-US" sz="2400"/>
              <a:t>碎片整理</a:t>
            </a:r>
          </a:p>
          <a:p>
            <a:pPr eaLnBrk="1" hangingPunct="1"/>
            <a:r>
              <a:rPr lang="zh-CN" altLang="en-US" sz="2800"/>
              <a:t>日志磁盘</a:t>
            </a:r>
          </a:p>
          <a:p>
            <a:pPr lvl="1" eaLnBrk="1" hangingPunct="1"/>
            <a:r>
              <a:rPr lang="zh-CN" altLang="en-US" sz="2400"/>
              <a:t>顺序写，消除了寻道时间</a:t>
            </a:r>
          </a:p>
        </p:txBody>
      </p:sp>
    </p:spTree>
    <p:extLst>
      <p:ext uri="{BB962C8B-B14F-4D97-AF65-F5344CB8AC3E}">
        <p14:creationId xmlns:p14="http://schemas.microsoft.com/office/powerpoint/2010/main" val="2117708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9282"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a:t>
            </a:r>
          </a:p>
        </p:txBody>
      </p:sp>
      <p:sp>
        <p:nvSpPr>
          <p:cNvPr id="22531" name="Rectangle 3"/>
          <p:cNvSpPr>
            <a:spLocks noGrp="1" noChangeArrowheads="1"/>
          </p:cNvSpPr>
          <p:nvPr>
            <p:ph type="body" idx="1"/>
          </p:nvPr>
        </p:nvSpPr>
        <p:spPr>
          <a:xfrm>
            <a:off x="188913" y="1295400"/>
            <a:ext cx="8726487" cy="5486400"/>
          </a:xfrm>
        </p:spPr>
        <p:txBody>
          <a:bodyPr/>
          <a:lstStyle/>
          <a:p>
            <a:pPr eaLnBrk="1" hangingPunct="1"/>
            <a:r>
              <a:rPr lang="zh-CN" altLang="en-US"/>
              <a:t>廉价磁盘冗余阵列</a:t>
            </a:r>
            <a:r>
              <a:rPr lang="zh-CN" altLang="en-US">
                <a:latin typeface="Monotype Corsiva" pitchFamily="66" charset="0"/>
                <a:ea typeface="宋体" pitchFamily="2" charset="-122"/>
              </a:rPr>
              <a:t>（</a:t>
            </a:r>
            <a:r>
              <a:rPr lang="en-US" altLang="zh-CN">
                <a:latin typeface="Monotype Corsiva" pitchFamily="66" charset="0"/>
                <a:ea typeface="宋体" pitchFamily="2" charset="-122"/>
              </a:rPr>
              <a:t>RAID）</a:t>
            </a:r>
          </a:p>
          <a:p>
            <a:pPr lvl="1" eaLnBrk="1" hangingPunct="1"/>
            <a:r>
              <a:rPr lang="en-US" altLang="zh-CN">
                <a:latin typeface="Monotype Corsiva" pitchFamily="66" charset="0"/>
                <a:ea typeface="宋体" pitchFamily="2" charset="-122"/>
              </a:rPr>
              <a:t>Redundant Arrays of Inexpensive Disks</a:t>
            </a:r>
          </a:p>
          <a:p>
            <a:pPr lvl="1" eaLnBrk="1" hangingPunct="1"/>
            <a:r>
              <a:rPr lang="zh-CN" altLang="en-US">
                <a:latin typeface="华文新魏" pitchFamily="2" charset="-122"/>
              </a:rPr>
              <a:t>是一种利用大量廉价磁盘进行磁盘组织的技术</a:t>
            </a:r>
          </a:p>
          <a:p>
            <a:pPr lvl="1" eaLnBrk="1" hangingPunct="1"/>
            <a:r>
              <a:rPr lang="zh-CN" altLang="en-US">
                <a:latin typeface="华文新魏" pitchFamily="2" charset="-122"/>
              </a:rPr>
              <a:t>价格上，大量廉价的磁盘比少量昂贵的大磁盘合算得多</a:t>
            </a:r>
          </a:p>
          <a:p>
            <a:pPr lvl="1" eaLnBrk="1" hangingPunct="1"/>
            <a:r>
              <a:rPr lang="zh-CN" altLang="en-US">
                <a:latin typeface="华文新魏" pitchFamily="2" charset="-122"/>
              </a:rPr>
              <a:t>性能上，使用大量磁盘可以提高数据的并行存取</a:t>
            </a:r>
          </a:p>
          <a:p>
            <a:pPr lvl="1" eaLnBrk="1" hangingPunct="1"/>
            <a:r>
              <a:rPr lang="zh-CN" altLang="en-US">
                <a:latin typeface="华文新魏" pitchFamily="2" charset="-122"/>
              </a:rPr>
              <a:t>可靠性上，冗余数据可以存放在多个磁盘上，因此一个磁盘的故障不会导致数据丢失</a:t>
            </a:r>
          </a:p>
          <a:p>
            <a:pPr lvl="1" eaLnBrk="1" hangingPunct="1"/>
            <a:r>
              <a:rPr lang="zh-CN" altLang="en-US">
                <a:latin typeface="华文新魏" pitchFamily="2" charset="-122"/>
              </a:rPr>
              <a:t>过去</a:t>
            </a:r>
            <a:r>
              <a:rPr lang="en-US" altLang="zh-CN">
                <a:latin typeface="华文新魏" pitchFamily="2" charset="-122"/>
              </a:rPr>
              <a:t>RAID</a:t>
            </a:r>
            <a:r>
              <a:rPr lang="zh-CN" altLang="en-US">
                <a:latin typeface="华文新魏" pitchFamily="2" charset="-122"/>
              </a:rPr>
              <a:t>是大而昂贵的磁盘的替代方法；今天，使用</a:t>
            </a:r>
            <a:r>
              <a:rPr lang="en-US" altLang="zh-CN">
                <a:latin typeface="华文新魏" pitchFamily="2" charset="-122"/>
              </a:rPr>
              <a:t>RAID</a:t>
            </a:r>
            <a:r>
              <a:rPr lang="zh-CN" altLang="en-US">
                <a:latin typeface="华文新魏" pitchFamily="2" charset="-122"/>
              </a:rPr>
              <a:t>是因为它的高可靠性和高数据传输率；因此</a:t>
            </a:r>
            <a:r>
              <a:rPr lang="en-US" altLang="zh-CN">
                <a:latin typeface="华文新魏" pitchFamily="2" charset="-122"/>
              </a:rPr>
              <a:t> </a:t>
            </a:r>
            <a:r>
              <a:rPr lang="en-US" altLang="zh-CN">
                <a:latin typeface="Helvetica" pitchFamily="34" charset="0"/>
              </a:rPr>
              <a:t>“</a:t>
            </a:r>
            <a:r>
              <a:rPr lang="en-US" altLang="zh-CN">
                <a:latin typeface="华文新魏" pitchFamily="2" charset="-122"/>
              </a:rPr>
              <a:t>I</a:t>
            </a:r>
            <a:r>
              <a:rPr lang="en-US" altLang="zh-CN">
                <a:latin typeface="Helvetica" pitchFamily="34" charset="0"/>
              </a:rPr>
              <a:t>”</a:t>
            </a:r>
            <a:r>
              <a:rPr lang="en-US" altLang="zh-CN">
                <a:latin typeface="华文新魏" pitchFamily="2" charset="-122"/>
              </a:rPr>
              <a:t> </a:t>
            </a:r>
            <a:r>
              <a:rPr lang="zh-CN" altLang="en-US">
                <a:latin typeface="华文新魏" pitchFamily="2" charset="-122"/>
              </a:rPr>
              <a:t>代表</a:t>
            </a:r>
            <a:r>
              <a:rPr lang="en-US" altLang="zh-CN">
                <a:latin typeface="华文新魏" pitchFamily="2" charset="-122"/>
              </a:rPr>
              <a:t>independent，</a:t>
            </a:r>
            <a:r>
              <a:rPr lang="zh-CN" altLang="en-US">
                <a:latin typeface="华文新魏" pitchFamily="2" charset="-122"/>
              </a:rPr>
              <a:t>而非</a:t>
            </a:r>
            <a:r>
              <a:rPr lang="en-US" altLang="zh-CN">
                <a:latin typeface="华文新魏" pitchFamily="2" charset="-122"/>
              </a:rPr>
              <a:t>inexpensive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0306" name="Rectangle 2"/>
          <p:cNvSpPr>
            <a:spLocks noGrp="1" noChangeArrowheads="1"/>
          </p:cNvSpPr>
          <p:nvPr>
            <p:ph type="title"/>
          </p:nvPr>
        </p:nvSpPr>
        <p:spPr/>
        <p:txBody>
          <a:bodyPr/>
          <a:lstStyle/>
          <a:p>
            <a:pPr eaLnBrk="1" hangingPunct="1">
              <a:defRPr/>
            </a:pPr>
            <a:r>
              <a:rPr lang="zh-CN" altLang="en-US" dirty="0"/>
              <a:t>附：</a:t>
            </a:r>
            <a:r>
              <a:rPr lang="zh-CN" altLang="en-US" dirty="0">
                <a:latin typeface="隶书" pitchFamily="49" charset="-122"/>
              </a:rPr>
              <a:t>冗余</a:t>
            </a:r>
          </a:p>
        </p:txBody>
      </p:sp>
      <p:sp>
        <p:nvSpPr>
          <p:cNvPr id="23555" name="Rectangle 3"/>
          <p:cNvSpPr>
            <a:spLocks noGrp="1" noChangeArrowheads="1"/>
          </p:cNvSpPr>
          <p:nvPr>
            <p:ph type="body" idx="1"/>
          </p:nvPr>
        </p:nvSpPr>
        <p:spPr/>
        <p:txBody>
          <a:bodyPr/>
          <a:lstStyle/>
          <a:p>
            <a:pPr eaLnBrk="1" hangingPunct="1"/>
            <a:r>
              <a:rPr lang="zh-CN" altLang="en-US">
                <a:latin typeface="华文行楷" pitchFamily="2" charset="-122"/>
              </a:rPr>
              <a:t>通过冗余提高可靠性</a:t>
            </a:r>
          </a:p>
          <a:p>
            <a:pPr lvl="1" eaLnBrk="1" hangingPunct="1"/>
            <a:r>
              <a:rPr lang="en-US" altLang="zh-CN">
                <a:latin typeface="华文新魏" pitchFamily="2" charset="-122"/>
              </a:rPr>
              <a:t>N</a:t>
            </a:r>
            <a:r>
              <a:rPr lang="zh-CN" altLang="en-US">
                <a:latin typeface="华文新魏" pitchFamily="2" charset="-122"/>
              </a:rPr>
              <a:t>个磁盘组成的集合中某个磁盘发生故障的概率比特定的单个磁盘发生故障的概率高很多 </a:t>
            </a:r>
          </a:p>
          <a:p>
            <a:pPr lvl="1" eaLnBrk="1" hangingPunct="1"/>
            <a:r>
              <a:rPr lang="zh-CN" altLang="en-US">
                <a:latin typeface="华文新魏" pitchFamily="2" charset="-122"/>
              </a:rPr>
              <a:t>假定单个磁盘的</a:t>
            </a:r>
            <a:r>
              <a:rPr lang="en-US" altLang="zh-CN">
                <a:latin typeface="华文新魏" pitchFamily="2" charset="-122"/>
              </a:rPr>
              <a:t>MTTF</a:t>
            </a:r>
            <a:r>
              <a:rPr lang="zh-CN" altLang="en-US">
                <a:latin typeface="华文新魏" pitchFamily="2" charset="-122"/>
              </a:rPr>
              <a:t>是</a:t>
            </a:r>
            <a:r>
              <a:rPr lang="en-US" altLang="zh-CN">
                <a:latin typeface="华文新魏" pitchFamily="2" charset="-122"/>
              </a:rPr>
              <a:t>100,000</a:t>
            </a:r>
            <a:r>
              <a:rPr lang="zh-CN" altLang="en-US">
                <a:latin typeface="华文新魏" pitchFamily="2" charset="-122"/>
              </a:rPr>
              <a:t>小时</a:t>
            </a:r>
            <a:r>
              <a:rPr lang="en-US" altLang="zh-CN">
                <a:latin typeface="华文新魏" pitchFamily="2" charset="-122"/>
              </a:rPr>
              <a:t> (</a:t>
            </a:r>
            <a:r>
              <a:rPr lang="zh-CN" altLang="en-US">
                <a:latin typeface="华文新魏" pitchFamily="2" charset="-122"/>
              </a:rPr>
              <a:t>约为</a:t>
            </a:r>
            <a:r>
              <a:rPr lang="en-US" altLang="zh-CN">
                <a:latin typeface="华文新魏" pitchFamily="2" charset="-122"/>
              </a:rPr>
              <a:t>11</a:t>
            </a:r>
            <a:r>
              <a:rPr lang="zh-CN" altLang="en-US">
                <a:latin typeface="华文新魏" pitchFamily="2" charset="-122"/>
              </a:rPr>
              <a:t>年</a:t>
            </a:r>
            <a:r>
              <a:rPr lang="en-US" altLang="zh-CN">
                <a:latin typeface="华文新魏" pitchFamily="2" charset="-122"/>
              </a:rPr>
              <a:t>)，</a:t>
            </a:r>
            <a:r>
              <a:rPr lang="zh-CN" altLang="en-US">
                <a:latin typeface="华文新魏" pitchFamily="2" charset="-122"/>
              </a:rPr>
              <a:t>则由100个磁盘组成的阵列的</a:t>
            </a:r>
            <a:r>
              <a:rPr lang="en-US" altLang="zh-CN">
                <a:latin typeface="华文新魏" pitchFamily="2" charset="-122"/>
              </a:rPr>
              <a:t>MTTF</a:t>
            </a:r>
            <a:r>
              <a:rPr lang="zh-CN" altLang="en-US">
                <a:latin typeface="华文新魏" pitchFamily="2" charset="-122"/>
              </a:rPr>
              <a:t>是</a:t>
            </a:r>
            <a:r>
              <a:rPr lang="en-US" altLang="zh-CN">
                <a:latin typeface="华文新魏" pitchFamily="2" charset="-122"/>
              </a:rPr>
              <a:t>1000</a:t>
            </a:r>
            <a:r>
              <a:rPr lang="zh-CN" altLang="en-US">
                <a:latin typeface="华文新魏" pitchFamily="2" charset="-122"/>
              </a:rPr>
              <a:t>小时</a:t>
            </a:r>
            <a:r>
              <a:rPr lang="en-US" altLang="zh-CN">
                <a:latin typeface="华文新魏" pitchFamily="2" charset="-122"/>
              </a:rPr>
              <a:t>(</a:t>
            </a:r>
            <a:r>
              <a:rPr lang="zh-CN" altLang="en-US">
                <a:latin typeface="华文新魏" pitchFamily="2" charset="-122"/>
              </a:rPr>
              <a:t>月为</a:t>
            </a:r>
            <a:r>
              <a:rPr lang="en-US" altLang="zh-CN">
                <a:latin typeface="华文新魏" pitchFamily="2" charset="-122"/>
              </a:rPr>
              <a:t>41</a:t>
            </a:r>
            <a:r>
              <a:rPr lang="zh-CN" altLang="en-US">
                <a:latin typeface="华文新魏" pitchFamily="2" charset="-122"/>
              </a:rPr>
              <a:t>天</a:t>
            </a:r>
            <a:r>
              <a:rPr lang="en-US" altLang="zh-CN">
                <a:latin typeface="华文新魏" pitchFamily="2" charset="-122"/>
              </a:rPr>
              <a:t>)</a:t>
            </a:r>
          </a:p>
          <a:p>
            <a:pPr lvl="1" eaLnBrk="1" hangingPunct="1"/>
            <a:r>
              <a:rPr lang="zh-CN" altLang="en-US">
                <a:latin typeface="华文新魏" pitchFamily="2" charset="-122"/>
              </a:rPr>
              <a:t>冗余（</a:t>
            </a:r>
            <a:r>
              <a:rPr lang="en-US" altLang="zh-CN">
                <a:ea typeface="宋体" pitchFamily="2" charset="-122"/>
              </a:rPr>
              <a:t>Redundancy</a:t>
            </a:r>
            <a:r>
              <a:rPr lang="en-US" altLang="zh-CN" b="1">
                <a:ea typeface="宋体" pitchFamily="2" charset="-122"/>
              </a:rPr>
              <a:t>）</a:t>
            </a:r>
          </a:p>
          <a:p>
            <a:pPr lvl="2" eaLnBrk="1" hangingPunct="1"/>
            <a:r>
              <a:rPr lang="zh-CN" altLang="en-US"/>
              <a:t>存储额外的信息，以便当磁盘故障时能从中重建</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1330" name="Rectangle 2"/>
          <p:cNvSpPr>
            <a:spLocks noGrp="1" noChangeArrowheads="1"/>
          </p:cNvSpPr>
          <p:nvPr>
            <p:ph type="title"/>
          </p:nvPr>
        </p:nvSpPr>
        <p:spPr/>
        <p:txBody>
          <a:bodyPr/>
          <a:lstStyle/>
          <a:p>
            <a:pPr eaLnBrk="1" hangingPunct="1">
              <a:defRPr/>
            </a:pPr>
            <a:r>
              <a:rPr lang="zh-CN" altLang="en-US" dirty="0"/>
              <a:t>附：</a:t>
            </a:r>
            <a:r>
              <a:rPr lang="zh-CN" altLang="en-US" dirty="0">
                <a:latin typeface="隶书" pitchFamily="49" charset="-122"/>
              </a:rPr>
              <a:t>冗余</a:t>
            </a:r>
          </a:p>
        </p:txBody>
      </p:sp>
      <p:sp>
        <p:nvSpPr>
          <p:cNvPr id="24579" name="Rectangle 3"/>
          <p:cNvSpPr>
            <a:spLocks noGrp="1" noChangeArrowheads="1"/>
          </p:cNvSpPr>
          <p:nvPr>
            <p:ph type="body" idx="1"/>
          </p:nvPr>
        </p:nvSpPr>
        <p:spPr/>
        <p:txBody>
          <a:bodyPr/>
          <a:lstStyle/>
          <a:p>
            <a:pPr eaLnBrk="1" hangingPunct="1"/>
            <a:r>
              <a:rPr lang="zh-CN" altLang="en-US" dirty="0">
                <a:latin typeface="华文新魏" pitchFamily="2" charset="-122"/>
              </a:rPr>
              <a:t>镜像冗余</a:t>
            </a:r>
            <a:r>
              <a:rPr lang="en-US" altLang="zh-CN" dirty="0">
                <a:latin typeface="华文新魏" pitchFamily="2" charset="-122"/>
              </a:rPr>
              <a:t>(Mirroring or shadowing)</a:t>
            </a:r>
          </a:p>
          <a:p>
            <a:pPr lvl="1" eaLnBrk="1" hangingPunct="1"/>
            <a:r>
              <a:rPr lang="zh-CN" altLang="en-US" dirty="0">
                <a:latin typeface="华文新魏" pitchFamily="2" charset="-122"/>
              </a:rPr>
              <a:t>一个逻辑磁盘由两个物理磁盘组成，写操作在每个磁盘上执行</a:t>
            </a:r>
          </a:p>
          <a:p>
            <a:pPr lvl="1" eaLnBrk="1" hangingPunct="1"/>
            <a:r>
              <a:rPr lang="zh-CN" altLang="en-US" dirty="0">
                <a:latin typeface="华文新魏" pitchFamily="2" charset="-122"/>
              </a:rPr>
              <a:t>如果其中一个发生故障，数据可以从另一个磁盘读出</a:t>
            </a:r>
          </a:p>
          <a:p>
            <a:pPr lvl="1" eaLnBrk="1" hangingPunct="1"/>
            <a:r>
              <a:rPr lang="zh-CN" altLang="en-US" dirty="0">
                <a:latin typeface="华文新魏" pitchFamily="2" charset="-122"/>
              </a:rPr>
              <a:t>只有第一个磁盘的故障尚未恢复，第二个磁盘也发生故障，这时才会发生数据丢失</a:t>
            </a:r>
          </a:p>
          <a:p>
            <a:pPr lvl="1" eaLnBrk="1" hangingPunct="1"/>
            <a:r>
              <a:rPr lang="zh-CN" altLang="en-US" dirty="0">
                <a:latin typeface="华文新魏" pitchFamily="2" charset="-122"/>
              </a:rPr>
              <a:t>假定一个磁盘的</a:t>
            </a:r>
            <a:r>
              <a:rPr lang="en-US" altLang="zh-CN" dirty="0">
                <a:latin typeface="华文新魏" pitchFamily="2" charset="-122"/>
              </a:rPr>
              <a:t>MTTF</a:t>
            </a:r>
            <a:r>
              <a:rPr lang="zh-CN" altLang="en-US" dirty="0">
                <a:latin typeface="华文新魏" pitchFamily="2" charset="-122"/>
              </a:rPr>
              <a:t>是</a:t>
            </a:r>
            <a:r>
              <a:rPr lang="en-US" altLang="zh-CN" dirty="0">
                <a:latin typeface="华文新魏" pitchFamily="2" charset="-122"/>
              </a:rPr>
              <a:t>100,000</a:t>
            </a:r>
            <a:r>
              <a:rPr lang="zh-CN" altLang="en-US" dirty="0">
                <a:latin typeface="华文新魏" pitchFamily="2" charset="-122"/>
              </a:rPr>
              <a:t>小时，修复时间是110小时，则镜像磁盘系统的</a:t>
            </a:r>
            <a:r>
              <a:rPr lang="en-US" altLang="zh-CN" dirty="0">
                <a:latin typeface="华文新魏" pitchFamily="2" charset="-122"/>
              </a:rPr>
              <a:t>MTTF</a:t>
            </a:r>
            <a:r>
              <a:rPr lang="zh-CN" altLang="en-US" dirty="0">
                <a:latin typeface="华文新魏" pitchFamily="2" charset="-122"/>
              </a:rPr>
              <a:t>是</a:t>
            </a:r>
            <a:r>
              <a:rPr lang="en-US" altLang="zh-CN" dirty="0">
                <a:latin typeface="华文新魏" pitchFamily="2" charset="-122"/>
              </a:rPr>
              <a:t>100,000</a:t>
            </a:r>
            <a:r>
              <a:rPr lang="en-US" altLang="zh-CN" baseline="30000" dirty="0">
                <a:latin typeface="华文新魏" pitchFamily="2" charset="-122"/>
              </a:rPr>
              <a:t>2</a:t>
            </a:r>
            <a:r>
              <a:rPr lang="en-US" altLang="zh-CN" dirty="0">
                <a:latin typeface="华文新魏" pitchFamily="2" charset="-122"/>
              </a:rPr>
              <a:t>/（2*10）=500*10</a:t>
            </a:r>
            <a:r>
              <a:rPr lang="en-US" altLang="zh-CN" baseline="30000" dirty="0">
                <a:latin typeface="华文新魏" pitchFamily="2" charset="-122"/>
              </a:rPr>
              <a:t>6</a:t>
            </a:r>
            <a:r>
              <a:rPr lang="zh-CN" altLang="en-US" dirty="0">
                <a:latin typeface="华文新魏" pitchFamily="2" charset="-122"/>
              </a:rPr>
              <a:t>小时，约为57000年</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6450" name="Rectangle 2"/>
          <p:cNvSpPr>
            <a:spLocks noGrp="1" noChangeArrowheads="1"/>
          </p:cNvSpPr>
          <p:nvPr>
            <p:ph type="title"/>
          </p:nvPr>
        </p:nvSpPr>
        <p:spPr/>
        <p:txBody>
          <a:bodyPr/>
          <a:lstStyle/>
          <a:p>
            <a:pPr eaLnBrk="1" hangingPunct="1">
              <a:defRPr/>
            </a:pPr>
            <a:r>
              <a:rPr lang="zh-CN" altLang="en-US" dirty="0"/>
              <a:t>附：</a:t>
            </a:r>
            <a:r>
              <a:rPr lang="zh-CN" altLang="en-US" dirty="0">
                <a:latin typeface="隶书" pitchFamily="49" charset="-122"/>
              </a:rPr>
              <a:t>冗余</a:t>
            </a:r>
          </a:p>
        </p:txBody>
      </p:sp>
      <p:sp>
        <p:nvSpPr>
          <p:cNvPr id="29699" name="Rectangle 3"/>
          <p:cNvSpPr>
            <a:spLocks noGrp="1" noChangeArrowheads="1"/>
          </p:cNvSpPr>
          <p:nvPr>
            <p:ph type="body" idx="1"/>
          </p:nvPr>
        </p:nvSpPr>
        <p:spPr>
          <a:xfrm>
            <a:off x="207963" y="1295400"/>
            <a:ext cx="8726487" cy="3573760"/>
          </a:xfrm>
        </p:spPr>
        <p:txBody>
          <a:bodyPr/>
          <a:lstStyle/>
          <a:p>
            <a:pPr eaLnBrk="1" hangingPunct="1"/>
            <a:r>
              <a:rPr lang="zh-CN" altLang="en-US" dirty="0">
                <a:latin typeface="华文新魏" pitchFamily="2" charset="-122"/>
              </a:rPr>
              <a:t>校验码冗余</a:t>
            </a:r>
          </a:p>
          <a:p>
            <a:pPr eaLnBrk="1" hangingPunct="1"/>
            <a:r>
              <a:rPr lang="zh-CN" altLang="en-US" dirty="0">
                <a:latin typeface="华文新魏" pitchFamily="2" charset="-122"/>
              </a:rPr>
              <a:t>纠错码（</a:t>
            </a:r>
            <a:r>
              <a:rPr lang="en-US" altLang="zh-CN" dirty="0" err="1">
                <a:latin typeface="华文新魏" pitchFamily="2" charset="-122"/>
              </a:rPr>
              <a:t>ECC：Error</a:t>
            </a:r>
            <a:r>
              <a:rPr lang="en-US" altLang="zh-CN" dirty="0">
                <a:latin typeface="华文新魏" pitchFamily="2" charset="-122"/>
              </a:rPr>
              <a:t>-Correcting-Codes）</a:t>
            </a:r>
          </a:p>
          <a:p>
            <a:pPr lvl="1" eaLnBrk="1" hangingPunct="1"/>
            <a:r>
              <a:rPr lang="zh-CN" altLang="en-US" dirty="0">
                <a:latin typeface="华文新魏" pitchFamily="2" charset="-122"/>
              </a:rPr>
              <a:t>内存中每个字节都有一个奇偶校验位与之相连，它记录这个字节中为1的比特位的总数是偶数（=0）还是奇数（=1），如果字节中有一位被破坏，则字节的</a:t>
            </a:r>
            <a:r>
              <a:rPr lang="en-US" altLang="zh-CN" dirty="0">
                <a:latin typeface="华文新魏" pitchFamily="2" charset="-122"/>
              </a:rPr>
              <a:t>ECC</a:t>
            </a:r>
            <a:r>
              <a:rPr lang="zh-CN" altLang="en-US" dirty="0">
                <a:latin typeface="华文新魏" pitchFamily="2" charset="-122"/>
              </a:rPr>
              <a:t>与存储的</a:t>
            </a:r>
            <a:r>
              <a:rPr lang="en-US" altLang="zh-CN" dirty="0">
                <a:latin typeface="华文新魏" pitchFamily="2" charset="-122"/>
              </a:rPr>
              <a:t>ECC</a:t>
            </a:r>
            <a:r>
              <a:rPr lang="zh-CN" altLang="en-US" dirty="0">
                <a:latin typeface="华文新魏" pitchFamily="2" charset="-122"/>
              </a:rPr>
              <a:t>就不会相匹配；通过</a:t>
            </a:r>
            <a:r>
              <a:rPr lang="en-US" altLang="zh-CN" dirty="0">
                <a:latin typeface="华文新魏" pitchFamily="2" charset="-122"/>
              </a:rPr>
              <a:t>ECC</a:t>
            </a:r>
            <a:r>
              <a:rPr lang="zh-CN" altLang="en-US" dirty="0">
                <a:latin typeface="华文新魏" pitchFamily="2" charset="-122"/>
              </a:rPr>
              <a:t>可以检测到所有的1位错误</a:t>
            </a:r>
          </a:p>
        </p:txBody>
      </p:sp>
      <p:graphicFrame>
        <p:nvGraphicFramePr>
          <p:cNvPr id="13" name="Group 3"/>
          <p:cNvGraphicFramePr>
            <a:graphicFrameLocks noGrp="1"/>
          </p:cNvGraphicFramePr>
          <p:nvPr/>
        </p:nvGraphicFramePr>
        <p:xfrm>
          <a:off x="2987824" y="4898856"/>
          <a:ext cx="3231505" cy="1554480"/>
        </p:xfrm>
        <a:graphic>
          <a:graphicData uri="http://schemas.openxmlformats.org/drawingml/2006/table">
            <a:tbl>
              <a:tblPr/>
              <a:tblGrid>
                <a:gridCol w="3231505">
                  <a:extLst>
                    <a:ext uri="{9D8B030D-6E8A-4147-A177-3AD203B41FA5}">
                      <a16:colId xmlns:a16="http://schemas.microsoft.com/office/drawing/2014/main" val="20000"/>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folHlink"/>
                          </a:solidFill>
                          <a:effectLst/>
                          <a:latin typeface="Tahoma" pitchFamily="34" charset="0"/>
                          <a:ea typeface="隶书" pitchFamily="49" charset="-122"/>
                        </a:rPr>
                        <a:t>1 1 1 1 0 0 0 0  </a:t>
                      </a:r>
                      <a:r>
                        <a:rPr kumimoji="1" lang="en-US" altLang="zh-CN" sz="2800" b="0" i="0" u="none" strike="noStrike" cap="none" normalizeH="0" baseline="0" dirty="0">
                          <a:ln>
                            <a:noFill/>
                          </a:ln>
                          <a:solidFill>
                            <a:srgbClr val="FF0000"/>
                          </a:solidFill>
                          <a:effectLst/>
                          <a:latin typeface="Tahoma" pitchFamily="34" charset="0"/>
                          <a:ea typeface="隶书"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folHlink"/>
                          </a:solidFill>
                          <a:effectLst/>
                          <a:latin typeface="Tahoma" pitchFamily="34" charset="0"/>
                          <a:ea typeface="隶书" pitchFamily="49" charset="-122"/>
                        </a:rPr>
                        <a:t>1 0 1 0 1 1 1 0  </a:t>
                      </a:r>
                      <a:r>
                        <a:rPr kumimoji="1" lang="en-US" altLang="zh-CN" sz="2800" b="0" i="0" u="none" strike="noStrike" cap="none" normalizeH="0" baseline="0" dirty="0">
                          <a:ln>
                            <a:noFill/>
                          </a:ln>
                          <a:solidFill>
                            <a:srgbClr val="FF0000"/>
                          </a:solidFill>
                          <a:effectLst/>
                          <a:latin typeface="Tahoma" pitchFamily="34" charset="0"/>
                          <a:ea typeface="隶书" pitchFamily="49" charset="-122"/>
                        </a:rPr>
                        <a:t>1</a:t>
                      </a:r>
                      <a:r>
                        <a:rPr kumimoji="1" lang="en-US" altLang="zh-CN" sz="2800" b="0" i="0" u="none" strike="noStrike" cap="none" normalizeH="0" baseline="0" dirty="0">
                          <a:ln>
                            <a:noFill/>
                          </a:ln>
                          <a:solidFill>
                            <a:schemeClr val="folHlink"/>
                          </a:solidFill>
                          <a:effectLst/>
                          <a:latin typeface="Tahoma" pitchFamily="34" charset="0"/>
                          <a:ea typeface="隶书"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folHlink"/>
                          </a:solidFill>
                          <a:effectLst/>
                          <a:latin typeface="Tahoma" pitchFamily="34" charset="0"/>
                          <a:ea typeface="隶书" pitchFamily="49" charset="-122"/>
                        </a:rPr>
                        <a:t>0 0 1 1 1 0 0 0  </a:t>
                      </a:r>
                      <a:r>
                        <a:rPr kumimoji="1" lang="en-US" altLang="zh-CN" sz="2800" b="0" i="0" u="none" strike="noStrike" cap="none" normalizeH="0" baseline="0" dirty="0">
                          <a:ln>
                            <a:noFill/>
                          </a:ln>
                          <a:solidFill>
                            <a:srgbClr val="FF0000"/>
                          </a:solidFill>
                          <a:effectLst/>
                          <a:latin typeface="Tahoma" pitchFamily="34" charset="0"/>
                          <a:ea typeface="隶书"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乘号 13"/>
          <p:cNvSpPr/>
          <p:nvPr/>
        </p:nvSpPr>
        <p:spPr bwMode="auto">
          <a:xfrm>
            <a:off x="5724128" y="5949280"/>
            <a:ext cx="576064" cy="476672"/>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1" lang="zh-CN" altLang="en-US" sz="2400" b="0" i="0" u="none" strike="noStrike" cap="none" normalizeH="0" baseline="0">
              <a:ln>
                <a:noFill/>
              </a:ln>
              <a:solidFill>
                <a:schemeClr val="tx1"/>
              </a:solidFill>
              <a:effectLst/>
              <a:latin typeface="Tahoma" pitchFamily="34" charset="0"/>
              <a:ea typeface="隶书"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354" name="Rectangle 2"/>
          <p:cNvSpPr>
            <a:spLocks noGrp="1" noChangeArrowheads="1"/>
          </p:cNvSpPr>
          <p:nvPr>
            <p:ph type="title"/>
          </p:nvPr>
        </p:nvSpPr>
        <p:spPr>
          <a:xfrm>
            <a:off x="649288" y="76200"/>
            <a:ext cx="7885112" cy="914400"/>
          </a:xfrm>
        </p:spPr>
        <p:txBody>
          <a:bodyPr/>
          <a:lstStyle/>
          <a:p>
            <a:pPr eaLnBrk="1" hangingPunct="1">
              <a:defRPr/>
            </a:pPr>
            <a:r>
              <a:rPr lang="zh-CN" altLang="en-US" dirty="0"/>
              <a:t>附：</a:t>
            </a:r>
            <a:r>
              <a:rPr lang="zh-CN" altLang="en-US" dirty="0">
                <a:latin typeface="隶书" pitchFamily="49" charset="-122"/>
              </a:rPr>
              <a:t>拆分</a:t>
            </a:r>
            <a:endParaRPr lang="en-US" altLang="zh-CN" dirty="0">
              <a:latin typeface="隶书" pitchFamily="49" charset="-122"/>
            </a:endParaRPr>
          </a:p>
        </p:txBody>
      </p:sp>
      <p:sp>
        <p:nvSpPr>
          <p:cNvPr id="25603" name="Rectangle 3"/>
          <p:cNvSpPr>
            <a:spLocks noGrp="1" noChangeArrowheads="1"/>
          </p:cNvSpPr>
          <p:nvPr>
            <p:ph type="body" idx="1"/>
          </p:nvPr>
        </p:nvSpPr>
        <p:spPr>
          <a:xfrm>
            <a:off x="228600" y="1295400"/>
            <a:ext cx="8763000" cy="5486400"/>
          </a:xfrm>
        </p:spPr>
        <p:txBody>
          <a:bodyPr/>
          <a:lstStyle/>
          <a:p>
            <a:pPr eaLnBrk="1" hangingPunct="1">
              <a:lnSpc>
                <a:spcPct val="150000"/>
              </a:lnSpc>
              <a:spcBef>
                <a:spcPct val="30000"/>
              </a:spcBef>
            </a:pPr>
            <a:r>
              <a:rPr lang="zh-CN" altLang="en-US" dirty="0">
                <a:latin typeface="华文行楷" pitchFamily="2" charset="-122"/>
              </a:rPr>
              <a:t>通过并行提高性能</a:t>
            </a:r>
          </a:p>
          <a:p>
            <a:pPr lvl="1" eaLnBrk="1" hangingPunct="1">
              <a:lnSpc>
                <a:spcPct val="150000"/>
              </a:lnSpc>
              <a:spcBef>
                <a:spcPct val="30000"/>
              </a:spcBef>
            </a:pPr>
            <a:r>
              <a:rPr lang="zh-CN" altLang="en-US" dirty="0">
                <a:latin typeface="华文新魏" pitchFamily="2" charset="-122"/>
              </a:rPr>
              <a:t>负载平衡多个小的存取操作（即页面存取），提高以提高这种存取操作的</a:t>
            </a:r>
            <a:r>
              <a:rPr lang="zh-CN" altLang="en-US" dirty="0">
                <a:solidFill>
                  <a:srgbClr val="FF0000"/>
                </a:solidFill>
                <a:latin typeface="华文新魏" pitchFamily="2" charset="-122"/>
              </a:rPr>
              <a:t>吞吐量</a:t>
            </a:r>
          </a:p>
          <a:p>
            <a:pPr lvl="1" eaLnBrk="1" hangingPunct="1">
              <a:lnSpc>
                <a:spcPct val="150000"/>
              </a:lnSpc>
              <a:spcBef>
                <a:spcPct val="30000"/>
              </a:spcBef>
            </a:pPr>
            <a:r>
              <a:rPr lang="zh-CN" altLang="en-US" dirty="0">
                <a:latin typeface="华文新魏" pitchFamily="2" charset="-122"/>
              </a:rPr>
              <a:t>并行执行大的存取操作，以减少大的存取操作的</a:t>
            </a:r>
            <a:r>
              <a:rPr lang="zh-CN" altLang="en-US" dirty="0">
                <a:solidFill>
                  <a:srgbClr val="FF0000"/>
                </a:solidFill>
                <a:latin typeface="华文新魏" pitchFamily="2" charset="-122"/>
              </a:rPr>
              <a:t>响应时间</a:t>
            </a:r>
          </a:p>
          <a:p>
            <a:pPr eaLnBrk="1" hangingPunct="1">
              <a:lnSpc>
                <a:spcPct val="150000"/>
              </a:lnSpc>
              <a:spcBef>
                <a:spcPct val="30000"/>
              </a:spcBef>
            </a:pPr>
            <a:r>
              <a:rPr lang="zh-CN" altLang="en-US" dirty="0">
                <a:latin typeface="华文行楷" pitchFamily="2" charset="-122"/>
              </a:rPr>
              <a:t>通过在多个磁盘上对数据进行拆分来提高传输率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1090" name="Rectangle 2"/>
          <p:cNvSpPr>
            <a:spLocks noGrp="1" noChangeArrowheads="1"/>
          </p:cNvSpPr>
          <p:nvPr>
            <p:ph type="title"/>
          </p:nvPr>
        </p:nvSpPr>
        <p:spPr/>
        <p:txBody>
          <a:bodyPr/>
          <a:lstStyle/>
          <a:p>
            <a:pPr eaLnBrk="1" hangingPunct="1">
              <a:defRPr/>
            </a:pPr>
            <a:r>
              <a:rPr lang="zh-CN" altLang="en-US"/>
              <a:t>物理存储介质</a:t>
            </a:r>
          </a:p>
        </p:txBody>
      </p:sp>
      <p:pic>
        <p:nvPicPr>
          <p:cNvPr id="15363" name="Picture 4"/>
          <p:cNvPicPr>
            <a:picLocks noGrp="1" noChangeAspect="1" noChangeArrowheads="1"/>
          </p:cNvPicPr>
          <p:nvPr>
            <p:ph type="body" idx="1"/>
          </p:nvPr>
        </p:nvPicPr>
        <p:blipFill>
          <a:blip r:embed="rId3" cstate="print"/>
          <a:srcRect l="7327" t="1584" r="7327" b="1320"/>
          <a:stretch>
            <a:fillRect/>
          </a:stretch>
        </p:blipFill>
        <p:spPr>
          <a:xfrm>
            <a:off x="893763" y="1219200"/>
            <a:ext cx="7315200" cy="5486400"/>
          </a:xfrm>
          <a:noFill/>
          <a:ln w="76200" cmpd="tri">
            <a:solidFill>
              <a:schemeClr val="tx2"/>
            </a:solid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354" name="Rectangle 2"/>
          <p:cNvSpPr>
            <a:spLocks noGrp="1" noChangeArrowheads="1"/>
          </p:cNvSpPr>
          <p:nvPr>
            <p:ph type="title"/>
          </p:nvPr>
        </p:nvSpPr>
        <p:spPr>
          <a:xfrm>
            <a:off x="649288" y="76200"/>
            <a:ext cx="7885112" cy="914400"/>
          </a:xfrm>
        </p:spPr>
        <p:txBody>
          <a:bodyPr/>
          <a:lstStyle/>
          <a:p>
            <a:pPr eaLnBrk="1" hangingPunct="1">
              <a:defRPr/>
            </a:pPr>
            <a:r>
              <a:rPr lang="zh-CN" altLang="en-US" dirty="0"/>
              <a:t>附：</a:t>
            </a:r>
            <a:r>
              <a:rPr lang="zh-CN" altLang="en-US" dirty="0">
                <a:latin typeface="隶书" pitchFamily="49" charset="-122"/>
              </a:rPr>
              <a:t>拆分</a:t>
            </a:r>
            <a:endParaRPr lang="en-US" altLang="zh-CN" dirty="0">
              <a:latin typeface="隶书" pitchFamily="49" charset="-122"/>
            </a:endParaRPr>
          </a:p>
        </p:txBody>
      </p:sp>
      <p:sp>
        <p:nvSpPr>
          <p:cNvPr id="25603" name="Rectangle 3"/>
          <p:cNvSpPr>
            <a:spLocks noGrp="1" noChangeArrowheads="1"/>
          </p:cNvSpPr>
          <p:nvPr>
            <p:ph type="body" idx="1"/>
          </p:nvPr>
        </p:nvSpPr>
        <p:spPr>
          <a:xfrm>
            <a:off x="228600" y="1295400"/>
            <a:ext cx="8763000" cy="5486400"/>
          </a:xfrm>
        </p:spPr>
        <p:txBody>
          <a:bodyPr/>
          <a:lstStyle/>
          <a:p>
            <a:pPr eaLnBrk="1" hangingPunct="1">
              <a:lnSpc>
                <a:spcPct val="110000"/>
              </a:lnSpc>
              <a:spcBef>
                <a:spcPct val="30000"/>
              </a:spcBef>
            </a:pPr>
            <a:r>
              <a:rPr lang="zh-CN" altLang="en-US" dirty="0">
                <a:latin typeface="华文新魏" pitchFamily="2" charset="-122"/>
              </a:rPr>
              <a:t>比特级拆分（</a:t>
            </a:r>
            <a:r>
              <a:rPr lang="en-US" altLang="zh-CN" dirty="0">
                <a:latin typeface="华文新魏" pitchFamily="2" charset="-122"/>
              </a:rPr>
              <a:t>Bit-level striping）</a:t>
            </a:r>
          </a:p>
          <a:p>
            <a:pPr lvl="1" eaLnBrk="1" hangingPunct="1">
              <a:lnSpc>
                <a:spcPct val="110000"/>
              </a:lnSpc>
              <a:spcBef>
                <a:spcPct val="30000"/>
              </a:spcBef>
            </a:pPr>
            <a:r>
              <a:rPr lang="zh-CN" altLang="en-US" dirty="0">
                <a:latin typeface="华文新魏" pitchFamily="2" charset="-122"/>
              </a:rPr>
              <a:t>将每个字节按比特分开，存储到多个磁盘上</a:t>
            </a:r>
          </a:p>
          <a:p>
            <a:pPr lvl="1" eaLnBrk="1" hangingPunct="1">
              <a:lnSpc>
                <a:spcPct val="110000"/>
              </a:lnSpc>
              <a:spcBef>
                <a:spcPct val="30000"/>
              </a:spcBef>
            </a:pPr>
            <a:r>
              <a:rPr lang="zh-CN" altLang="en-US" dirty="0">
                <a:latin typeface="华文新魏" pitchFamily="2" charset="-122"/>
              </a:rPr>
              <a:t>例如，对于一个由8个磁盘组成的阵列，将每个字节的第</a:t>
            </a:r>
            <a:r>
              <a:rPr lang="en-US" altLang="zh-CN" dirty="0" err="1">
                <a:latin typeface="华文新魏" pitchFamily="2" charset="-122"/>
              </a:rPr>
              <a:t>i</a:t>
            </a:r>
            <a:r>
              <a:rPr lang="zh-CN" altLang="en-US" dirty="0">
                <a:latin typeface="华文新魏" pitchFamily="2" charset="-122"/>
              </a:rPr>
              <a:t>个比特位写到第</a:t>
            </a:r>
            <a:r>
              <a:rPr lang="en-US" altLang="zh-CN" dirty="0" err="1">
                <a:latin typeface="华文新魏" pitchFamily="2" charset="-122"/>
              </a:rPr>
              <a:t>i</a:t>
            </a:r>
            <a:r>
              <a:rPr lang="zh-CN" altLang="en-US" dirty="0">
                <a:latin typeface="华文新魏" pitchFamily="2" charset="-122"/>
              </a:rPr>
              <a:t>个磁盘上；它的存取速度是单个磁盘的8倍</a:t>
            </a:r>
          </a:p>
          <a:p>
            <a:pPr lvl="1" eaLnBrk="1" hangingPunct="1">
              <a:lnSpc>
                <a:spcPct val="110000"/>
              </a:lnSpc>
              <a:spcBef>
                <a:spcPct val="30000"/>
              </a:spcBef>
            </a:pPr>
            <a:r>
              <a:rPr lang="zh-CN" altLang="en-US" dirty="0">
                <a:latin typeface="华文新魏" pitchFamily="2" charset="-122"/>
              </a:rPr>
              <a:t>对于由4个磁盘组成的阵列，将每个字节的第</a:t>
            </a:r>
            <a:r>
              <a:rPr lang="en-US" altLang="zh-CN" dirty="0" err="1">
                <a:latin typeface="华文新魏" pitchFamily="2" charset="-122"/>
              </a:rPr>
              <a:t>i</a:t>
            </a:r>
            <a:r>
              <a:rPr lang="zh-CN" altLang="en-US" dirty="0">
                <a:latin typeface="华文新魏" pitchFamily="2" charset="-122"/>
              </a:rPr>
              <a:t>个比特位和第</a:t>
            </a:r>
            <a:r>
              <a:rPr lang="en-US" altLang="zh-CN" dirty="0">
                <a:latin typeface="华文新魏" pitchFamily="2" charset="-122"/>
              </a:rPr>
              <a:t>i+4</a:t>
            </a:r>
            <a:r>
              <a:rPr lang="zh-CN" altLang="en-US" dirty="0">
                <a:latin typeface="华文新魏" pitchFamily="2" charset="-122"/>
              </a:rPr>
              <a:t>个比特位写到第</a:t>
            </a:r>
            <a:r>
              <a:rPr lang="en-US" altLang="zh-CN" dirty="0" err="1">
                <a:latin typeface="华文新魏" pitchFamily="2" charset="-122"/>
              </a:rPr>
              <a:t>i</a:t>
            </a:r>
            <a:r>
              <a:rPr lang="zh-CN" altLang="en-US" dirty="0">
                <a:latin typeface="华文新魏" pitchFamily="2" charset="-122"/>
              </a:rPr>
              <a:t>个磁盘上</a:t>
            </a:r>
            <a:endParaRPr lang="en-US" altLang="zh-CN" dirty="0">
              <a:latin typeface="华文新魏" pitchFamily="2" charset="-122"/>
            </a:endParaRPr>
          </a:p>
          <a:p>
            <a:pPr eaLnBrk="1" hangingPunct="1">
              <a:lnSpc>
                <a:spcPct val="110000"/>
              </a:lnSpc>
              <a:spcBef>
                <a:spcPct val="30000"/>
              </a:spcBef>
            </a:pPr>
            <a:r>
              <a:rPr lang="zh-CN" altLang="en-US" dirty="0">
                <a:latin typeface="华文新魏" pitchFamily="2" charset="-122"/>
              </a:rPr>
              <a:t>块级拆分（</a:t>
            </a:r>
            <a:r>
              <a:rPr lang="en-US" altLang="zh-CN" dirty="0">
                <a:latin typeface="华文新魏" pitchFamily="2" charset="-122"/>
              </a:rPr>
              <a:t>Block-level striping）</a:t>
            </a:r>
          </a:p>
          <a:p>
            <a:pPr lvl="1" eaLnBrk="1" hangingPunct="1">
              <a:lnSpc>
                <a:spcPct val="110000"/>
              </a:lnSpc>
              <a:spcBef>
                <a:spcPct val="30000"/>
              </a:spcBef>
            </a:pPr>
            <a:r>
              <a:rPr lang="zh-CN" altLang="en-US" dirty="0">
                <a:latin typeface="华文新魏" pitchFamily="2" charset="-122"/>
              </a:rPr>
              <a:t>对于由</a:t>
            </a:r>
            <a:r>
              <a:rPr lang="en-US" altLang="zh-CN" dirty="0">
                <a:latin typeface="华文新魏" pitchFamily="2" charset="-122"/>
              </a:rPr>
              <a:t>n</a:t>
            </a:r>
            <a:r>
              <a:rPr lang="zh-CN" altLang="en-US" dirty="0">
                <a:latin typeface="华文新魏" pitchFamily="2" charset="-122"/>
              </a:rPr>
              <a:t>个磁盘构成的阵列，文件的第</a:t>
            </a:r>
            <a:r>
              <a:rPr lang="en-US" altLang="zh-CN" dirty="0" err="1">
                <a:latin typeface="华文新魏" pitchFamily="2" charset="-122"/>
              </a:rPr>
              <a:t>i</a:t>
            </a:r>
            <a:r>
              <a:rPr lang="zh-CN" altLang="en-US" dirty="0">
                <a:latin typeface="华文新魏" pitchFamily="2" charset="-122"/>
              </a:rPr>
              <a:t>块 存放在第</a:t>
            </a:r>
            <a:r>
              <a:rPr lang="en-US" altLang="zh-CN" dirty="0">
                <a:latin typeface="华文新魏" pitchFamily="2" charset="-122"/>
              </a:rPr>
              <a:t>(</a:t>
            </a:r>
            <a:r>
              <a:rPr lang="en-US" altLang="zh-CN" dirty="0" err="1">
                <a:latin typeface="华文新魏" pitchFamily="2" charset="-122"/>
              </a:rPr>
              <a:t>i</a:t>
            </a:r>
            <a:r>
              <a:rPr lang="en-US" altLang="zh-CN" dirty="0">
                <a:latin typeface="华文新魏" pitchFamily="2" charset="-122"/>
              </a:rPr>
              <a:t> mod n) + 1</a:t>
            </a:r>
            <a:r>
              <a:rPr lang="zh-CN" altLang="en-US" dirty="0">
                <a:latin typeface="华文新魏" pitchFamily="2" charset="-122"/>
              </a:rPr>
              <a:t>个磁盘上</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3378"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a:t>
            </a:r>
            <a:r>
              <a:rPr lang="zh-CN" altLang="en-US" dirty="0">
                <a:latin typeface="隶书" pitchFamily="49" charset="-122"/>
              </a:rPr>
              <a:t>级别</a:t>
            </a:r>
          </a:p>
        </p:txBody>
      </p:sp>
      <p:sp>
        <p:nvSpPr>
          <p:cNvPr id="26627" name="Rectangle 3"/>
          <p:cNvSpPr>
            <a:spLocks noGrp="1" noChangeArrowheads="1"/>
          </p:cNvSpPr>
          <p:nvPr>
            <p:ph type="body" idx="1"/>
          </p:nvPr>
        </p:nvSpPr>
        <p:spPr>
          <a:xfrm>
            <a:off x="207963" y="1295400"/>
            <a:ext cx="8726487" cy="2853680"/>
          </a:xfrm>
        </p:spPr>
        <p:txBody>
          <a:bodyPr/>
          <a:lstStyle/>
          <a:p>
            <a:pPr eaLnBrk="1" hangingPunct="1"/>
            <a:r>
              <a:rPr lang="zh-CN" altLang="en-US" dirty="0">
                <a:latin typeface="华文新魏" pitchFamily="2" charset="-122"/>
              </a:rPr>
              <a:t>镜像提供高可靠性，拆分提供高数据传输率，通过利用与奇偶校验相结合的磁盘拆分想法，可以实现以较低成本提供冗余的方案</a:t>
            </a:r>
            <a:endParaRPr lang="en-US" altLang="zh-CN" dirty="0">
              <a:latin typeface="华文新魏" pitchFamily="2" charset="-122"/>
            </a:endParaRPr>
          </a:p>
          <a:p>
            <a:pPr eaLnBrk="1" hangingPunct="1"/>
            <a:r>
              <a:rPr lang="zh-CN" altLang="en-US" dirty="0">
                <a:latin typeface="华文新魏" pitchFamily="2" charset="-122"/>
              </a:rPr>
              <a:t>不同的</a:t>
            </a:r>
            <a:r>
              <a:rPr lang="en-US" altLang="zh-CN" dirty="0">
                <a:latin typeface="华文新魏" pitchFamily="2" charset="-122"/>
              </a:rPr>
              <a:t>RAID</a:t>
            </a:r>
            <a:r>
              <a:rPr lang="zh-CN" altLang="en-US" dirty="0">
                <a:latin typeface="华文新魏" pitchFamily="2" charset="-122"/>
              </a:rPr>
              <a:t>级别，具有不同的代价、性能和可靠性</a:t>
            </a:r>
          </a:p>
        </p:txBody>
      </p:sp>
      <p:sp>
        <p:nvSpPr>
          <p:cNvPr id="1893380" name="AutoShape 4"/>
          <p:cNvSpPr>
            <a:spLocks noChangeArrowheads="1"/>
          </p:cNvSpPr>
          <p:nvPr/>
        </p:nvSpPr>
        <p:spPr bwMode="auto">
          <a:xfrm>
            <a:off x="2153072" y="4293096"/>
            <a:ext cx="1066800" cy="685800"/>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3381" name="AutoShape 5"/>
          <p:cNvSpPr>
            <a:spLocks noChangeArrowheads="1"/>
          </p:cNvSpPr>
          <p:nvPr/>
        </p:nvSpPr>
        <p:spPr bwMode="auto">
          <a:xfrm>
            <a:off x="6115472" y="4369296"/>
            <a:ext cx="1066800" cy="685800"/>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sp>
        <p:nvSpPr>
          <p:cNvPr id="26630" name="AutoShape 6"/>
          <p:cNvSpPr>
            <a:spLocks noChangeArrowheads="1"/>
          </p:cNvSpPr>
          <p:nvPr/>
        </p:nvSpPr>
        <p:spPr bwMode="auto">
          <a:xfrm>
            <a:off x="1619672" y="5436096"/>
            <a:ext cx="2133600" cy="838200"/>
          </a:xfrm>
          <a:prstGeom prst="wedgeRoundRectCallout">
            <a:avLst>
              <a:gd name="adj1" fmla="val 74"/>
              <a:gd name="adj2" fmla="val -104926"/>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代表数据的第二个拷贝</a:t>
            </a:r>
          </a:p>
        </p:txBody>
      </p:sp>
      <p:sp>
        <p:nvSpPr>
          <p:cNvPr id="26631" name="AutoShape 7"/>
          <p:cNvSpPr>
            <a:spLocks noChangeArrowheads="1"/>
          </p:cNvSpPr>
          <p:nvPr/>
        </p:nvSpPr>
        <p:spPr bwMode="auto">
          <a:xfrm>
            <a:off x="5505872" y="5588496"/>
            <a:ext cx="2133600" cy="457200"/>
          </a:xfrm>
          <a:prstGeom prst="wedgeRoundRectCallout">
            <a:avLst>
              <a:gd name="adj1" fmla="val 2903"/>
              <a:gd name="adj2" fmla="val -170833"/>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表示纠错位</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02"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0</a:t>
            </a:r>
            <a:endParaRPr lang="zh-CN" altLang="en-US" dirty="0">
              <a:latin typeface="隶书" pitchFamily="49" charset="-122"/>
            </a:endParaRPr>
          </a:p>
        </p:txBody>
      </p:sp>
      <p:sp>
        <p:nvSpPr>
          <p:cNvPr id="27651" name="Rectangle 3"/>
          <p:cNvSpPr>
            <a:spLocks noGrp="1" noChangeArrowheads="1"/>
          </p:cNvSpPr>
          <p:nvPr>
            <p:ph type="body" idx="1"/>
          </p:nvPr>
        </p:nvSpPr>
        <p:spPr>
          <a:xfrm>
            <a:off x="188913" y="1219200"/>
            <a:ext cx="8726487" cy="3135313"/>
          </a:xfrm>
        </p:spPr>
        <p:txBody>
          <a:bodyPr/>
          <a:lstStyle/>
          <a:p>
            <a:pPr eaLnBrk="1" hangingPunct="1"/>
            <a:r>
              <a:rPr lang="zh-CN" altLang="en-US">
                <a:latin typeface="Monotype Corsiva" pitchFamily="66" charset="0"/>
              </a:rPr>
              <a:t>块级拆分且没有任何冗余（如镜像或奇偶校验位）的磁盘阵列</a:t>
            </a:r>
          </a:p>
          <a:p>
            <a:pPr eaLnBrk="1" hangingPunct="1"/>
            <a:r>
              <a:rPr lang="zh-CN" altLang="en-US"/>
              <a:t>用于高性能访问并且数据丢失不十分重要的应用场合</a:t>
            </a:r>
          </a:p>
        </p:txBody>
      </p:sp>
      <p:grpSp>
        <p:nvGrpSpPr>
          <p:cNvPr id="27652" name="Group 4"/>
          <p:cNvGrpSpPr>
            <a:grpSpLocks/>
          </p:cNvGrpSpPr>
          <p:nvPr/>
        </p:nvGrpSpPr>
        <p:grpSpPr bwMode="auto">
          <a:xfrm>
            <a:off x="1828800" y="4581128"/>
            <a:ext cx="5410200" cy="1281113"/>
            <a:chOff x="1296" y="3456"/>
            <a:chExt cx="3408" cy="807"/>
          </a:xfrm>
        </p:grpSpPr>
        <p:sp>
          <p:nvSpPr>
            <p:cNvPr id="1894405" name="AutoShape 5"/>
            <p:cNvSpPr>
              <a:spLocks noChangeArrowheads="1"/>
            </p:cNvSpPr>
            <p:nvPr/>
          </p:nvSpPr>
          <p:spPr bwMode="auto">
            <a:xfrm>
              <a:off x="1296"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4406" name="AutoShape 6"/>
            <p:cNvSpPr>
              <a:spLocks noChangeArrowheads="1"/>
            </p:cNvSpPr>
            <p:nvPr/>
          </p:nvSpPr>
          <p:spPr bwMode="auto">
            <a:xfrm>
              <a:off x="2208"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4407" name="AutoShape 7"/>
            <p:cNvSpPr>
              <a:spLocks noChangeArrowheads="1"/>
            </p:cNvSpPr>
            <p:nvPr/>
          </p:nvSpPr>
          <p:spPr bwMode="auto">
            <a:xfrm>
              <a:off x="3120"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4408" name="AutoShape 8"/>
            <p:cNvSpPr>
              <a:spLocks noChangeArrowheads="1"/>
            </p:cNvSpPr>
            <p:nvPr/>
          </p:nvSpPr>
          <p:spPr bwMode="auto">
            <a:xfrm>
              <a:off x="4032" y="3456"/>
              <a:ext cx="672"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27657" name="Text Box 9"/>
            <p:cNvSpPr txBox="1">
              <a:spLocks noChangeArrowheads="1"/>
            </p:cNvSpPr>
            <p:nvPr/>
          </p:nvSpPr>
          <p:spPr bwMode="auto">
            <a:xfrm>
              <a:off x="1752" y="3936"/>
              <a:ext cx="2256"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0：</a:t>
              </a:r>
              <a:r>
                <a:rPr lang="zh-CN" altLang="en-US" sz="2800">
                  <a:latin typeface="华文新魏" pitchFamily="2" charset="-122"/>
                  <a:ea typeface="华文新魏" pitchFamily="2" charset="-122"/>
                </a:rPr>
                <a:t>无冗余拆分</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426"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1</a:t>
            </a:r>
            <a:endParaRPr lang="zh-CN" altLang="en-US" dirty="0">
              <a:latin typeface="隶书" pitchFamily="49" charset="-122"/>
            </a:endParaRPr>
          </a:p>
        </p:txBody>
      </p:sp>
      <p:sp>
        <p:nvSpPr>
          <p:cNvPr id="28675" name="Rectangle 3"/>
          <p:cNvSpPr>
            <a:spLocks noGrp="1" noChangeArrowheads="1"/>
          </p:cNvSpPr>
          <p:nvPr>
            <p:ph type="body" idx="1"/>
          </p:nvPr>
        </p:nvSpPr>
        <p:spPr>
          <a:xfrm>
            <a:off x="207963" y="1295400"/>
            <a:ext cx="8726487" cy="2590800"/>
          </a:xfrm>
        </p:spPr>
        <p:txBody>
          <a:bodyPr/>
          <a:lstStyle/>
          <a:p>
            <a:pPr eaLnBrk="1" hangingPunct="1"/>
            <a:r>
              <a:rPr lang="zh-CN" altLang="en-US">
                <a:latin typeface="Monotype Corsiva" pitchFamily="66" charset="0"/>
              </a:rPr>
              <a:t>带块级拆分的磁盘镜像</a:t>
            </a:r>
          </a:p>
          <a:p>
            <a:pPr eaLnBrk="1" hangingPunct="1"/>
            <a:r>
              <a:rPr lang="zh-CN" altLang="en-US">
                <a:latin typeface="Monotype Corsiva" pitchFamily="66" charset="0"/>
              </a:rPr>
              <a:t>提供最佳写性能</a:t>
            </a:r>
          </a:p>
          <a:p>
            <a:pPr eaLnBrk="1" hangingPunct="1"/>
            <a:r>
              <a:rPr lang="zh-CN" altLang="en-US">
                <a:latin typeface="Monotype Corsiva" pitchFamily="66" charset="0"/>
              </a:rPr>
              <a:t>一般用于类似于数据库系统中日志文件存储的应用场合</a:t>
            </a:r>
            <a:endParaRPr lang="en-US" altLang="zh-CN"/>
          </a:p>
        </p:txBody>
      </p:sp>
      <p:grpSp>
        <p:nvGrpSpPr>
          <p:cNvPr id="28676" name="Group 4"/>
          <p:cNvGrpSpPr>
            <a:grpSpLocks/>
          </p:cNvGrpSpPr>
          <p:nvPr/>
        </p:nvGrpSpPr>
        <p:grpSpPr bwMode="auto">
          <a:xfrm>
            <a:off x="381000" y="4724400"/>
            <a:ext cx="8458200" cy="1600200"/>
            <a:chOff x="240" y="3072"/>
            <a:chExt cx="5328" cy="1008"/>
          </a:xfrm>
        </p:grpSpPr>
        <p:sp>
          <p:nvSpPr>
            <p:cNvPr id="1895429" name="AutoShape 5"/>
            <p:cNvSpPr>
              <a:spLocks noChangeArrowheads="1"/>
            </p:cNvSpPr>
            <p:nvPr/>
          </p:nvSpPr>
          <p:spPr bwMode="auto">
            <a:xfrm>
              <a:off x="240"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5430" name="AutoShape 6"/>
            <p:cNvSpPr>
              <a:spLocks noChangeArrowheads="1"/>
            </p:cNvSpPr>
            <p:nvPr/>
          </p:nvSpPr>
          <p:spPr bwMode="auto">
            <a:xfrm>
              <a:off x="960"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5431" name="AutoShape 7"/>
            <p:cNvSpPr>
              <a:spLocks noChangeArrowheads="1"/>
            </p:cNvSpPr>
            <p:nvPr/>
          </p:nvSpPr>
          <p:spPr bwMode="auto">
            <a:xfrm>
              <a:off x="1632"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5432" name="AutoShape 8"/>
            <p:cNvSpPr>
              <a:spLocks noChangeArrowheads="1"/>
            </p:cNvSpPr>
            <p:nvPr/>
          </p:nvSpPr>
          <p:spPr bwMode="auto">
            <a:xfrm>
              <a:off x="2304"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28681" name="Text Box 9"/>
            <p:cNvSpPr txBox="1">
              <a:spLocks noChangeArrowheads="1"/>
            </p:cNvSpPr>
            <p:nvPr/>
          </p:nvSpPr>
          <p:spPr bwMode="auto">
            <a:xfrm>
              <a:off x="1728" y="3753"/>
              <a:ext cx="2256"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1：</a:t>
              </a:r>
              <a:r>
                <a:rPr lang="zh-CN" altLang="en-US" sz="2800">
                  <a:latin typeface="华文新魏" pitchFamily="2" charset="-122"/>
                  <a:ea typeface="华文新魏" pitchFamily="2" charset="-122"/>
                </a:rPr>
                <a:t>无冗余拆分</a:t>
              </a:r>
            </a:p>
          </p:txBody>
        </p:sp>
        <p:sp>
          <p:nvSpPr>
            <p:cNvPr id="1895434" name="AutoShape 10"/>
            <p:cNvSpPr>
              <a:spLocks noChangeArrowheads="1"/>
            </p:cNvSpPr>
            <p:nvPr/>
          </p:nvSpPr>
          <p:spPr bwMode="auto">
            <a:xfrm>
              <a:off x="2976"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5435" name="AutoShape 11"/>
            <p:cNvSpPr>
              <a:spLocks noChangeArrowheads="1"/>
            </p:cNvSpPr>
            <p:nvPr/>
          </p:nvSpPr>
          <p:spPr bwMode="auto">
            <a:xfrm>
              <a:off x="3696"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5436" name="AutoShape 12"/>
            <p:cNvSpPr>
              <a:spLocks noChangeArrowheads="1"/>
            </p:cNvSpPr>
            <p:nvPr/>
          </p:nvSpPr>
          <p:spPr bwMode="auto">
            <a:xfrm>
              <a:off x="4368"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sp>
          <p:nvSpPr>
            <p:cNvPr id="1895437" name="AutoShape 13"/>
            <p:cNvSpPr>
              <a:spLocks noChangeArrowheads="1"/>
            </p:cNvSpPr>
            <p:nvPr/>
          </p:nvSpPr>
          <p:spPr bwMode="auto">
            <a:xfrm>
              <a:off x="5040" y="3072"/>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C</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8"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3</a:t>
            </a:r>
            <a:endParaRPr lang="zh-CN" altLang="en-US" dirty="0">
              <a:latin typeface="隶书" pitchFamily="49" charset="-122"/>
            </a:endParaRPr>
          </a:p>
        </p:txBody>
      </p:sp>
      <p:sp>
        <p:nvSpPr>
          <p:cNvPr id="31747" name="Rectangle 3"/>
          <p:cNvSpPr>
            <a:spLocks noGrp="1" noChangeArrowheads="1"/>
          </p:cNvSpPr>
          <p:nvPr>
            <p:ph type="body" idx="1"/>
          </p:nvPr>
        </p:nvSpPr>
        <p:spPr>
          <a:xfrm>
            <a:off x="207963" y="1219200"/>
            <a:ext cx="8726487" cy="4267200"/>
          </a:xfrm>
        </p:spPr>
        <p:txBody>
          <a:bodyPr/>
          <a:lstStyle/>
          <a:p>
            <a:pPr eaLnBrk="1" hangingPunct="1"/>
            <a:r>
              <a:rPr lang="zh-CN" altLang="en-US" sz="2800" dirty="0">
                <a:latin typeface="华文新魏" pitchFamily="2" charset="-122"/>
              </a:rPr>
              <a:t>磁盘控制器能够检测一个扇区是否被正确的读出</a:t>
            </a:r>
          </a:p>
          <a:p>
            <a:pPr eaLnBrk="1" hangingPunct="1"/>
            <a:r>
              <a:rPr lang="zh-CN" altLang="en-US" sz="2800" dirty="0">
                <a:latin typeface="华文新魏" pitchFamily="2" charset="-122"/>
              </a:rPr>
              <a:t>如果一个扇区被破坏，对扇区的每一位，通过计算其他磁盘上对应扇区的对应位的奇偶值来推断该位是1还是0。如果其余位的奇偶值等于存储的奇偶值，则丢失的位是0，反之为1</a:t>
            </a:r>
          </a:p>
          <a:p>
            <a:pPr eaLnBrk="1" hangingPunct="1"/>
            <a:r>
              <a:rPr lang="zh-CN" altLang="en-US" sz="2800" dirty="0">
                <a:latin typeface="华文新魏" pitchFamily="2" charset="-122"/>
              </a:rPr>
              <a:t>使用</a:t>
            </a:r>
            <a:r>
              <a:rPr lang="en-US" altLang="zh-CN" sz="2800" dirty="0">
                <a:latin typeface="华文新魏" pitchFamily="2" charset="-122"/>
              </a:rPr>
              <a:t>N</a:t>
            </a:r>
            <a:r>
              <a:rPr lang="zh-CN" altLang="en-US" sz="2800" dirty="0">
                <a:latin typeface="华文新魏" pitchFamily="2" charset="-122"/>
              </a:rPr>
              <a:t>道数据拆分的</a:t>
            </a:r>
            <a:r>
              <a:rPr lang="en-US" altLang="zh-CN" sz="2800" dirty="0">
                <a:latin typeface="华文新魏" pitchFamily="2" charset="-122"/>
              </a:rPr>
              <a:t>RAID 3</a:t>
            </a:r>
            <a:r>
              <a:rPr lang="zh-CN" altLang="en-US" sz="2800" dirty="0">
                <a:latin typeface="华文新魏" pitchFamily="2" charset="-122"/>
              </a:rPr>
              <a:t>对一个字节的读写散布在多个磁盘中，因此读写一个块的传输率是使用</a:t>
            </a:r>
            <a:r>
              <a:rPr lang="en-US" altLang="zh-CN" sz="2800" dirty="0">
                <a:latin typeface="华文新魏" pitchFamily="2" charset="-122"/>
              </a:rPr>
              <a:t>N</a:t>
            </a:r>
            <a:r>
              <a:rPr lang="zh-CN" altLang="en-US" sz="2800" dirty="0">
                <a:latin typeface="华文新魏" pitchFamily="2" charset="-122"/>
              </a:rPr>
              <a:t>道数据拆分的</a:t>
            </a:r>
            <a:r>
              <a:rPr lang="en-US" altLang="zh-CN" sz="2800" dirty="0">
                <a:latin typeface="华文新魏" pitchFamily="2" charset="-122"/>
              </a:rPr>
              <a:t>RAID 1</a:t>
            </a:r>
            <a:r>
              <a:rPr lang="zh-CN" altLang="en-US" sz="2800" dirty="0">
                <a:latin typeface="华文新魏" pitchFamily="2" charset="-122"/>
              </a:rPr>
              <a:t>的</a:t>
            </a:r>
            <a:r>
              <a:rPr lang="en-US" altLang="zh-CN" sz="2800" dirty="0">
                <a:latin typeface="华文新魏" pitchFamily="2" charset="-122"/>
              </a:rPr>
              <a:t>N</a:t>
            </a:r>
            <a:r>
              <a:rPr lang="zh-CN" altLang="en-US" sz="2800" dirty="0">
                <a:latin typeface="华文新魏" pitchFamily="2" charset="-122"/>
              </a:rPr>
              <a:t>倍</a:t>
            </a:r>
          </a:p>
          <a:p>
            <a:pPr eaLnBrk="1" hangingPunct="1"/>
            <a:r>
              <a:rPr lang="zh-CN" altLang="en-US" sz="2800" dirty="0">
                <a:latin typeface="华文新魏" pitchFamily="2" charset="-122"/>
              </a:rPr>
              <a:t>所有磁盘参与每个</a:t>
            </a:r>
            <a:r>
              <a:rPr lang="en-US" altLang="zh-CN" sz="2800" dirty="0">
                <a:latin typeface="华文新魏" pitchFamily="2" charset="-122"/>
              </a:rPr>
              <a:t>I/O</a:t>
            </a:r>
            <a:r>
              <a:rPr lang="zh-CN" altLang="en-US" sz="2800" dirty="0">
                <a:latin typeface="华文新魏" pitchFamily="2" charset="-122"/>
              </a:rPr>
              <a:t>请求，</a:t>
            </a:r>
            <a:r>
              <a:rPr lang="en-US" altLang="zh-CN" sz="2800" dirty="0">
                <a:latin typeface="华文新魏" pitchFamily="2" charset="-122"/>
              </a:rPr>
              <a:t>RAID 3</a:t>
            </a:r>
            <a:r>
              <a:rPr lang="zh-CN" altLang="en-US" sz="2800" dirty="0">
                <a:latin typeface="华文新魏" pitchFamily="2" charset="-122"/>
              </a:rPr>
              <a:t>支持的每秒</a:t>
            </a:r>
            <a:r>
              <a:rPr lang="en-US" altLang="zh-CN" sz="2800" dirty="0">
                <a:latin typeface="华文新魏" pitchFamily="2" charset="-122"/>
              </a:rPr>
              <a:t>I/O</a:t>
            </a:r>
            <a:r>
              <a:rPr lang="zh-CN" altLang="en-US" sz="2800" dirty="0">
                <a:latin typeface="华文新魏" pitchFamily="2" charset="-122"/>
              </a:rPr>
              <a:t>数较少</a:t>
            </a:r>
          </a:p>
        </p:txBody>
      </p:sp>
      <p:grpSp>
        <p:nvGrpSpPr>
          <p:cNvPr id="31748" name="Group 4"/>
          <p:cNvGrpSpPr>
            <a:grpSpLocks/>
          </p:cNvGrpSpPr>
          <p:nvPr/>
        </p:nvGrpSpPr>
        <p:grpSpPr bwMode="auto">
          <a:xfrm>
            <a:off x="2054696" y="5445224"/>
            <a:ext cx="5181600" cy="1295400"/>
            <a:chOff x="1200" y="3456"/>
            <a:chExt cx="3264" cy="816"/>
          </a:xfrm>
        </p:grpSpPr>
        <p:sp>
          <p:nvSpPr>
            <p:cNvPr id="31749" name="Text Box 5"/>
            <p:cNvSpPr txBox="1">
              <a:spLocks noChangeArrowheads="1"/>
            </p:cNvSpPr>
            <p:nvPr/>
          </p:nvSpPr>
          <p:spPr bwMode="auto">
            <a:xfrm>
              <a:off x="1440" y="3945"/>
              <a:ext cx="2880"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3：</a:t>
              </a:r>
              <a:r>
                <a:rPr lang="zh-CN" altLang="en-US" sz="2800">
                  <a:latin typeface="华文新魏" pitchFamily="2" charset="-122"/>
                  <a:ea typeface="华文新魏" pitchFamily="2" charset="-122"/>
                </a:rPr>
                <a:t>位交叉奇偶校验</a:t>
              </a:r>
            </a:p>
          </p:txBody>
        </p:sp>
        <p:sp>
          <p:nvSpPr>
            <p:cNvPr id="1898502" name="AutoShape 6"/>
            <p:cNvSpPr>
              <a:spLocks noChangeArrowheads="1"/>
            </p:cNvSpPr>
            <p:nvPr/>
          </p:nvSpPr>
          <p:spPr bwMode="auto">
            <a:xfrm>
              <a:off x="120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3" name="AutoShape 7"/>
            <p:cNvSpPr>
              <a:spLocks noChangeArrowheads="1"/>
            </p:cNvSpPr>
            <p:nvPr/>
          </p:nvSpPr>
          <p:spPr bwMode="auto">
            <a:xfrm>
              <a:off x="192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4" name="AutoShape 8"/>
            <p:cNvSpPr>
              <a:spLocks noChangeArrowheads="1"/>
            </p:cNvSpPr>
            <p:nvPr/>
          </p:nvSpPr>
          <p:spPr bwMode="auto">
            <a:xfrm>
              <a:off x="2592"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5" name="AutoShape 9"/>
            <p:cNvSpPr>
              <a:spLocks noChangeArrowheads="1"/>
            </p:cNvSpPr>
            <p:nvPr/>
          </p:nvSpPr>
          <p:spPr bwMode="auto">
            <a:xfrm>
              <a:off x="3264"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898506" name="AutoShape 10"/>
            <p:cNvSpPr>
              <a:spLocks noChangeArrowheads="1"/>
            </p:cNvSpPr>
            <p:nvPr/>
          </p:nvSpPr>
          <p:spPr bwMode="auto">
            <a:xfrm>
              <a:off x="3936"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522"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3</a:t>
            </a:r>
            <a:endParaRPr lang="zh-CN" altLang="en-US" dirty="0">
              <a:latin typeface="隶书" pitchFamily="49" charset="-122"/>
            </a:endParaRPr>
          </a:p>
        </p:txBody>
      </p:sp>
      <p:graphicFrame>
        <p:nvGraphicFramePr>
          <p:cNvPr id="1899523" name="Group 3"/>
          <p:cNvGraphicFramePr>
            <a:graphicFrameLocks noGrp="1"/>
          </p:cNvGraphicFramePr>
          <p:nvPr/>
        </p:nvGraphicFramePr>
        <p:xfrm>
          <a:off x="827088" y="2420938"/>
          <a:ext cx="3130550" cy="155448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99537" name="Group 17"/>
          <p:cNvGraphicFramePr>
            <a:graphicFrameLocks noGrp="1"/>
          </p:cNvGraphicFramePr>
          <p:nvPr/>
        </p:nvGraphicFramePr>
        <p:xfrm>
          <a:off x="5148263" y="2492375"/>
          <a:ext cx="3130550" cy="207264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 ?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899554" name="Group 34"/>
          <p:cNvGraphicFramePr>
            <a:graphicFrameLocks noGrp="1"/>
          </p:cNvGraphicFramePr>
          <p:nvPr/>
        </p:nvGraphicFramePr>
        <p:xfrm>
          <a:off x="5148263" y="5503863"/>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3762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810" name="AutoShape 42"/>
          <p:cNvSpPr>
            <a:spLocks noChangeArrowheads="1"/>
          </p:cNvSpPr>
          <p:nvPr/>
        </p:nvSpPr>
        <p:spPr bwMode="auto">
          <a:xfrm>
            <a:off x="6372225" y="4652963"/>
            <a:ext cx="576263"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2811" name="Text Box 43"/>
          <p:cNvSpPr txBox="1">
            <a:spLocks noChangeArrowheads="1"/>
          </p:cNvSpPr>
          <p:nvPr/>
        </p:nvSpPr>
        <p:spPr bwMode="auto">
          <a:xfrm>
            <a:off x="5435600" y="1557338"/>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故障恢复</a:t>
            </a:r>
          </a:p>
        </p:txBody>
      </p:sp>
      <p:graphicFrame>
        <p:nvGraphicFramePr>
          <p:cNvPr id="1899564" name="Group 44"/>
          <p:cNvGraphicFramePr>
            <a:graphicFrameLocks noGrp="1"/>
          </p:cNvGraphicFramePr>
          <p:nvPr/>
        </p:nvGraphicFramePr>
        <p:xfrm>
          <a:off x="827088" y="5575300"/>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820" name="AutoShape 52"/>
          <p:cNvSpPr>
            <a:spLocks noChangeArrowheads="1"/>
          </p:cNvSpPr>
          <p:nvPr/>
        </p:nvSpPr>
        <p:spPr bwMode="auto">
          <a:xfrm>
            <a:off x="2124075" y="4652963"/>
            <a:ext cx="576263"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2821" name="Text Box 53"/>
          <p:cNvSpPr txBox="1">
            <a:spLocks noChangeArrowheads="1"/>
          </p:cNvSpPr>
          <p:nvPr/>
        </p:nvSpPr>
        <p:spPr bwMode="auto">
          <a:xfrm>
            <a:off x="1187450" y="1557338"/>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生成校验盘</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546"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3</a:t>
            </a:r>
            <a:endParaRPr lang="zh-CN" altLang="en-US" dirty="0">
              <a:latin typeface="隶书" pitchFamily="49" charset="-122"/>
            </a:endParaRPr>
          </a:p>
        </p:txBody>
      </p:sp>
      <p:graphicFrame>
        <p:nvGraphicFramePr>
          <p:cNvPr id="1900547" name="Group 3"/>
          <p:cNvGraphicFramePr>
            <a:graphicFrameLocks noGrp="1"/>
          </p:cNvGraphicFramePr>
          <p:nvPr/>
        </p:nvGraphicFramePr>
        <p:xfrm>
          <a:off x="577850" y="1603375"/>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0555" name="Group 11"/>
          <p:cNvGraphicFramePr>
            <a:graphicFrameLocks noGrp="1"/>
          </p:cNvGraphicFramePr>
          <p:nvPr/>
        </p:nvGraphicFramePr>
        <p:xfrm>
          <a:off x="539750" y="5492750"/>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0 0 0 0 0 1 0 0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11" name="Text Box 19"/>
          <p:cNvSpPr txBox="1">
            <a:spLocks noChangeArrowheads="1"/>
          </p:cNvSpPr>
          <p:nvPr/>
        </p:nvSpPr>
        <p:spPr bwMode="auto">
          <a:xfrm>
            <a:off x="2916238" y="955675"/>
            <a:ext cx="2160587" cy="519113"/>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写操作</a:t>
            </a:r>
          </a:p>
        </p:txBody>
      </p:sp>
      <p:graphicFrame>
        <p:nvGraphicFramePr>
          <p:cNvPr id="1900564" name="Group 20"/>
          <p:cNvGraphicFramePr>
            <a:graphicFrameLocks noGrp="1"/>
          </p:cNvGraphicFramePr>
          <p:nvPr/>
        </p:nvGraphicFramePr>
        <p:xfrm>
          <a:off x="5113338" y="1589088"/>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1 1 0 0 1 1 0 0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20" name="AutoShape 28"/>
          <p:cNvSpPr>
            <a:spLocks noChangeArrowheads="1"/>
          </p:cNvSpPr>
          <p:nvPr/>
        </p:nvSpPr>
        <p:spPr bwMode="auto">
          <a:xfrm>
            <a:off x="3995738" y="1674813"/>
            <a:ext cx="865187" cy="431800"/>
          </a:xfrm>
          <a:prstGeom prst="rightArrow">
            <a:avLst>
              <a:gd name="adj1" fmla="val 50000"/>
              <a:gd name="adj2" fmla="val 50092"/>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0573" name="Group 29"/>
          <p:cNvGraphicFramePr>
            <a:graphicFrameLocks noGrp="1"/>
          </p:cNvGraphicFramePr>
          <p:nvPr/>
        </p:nvGraphicFramePr>
        <p:xfrm>
          <a:off x="539750" y="2657475"/>
          <a:ext cx="3205163" cy="155448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5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1 1 0 0 1 1 0 0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35" name="AutoShape 43"/>
          <p:cNvSpPr>
            <a:spLocks noChangeArrowheads="1"/>
          </p:cNvSpPr>
          <p:nvPr/>
        </p:nvSpPr>
        <p:spPr bwMode="auto">
          <a:xfrm>
            <a:off x="1835150" y="4568825"/>
            <a:ext cx="576263"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3836" name="Text Box 44"/>
          <p:cNvSpPr txBox="1">
            <a:spLocks noChangeArrowheads="1"/>
          </p:cNvSpPr>
          <p:nvPr/>
        </p:nvSpPr>
        <p:spPr bwMode="auto">
          <a:xfrm>
            <a:off x="539750" y="6186488"/>
            <a:ext cx="3095625" cy="457200"/>
          </a:xfrm>
          <a:prstGeom prst="rect">
            <a:avLst/>
          </a:prstGeom>
          <a:noFill/>
          <a:ln w="9525">
            <a:noFill/>
            <a:miter lim="800000"/>
            <a:headEnd/>
            <a:tailEnd/>
          </a:ln>
        </p:spPr>
        <p:txBody>
          <a:bodyPr>
            <a:spAutoFit/>
          </a:bodyPr>
          <a:lstStyle/>
          <a:p>
            <a:pPr marL="342900" indent="-342900"/>
            <a:r>
              <a:rPr lang="zh-CN" altLang="en-US"/>
              <a:t>读</a:t>
            </a:r>
            <a:r>
              <a:rPr lang="en-US" altLang="zh-CN"/>
              <a:t>D1,D3</a:t>
            </a:r>
            <a:r>
              <a:rPr lang="zh-CN" altLang="en-US"/>
              <a:t>，写</a:t>
            </a:r>
            <a:r>
              <a:rPr lang="en-US" altLang="zh-CN"/>
              <a:t>D2,D4</a:t>
            </a:r>
          </a:p>
        </p:txBody>
      </p:sp>
      <p:graphicFrame>
        <p:nvGraphicFramePr>
          <p:cNvPr id="1900625" name="Group 81"/>
          <p:cNvGraphicFramePr>
            <a:graphicFrameLocks noGrp="1"/>
          </p:cNvGraphicFramePr>
          <p:nvPr/>
        </p:nvGraphicFramePr>
        <p:xfrm>
          <a:off x="5113338" y="2395538"/>
          <a:ext cx="3194050" cy="518160"/>
        </p:xfrm>
        <a:graphic>
          <a:graphicData uri="http://schemas.openxmlformats.org/drawingml/2006/table">
            <a:tbl>
              <a:tblPr/>
              <a:tblGrid>
                <a:gridCol w="6826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0597" name="Group 53"/>
          <p:cNvGraphicFramePr>
            <a:graphicFrameLocks noGrp="1"/>
          </p:cNvGraphicFramePr>
          <p:nvPr/>
        </p:nvGraphicFramePr>
        <p:xfrm>
          <a:off x="5111750" y="2971800"/>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1 1 0 0 1 1 0 0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53" name="AutoShape 61"/>
          <p:cNvSpPr>
            <a:spLocks noChangeArrowheads="1"/>
          </p:cNvSpPr>
          <p:nvPr/>
        </p:nvSpPr>
        <p:spPr bwMode="auto">
          <a:xfrm>
            <a:off x="6372225" y="3619500"/>
            <a:ext cx="576263" cy="431800"/>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0606" name="Group 62"/>
          <p:cNvGraphicFramePr>
            <a:graphicFrameLocks noGrp="1"/>
          </p:cNvGraphicFramePr>
          <p:nvPr/>
        </p:nvGraphicFramePr>
        <p:xfrm>
          <a:off x="5111750" y="4124325"/>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latin typeface="Tahoma" pitchFamily="34" charset="0"/>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0 1 1 0 0 1 1 0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0626" name="Group 82"/>
          <p:cNvGraphicFramePr>
            <a:graphicFrameLocks noGrp="1"/>
          </p:cNvGraphicFramePr>
          <p:nvPr/>
        </p:nvGraphicFramePr>
        <p:xfrm>
          <a:off x="5122863" y="4757738"/>
          <a:ext cx="3201987" cy="518160"/>
        </p:xfrm>
        <a:graphic>
          <a:graphicData uri="http://schemas.openxmlformats.org/drawingml/2006/table">
            <a:tbl>
              <a:tblPr/>
              <a:tblGrid>
                <a:gridCol w="690562">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0" name="AutoShape 78"/>
          <p:cNvSpPr>
            <a:spLocks noChangeArrowheads="1"/>
          </p:cNvSpPr>
          <p:nvPr/>
        </p:nvSpPr>
        <p:spPr bwMode="auto">
          <a:xfrm rot="3600000">
            <a:off x="4175126" y="4879975"/>
            <a:ext cx="576262" cy="935037"/>
          </a:xfrm>
          <a:prstGeom prst="downArrow">
            <a:avLst>
              <a:gd name="adj1" fmla="val 50000"/>
              <a:gd name="adj2" fmla="val 40565"/>
            </a:avLst>
          </a:prstGeom>
          <a:solidFill>
            <a:srgbClr val="00CCFF"/>
          </a:solidFill>
          <a:ln w="9525">
            <a:solidFill>
              <a:schemeClr val="tx1"/>
            </a:solidFill>
            <a:miter lim="800000"/>
            <a:headEnd/>
            <a:tailEnd/>
          </a:ln>
        </p:spPr>
        <p:txBody>
          <a:bodyPr wrap="none" anchor="ctr"/>
          <a:lstStyle/>
          <a:p>
            <a:endParaRPr lang="zh-CN" altLang="en-US"/>
          </a:p>
        </p:txBody>
      </p:sp>
      <p:sp>
        <p:nvSpPr>
          <p:cNvPr id="33871" name="Text Box 79"/>
          <p:cNvSpPr txBox="1">
            <a:spLocks noChangeArrowheads="1"/>
          </p:cNvSpPr>
          <p:nvPr/>
        </p:nvSpPr>
        <p:spPr bwMode="auto">
          <a:xfrm>
            <a:off x="5221288" y="6211888"/>
            <a:ext cx="3095625" cy="457200"/>
          </a:xfrm>
          <a:prstGeom prst="rect">
            <a:avLst/>
          </a:prstGeom>
          <a:noFill/>
          <a:ln w="9525">
            <a:noFill/>
            <a:miter lim="800000"/>
            <a:headEnd/>
            <a:tailEnd/>
          </a:ln>
        </p:spPr>
        <p:txBody>
          <a:bodyPr>
            <a:spAutoFit/>
          </a:bodyPr>
          <a:lstStyle/>
          <a:p>
            <a:pPr marL="342900" indent="-342900"/>
            <a:r>
              <a:rPr lang="zh-CN" altLang="en-US"/>
              <a:t>读</a:t>
            </a:r>
            <a:r>
              <a:rPr lang="en-US" altLang="zh-CN"/>
              <a:t>D2,D4</a:t>
            </a:r>
            <a:r>
              <a:rPr lang="zh-CN" altLang="en-US"/>
              <a:t>，写</a:t>
            </a:r>
            <a:r>
              <a:rPr lang="en-US" altLang="zh-CN"/>
              <a:t>D2,D4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570"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4</a:t>
            </a:r>
            <a:endParaRPr lang="zh-CN" altLang="en-US" dirty="0">
              <a:latin typeface="隶书" pitchFamily="49" charset="-122"/>
            </a:endParaRPr>
          </a:p>
        </p:txBody>
      </p:sp>
      <p:sp>
        <p:nvSpPr>
          <p:cNvPr id="34819" name="Rectangle 3"/>
          <p:cNvSpPr>
            <a:spLocks noGrp="1" noChangeArrowheads="1"/>
          </p:cNvSpPr>
          <p:nvPr>
            <p:ph type="body" idx="1"/>
          </p:nvPr>
        </p:nvSpPr>
        <p:spPr>
          <a:xfrm>
            <a:off x="207963" y="1295400"/>
            <a:ext cx="8726487" cy="4038600"/>
          </a:xfrm>
        </p:spPr>
        <p:txBody>
          <a:bodyPr/>
          <a:lstStyle/>
          <a:p>
            <a:pPr eaLnBrk="1" hangingPunct="1"/>
            <a:r>
              <a:rPr lang="zh-CN" altLang="en-US">
                <a:latin typeface="华文新魏" pitchFamily="2" charset="-122"/>
              </a:rPr>
              <a:t>块级拆分，在一个独立的磁盘上为其他</a:t>
            </a:r>
            <a:r>
              <a:rPr lang="en-US" altLang="zh-CN">
                <a:latin typeface="华文新魏" pitchFamily="2" charset="-122"/>
              </a:rPr>
              <a:t>N</a:t>
            </a:r>
            <a:r>
              <a:rPr lang="zh-CN" altLang="en-US">
                <a:latin typeface="华文新魏" pitchFamily="2" charset="-122"/>
              </a:rPr>
              <a:t>个磁盘上对应的块保留一个奇偶校验块</a:t>
            </a:r>
          </a:p>
          <a:p>
            <a:pPr eaLnBrk="1" hangingPunct="1"/>
            <a:r>
              <a:rPr lang="zh-CN" altLang="en-US">
                <a:latin typeface="华文新魏" pitchFamily="2" charset="-122"/>
              </a:rPr>
              <a:t>读取一个块只访问一个磁盘</a:t>
            </a:r>
          </a:p>
          <a:p>
            <a:pPr eaLnBrk="1" hangingPunct="1"/>
            <a:r>
              <a:rPr lang="zh-CN" altLang="en-US">
                <a:latin typeface="华文新魏" pitchFamily="2" charset="-122"/>
              </a:rPr>
              <a:t>每个存取操作的传输率低，但可以并行地执行多个读操作，从而产生较高的总的</a:t>
            </a:r>
            <a:r>
              <a:rPr lang="en-US" altLang="zh-CN">
                <a:latin typeface="华文新魏" pitchFamily="2" charset="-122"/>
              </a:rPr>
              <a:t>I/O</a:t>
            </a:r>
            <a:r>
              <a:rPr lang="zh-CN" altLang="en-US">
                <a:latin typeface="华文新魏" pitchFamily="2" charset="-122"/>
              </a:rPr>
              <a:t>率</a:t>
            </a:r>
          </a:p>
          <a:p>
            <a:pPr eaLnBrk="1" hangingPunct="1"/>
            <a:r>
              <a:rPr lang="zh-CN" altLang="en-US">
                <a:latin typeface="华文新魏" pitchFamily="2" charset="-122"/>
              </a:rPr>
              <a:t>读取大量数据的操作有很高的传输率，因为所有磁盘可以并行地读</a:t>
            </a:r>
          </a:p>
        </p:txBody>
      </p:sp>
      <p:grpSp>
        <p:nvGrpSpPr>
          <p:cNvPr id="34820" name="Group 4"/>
          <p:cNvGrpSpPr>
            <a:grpSpLocks/>
          </p:cNvGrpSpPr>
          <p:nvPr/>
        </p:nvGrpSpPr>
        <p:grpSpPr bwMode="auto">
          <a:xfrm>
            <a:off x="1905000" y="5486400"/>
            <a:ext cx="5181600" cy="1295400"/>
            <a:chOff x="1200" y="3456"/>
            <a:chExt cx="3264" cy="816"/>
          </a:xfrm>
        </p:grpSpPr>
        <p:sp>
          <p:nvSpPr>
            <p:cNvPr id="34821" name="Text Box 5"/>
            <p:cNvSpPr txBox="1">
              <a:spLocks noChangeArrowheads="1"/>
            </p:cNvSpPr>
            <p:nvPr/>
          </p:nvSpPr>
          <p:spPr bwMode="auto">
            <a:xfrm>
              <a:off x="1440" y="3945"/>
              <a:ext cx="2880"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4：</a:t>
              </a:r>
              <a:r>
                <a:rPr lang="zh-CN" altLang="en-US" sz="2800">
                  <a:latin typeface="华文新魏" pitchFamily="2" charset="-122"/>
                  <a:ea typeface="华文新魏" pitchFamily="2" charset="-122"/>
                </a:rPr>
                <a:t>块交叉奇偶校验</a:t>
              </a:r>
            </a:p>
          </p:txBody>
        </p:sp>
        <p:sp>
          <p:nvSpPr>
            <p:cNvPr id="1901574" name="AutoShape 6"/>
            <p:cNvSpPr>
              <a:spLocks noChangeArrowheads="1"/>
            </p:cNvSpPr>
            <p:nvPr/>
          </p:nvSpPr>
          <p:spPr bwMode="auto">
            <a:xfrm>
              <a:off x="120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5" name="AutoShape 7"/>
            <p:cNvSpPr>
              <a:spLocks noChangeArrowheads="1"/>
            </p:cNvSpPr>
            <p:nvPr/>
          </p:nvSpPr>
          <p:spPr bwMode="auto">
            <a:xfrm>
              <a:off x="192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6" name="AutoShape 8"/>
            <p:cNvSpPr>
              <a:spLocks noChangeArrowheads="1"/>
            </p:cNvSpPr>
            <p:nvPr/>
          </p:nvSpPr>
          <p:spPr bwMode="auto">
            <a:xfrm>
              <a:off x="2592"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7" name="AutoShape 9"/>
            <p:cNvSpPr>
              <a:spLocks noChangeArrowheads="1"/>
            </p:cNvSpPr>
            <p:nvPr/>
          </p:nvSpPr>
          <p:spPr bwMode="auto">
            <a:xfrm>
              <a:off x="3264"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defRPr/>
              </a:pPr>
              <a:endParaRPr lang="zh-CN" altLang="en-US"/>
            </a:p>
          </p:txBody>
        </p:sp>
        <p:sp>
          <p:nvSpPr>
            <p:cNvPr id="1901578" name="AutoShape 10"/>
            <p:cNvSpPr>
              <a:spLocks noChangeArrowheads="1"/>
            </p:cNvSpPr>
            <p:nvPr/>
          </p:nvSpPr>
          <p:spPr bwMode="auto">
            <a:xfrm>
              <a:off x="3936"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4</a:t>
            </a:r>
            <a:endParaRPr lang="zh-CN" altLang="en-US" dirty="0">
              <a:latin typeface="隶书" pitchFamily="49" charset="-122"/>
            </a:endParaRPr>
          </a:p>
        </p:txBody>
      </p:sp>
      <p:graphicFrame>
        <p:nvGraphicFramePr>
          <p:cNvPr id="1916931" name="Group 3"/>
          <p:cNvGraphicFramePr>
            <a:graphicFrameLocks noGrp="1"/>
          </p:cNvGraphicFramePr>
          <p:nvPr/>
        </p:nvGraphicFramePr>
        <p:xfrm>
          <a:off x="2843213" y="2506663"/>
          <a:ext cx="3130550" cy="103632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16942" name="Group 14"/>
          <p:cNvGraphicFramePr>
            <a:graphicFrameLocks noGrp="1"/>
          </p:cNvGraphicFramePr>
          <p:nvPr/>
        </p:nvGraphicFramePr>
        <p:xfrm>
          <a:off x="2843213" y="5143500"/>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62" name="AutoShape 22"/>
          <p:cNvSpPr>
            <a:spLocks noChangeArrowheads="1"/>
          </p:cNvSpPr>
          <p:nvPr/>
        </p:nvSpPr>
        <p:spPr bwMode="auto">
          <a:xfrm>
            <a:off x="4211638" y="4076700"/>
            <a:ext cx="576262"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16953" name="Group 25"/>
          <p:cNvGraphicFramePr>
            <a:graphicFrameLocks noGrp="1"/>
          </p:cNvGraphicFramePr>
          <p:nvPr/>
        </p:nvGraphicFramePr>
        <p:xfrm>
          <a:off x="2843213" y="1989138"/>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594"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4</a:t>
            </a:r>
            <a:endParaRPr lang="zh-CN" altLang="en-US" dirty="0">
              <a:latin typeface="隶书" pitchFamily="49" charset="-122"/>
            </a:endParaRPr>
          </a:p>
        </p:txBody>
      </p:sp>
      <p:graphicFrame>
        <p:nvGraphicFramePr>
          <p:cNvPr id="1902595" name="Group 3"/>
          <p:cNvGraphicFramePr>
            <a:graphicFrameLocks noGrp="1"/>
          </p:cNvGraphicFramePr>
          <p:nvPr/>
        </p:nvGraphicFramePr>
        <p:xfrm>
          <a:off x="2843213" y="2997200"/>
          <a:ext cx="3130550" cy="103632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02606" name="Group 14"/>
          <p:cNvGraphicFramePr>
            <a:graphicFrameLocks noGrp="1"/>
          </p:cNvGraphicFramePr>
          <p:nvPr/>
        </p:nvGraphicFramePr>
        <p:xfrm>
          <a:off x="2843213" y="4149725"/>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886" name="AutoShape 22"/>
          <p:cNvSpPr>
            <a:spLocks noChangeArrowheads="1"/>
          </p:cNvSpPr>
          <p:nvPr/>
        </p:nvSpPr>
        <p:spPr bwMode="auto">
          <a:xfrm>
            <a:off x="4211638" y="4868863"/>
            <a:ext cx="576262"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
        <p:nvSpPr>
          <p:cNvPr id="36887" name="Text Box 23"/>
          <p:cNvSpPr txBox="1">
            <a:spLocks noChangeArrowheads="1"/>
          </p:cNvSpPr>
          <p:nvPr/>
        </p:nvSpPr>
        <p:spPr bwMode="auto">
          <a:xfrm>
            <a:off x="1619250" y="1557338"/>
            <a:ext cx="511333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读数据：一种潜在的并行</a:t>
            </a:r>
            <a:endParaRPr lang="en-US" altLang="zh-CN" sz="2800">
              <a:solidFill>
                <a:schemeClr val="hlink"/>
              </a:solidFill>
            </a:endParaRPr>
          </a:p>
        </p:txBody>
      </p:sp>
      <p:sp>
        <p:nvSpPr>
          <p:cNvPr id="36888" name="Text Box 24"/>
          <p:cNvSpPr txBox="1">
            <a:spLocks noChangeArrowheads="1"/>
          </p:cNvSpPr>
          <p:nvPr/>
        </p:nvSpPr>
        <p:spPr bwMode="auto">
          <a:xfrm>
            <a:off x="2484438" y="2349500"/>
            <a:ext cx="4319587" cy="457200"/>
          </a:xfrm>
          <a:prstGeom prst="rect">
            <a:avLst/>
          </a:prstGeom>
          <a:noFill/>
          <a:ln w="9525">
            <a:noFill/>
            <a:miter lim="800000"/>
            <a:headEnd/>
            <a:tailEnd/>
          </a:ln>
        </p:spPr>
        <p:txBody>
          <a:bodyPr>
            <a:spAutoFit/>
          </a:bodyPr>
          <a:lstStyle/>
          <a:p>
            <a:pPr marL="342900" indent="-342900"/>
            <a:r>
              <a:rPr lang="zh-CN" altLang="en-US"/>
              <a:t>假定</a:t>
            </a:r>
            <a:r>
              <a:rPr lang="en-US" altLang="zh-CN"/>
              <a:t>D1</a:t>
            </a:r>
            <a:r>
              <a:rPr lang="zh-CN" altLang="en-US"/>
              <a:t>忙，其余磁盘空闲</a:t>
            </a:r>
          </a:p>
        </p:txBody>
      </p:sp>
      <p:graphicFrame>
        <p:nvGraphicFramePr>
          <p:cNvPr id="1902617" name="Group 25"/>
          <p:cNvGraphicFramePr>
            <a:graphicFrameLocks noGrp="1"/>
          </p:cNvGraphicFramePr>
          <p:nvPr/>
        </p:nvGraphicFramePr>
        <p:xfrm>
          <a:off x="2914650" y="5719763"/>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114" name="Rectangle 2"/>
          <p:cNvSpPr>
            <a:spLocks noGrp="1" noChangeArrowheads="1"/>
          </p:cNvSpPr>
          <p:nvPr>
            <p:ph type="title"/>
          </p:nvPr>
        </p:nvSpPr>
        <p:spPr/>
        <p:txBody>
          <a:bodyPr/>
          <a:lstStyle/>
          <a:p>
            <a:pPr eaLnBrk="1" hangingPunct="1">
              <a:defRPr/>
            </a:pPr>
            <a:r>
              <a:rPr lang="zh-CN" altLang="en-US"/>
              <a:t>物理存储介质</a:t>
            </a:r>
          </a:p>
        </p:txBody>
      </p:sp>
      <p:sp>
        <p:nvSpPr>
          <p:cNvPr id="16387" name="Rectangle 3"/>
          <p:cNvSpPr>
            <a:spLocks noGrp="1" noChangeArrowheads="1"/>
          </p:cNvSpPr>
          <p:nvPr>
            <p:ph type="body" idx="1"/>
          </p:nvPr>
        </p:nvSpPr>
        <p:spPr/>
        <p:txBody>
          <a:bodyPr/>
          <a:lstStyle/>
          <a:p>
            <a:pPr eaLnBrk="1" hangingPunct="1"/>
            <a:r>
              <a:rPr lang="zh-CN" altLang="en-US" dirty="0"/>
              <a:t>高速缓冲存储器（</a:t>
            </a:r>
            <a:r>
              <a:rPr lang="en-US" altLang="zh-CN" dirty="0"/>
              <a:t>cache</a:t>
            </a:r>
            <a:r>
              <a:rPr lang="zh-CN" altLang="en-US" dirty="0"/>
              <a:t>）</a:t>
            </a:r>
          </a:p>
          <a:p>
            <a:pPr lvl="1" eaLnBrk="1" hangingPunct="1"/>
            <a:r>
              <a:rPr lang="zh-CN" altLang="en-US" dirty="0"/>
              <a:t>最快最昂贵的存储介质</a:t>
            </a:r>
          </a:p>
          <a:p>
            <a:pPr lvl="1" eaLnBrk="1" hangingPunct="1"/>
            <a:r>
              <a:rPr lang="zh-CN" altLang="en-US" dirty="0"/>
              <a:t>很小，由操作系统管理</a:t>
            </a:r>
          </a:p>
          <a:p>
            <a:pPr eaLnBrk="1" hangingPunct="1"/>
            <a:r>
              <a:rPr lang="zh-CN" altLang="en-US" dirty="0"/>
              <a:t>主存储器（</a:t>
            </a:r>
            <a:r>
              <a:rPr lang="en-US" altLang="zh-CN" dirty="0"/>
              <a:t>main memory</a:t>
            </a:r>
            <a:r>
              <a:rPr lang="zh-CN" altLang="en-US" dirty="0"/>
              <a:t>） </a:t>
            </a:r>
            <a:r>
              <a:rPr lang="zh-CN" altLang="en-US" dirty="0">
                <a:solidFill>
                  <a:schemeClr val="tx1">
                    <a:lumMod val="50000"/>
                    <a:lumOff val="50000"/>
                  </a:schemeClr>
                </a:solidFill>
              </a:rPr>
              <a:t>内存</a:t>
            </a:r>
          </a:p>
          <a:p>
            <a:pPr lvl="1" eaLnBrk="1" hangingPunct="1"/>
            <a:r>
              <a:rPr lang="zh-CN" altLang="en-US" dirty="0"/>
              <a:t>存放可被处理的数据的存储介质</a:t>
            </a:r>
          </a:p>
          <a:p>
            <a:pPr lvl="1" eaLnBrk="1" hangingPunct="1"/>
            <a:r>
              <a:rPr lang="zh-CN" altLang="en-US" dirty="0"/>
              <a:t>易失，相对整个数据库太小</a:t>
            </a:r>
          </a:p>
          <a:p>
            <a:pPr eaLnBrk="1" hangingPunct="1"/>
            <a:r>
              <a:rPr lang="zh-CN" altLang="en-US" dirty="0"/>
              <a:t>快闪存储器（</a:t>
            </a:r>
            <a:r>
              <a:rPr lang="en-US" altLang="zh-CN" dirty="0"/>
              <a:t>flash memory</a:t>
            </a:r>
            <a:r>
              <a:rPr lang="zh-CN" altLang="en-US" dirty="0"/>
              <a:t>） </a:t>
            </a:r>
            <a:r>
              <a:rPr lang="en-US" altLang="zh-CN" dirty="0">
                <a:solidFill>
                  <a:schemeClr val="tx1">
                    <a:lumMod val="50000"/>
                    <a:lumOff val="50000"/>
                  </a:schemeClr>
                </a:solidFill>
              </a:rPr>
              <a:t>U</a:t>
            </a:r>
            <a:r>
              <a:rPr lang="zh-CN" altLang="en-US" dirty="0">
                <a:solidFill>
                  <a:schemeClr val="tx1">
                    <a:lumMod val="50000"/>
                    <a:lumOff val="50000"/>
                  </a:schemeClr>
                </a:solidFill>
              </a:rPr>
              <a:t>盘，</a:t>
            </a:r>
            <a:r>
              <a:rPr lang="en-US" altLang="zh-CN" dirty="0">
                <a:solidFill>
                  <a:schemeClr val="tx1">
                    <a:lumMod val="50000"/>
                    <a:lumOff val="50000"/>
                  </a:schemeClr>
                </a:solidFill>
              </a:rPr>
              <a:t>SD</a:t>
            </a:r>
            <a:r>
              <a:rPr lang="zh-CN" altLang="en-US" dirty="0">
                <a:solidFill>
                  <a:schemeClr val="tx1">
                    <a:lumMod val="50000"/>
                    <a:lumOff val="50000"/>
                  </a:schemeClr>
                </a:solidFill>
              </a:rPr>
              <a:t>卡</a:t>
            </a:r>
          </a:p>
          <a:p>
            <a:pPr lvl="1" eaLnBrk="1" hangingPunct="1"/>
            <a:r>
              <a:rPr lang="zh-CN" altLang="en-US" dirty="0"/>
              <a:t>读性能类似主存，写速度非常慢</a:t>
            </a:r>
          </a:p>
          <a:p>
            <a:pPr lvl="1" eaLnBrk="1" hangingPunct="1"/>
            <a:r>
              <a:rPr lang="zh-CN" altLang="en-US" dirty="0"/>
              <a:t>电子可擦除可编程只读存储器</a:t>
            </a:r>
            <a:r>
              <a:rPr lang="en-US" altLang="zh-CN" dirty="0"/>
              <a:t>(Electrically Erasable Programmable Read-Only Memory)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618"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5</a:t>
            </a:r>
            <a:endParaRPr lang="zh-CN" altLang="en-US" dirty="0">
              <a:latin typeface="隶书" pitchFamily="49" charset="-122"/>
            </a:endParaRPr>
          </a:p>
        </p:txBody>
      </p:sp>
      <p:sp>
        <p:nvSpPr>
          <p:cNvPr id="37891" name="Rectangle 3"/>
          <p:cNvSpPr>
            <a:spLocks noGrp="1" noChangeArrowheads="1"/>
          </p:cNvSpPr>
          <p:nvPr>
            <p:ph type="body" idx="1"/>
          </p:nvPr>
        </p:nvSpPr>
        <p:spPr>
          <a:xfrm>
            <a:off x="207963" y="1219200"/>
            <a:ext cx="8726487" cy="4419600"/>
          </a:xfrm>
        </p:spPr>
        <p:txBody>
          <a:bodyPr/>
          <a:lstStyle/>
          <a:p>
            <a:pPr eaLnBrk="1" hangingPunct="1"/>
            <a:r>
              <a:rPr lang="zh-CN" altLang="en-US" dirty="0">
                <a:latin typeface="隶书" pitchFamily="49" charset="-122"/>
              </a:rPr>
              <a:t>将数据和奇偶校验位分布到所有的</a:t>
            </a:r>
            <a:r>
              <a:rPr lang="en-US" altLang="zh-CN" dirty="0">
                <a:latin typeface="隶书" pitchFamily="49" charset="-122"/>
              </a:rPr>
              <a:t>N</a:t>
            </a:r>
            <a:r>
              <a:rPr lang="zh-CN" altLang="en-US" dirty="0">
                <a:latin typeface="隶书" pitchFamily="49" charset="-122"/>
              </a:rPr>
              <a:t>个磁盘上</a:t>
            </a:r>
            <a:endParaRPr lang="en-US" altLang="zh-CN" dirty="0">
              <a:latin typeface="隶书" pitchFamily="49" charset="-122"/>
            </a:endParaRPr>
          </a:p>
          <a:p>
            <a:pPr eaLnBrk="1" hangingPunct="1"/>
            <a:r>
              <a:rPr lang="zh-CN" altLang="en-US" dirty="0">
                <a:latin typeface="隶书" pitchFamily="49" charset="-122"/>
              </a:rPr>
              <a:t>奇偶校验块不能和这个块对应的数据存储在同一个磁盘上</a:t>
            </a:r>
          </a:p>
          <a:p>
            <a:pPr eaLnBrk="1" hangingPunct="1"/>
            <a:r>
              <a:rPr lang="zh-CN" altLang="en-US" dirty="0">
                <a:latin typeface="隶书" pitchFamily="49" charset="-122"/>
              </a:rPr>
              <a:t>所有磁盘都参与对读请求的服务，而</a:t>
            </a:r>
            <a:r>
              <a:rPr lang="en-US" altLang="zh-CN" dirty="0">
                <a:latin typeface="隶书" pitchFamily="49" charset="-122"/>
              </a:rPr>
              <a:t>RAID 4</a:t>
            </a:r>
            <a:r>
              <a:rPr lang="zh-CN" altLang="en-US" dirty="0">
                <a:latin typeface="隶书" pitchFamily="49" charset="-122"/>
              </a:rPr>
              <a:t>中奇偶校验磁盘不参与读操作</a:t>
            </a:r>
          </a:p>
          <a:p>
            <a:pPr eaLnBrk="1" hangingPunct="1"/>
            <a:r>
              <a:rPr lang="en-US" altLang="zh-CN" dirty="0">
                <a:latin typeface="隶书" pitchFamily="49" charset="-122"/>
              </a:rPr>
              <a:t>RAID 5</a:t>
            </a:r>
            <a:r>
              <a:rPr lang="zh-CN" altLang="en-US" dirty="0">
                <a:latin typeface="隶书" pitchFamily="49" charset="-122"/>
              </a:rPr>
              <a:t>包容了</a:t>
            </a:r>
            <a:r>
              <a:rPr lang="en-US" altLang="zh-CN" dirty="0">
                <a:latin typeface="隶书" pitchFamily="49" charset="-122"/>
              </a:rPr>
              <a:t>RAID 4，</a:t>
            </a:r>
            <a:r>
              <a:rPr lang="zh-CN" altLang="en-US" dirty="0">
                <a:latin typeface="隶书" pitchFamily="49" charset="-122"/>
              </a:rPr>
              <a:t>同时在相同成本下，提供了更好的读写性能</a:t>
            </a:r>
          </a:p>
        </p:txBody>
      </p:sp>
      <p:grpSp>
        <p:nvGrpSpPr>
          <p:cNvPr id="37892" name="Group 4"/>
          <p:cNvGrpSpPr>
            <a:grpSpLocks/>
          </p:cNvGrpSpPr>
          <p:nvPr/>
        </p:nvGrpSpPr>
        <p:grpSpPr bwMode="auto">
          <a:xfrm>
            <a:off x="1752600" y="5410200"/>
            <a:ext cx="5638800" cy="1295400"/>
            <a:chOff x="1104" y="3456"/>
            <a:chExt cx="3552" cy="816"/>
          </a:xfrm>
        </p:grpSpPr>
        <p:sp>
          <p:nvSpPr>
            <p:cNvPr id="37893" name="Text Box 5"/>
            <p:cNvSpPr txBox="1">
              <a:spLocks noChangeArrowheads="1"/>
            </p:cNvSpPr>
            <p:nvPr/>
          </p:nvSpPr>
          <p:spPr bwMode="auto">
            <a:xfrm>
              <a:off x="1104" y="3945"/>
              <a:ext cx="3552" cy="327"/>
            </a:xfrm>
            <a:prstGeom prst="rect">
              <a:avLst/>
            </a:prstGeom>
            <a:noFill/>
            <a:ln w="9525">
              <a:noFill/>
              <a:miter lim="800000"/>
              <a:headEnd/>
              <a:tailEnd/>
            </a:ln>
          </p:spPr>
          <p:txBody>
            <a:bodyPr>
              <a:spAutoFit/>
            </a:bodyPr>
            <a:lstStyle/>
            <a:p>
              <a:pPr algn="ctr">
                <a:buClrTx/>
                <a:buSzTx/>
                <a:buFontTx/>
                <a:buNone/>
              </a:pPr>
              <a:r>
                <a:rPr lang="en-US" altLang="zh-CN" sz="2800">
                  <a:latin typeface="华文新魏" pitchFamily="2" charset="-122"/>
                  <a:ea typeface="华文新魏" pitchFamily="2" charset="-122"/>
                </a:rPr>
                <a:t>RAID 5：</a:t>
              </a:r>
              <a:r>
                <a:rPr lang="zh-CN" altLang="en-US" sz="2800">
                  <a:latin typeface="华文新魏" pitchFamily="2" charset="-122"/>
                  <a:ea typeface="华文新魏" pitchFamily="2" charset="-122"/>
                </a:rPr>
                <a:t>块交叉的分布奇偶校验</a:t>
              </a:r>
            </a:p>
          </p:txBody>
        </p:sp>
        <p:sp>
          <p:nvSpPr>
            <p:cNvPr id="1903622" name="AutoShape 6"/>
            <p:cNvSpPr>
              <a:spLocks noChangeArrowheads="1"/>
            </p:cNvSpPr>
            <p:nvPr/>
          </p:nvSpPr>
          <p:spPr bwMode="auto">
            <a:xfrm>
              <a:off x="120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3" name="AutoShape 7"/>
            <p:cNvSpPr>
              <a:spLocks noChangeArrowheads="1"/>
            </p:cNvSpPr>
            <p:nvPr/>
          </p:nvSpPr>
          <p:spPr bwMode="auto">
            <a:xfrm>
              <a:off x="1920"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4" name="AutoShape 8"/>
            <p:cNvSpPr>
              <a:spLocks noChangeArrowheads="1"/>
            </p:cNvSpPr>
            <p:nvPr/>
          </p:nvSpPr>
          <p:spPr bwMode="auto">
            <a:xfrm>
              <a:off x="2592"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5" name="AutoShape 9"/>
            <p:cNvSpPr>
              <a:spLocks noChangeArrowheads="1"/>
            </p:cNvSpPr>
            <p:nvPr/>
          </p:nvSpPr>
          <p:spPr bwMode="auto">
            <a:xfrm>
              <a:off x="3264"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endParaRPr lang="zh-CN" altLang="en-US">
                <a:ea typeface="宋体" pitchFamily="2" charset="-122"/>
              </a:endParaRPr>
            </a:p>
          </p:txBody>
        </p:sp>
        <p:sp>
          <p:nvSpPr>
            <p:cNvPr id="1903626" name="AutoShape 10"/>
            <p:cNvSpPr>
              <a:spLocks noChangeArrowheads="1"/>
            </p:cNvSpPr>
            <p:nvPr/>
          </p:nvSpPr>
          <p:spPr bwMode="auto">
            <a:xfrm>
              <a:off x="3936" y="3456"/>
              <a:ext cx="528" cy="432"/>
            </a:xfrm>
            <a:prstGeom prst="can">
              <a:avLst>
                <a:gd name="adj" fmla="val 41926"/>
              </a:avLst>
            </a:prstGeom>
            <a:gradFill rotWithShape="0">
              <a:gsLst>
                <a:gs pos="0">
                  <a:schemeClr val="accent1"/>
                </a:gs>
                <a:gs pos="100000">
                  <a:schemeClr val="accent1">
                    <a:gamma/>
                    <a:shade val="46275"/>
                    <a:invGamma/>
                  </a:schemeClr>
                </a:gs>
              </a:gsLst>
              <a:lin ang="2700000" scaled="1"/>
            </a:gradFill>
            <a:ln w="9525">
              <a:noFill/>
              <a:miter lim="800000"/>
              <a:headEnd/>
              <a:tailEnd/>
            </a:ln>
            <a:effectLst/>
          </p:spPr>
          <p:txBody>
            <a:bodyPr wrap="none" anchor="ctr"/>
            <a:lstStyle/>
            <a:p>
              <a:pPr algn="ctr">
                <a:spcBef>
                  <a:spcPct val="0"/>
                </a:spcBef>
                <a:buClrTx/>
                <a:buSzTx/>
                <a:buFontTx/>
                <a:buNone/>
                <a:defRPr/>
              </a:pPr>
              <a:r>
                <a:rPr lang="en-US" altLang="zh-CN">
                  <a:ea typeface="宋体" pitchFamily="2" charset="-122"/>
                </a:rPr>
                <a:t>P</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42"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6</a:t>
            </a:r>
            <a:endParaRPr lang="zh-CN" altLang="en-US" dirty="0">
              <a:latin typeface="隶书" pitchFamily="49" charset="-122"/>
            </a:endParaRPr>
          </a:p>
        </p:txBody>
      </p:sp>
      <p:graphicFrame>
        <p:nvGraphicFramePr>
          <p:cNvPr id="1904643" name="Group 3"/>
          <p:cNvGraphicFramePr>
            <a:graphicFrameLocks noGrp="1"/>
          </p:cNvGraphicFramePr>
          <p:nvPr/>
        </p:nvGraphicFramePr>
        <p:xfrm>
          <a:off x="1403350" y="1557338"/>
          <a:ext cx="6096000" cy="2447927"/>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4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800" b="0" i="0" u="none" strike="noStrike" cap="none" normalizeH="0" baseline="0">
                        <a:ln>
                          <a:noFill/>
                        </a:ln>
                        <a:solidFill>
                          <a:schemeClr val="folHlink"/>
                        </a:solidFill>
                        <a:effectLst/>
                        <a:latin typeface="Tahoma" pitchFamily="34" charset="0"/>
                        <a:ea typeface="隶书"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62" name="Text Box 50"/>
          <p:cNvSpPr txBox="1">
            <a:spLocks noChangeArrowheads="1"/>
          </p:cNvSpPr>
          <p:nvPr/>
        </p:nvSpPr>
        <p:spPr bwMode="auto">
          <a:xfrm>
            <a:off x="2987675" y="4221163"/>
            <a:ext cx="2952750" cy="2100262"/>
          </a:xfrm>
          <a:prstGeom prst="rect">
            <a:avLst/>
          </a:prstGeom>
          <a:noFill/>
          <a:ln w="9525">
            <a:noFill/>
            <a:miter lim="800000"/>
            <a:headEnd/>
            <a:tailEnd/>
          </a:ln>
        </p:spPr>
        <p:txBody>
          <a:bodyPr>
            <a:spAutoFit/>
          </a:bodyPr>
          <a:lstStyle/>
          <a:p>
            <a:pPr marL="342900" indent="-342900"/>
            <a:r>
              <a:rPr lang="en-US" altLang="zh-CN"/>
              <a:t>Hamming code</a:t>
            </a:r>
          </a:p>
          <a:p>
            <a:pPr marL="342900" indent="-342900"/>
            <a:r>
              <a:rPr lang="en-US" altLang="zh-CN"/>
              <a:t>D5</a:t>
            </a:r>
            <a:r>
              <a:rPr lang="zh-CN" altLang="en-US"/>
              <a:t>对应</a:t>
            </a:r>
            <a:r>
              <a:rPr lang="en-US" altLang="zh-CN"/>
              <a:t>D1, D2, D3</a:t>
            </a:r>
          </a:p>
          <a:p>
            <a:pPr marL="342900" indent="-342900"/>
            <a:r>
              <a:rPr lang="en-US" altLang="zh-CN"/>
              <a:t>D6</a:t>
            </a:r>
            <a:r>
              <a:rPr lang="zh-CN" altLang="en-US"/>
              <a:t>对应</a:t>
            </a:r>
            <a:r>
              <a:rPr lang="en-US" altLang="zh-CN"/>
              <a:t>D1, D2, D4</a:t>
            </a:r>
          </a:p>
          <a:p>
            <a:pPr marL="342900" indent="-342900"/>
            <a:r>
              <a:rPr lang="en-US" altLang="zh-CN"/>
              <a:t>D7</a:t>
            </a:r>
            <a:r>
              <a:rPr lang="zh-CN" altLang="en-US"/>
              <a:t>对应</a:t>
            </a:r>
            <a:r>
              <a:rPr lang="en-US" altLang="zh-CN"/>
              <a:t>D1, D3, D4</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666"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6</a:t>
            </a:r>
            <a:endParaRPr lang="zh-CN" altLang="en-US" dirty="0">
              <a:latin typeface="隶书" pitchFamily="49" charset="-122"/>
            </a:endParaRPr>
          </a:p>
        </p:txBody>
      </p:sp>
      <p:graphicFrame>
        <p:nvGraphicFramePr>
          <p:cNvPr id="1905667" name="Group 3"/>
          <p:cNvGraphicFramePr>
            <a:graphicFrameLocks noGrp="1"/>
          </p:cNvGraphicFramePr>
          <p:nvPr/>
        </p:nvGraphicFramePr>
        <p:xfrm>
          <a:off x="2809875" y="1989138"/>
          <a:ext cx="3130550" cy="207264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0 1 0 0 0 0 0 1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9956" name="Text Box 20"/>
          <p:cNvSpPr txBox="1">
            <a:spLocks noChangeArrowheads="1"/>
          </p:cNvSpPr>
          <p:nvPr/>
        </p:nvSpPr>
        <p:spPr bwMode="auto">
          <a:xfrm>
            <a:off x="3170238" y="1341438"/>
            <a:ext cx="2160587"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生成校验盘</a:t>
            </a:r>
          </a:p>
        </p:txBody>
      </p:sp>
      <p:graphicFrame>
        <p:nvGraphicFramePr>
          <p:cNvPr id="1905685" name="Group 21"/>
          <p:cNvGraphicFramePr>
            <a:graphicFrameLocks noGrp="1"/>
          </p:cNvGraphicFramePr>
          <p:nvPr/>
        </p:nvGraphicFramePr>
        <p:xfrm>
          <a:off x="2809875" y="5084763"/>
          <a:ext cx="3130550" cy="155448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0 0 0 1 1 0 1 1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1 0 0 0 1 0 0 1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971" name="AutoShape 35"/>
          <p:cNvSpPr>
            <a:spLocks noChangeArrowheads="1"/>
          </p:cNvSpPr>
          <p:nvPr/>
        </p:nvSpPr>
        <p:spPr bwMode="auto">
          <a:xfrm>
            <a:off x="4106863" y="4221163"/>
            <a:ext cx="576262" cy="720725"/>
          </a:xfrm>
          <a:prstGeom prst="downArrow">
            <a:avLst>
              <a:gd name="adj1" fmla="val 50000"/>
              <a:gd name="adj2" fmla="val 31267"/>
            </a:avLst>
          </a:prstGeom>
          <a:solidFill>
            <a:srgbClr val="00CCFF"/>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6690"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6</a:t>
            </a:r>
            <a:endParaRPr lang="zh-CN" altLang="en-US" dirty="0">
              <a:latin typeface="隶书" pitchFamily="49" charset="-122"/>
            </a:endParaRPr>
          </a:p>
        </p:txBody>
      </p:sp>
      <p:graphicFrame>
        <p:nvGraphicFramePr>
          <p:cNvPr id="1906691" name="Group 3"/>
          <p:cNvGraphicFramePr>
            <a:graphicFrameLocks noGrp="1"/>
          </p:cNvGraphicFramePr>
          <p:nvPr/>
        </p:nvGraphicFramePr>
        <p:xfrm>
          <a:off x="827088" y="2236788"/>
          <a:ext cx="3130550" cy="207264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31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1 1 1 1 0 0 0 0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0 0 1 1 1 0 0 0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0 1 0 0 0 0 0 1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06708" name="Group 20"/>
          <p:cNvGraphicFramePr>
            <a:graphicFrameLocks noGrp="1"/>
          </p:cNvGraphicFramePr>
          <p:nvPr/>
        </p:nvGraphicFramePr>
        <p:xfrm>
          <a:off x="827088" y="4900613"/>
          <a:ext cx="3130550" cy="1568133"/>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 ? ? ? ?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0 0 0 1 1 0 1 1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1 0 0 0 1 0 0 1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0994" name="Text Box 34"/>
          <p:cNvSpPr txBox="1">
            <a:spLocks noChangeArrowheads="1"/>
          </p:cNvSpPr>
          <p:nvPr/>
        </p:nvSpPr>
        <p:spPr bwMode="auto">
          <a:xfrm>
            <a:off x="3419475" y="1268413"/>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故障恢复</a:t>
            </a:r>
          </a:p>
        </p:txBody>
      </p:sp>
      <p:sp>
        <p:nvSpPr>
          <p:cNvPr id="40995" name="Text Box 35"/>
          <p:cNvSpPr txBox="1">
            <a:spLocks noChangeArrowheads="1"/>
          </p:cNvSpPr>
          <p:nvPr/>
        </p:nvSpPr>
        <p:spPr bwMode="auto">
          <a:xfrm>
            <a:off x="5724525" y="2276475"/>
            <a:ext cx="2016125" cy="457200"/>
          </a:xfrm>
          <a:prstGeom prst="rect">
            <a:avLst/>
          </a:prstGeom>
          <a:noFill/>
          <a:ln w="9525">
            <a:noFill/>
            <a:miter lim="800000"/>
            <a:headEnd/>
            <a:tailEnd/>
          </a:ln>
        </p:spPr>
        <p:txBody>
          <a:bodyPr>
            <a:spAutoFit/>
          </a:bodyPr>
          <a:lstStyle/>
          <a:p>
            <a:pPr marL="342900" indent="-342900"/>
            <a:r>
              <a:rPr lang="zh-CN" altLang="en-US"/>
              <a:t>取</a:t>
            </a:r>
            <a:r>
              <a:rPr lang="en-US" altLang="zh-CN"/>
              <a:t>D1,D4,D6</a:t>
            </a:r>
          </a:p>
        </p:txBody>
      </p:sp>
      <p:sp>
        <p:nvSpPr>
          <p:cNvPr id="40996" name="AutoShape 36"/>
          <p:cNvSpPr>
            <a:spLocks noChangeArrowheads="1"/>
          </p:cNvSpPr>
          <p:nvPr/>
        </p:nvSpPr>
        <p:spPr bwMode="auto">
          <a:xfrm>
            <a:off x="6443663" y="2852738"/>
            <a:ext cx="504825" cy="576262"/>
          </a:xfrm>
          <a:prstGeom prst="downArrow">
            <a:avLst>
              <a:gd name="adj1" fmla="val 50000"/>
              <a:gd name="adj2" fmla="val 28538"/>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6725" name="Group 37"/>
          <p:cNvGraphicFramePr>
            <a:graphicFrameLocks noGrp="1"/>
          </p:cNvGraphicFramePr>
          <p:nvPr/>
        </p:nvGraphicFramePr>
        <p:xfrm>
          <a:off x="5257800" y="3559175"/>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005" name="Text Box 45"/>
          <p:cNvSpPr txBox="1">
            <a:spLocks noChangeArrowheads="1"/>
          </p:cNvSpPr>
          <p:nvPr/>
        </p:nvSpPr>
        <p:spPr bwMode="auto">
          <a:xfrm>
            <a:off x="5724525" y="4508500"/>
            <a:ext cx="2016125" cy="457200"/>
          </a:xfrm>
          <a:prstGeom prst="rect">
            <a:avLst/>
          </a:prstGeom>
          <a:noFill/>
          <a:ln w="9525">
            <a:noFill/>
            <a:miter lim="800000"/>
            <a:headEnd/>
            <a:tailEnd/>
          </a:ln>
        </p:spPr>
        <p:txBody>
          <a:bodyPr>
            <a:spAutoFit/>
          </a:bodyPr>
          <a:lstStyle/>
          <a:p>
            <a:pPr marL="342900" indent="-342900"/>
            <a:r>
              <a:rPr lang="zh-CN" altLang="en-US"/>
              <a:t>取</a:t>
            </a:r>
            <a:r>
              <a:rPr lang="en-US" altLang="zh-CN"/>
              <a:t>D1,D2,D3</a:t>
            </a:r>
          </a:p>
        </p:txBody>
      </p:sp>
      <p:sp>
        <p:nvSpPr>
          <p:cNvPr id="41006" name="AutoShape 46"/>
          <p:cNvSpPr>
            <a:spLocks noChangeArrowheads="1"/>
          </p:cNvSpPr>
          <p:nvPr/>
        </p:nvSpPr>
        <p:spPr bwMode="auto">
          <a:xfrm>
            <a:off x="6443663" y="5084763"/>
            <a:ext cx="504825" cy="576262"/>
          </a:xfrm>
          <a:prstGeom prst="downArrow">
            <a:avLst>
              <a:gd name="adj1" fmla="val 50000"/>
              <a:gd name="adj2" fmla="val 28538"/>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6735" name="Group 47"/>
          <p:cNvGraphicFramePr>
            <a:graphicFrameLocks noGrp="1"/>
          </p:cNvGraphicFramePr>
          <p:nvPr/>
        </p:nvGraphicFramePr>
        <p:xfrm>
          <a:off x="5473700" y="5734050"/>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7714" name="Rectangle 2"/>
          <p:cNvSpPr>
            <a:spLocks noGrp="1" noChangeArrowheads="1"/>
          </p:cNvSpPr>
          <p:nvPr>
            <p:ph type="title"/>
          </p:nvPr>
        </p:nvSpPr>
        <p:spPr/>
        <p:txBody>
          <a:bodyPr/>
          <a:lstStyle/>
          <a:p>
            <a:pPr eaLnBrk="1" hangingPunct="1">
              <a:defRPr/>
            </a:pPr>
            <a:r>
              <a:rPr lang="zh-CN" altLang="en-US" dirty="0"/>
              <a:t>附： </a:t>
            </a:r>
            <a:r>
              <a:rPr lang="en-US" altLang="zh-CN" dirty="0">
                <a:latin typeface="隶书" pitchFamily="49" charset="-122"/>
              </a:rPr>
              <a:t>RAID 6</a:t>
            </a:r>
            <a:endParaRPr lang="zh-CN" altLang="en-US" dirty="0">
              <a:latin typeface="隶书" pitchFamily="49" charset="-122"/>
            </a:endParaRPr>
          </a:p>
        </p:txBody>
      </p:sp>
      <p:sp>
        <p:nvSpPr>
          <p:cNvPr id="41987" name="Text Box 3"/>
          <p:cNvSpPr txBox="1">
            <a:spLocks noChangeArrowheads="1"/>
          </p:cNvSpPr>
          <p:nvPr/>
        </p:nvSpPr>
        <p:spPr bwMode="auto">
          <a:xfrm>
            <a:off x="3419475" y="1125538"/>
            <a:ext cx="2160588" cy="519112"/>
          </a:xfrm>
          <a:prstGeom prst="rect">
            <a:avLst/>
          </a:prstGeom>
          <a:noFill/>
          <a:ln w="9525">
            <a:noFill/>
            <a:miter lim="800000"/>
            <a:headEnd/>
            <a:tailEnd/>
          </a:ln>
        </p:spPr>
        <p:txBody>
          <a:bodyPr>
            <a:spAutoFit/>
          </a:bodyPr>
          <a:lstStyle/>
          <a:p>
            <a:pPr marL="342900" indent="-342900" algn="ctr"/>
            <a:r>
              <a:rPr lang="zh-CN" altLang="en-US" sz="2800">
                <a:solidFill>
                  <a:schemeClr val="hlink"/>
                </a:solidFill>
              </a:rPr>
              <a:t>写操作</a:t>
            </a:r>
          </a:p>
        </p:txBody>
      </p:sp>
      <p:graphicFrame>
        <p:nvGraphicFramePr>
          <p:cNvPr id="1907716" name="Group 4"/>
          <p:cNvGraphicFramePr>
            <a:graphicFrameLocks noGrp="1"/>
          </p:cNvGraphicFramePr>
          <p:nvPr/>
        </p:nvGraphicFramePr>
        <p:xfrm>
          <a:off x="793750" y="1676400"/>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24" name="Group 12"/>
          <p:cNvGraphicFramePr>
            <a:graphicFrameLocks noGrp="1"/>
          </p:cNvGraphicFramePr>
          <p:nvPr/>
        </p:nvGraphicFramePr>
        <p:xfrm>
          <a:off x="5329238" y="1662113"/>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0 0 0 0 1 1 1 1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04" name="AutoShape 20"/>
          <p:cNvSpPr>
            <a:spLocks noChangeArrowheads="1"/>
          </p:cNvSpPr>
          <p:nvPr/>
        </p:nvSpPr>
        <p:spPr bwMode="auto">
          <a:xfrm>
            <a:off x="4211638" y="1747838"/>
            <a:ext cx="865187" cy="431800"/>
          </a:xfrm>
          <a:prstGeom prst="rightArrow">
            <a:avLst>
              <a:gd name="adj1" fmla="val 50000"/>
              <a:gd name="adj2" fmla="val 50092"/>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7795" name="Group 83"/>
          <p:cNvGraphicFramePr>
            <a:graphicFrameLocks noGrp="1"/>
          </p:cNvGraphicFramePr>
          <p:nvPr/>
        </p:nvGraphicFramePr>
        <p:xfrm>
          <a:off x="3059113" y="2565400"/>
          <a:ext cx="3232150" cy="518160"/>
        </p:xfrm>
        <a:graphic>
          <a:graphicData uri="http://schemas.openxmlformats.org/drawingml/2006/table">
            <a:tbl>
              <a:tblPr/>
              <a:tblGrid>
                <a:gridCol w="7207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1 0 1 0 1 0 1 0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41" name="Group 29"/>
          <p:cNvGraphicFramePr>
            <a:graphicFrameLocks noGrp="1"/>
          </p:cNvGraphicFramePr>
          <p:nvPr/>
        </p:nvGraphicFramePr>
        <p:xfrm>
          <a:off x="3059113" y="3154363"/>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D2</a:t>
                      </a:r>
                      <a:r>
                        <a:rPr kumimoji="1" lang="en-US" altLang="zh-CN" sz="2800" b="0" i="0" u="none" strike="noStrike" cap="none" normalizeH="0" baseline="0">
                          <a:ln>
                            <a:noFill/>
                          </a:ln>
                          <a:solidFill>
                            <a:schemeClr val="folHlink"/>
                          </a:solidFill>
                          <a:effectLst/>
                          <a:latin typeface="Tahoma" pitchFamily="34"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0 0 0 0 1 1 1 1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49" name="Group 37"/>
          <p:cNvGraphicFramePr>
            <a:graphicFrameLocks noGrp="1"/>
          </p:cNvGraphicFramePr>
          <p:nvPr/>
        </p:nvGraphicFramePr>
        <p:xfrm>
          <a:off x="3132138" y="4292600"/>
          <a:ext cx="3205162" cy="518160"/>
        </p:xfrm>
        <a:graphic>
          <a:graphicData uri="http://schemas.openxmlformats.org/drawingml/2006/table">
            <a:tbl>
              <a:tblPr/>
              <a:tblGrid>
                <a:gridCol w="693737">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4730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800" b="0" i="0" u="none" strike="noStrike" cap="none" normalizeH="0" baseline="0">
                        <a:ln>
                          <a:noFill/>
                        </a:ln>
                        <a:solidFill>
                          <a:schemeClr val="folHlink"/>
                        </a:solidFill>
                        <a:effectLst/>
                        <a:latin typeface="Tahoma" pitchFamily="34" charset="0"/>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folHlink"/>
                          </a:solidFill>
                          <a:effectLst/>
                          <a:latin typeface="Tahoma" pitchFamily="34" charset="0"/>
                          <a:ea typeface="隶书" pitchFamily="49" charset="-122"/>
                        </a:rPr>
                        <a:t>1 0 1 0 0 1 0 1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29" name="AutoShape 45"/>
          <p:cNvSpPr>
            <a:spLocks noChangeArrowheads="1"/>
          </p:cNvSpPr>
          <p:nvPr/>
        </p:nvSpPr>
        <p:spPr bwMode="auto">
          <a:xfrm>
            <a:off x="4500563" y="3787775"/>
            <a:ext cx="503237" cy="433388"/>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7758" name="Group 46"/>
          <p:cNvGraphicFramePr>
            <a:graphicFrameLocks noGrp="1"/>
          </p:cNvGraphicFramePr>
          <p:nvPr/>
        </p:nvGraphicFramePr>
        <p:xfrm>
          <a:off x="1042988" y="5013325"/>
          <a:ext cx="3316287" cy="518160"/>
        </p:xfrm>
        <a:graphic>
          <a:graphicData uri="http://schemas.openxmlformats.org/drawingml/2006/table">
            <a:tbl>
              <a:tblPr/>
              <a:tblGrid>
                <a:gridCol w="804862">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0 1 1 0 0 0 1 0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66" name="Group 54"/>
          <p:cNvGraphicFramePr>
            <a:graphicFrameLocks noGrp="1"/>
          </p:cNvGraphicFramePr>
          <p:nvPr/>
        </p:nvGraphicFramePr>
        <p:xfrm>
          <a:off x="4826000" y="4999038"/>
          <a:ext cx="3130550" cy="518160"/>
        </p:xfrm>
        <a:graphic>
          <a:graphicData uri="http://schemas.openxmlformats.org/drawingml/2006/table">
            <a:tbl>
              <a:tblPr/>
              <a:tblGrid>
                <a:gridCol w="619125">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0 0 0 1 1 0 1 1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46" name="AutoShape 62"/>
          <p:cNvSpPr>
            <a:spLocks noChangeArrowheads="1"/>
          </p:cNvSpPr>
          <p:nvPr/>
        </p:nvSpPr>
        <p:spPr bwMode="auto">
          <a:xfrm>
            <a:off x="6373813" y="5589588"/>
            <a:ext cx="503237" cy="433387"/>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sp>
        <p:nvSpPr>
          <p:cNvPr id="42047" name="AutoShape 63"/>
          <p:cNvSpPr>
            <a:spLocks noChangeArrowheads="1"/>
          </p:cNvSpPr>
          <p:nvPr/>
        </p:nvSpPr>
        <p:spPr bwMode="auto">
          <a:xfrm>
            <a:off x="2268538" y="5589588"/>
            <a:ext cx="503237" cy="433387"/>
          </a:xfrm>
          <a:prstGeom prst="downArrow">
            <a:avLst>
              <a:gd name="adj1" fmla="val 50000"/>
              <a:gd name="adj2" fmla="val 25000"/>
            </a:avLst>
          </a:prstGeom>
          <a:solidFill>
            <a:srgbClr val="00CCFF"/>
          </a:solidFill>
          <a:ln w="9525">
            <a:solidFill>
              <a:schemeClr val="tx1"/>
            </a:solidFill>
            <a:miter lim="800000"/>
            <a:headEnd/>
            <a:tailEnd/>
          </a:ln>
        </p:spPr>
        <p:txBody>
          <a:bodyPr wrap="none" anchor="ctr"/>
          <a:lstStyle/>
          <a:p>
            <a:endParaRPr lang="zh-CN" altLang="en-US"/>
          </a:p>
        </p:txBody>
      </p:sp>
      <p:graphicFrame>
        <p:nvGraphicFramePr>
          <p:cNvPr id="1907776" name="Group 64"/>
          <p:cNvGraphicFramePr>
            <a:graphicFrameLocks noGrp="1"/>
          </p:cNvGraphicFramePr>
          <p:nvPr/>
        </p:nvGraphicFramePr>
        <p:xfrm>
          <a:off x="4826000" y="6080125"/>
          <a:ext cx="3205163" cy="518160"/>
        </p:xfrm>
        <a:graphic>
          <a:graphicData uri="http://schemas.openxmlformats.org/drawingml/2006/table">
            <a:tbl>
              <a:tblPr/>
              <a:tblGrid>
                <a:gridCol w="693738">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1 0 1 1 1 1 1 0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07784" name="Group 72"/>
          <p:cNvGraphicFramePr>
            <a:graphicFrameLocks noGrp="1"/>
          </p:cNvGraphicFramePr>
          <p:nvPr/>
        </p:nvGraphicFramePr>
        <p:xfrm>
          <a:off x="1042988" y="6092825"/>
          <a:ext cx="3316287" cy="518160"/>
        </p:xfrm>
        <a:graphic>
          <a:graphicData uri="http://schemas.openxmlformats.org/drawingml/2006/table">
            <a:tbl>
              <a:tblPr/>
              <a:tblGrid>
                <a:gridCol w="804862">
                  <a:extLst>
                    <a:ext uri="{9D8B030D-6E8A-4147-A177-3AD203B41FA5}">
                      <a16:colId xmlns:a16="http://schemas.microsoft.com/office/drawing/2014/main" val="20000"/>
                    </a:ext>
                  </a:extLst>
                </a:gridCol>
                <a:gridCol w="2511425">
                  <a:extLst>
                    <a:ext uri="{9D8B030D-6E8A-4147-A177-3AD203B41FA5}">
                      <a16:colId xmlns:a16="http://schemas.microsoft.com/office/drawing/2014/main" val="20001"/>
                    </a:ext>
                  </a:extLst>
                </a:gridCol>
              </a:tblGrid>
              <a:tr h="5175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D5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hlink"/>
                          </a:solidFill>
                          <a:effectLst/>
                          <a:latin typeface="Tahoma" pitchFamily="34" charset="0"/>
                          <a:ea typeface="隶书" pitchFamily="49" charset="-122"/>
                        </a:rPr>
                        <a:t>1 1 0 0 0 1 1 1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l="29118" t="1022" r="29886" b="1277"/>
          <a:stretch>
            <a:fillRect/>
          </a:stretch>
        </p:blipFill>
        <p:spPr bwMode="auto">
          <a:xfrm>
            <a:off x="3687763" y="107950"/>
            <a:ext cx="4694237" cy="6629400"/>
          </a:xfrm>
          <a:prstGeom prst="rect">
            <a:avLst/>
          </a:prstGeom>
          <a:noFill/>
          <a:ln w="76200" cmpd="tri">
            <a:solidFill>
              <a:schemeClr val="tx2"/>
            </a:solidFill>
            <a:miter lim="800000"/>
            <a:headEnd/>
            <a:tailEnd/>
          </a:ln>
        </p:spPr>
      </p:pic>
      <p:sp>
        <p:nvSpPr>
          <p:cNvPr id="43011" name="AutoShape 3"/>
          <p:cNvSpPr>
            <a:spLocks noChangeArrowheads="1"/>
          </p:cNvSpPr>
          <p:nvPr/>
        </p:nvSpPr>
        <p:spPr bwMode="auto">
          <a:xfrm>
            <a:off x="609600" y="152400"/>
            <a:ext cx="1905000" cy="838200"/>
          </a:xfrm>
          <a:prstGeom prst="wedgeRoundRectCallout">
            <a:avLst>
              <a:gd name="adj1" fmla="val 163333"/>
              <a:gd name="adj2" fmla="val -16287"/>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高性能</a:t>
            </a:r>
          </a:p>
          <a:p>
            <a:pPr algn="ctr">
              <a:spcBef>
                <a:spcPct val="0"/>
              </a:spcBef>
              <a:buClrTx/>
              <a:buSzTx/>
              <a:buFontTx/>
              <a:buNone/>
            </a:pPr>
            <a:r>
              <a:rPr lang="zh-CN" altLang="en-US">
                <a:ea typeface="华文新魏" pitchFamily="2" charset="-122"/>
              </a:rPr>
              <a:t>可靠性差</a:t>
            </a:r>
          </a:p>
        </p:txBody>
      </p:sp>
      <p:sp>
        <p:nvSpPr>
          <p:cNvPr id="43012" name="AutoShape 4"/>
          <p:cNvSpPr>
            <a:spLocks noChangeArrowheads="1"/>
          </p:cNvSpPr>
          <p:nvPr/>
        </p:nvSpPr>
        <p:spPr bwMode="auto">
          <a:xfrm>
            <a:off x="685800" y="1295400"/>
            <a:ext cx="1905000" cy="838200"/>
          </a:xfrm>
          <a:prstGeom prst="wedgeRoundRectCallout">
            <a:avLst>
              <a:gd name="adj1" fmla="val 108167"/>
              <a:gd name="adj2" fmla="val -48866"/>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最佳写性能</a:t>
            </a:r>
          </a:p>
          <a:p>
            <a:pPr algn="ctr">
              <a:spcBef>
                <a:spcPct val="0"/>
              </a:spcBef>
              <a:buClrTx/>
              <a:buSzTx/>
              <a:buFontTx/>
              <a:buNone/>
            </a:pPr>
            <a:r>
              <a:rPr lang="zh-CN" altLang="en-US">
                <a:ea typeface="华文新魏" pitchFamily="2" charset="-122"/>
              </a:rPr>
              <a:t>开销大</a:t>
            </a:r>
          </a:p>
        </p:txBody>
      </p:sp>
      <p:sp>
        <p:nvSpPr>
          <p:cNvPr id="43013" name="AutoShape 5"/>
          <p:cNvSpPr>
            <a:spLocks noChangeArrowheads="1"/>
          </p:cNvSpPr>
          <p:nvPr/>
        </p:nvSpPr>
        <p:spPr bwMode="auto">
          <a:xfrm>
            <a:off x="609600" y="2971800"/>
            <a:ext cx="2209800" cy="838200"/>
          </a:xfrm>
          <a:prstGeom prst="wedgeRoundRectCallout">
            <a:avLst>
              <a:gd name="adj1" fmla="val 129023"/>
              <a:gd name="adj2" fmla="val -26134"/>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高数据传输率</a:t>
            </a:r>
          </a:p>
          <a:p>
            <a:pPr algn="ctr">
              <a:spcBef>
                <a:spcPct val="0"/>
              </a:spcBef>
              <a:buClrTx/>
              <a:buSzTx/>
              <a:buFontTx/>
              <a:buNone/>
            </a:pPr>
            <a:r>
              <a:rPr lang="zh-CN" altLang="en-US">
                <a:ea typeface="华文新魏" pitchFamily="2" charset="-122"/>
              </a:rPr>
              <a:t>大数据量</a:t>
            </a:r>
          </a:p>
        </p:txBody>
      </p:sp>
      <p:sp>
        <p:nvSpPr>
          <p:cNvPr id="43014" name="AutoShape 6"/>
          <p:cNvSpPr>
            <a:spLocks noChangeArrowheads="1"/>
          </p:cNvSpPr>
          <p:nvPr/>
        </p:nvSpPr>
        <p:spPr bwMode="auto">
          <a:xfrm>
            <a:off x="609600" y="4495800"/>
            <a:ext cx="2209800" cy="1295400"/>
          </a:xfrm>
          <a:prstGeom prst="wedgeRoundRectCallout">
            <a:avLst>
              <a:gd name="adj1" fmla="val 129023"/>
              <a:gd name="adj2" fmla="val 736"/>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高的总</a:t>
            </a:r>
            <a:r>
              <a:rPr lang="en-US" altLang="zh-CN">
                <a:ea typeface="华文新魏" pitchFamily="2" charset="-122"/>
              </a:rPr>
              <a:t>I/O</a:t>
            </a:r>
            <a:r>
              <a:rPr lang="zh-CN" altLang="en-US">
                <a:ea typeface="华文新魏" pitchFamily="2" charset="-122"/>
              </a:rPr>
              <a:t>率</a:t>
            </a:r>
          </a:p>
          <a:p>
            <a:pPr algn="ctr">
              <a:spcBef>
                <a:spcPct val="0"/>
              </a:spcBef>
              <a:buClrTx/>
              <a:buSzTx/>
              <a:buFontTx/>
              <a:buNone/>
            </a:pPr>
            <a:r>
              <a:rPr lang="zh-CN" altLang="en-US">
                <a:ea typeface="华文新魏" pitchFamily="2" charset="-122"/>
              </a:rPr>
              <a:t>适合随机读</a:t>
            </a:r>
          </a:p>
          <a:p>
            <a:pPr algn="ctr">
              <a:spcBef>
                <a:spcPct val="0"/>
              </a:spcBef>
              <a:buClrTx/>
              <a:buSzTx/>
              <a:buFontTx/>
              <a:buNone/>
            </a:pPr>
            <a:r>
              <a:rPr lang="zh-CN" altLang="en-US">
                <a:ea typeface="华文新魏" pitchFamily="2" charset="-122"/>
              </a:rPr>
              <a:t>大数据量</a:t>
            </a:r>
          </a:p>
        </p:txBody>
      </p:sp>
      <p:sp>
        <p:nvSpPr>
          <p:cNvPr id="43015" name="AutoShape 7"/>
          <p:cNvSpPr>
            <a:spLocks noChangeArrowheads="1"/>
          </p:cNvSpPr>
          <p:nvPr/>
        </p:nvSpPr>
        <p:spPr bwMode="auto">
          <a:xfrm>
            <a:off x="609600" y="5943600"/>
            <a:ext cx="2209800" cy="533400"/>
          </a:xfrm>
          <a:prstGeom prst="wedgeRoundRectCallout">
            <a:avLst>
              <a:gd name="adj1" fmla="val 112356"/>
              <a:gd name="adj2" fmla="val -5060"/>
              <a:gd name="adj3" fmla="val 16667"/>
            </a:avLst>
          </a:prstGeom>
          <a:solidFill>
            <a:schemeClr val="accent1"/>
          </a:solidFill>
          <a:ln w="9525">
            <a:solidFill>
              <a:schemeClr val="tx1"/>
            </a:solidFill>
            <a:miter lim="800000"/>
            <a:headEnd/>
            <a:tailEnd/>
          </a:ln>
        </p:spPr>
        <p:txBody>
          <a:bodyPr/>
          <a:lstStyle/>
          <a:p>
            <a:pPr algn="ctr">
              <a:spcBef>
                <a:spcPct val="0"/>
              </a:spcBef>
              <a:buClrTx/>
              <a:buSzTx/>
              <a:buFontTx/>
              <a:buNone/>
            </a:pPr>
            <a:r>
              <a:rPr lang="zh-CN" altLang="en-US">
                <a:ea typeface="华文新魏" pitchFamily="2" charset="-122"/>
              </a:rPr>
              <a:t>高可靠性</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9762" name="Rectangle 2"/>
          <p:cNvSpPr>
            <a:spLocks noGrp="1" noChangeArrowheads="1"/>
          </p:cNvSpPr>
          <p:nvPr>
            <p:ph type="title"/>
          </p:nvPr>
        </p:nvSpPr>
        <p:spPr/>
        <p:txBody>
          <a:bodyPr/>
          <a:lstStyle/>
          <a:p>
            <a:pPr eaLnBrk="1" hangingPunct="1">
              <a:defRPr/>
            </a:pPr>
            <a:r>
              <a:rPr lang="zh-CN" altLang="en-US" dirty="0"/>
              <a:t>附：</a:t>
            </a:r>
            <a:r>
              <a:rPr lang="zh-CN" altLang="en-US" dirty="0">
                <a:latin typeface="隶书" pitchFamily="49" charset="-122"/>
              </a:rPr>
              <a:t>选择合适的</a:t>
            </a:r>
            <a:r>
              <a:rPr lang="en-US" altLang="zh-CN" dirty="0">
                <a:latin typeface="隶书" pitchFamily="49" charset="-122"/>
              </a:rPr>
              <a:t>RAID</a:t>
            </a:r>
            <a:r>
              <a:rPr lang="zh-CN" altLang="en-US" dirty="0">
                <a:latin typeface="隶书" pitchFamily="49" charset="-122"/>
              </a:rPr>
              <a:t>级别</a:t>
            </a:r>
          </a:p>
        </p:txBody>
      </p:sp>
      <p:sp>
        <p:nvSpPr>
          <p:cNvPr id="44035" name="Rectangle 3"/>
          <p:cNvSpPr>
            <a:spLocks noGrp="1" noChangeArrowheads="1"/>
          </p:cNvSpPr>
          <p:nvPr>
            <p:ph type="body" idx="1"/>
          </p:nvPr>
        </p:nvSpPr>
        <p:spPr/>
        <p:txBody>
          <a:bodyPr/>
          <a:lstStyle/>
          <a:p>
            <a:pPr eaLnBrk="1" hangingPunct="1"/>
            <a:r>
              <a:rPr lang="en-US" altLang="zh-CN">
                <a:latin typeface="隶书" pitchFamily="49" charset="-122"/>
              </a:rPr>
              <a:t>RAID 1 or RAID 5?</a:t>
            </a:r>
          </a:p>
          <a:p>
            <a:pPr lvl="1" eaLnBrk="1" hangingPunct="1"/>
            <a:r>
              <a:rPr lang="zh-CN" altLang="en-US">
                <a:latin typeface="隶书" pitchFamily="49" charset="-122"/>
                <a:ea typeface="隶书" pitchFamily="49" charset="-122"/>
              </a:rPr>
              <a:t>依赖于读/写的比率</a:t>
            </a:r>
            <a:endParaRPr lang="en-US" altLang="zh-CN">
              <a:latin typeface="隶书" pitchFamily="49" charset="-122"/>
              <a:ea typeface="隶书" pitchFamily="49" charset="-122"/>
            </a:endParaRPr>
          </a:p>
          <a:p>
            <a:pPr lvl="1" eaLnBrk="1" hangingPunct="1"/>
            <a:r>
              <a:rPr lang="zh-CN" altLang="en-US">
                <a:latin typeface="隶书" pitchFamily="49" charset="-122"/>
                <a:ea typeface="隶书" pitchFamily="49" charset="-122"/>
              </a:rPr>
              <a:t>为写1块数据，</a:t>
            </a:r>
            <a:r>
              <a:rPr lang="en-US" altLang="zh-CN">
                <a:latin typeface="隶书" pitchFamily="49" charset="-122"/>
                <a:ea typeface="隶书" pitchFamily="49" charset="-122"/>
              </a:rPr>
              <a:t>RAID 5</a:t>
            </a:r>
            <a:r>
              <a:rPr lang="zh-CN" altLang="en-US">
                <a:latin typeface="隶书" pitchFamily="49" charset="-122"/>
                <a:ea typeface="隶书" pitchFamily="49" charset="-122"/>
              </a:rPr>
              <a:t>需要2块读和2块写</a:t>
            </a:r>
            <a:endParaRPr lang="en-US" altLang="zh-CN">
              <a:latin typeface="隶书" pitchFamily="49" charset="-122"/>
              <a:ea typeface="隶书" pitchFamily="49" charset="-122"/>
            </a:endParaRPr>
          </a:p>
          <a:p>
            <a:pPr eaLnBrk="1" hangingPunct="1"/>
            <a:r>
              <a:rPr lang="zh-CN" altLang="en-US">
                <a:latin typeface="隶书" pitchFamily="49" charset="-122"/>
              </a:rPr>
              <a:t>如果应用需要每秒</a:t>
            </a:r>
            <a:r>
              <a:rPr lang="en-US" altLang="zh-CN" i="1">
                <a:latin typeface="隶书" pitchFamily="49" charset="-122"/>
              </a:rPr>
              <a:t>r</a:t>
            </a:r>
            <a:r>
              <a:rPr lang="zh-CN" altLang="en-US" i="1">
                <a:latin typeface="隶书" pitchFamily="49" charset="-122"/>
              </a:rPr>
              <a:t>次读，</a:t>
            </a:r>
            <a:r>
              <a:rPr lang="en-US" altLang="zh-CN" i="1">
                <a:latin typeface="隶书" pitchFamily="49" charset="-122"/>
              </a:rPr>
              <a:t>w</a:t>
            </a:r>
            <a:r>
              <a:rPr lang="zh-CN" altLang="en-US" i="1">
                <a:latin typeface="隶书" pitchFamily="49" charset="-122"/>
              </a:rPr>
              <a:t>次写</a:t>
            </a:r>
            <a:endParaRPr lang="en-US" altLang="zh-CN">
              <a:latin typeface="隶书" pitchFamily="49" charset="-122"/>
            </a:endParaRPr>
          </a:p>
          <a:p>
            <a:pPr lvl="1" eaLnBrk="1" hangingPunct="1"/>
            <a:r>
              <a:rPr lang="en-US" altLang="zh-CN">
                <a:latin typeface="隶书" pitchFamily="49" charset="-122"/>
                <a:ea typeface="隶书" pitchFamily="49" charset="-122"/>
              </a:rPr>
              <a:t>RAID 1</a:t>
            </a:r>
            <a:r>
              <a:rPr lang="zh-CN" altLang="en-US">
                <a:latin typeface="隶书" pitchFamily="49" charset="-122"/>
                <a:ea typeface="隶书" pitchFamily="49" charset="-122"/>
              </a:rPr>
              <a:t>要求每秒</a:t>
            </a:r>
            <a:r>
              <a:rPr lang="en-US" altLang="zh-CN" i="1">
                <a:latin typeface="隶书" pitchFamily="49" charset="-122"/>
                <a:ea typeface="隶书" pitchFamily="49" charset="-122"/>
              </a:rPr>
              <a:t>r + 2w</a:t>
            </a:r>
            <a:r>
              <a:rPr lang="zh-CN" altLang="en-US">
                <a:latin typeface="隶书" pitchFamily="49" charset="-122"/>
                <a:ea typeface="隶书" pitchFamily="49" charset="-122"/>
              </a:rPr>
              <a:t>次</a:t>
            </a:r>
            <a:r>
              <a:rPr lang="en-US" altLang="zh-CN">
                <a:latin typeface="隶书" pitchFamily="49" charset="-122"/>
                <a:ea typeface="隶书" pitchFamily="49" charset="-122"/>
              </a:rPr>
              <a:t>I/O</a:t>
            </a:r>
            <a:r>
              <a:rPr lang="zh-CN" altLang="en-US">
                <a:latin typeface="隶书" pitchFamily="49" charset="-122"/>
                <a:ea typeface="隶书" pitchFamily="49" charset="-122"/>
              </a:rPr>
              <a:t>操作</a:t>
            </a:r>
            <a:endParaRPr lang="en-US" altLang="zh-CN">
              <a:latin typeface="隶书" pitchFamily="49" charset="-122"/>
              <a:ea typeface="隶书" pitchFamily="49" charset="-122"/>
            </a:endParaRPr>
          </a:p>
          <a:p>
            <a:pPr lvl="1" eaLnBrk="1" hangingPunct="1"/>
            <a:r>
              <a:rPr lang="en-US" altLang="zh-CN">
                <a:latin typeface="隶书" pitchFamily="49" charset="-122"/>
                <a:ea typeface="隶书" pitchFamily="49" charset="-122"/>
              </a:rPr>
              <a:t>RAID 5</a:t>
            </a:r>
            <a:r>
              <a:rPr lang="zh-CN" altLang="en-US">
                <a:latin typeface="隶书" pitchFamily="49" charset="-122"/>
                <a:ea typeface="隶书" pitchFamily="49" charset="-122"/>
              </a:rPr>
              <a:t>要求每秒</a:t>
            </a:r>
            <a:r>
              <a:rPr lang="en-US" altLang="zh-CN" i="1">
                <a:latin typeface="隶书" pitchFamily="49" charset="-122"/>
                <a:ea typeface="隶书" pitchFamily="49" charset="-122"/>
              </a:rPr>
              <a:t>r + 4w</a:t>
            </a:r>
            <a:r>
              <a:rPr lang="zh-CN" altLang="en-US">
                <a:latin typeface="隶书" pitchFamily="49" charset="-122"/>
                <a:ea typeface="隶书" pitchFamily="49" charset="-122"/>
              </a:rPr>
              <a:t>次</a:t>
            </a:r>
            <a:r>
              <a:rPr lang="en-US" altLang="zh-CN">
                <a:latin typeface="隶书" pitchFamily="49" charset="-122"/>
                <a:ea typeface="隶书" pitchFamily="49" charset="-122"/>
              </a:rPr>
              <a:t>I/O</a:t>
            </a:r>
            <a:r>
              <a:rPr lang="zh-CN" altLang="en-US">
                <a:latin typeface="隶书" pitchFamily="49" charset="-122"/>
                <a:ea typeface="隶书" pitchFamily="49" charset="-122"/>
              </a:rPr>
              <a:t>操作</a:t>
            </a:r>
            <a:endParaRPr lang="en-US" altLang="zh-CN">
              <a:latin typeface="隶书" pitchFamily="49" charset="-122"/>
              <a:ea typeface="隶书" pitchFamily="49" charset="-122"/>
            </a:endParaRPr>
          </a:p>
          <a:p>
            <a:pPr lvl="1" eaLnBrk="1" hangingPunct="1"/>
            <a:r>
              <a:rPr lang="en-US" altLang="zh-CN">
                <a:latin typeface="隶书" pitchFamily="49" charset="-122"/>
                <a:ea typeface="隶书" pitchFamily="49" charset="-122"/>
              </a:rPr>
              <a:t>RAID 5</a:t>
            </a:r>
            <a:r>
              <a:rPr lang="zh-CN" altLang="en-US">
                <a:latin typeface="隶书" pitchFamily="49" charset="-122"/>
                <a:ea typeface="隶书" pitchFamily="49" charset="-122"/>
              </a:rPr>
              <a:t>比</a:t>
            </a:r>
            <a:r>
              <a:rPr lang="en-US" altLang="zh-CN">
                <a:latin typeface="隶书" pitchFamily="49" charset="-122"/>
                <a:ea typeface="隶书" pitchFamily="49" charset="-122"/>
              </a:rPr>
              <a:t>RAID 1</a:t>
            </a:r>
            <a:r>
              <a:rPr lang="zh-CN" altLang="en-US">
                <a:latin typeface="隶书" pitchFamily="49" charset="-122"/>
                <a:ea typeface="隶书" pitchFamily="49" charset="-122"/>
              </a:rPr>
              <a:t>使用较少的磁盘可能是幻觉</a:t>
            </a:r>
          </a:p>
          <a:p>
            <a:pPr eaLnBrk="1" hangingPunct="1"/>
            <a:r>
              <a:rPr lang="zh-CN" altLang="en-US">
                <a:latin typeface="隶书" pitchFamily="49" charset="-122"/>
              </a:rPr>
              <a:t>记住：当写操作较少并且数据非常大时，</a:t>
            </a:r>
            <a:r>
              <a:rPr lang="en-US" altLang="zh-CN">
                <a:latin typeface="隶书" pitchFamily="49" charset="-122"/>
              </a:rPr>
              <a:t>RAID 5</a:t>
            </a:r>
            <a:r>
              <a:rPr lang="zh-CN" altLang="en-US">
                <a:latin typeface="隶书" pitchFamily="49" charset="-122"/>
              </a:rPr>
              <a:t>较优，否则</a:t>
            </a:r>
            <a:r>
              <a:rPr lang="en-US" altLang="zh-CN">
                <a:latin typeface="隶书" pitchFamily="49" charset="-122"/>
              </a:rPr>
              <a:t>RAID 1</a:t>
            </a:r>
            <a:r>
              <a:rPr lang="zh-CN" altLang="en-US">
                <a:latin typeface="隶书" pitchFamily="49" charset="-122"/>
              </a:rPr>
              <a:t>更佳</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0786" name="Rectangle 2"/>
          <p:cNvSpPr>
            <a:spLocks noGrp="1" noChangeArrowheads="1"/>
          </p:cNvSpPr>
          <p:nvPr>
            <p:ph type="title"/>
          </p:nvPr>
        </p:nvSpPr>
        <p:spPr/>
        <p:txBody>
          <a:bodyPr/>
          <a:lstStyle/>
          <a:p>
            <a:pPr eaLnBrk="1" hangingPunct="1">
              <a:defRPr/>
            </a:pPr>
            <a:r>
              <a:rPr lang="zh-CN" altLang="en-US" dirty="0"/>
              <a:t>附：</a:t>
            </a:r>
            <a:r>
              <a:rPr lang="zh-CN" altLang="en-US" dirty="0">
                <a:latin typeface="隶书" pitchFamily="49" charset="-122"/>
              </a:rPr>
              <a:t>选择合适的</a:t>
            </a:r>
            <a:r>
              <a:rPr lang="en-US" altLang="zh-CN" dirty="0">
                <a:latin typeface="隶书" pitchFamily="49" charset="-122"/>
              </a:rPr>
              <a:t>RAID</a:t>
            </a:r>
            <a:r>
              <a:rPr lang="zh-CN" altLang="en-US" dirty="0">
                <a:latin typeface="隶书" pitchFamily="49" charset="-122"/>
              </a:rPr>
              <a:t>级别</a:t>
            </a:r>
          </a:p>
        </p:txBody>
      </p:sp>
      <p:sp>
        <p:nvSpPr>
          <p:cNvPr id="45059" name="Rectangle 3"/>
          <p:cNvSpPr>
            <a:spLocks noGrp="1" noChangeArrowheads="1"/>
          </p:cNvSpPr>
          <p:nvPr>
            <p:ph type="body" idx="1"/>
          </p:nvPr>
        </p:nvSpPr>
        <p:spPr/>
        <p:txBody>
          <a:bodyPr/>
          <a:lstStyle/>
          <a:p>
            <a:pPr eaLnBrk="1" hangingPunct="1"/>
            <a:r>
              <a:rPr lang="en-US" altLang="zh-CN">
                <a:latin typeface="隶书" pitchFamily="49" charset="-122"/>
              </a:rPr>
              <a:t>RAID 0</a:t>
            </a:r>
          </a:p>
          <a:p>
            <a:pPr lvl="1" eaLnBrk="1" hangingPunct="1"/>
            <a:r>
              <a:rPr lang="zh-CN" altLang="en-US">
                <a:latin typeface="隶书" pitchFamily="49" charset="-122"/>
              </a:rPr>
              <a:t>无冗余拆分</a:t>
            </a:r>
            <a:endParaRPr lang="en-US" altLang="zh-CN">
              <a:latin typeface="隶书" pitchFamily="49" charset="-122"/>
            </a:endParaRPr>
          </a:p>
          <a:p>
            <a:pPr eaLnBrk="1" hangingPunct="1"/>
            <a:r>
              <a:rPr lang="en-US" altLang="zh-CN">
                <a:latin typeface="隶书" pitchFamily="49" charset="-122"/>
              </a:rPr>
              <a:t>RAID 1</a:t>
            </a:r>
          </a:p>
          <a:p>
            <a:pPr lvl="1" eaLnBrk="1" hangingPunct="1"/>
            <a:r>
              <a:rPr lang="zh-CN" altLang="en-US">
                <a:latin typeface="隶书" pitchFamily="49" charset="-122"/>
              </a:rPr>
              <a:t>镜像</a:t>
            </a:r>
            <a:endParaRPr lang="en-US" altLang="zh-CN">
              <a:latin typeface="隶书" pitchFamily="49" charset="-122"/>
            </a:endParaRPr>
          </a:p>
          <a:p>
            <a:pPr eaLnBrk="1" hangingPunct="1"/>
            <a:r>
              <a:rPr lang="en-US" altLang="zh-CN">
                <a:latin typeface="隶书" pitchFamily="49" charset="-122"/>
              </a:rPr>
              <a:t>RAID 5</a:t>
            </a:r>
          </a:p>
          <a:p>
            <a:pPr lvl="1" eaLnBrk="1" hangingPunct="1"/>
            <a:r>
              <a:rPr lang="zh-CN" altLang="en-US">
                <a:latin typeface="隶书" pitchFamily="49" charset="-122"/>
              </a:rPr>
              <a:t>拆分＋校验码</a:t>
            </a:r>
            <a:endParaRPr lang="en-US" altLang="zh-CN">
              <a:latin typeface="隶书" pitchFamily="49" charset="-122"/>
            </a:endParaRPr>
          </a:p>
          <a:p>
            <a:pPr eaLnBrk="1" hangingPunct="1"/>
            <a:r>
              <a:rPr lang="en-US" altLang="zh-CN">
                <a:latin typeface="隶书" pitchFamily="49" charset="-122"/>
              </a:rPr>
              <a:t>RAID 10</a:t>
            </a:r>
          </a:p>
          <a:p>
            <a:pPr lvl="1" eaLnBrk="1" hangingPunct="1"/>
            <a:r>
              <a:rPr lang="zh-CN" altLang="en-US">
                <a:latin typeface="隶书" pitchFamily="49" charset="-122"/>
              </a:rPr>
              <a:t>拆分＋镜像</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858" name="Rectangle 2"/>
          <p:cNvSpPr>
            <a:spLocks noGrp="1" noChangeArrowheads="1"/>
          </p:cNvSpPr>
          <p:nvPr>
            <p:ph type="title"/>
          </p:nvPr>
        </p:nvSpPr>
        <p:spPr/>
        <p:txBody>
          <a:bodyPr/>
          <a:lstStyle/>
          <a:p>
            <a:pPr eaLnBrk="1" hangingPunct="1">
              <a:defRPr/>
            </a:pPr>
            <a:r>
              <a:rPr lang="zh-CN" altLang="en-US" dirty="0"/>
              <a:t>附：</a:t>
            </a:r>
            <a:r>
              <a:rPr lang="zh-CN" altLang="en-US" dirty="0">
                <a:latin typeface="隶书" pitchFamily="49" charset="-122"/>
              </a:rPr>
              <a:t>选择合适的</a:t>
            </a:r>
            <a:r>
              <a:rPr lang="en-US" altLang="zh-CN" dirty="0">
                <a:latin typeface="隶书" pitchFamily="49" charset="-122"/>
              </a:rPr>
              <a:t>RAID</a:t>
            </a:r>
            <a:r>
              <a:rPr lang="zh-CN" altLang="en-US" dirty="0">
                <a:latin typeface="隶书" pitchFamily="49" charset="-122"/>
              </a:rPr>
              <a:t>级别</a:t>
            </a:r>
          </a:p>
        </p:txBody>
      </p:sp>
      <p:sp>
        <p:nvSpPr>
          <p:cNvPr id="46083" name="Rectangle 3"/>
          <p:cNvSpPr>
            <a:spLocks noGrp="1" noChangeArrowheads="1"/>
          </p:cNvSpPr>
          <p:nvPr>
            <p:ph type="body" idx="1"/>
          </p:nvPr>
        </p:nvSpPr>
        <p:spPr/>
        <p:txBody>
          <a:bodyPr/>
          <a:lstStyle/>
          <a:p>
            <a:pPr eaLnBrk="1" hangingPunct="1"/>
            <a:r>
              <a:rPr lang="zh-CN" altLang="en-US">
                <a:latin typeface="隶书" pitchFamily="49" charset="-122"/>
              </a:rPr>
              <a:t>日志文件</a:t>
            </a:r>
            <a:endParaRPr lang="en-US" altLang="zh-CN">
              <a:latin typeface="隶书" pitchFamily="49" charset="-122"/>
            </a:endParaRPr>
          </a:p>
          <a:p>
            <a:pPr lvl="1" eaLnBrk="1" hangingPunct="1"/>
            <a:r>
              <a:rPr lang="en-US" altLang="zh-CN">
                <a:latin typeface="隶书" pitchFamily="49" charset="-122"/>
                <a:ea typeface="隶书" pitchFamily="49" charset="-122"/>
              </a:rPr>
              <a:t>RAID 1</a:t>
            </a:r>
          </a:p>
          <a:p>
            <a:pPr lvl="2" eaLnBrk="1" hangingPunct="1"/>
            <a:r>
              <a:rPr lang="zh-CN" altLang="en-US">
                <a:latin typeface="隶书" pitchFamily="49" charset="-122"/>
                <a:ea typeface="隶书" pitchFamily="49" charset="-122"/>
              </a:rPr>
              <a:t>容错，高写输出率</a:t>
            </a:r>
            <a:endParaRPr lang="en-US" altLang="zh-CN">
              <a:latin typeface="隶书" pitchFamily="49" charset="-122"/>
              <a:ea typeface="隶书" pitchFamily="49" charset="-122"/>
            </a:endParaRPr>
          </a:p>
          <a:p>
            <a:pPr eaLnBrk="1" hangingPunct="1"/>
            <a:r>
              <a:rPr lang="zh-CN" altLang="en-US">
                <a:latin typeface="隶书" pitchFamily="49" charset="-122"/>
              </a:rPr>
              <a:t>临时文件</a:t>
            </a:r>
            <a:endParaRPr lang="en-US" altLang="zh-CN">
              <a:latin typeface="隶书" pitchFamily="49" charset="-122"/>
            </a:endParaRPr>
          </a:p>
          <a:p>
            <a:pPr lvl="1" eaLnBrk="1" hangingPunct="1"/>
            <a:r>
              <a:rPr lang="en-US" altLang="zh-CN">
                <a:latin typeface="隶书" pitchFamily="49" charset="-122"/>
                <a:ea typeface="隶书" pitchFamily="49" charset="-122"/>
              </a:rPr>
              <a:t>RAID 0 is appropriate. </a:t>
            </a:r>
          </a:p>
          <a:p>
            <a:pPr lvl="2" eaLnBrk="1" hangingPunct="1"/>
            <a:r>
              <a:rPr lang="zh-CN" altLang="en-US">
                <a:latin typeface="隶书" pitchFamily="49" charset="-122"/>
                <a:ea typeface="隶书" pitchFamily="49" charset="-122"/>
              </a:rPr>
              <a:t>无容错，高吞吐率</a:t>
            </a:r>
            <a:endParaRPr lang="en-US" altLang="zh-CN">
              <a:latin typeface="隶书" pitchFamily="49" charset="-122"/>
              <a:ea typeface="隶书" pitchFamily="49" charset="-122"/>
            </a:endParaRPr>
          </a:p>
          <a:p>
            <a:pPr eaLnBrk="1" hangingPunct="1"/>
            <a:r>
              <a:rPr lang="zh-CN" altLang="en-US">
                <a:latin typeface="隶书" pitchFamily="49" charset="-122"/>
              </a:rPr>
              <a:t>数据以及索引文件</a:t>
            </a:r>
          </a:p>
          <a:p>
            <a:pPr lvl="1" eaLnBrk="1" hangingPunct="1"/>
            <a:r>
              <a:rPr lang="en-US" altLang="zh-CN">
                <a:latin typeface="隶书" pitchFamily="49" charset="-122"/>
                <a:ea typeface="隶书" pitchFamily="49" charset="-122"/>
              </a:rPr>
              <a:t>RAID 5</a:t>
            </a:r>
            <a:r>
              <a:rPr lang="zh-CN" altLang="en-US">
                <a:latin typeface="隶书" pitchFamily="49" charset="-122"/>
                <a:ea typeface="隶书" pitchFamily="49" charset="-122"/>
              </a:rPr>
              <a:t>适合于读为主的应用</a:t>
            </a:r>
            <a:endParaRPr lang="en-US" altLang="zh-CN">
              <a:latin typeface="隶书" pitchFamily="49" charset="-122"/>
              <a:ea typeface="隶书" pitchFamily="49" charset="-122"/>
            </a:endParaRPr>
          </a:p>
          <a:p>
            <a:pPr lvl="1" eaLnBrk="1" hangingPunct="1"/>
            <a:r>
              <a:rPr lang="en-US" altLang="zh-CN">
                <a:latin typeface="隶书" pitchFamily="49" charset="-122"/>
                <a:ea typeface="隶书" pitchFamily="49" charset="-122"/>
              </a:rPr>
              <a:t>RAID 10</a:t>
            </a:r>
            <a:r>
              <a:rPr lang="zh-CN" altLang="en-US">
                <a:latin typeface="隶书" pitchFamily="49" charset="-122"/>
                <a:ea typeface="隶书" pitchFamily="49" charset="-122"/>
              </a:rPr>
              <a:t>适合于写为主的应用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138" name="Rectangle 2"/>
          <p:cNvSpPr>
            <a:spLocks noGrp="1" noChangeArrowheads="1"/>
          </p:cNvSpPr>
          <p:nvPr>
            <p:ph type="title"/>
          </p:nvPr>
        </p:nvSpPr>
        <p:spPr/>
        <p:txBody>
          <a:bodyPr/>
          <a:lstStyle/>
          <a:p>
            <a:pPr eaLnBrk="1" hangingPunct="1">
              <a:defRPr/>
            </a:pPr>
            <a:r>
              <a:rPr lang="zh-CN" altLang="en-US"/>
              <a:t>物理存储介质</a:t>
            </a:r>
          </a:p>
        </p:txBody>
      </p:sp>
      <p:sp>
        <p:nvSpPr>
          <p:cNvPr id="17411" name="Rectangle 3"/>
          <p:cNvSpPr>
            <a:spLocks noGrp="1" noChangeArrowheads="1"/>
          </p:cNvSpPr>
          <p:nvPr>
            <p:ph type="body" idx="1"/>
          </p:nvPr>
        </p:nvSpPr>
        <p:spPr/>
        <p:txBody>
          <a:bodyPr/>
          <a:lstStyle/>
          <a:p>
            <a:pPr eaLnBrk="1" hangingPunct="1"/>
            <a:r>
              <a:rPr lang="zh-CN" altLang="en-US" dirty="0"/>
              <a:t>磁盘存储器（</a:t>
            </a:r>
            <a:r>
              <a:rPr lang="en-US" altLang="zh-CN" dirty="0"/>
              <a:t>Magnetic-disk storage</a:t>
            </a:r>
            <a:r>
              <a:rPr lang="zh-CN" altLang="en-US" dirty="0"/>
              <a:t>） </a:t>
            </a:r>
            <a:r>
              <a:rPr lang="zh-CN" altLang="en-US" dirty="0">
                <a:solidFill>
                  <a:schemeClr val="tx1">
                    <a:lumMod val="50000"/>
                    <a:lumOff val="50000"/>
                  </a:schemeClr>
                </a:solidFill>
              </a:rPr>
              <a:t>硬盘</a:t>
            </a:r>
          </a:p>
          <a:p>
            <a:pPr lvl="1" eaLnBrk="1" hangingPunct="1"/>
            <a:r>
              <a:rPr lang="zh-CN" altLang="en-US" dirty="0"/>
              <a:t>直接读取设备，支持随机读取</a:t>
            </a:r>
          </a:p>
          <a:p>
            <a:pPr lvl="1" eaLnBrk="1" hangingPunct="1"/>
            <a:r>
              <a:rPr lang="zh-CN" altLang="en-US" dirty="0"/>
              <a:t>非易失联机数据存储设备</a:t>
            </a:r>
          </a:p>
          <a:p>
            <a:pPr lvl="1" eaLnBrk="1" hangingPunct="1"/>
            <a:r>
              <a:rPr lang="zh-CN" altLang="en-US" dirty="0"/>
              <a:t>访问数据时，磁盘</a:t>
            </a:r>
            <a:r>
              <a:rPr lang="zh-CN" altLang="en-US" dirty="0">
                <a:sym typeface="Wingdings" pitchFamily="2" charset="2"/>
              </a:rPr>
              <a:t></a:t>
            </a:r>
            <a:r>
              <a:rPr lang="zh-CN" altLang="en-US" dirty="0"/>
              <a:t>内存；修改后的数据，内存 </a:t>
            </a:r>
            <a:r>
              <a:rPr lang="zh-CN" altLang="en-US" dirty="0">
                <a:sym typeface="Wingdings" pitchFamily="2" charset="2"/>
              </a:rPr>
              <a:t>磁盘</a:t>
            </a:r>
          </a:p>
          <a:p>
            <a:pPr eaLnBrk="1" hangingPunct="1"/>
            <a:r>
              <a:rPr lang="zh-CN" altLang="en-US" dirty="0">
                <a:sym typeface="Wingdings" pitchFamily="2" charset="2"/>
              </a:rPr>
              <a:t>光学存储器（</a:t>
            </a:r>
            <a:r>
              <a:rPr lang="en-US" altLang="zh-CN" dirty="0">
                <a:sym typeface="Wingdings" pitchFamily="2" charset="2"/>
              </a:rPr>
              <a:t>Optical storage</a:t>
            </a:r>
            <a:r>
              <a:rPr lang="zh-CN" altLang="en-US" dirty="0">
                <a:sym typeface="Wingdings" pitchFamily="2" charset="2"/>
              </a:rPr>
              <a:t>）</a:t>
            </a:r>
          </a:p>
          <a:p>
            <a:pPr lvl="1" eaLnBrk="1" hangingPunct="1"/>
            <a:r>
              <a:rPr lang="zh-CN" altLang="en-US" dirty="0">
                <a:sym typeface="Wingdings" pitchFamily="2" charset="2"/>
              </a:rPr>
              <a:t>只读</a:t>
            </a:r>
            <a:r>
              <a:rPr lang="en-US" altLang="zh-CN" dirty="0">
                <a:sym typeface="Wingdings" pitchFamily="2" charset="2"/>
              </a:rPr>
              <a:t>(CD-ROM)</a:t>
            </a:r>
            <a:r>
              <a:rPr lang="zh-CN" altLang="en-US" dirty="0">
                <a:sym typeface="Wingdings" pitchFamily="2" charset="2"/>
              </a:rPr>
              <a:t>、一次写多次读</a:t>
            </a:r>
            <a:r>
              <a:rPr lang="en-US" altLang="zh-CN" dirty="0">
                <a:sym typeface="Wingdings" pitchFamily="2" charset="2"/>
              </a:rPr>
              <a:t>(WORM)</a:t>
            </a:r>
            <a:r>
              <a:rPr lang="zh-CN" altLang="en-US" dirty="0">
                <a:sym typeface="Wingdings" pitchFamily="2" charset="2"/>
              </a:rPr>
              <a:t>、多次写</a:t>
            </a:r>
            <a:r>
              <a:rPr lang="en-US" altLang="zh-CN" dirty="0">
                <a:sym typeface="Wingdings" pitchFamily="2" charset="2"/>
              </a:rPr>
              <a:t>(CD-RW)</a:t>
            </a:r>
          </a:p>
          <a:p>
            <a:pPr eaLnBrk="1" hangingPunct="1"/>
            <a:r>
              <a:rPr lang="zh-CN" altLang="en-US" dirty="0">
                <a:sym typeface="Wingdings" pitchFamily="2" charset="2"/>
              </a:rPr>
              <a:t>磁带（</a:t>
            </a:r>
            <a:r>
              <a:rPr lang="en-US" altLang="zh-CN" dirty="0">
                <a:sym typeface="Wingdings" pitchFamily="2" charset="2"/>
              </a:rPr>
              <a:t>tape</a:t>
            </a:r>
            <a:r>
              <a:rPr lang="zh-CN" altLang="en-US" dirty="0">
                <a:sym typeface="Wingdings" pitchFamily="2" charset="2"/>
              </a:rPr>
              <a:t>）</a:t>
            </a:r>
          </a:p>
          <a:p>
            <a:pPr lvl="1" eaLnBrk="1" hangingPunct="1"/>
            <a:r>
              <a:rPr lang="zh-CN" altLang="en-US" dirty="0">
                <a:sym typeface="Wingdings" pitchFamily="2" charset="2"/>
              </a:rPr>
              <a:t>顺序访问，归档存储，容量大，价格便宜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2" name="Rectangle 2"/>
          <p:cNvSpPr>
            <a:spLocks noGrp="1" noChangeArrowheads="1"/>
          </p:cNvSpPr>
          <p:nvPr>
            <p:ph type="title"/>
          </p:nvPr>
        </p:nvSpPr>
        <p:spPr/>
        <p:txBody>
          <a:bodyPr/>
          <a:lstStyle/>
          <a:p>
            <a:pPr eaLnBrk="1" hangingPunct="1">
              <a:defRPr/>
            </a:pPr>
            <a:r>
              <a:rPr lang="zh-CN" altLang="en-US"/>
              <a:t>磁盘</a:t>
            </a:r>
          </a:p>
        </p:txBody>
      </p:sp>
      <p:pic>
        <p:nvPicPr>
          <p:cNvPr id="18435" name="Picture 4"/>
          <p:cNvPicPr>
            <a:picLocks noGrp="1" noChangeAspect="1" noChangeArrowheads="1"/>
          </p:cNvPicPr>
          <p:nvPr>
            <p:ph type="body" idx="1"/>
          </p:nvPr>
        </p:nvPicPr>
        <p:blipFill>
          <a:blip r:embed="rId3" cstate="print"/>
          <a:srcRect l="2472" t="1099" r="2678" b="1373"/>
          <a:stretch>
            <a:fillRect/>
          </a:stretch>
        </p:blipFill>
        <p:spPr>
          <a:xfrm>
            <a:off x="893763" y="1219200"/>
            <a:ext cx="7315200" cy="5486400"/>
          </a:xfrm>
          <a:noFill/>
          <a:ln w="76200" cmpd="tri">
            <a:solidFill>
              <a:schemeClr val="tx2"/>
            </a:solidFill>
          </a:ln>
        </p:spPr>
      </p:pic>
      <p:sp>
        <p:nvSpPr>
          <p:cNvPr id="2" name="Rectangle 3">
            <a:extLst>
              <a:ext uri="{FF2B5EF4-FFF2-40B4-BE49-F238E27FC236}">
                <a16:creationId xmlns:a16="http://schemas.microsoft.com/office/drawing/2014/main" id="{6087CA7E-CED9-16A1-CBBA-8B2743C09EEA}"/>
              </a:ext>
            </a:extLst>
          </p:cNvPr>
          <p:cNvSpPr txBox="1">
            <a:spLocks noChangeArrowheads="1"/>
          </p:cNvSpPr>
          <p:nvPr/>
        </p:nvSpPr>
        <p:spPr bwMode="auto">
          <a:xfrm>
            <a:off x="6012160" y="3037520"/>
            <a:ext cx="2808312" cy="1849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33"/>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eaLnBrk="1" hangingPunct="1"/>
            <a:r>
              <a:rPr lang="zh-CN" altLang="en-US" sz="1600" b="0" kern="0"/>
              <a:t>基本构成</a:t>
            </a:r>
          </a:p>
          <a:p>
            <a:pPr lvl="1" eaLnBrk="1" hangingPunct="1"/>
            <a:r>
              <a:rPr lang="zh-CN" altLang="en-US" sz="1400" b="0" kern="0"/>
              <a:t>盘片</a:t>
            </a:r>
            <a:r>
              <a:rPr lang="en-US" altLang="zh-CN" sz="1400" b="0" kern="0"/>
              <a:t>(platter)</a:t>
            </a:r>
            <a:r>
              <a:rPr lang="zh-CN" altLang="en-US" sz="1400" b="0" kern="0"/>
              <a:t>、磁道</a:t>
            </a:r>
            <a:r>
              <a:rPr lang="en-US" altLang="zh-CN" sz="1400" b="0" kern="0"/>
              <a:t>(track)</a:t>
            </a:r>
            <a:r>
              <a:rPr lang="zh-CN" altLang="en-US" sz="1400" b="0" kern="0"/>
              <a:t>、扇区</a:t>
            </a:r>
            <a:r>
              <a:rPr lang="en-US" altLang="zh-CN" sz="1400" b="0" kern="0"/>
              <a:t>(sector)</a:t>
            </a:r>
            <a:r>
              <a:rPr lang="zh-CN" altLang="en-US" sz="1400" b="0" kern="0"/>
              <a:t>、柱面</a:t>
            </a:r>
            <a:r>
              <a:rPr lang="en-US" altLang="zh-CN" sz="1400" b="0" kern="0"/>
              <a:t>(cylinder)</a:t>
            </a:r>
          </a:p>
          <a:p>
            <a:pPr lvl="1" eaLnBrk="1" hangingPunct="1"/>
            <a:r>
              <a:rPr lang="zh-CN" altLang="en-US" sz="1400" b="0" kern="0"/>
              <a:t>读写头</a:t>
            </a:r>
            <a:r>
              <a:rPr lang="en-US" altLang="zh-CN" sz="1400" b="0" kern="0"/>
              <a:t>(read-write head)</a:t>
            </a:r>
            <a:r>
              <a:rPr lang="zh-CN" altLang="en-US" sz="1400" b="0" kern="0"/>
              <a:t>：反转磁性物质磁化的方向</a:t>
            </a:r>
          </a:p>
          <a:p>
            <a:pPr lvl="1" eaLnBrk="1" hangingPunct="1"/>
            <a:r>
              <a:rPr lang="zh-CN" altLang="en-US" sz="1400" b="0" kern="0"/>
              <a:t>磁盘臂</a:t>
            </a:r>
            <a:r>
              <a:rPr lang="en-US" altLang="zh-CN" sz="1400" b="0" kern="0"/>
              <a:t>(disk arm)</a:t>
            </a:r>
          </a:p>
          <a:p>
            <a:pPr lvl="1" eaLnBrk="1" hangingPunct="1"/>
            <a:r>
              <a:rPr lang="zh-CN" altLang="en-US" sz="1400" b="0" kern="0"/>
              <a:t>磁盘控制器</a:t>
            </a:r>
            <a:r>
              <a:rPr lang="en-US" altLang="zh-CN" sz="1400" b="0" kern="0"/>
              <a:t>(disk controller)</a:t>
            </a:r>
            <a:r>
              <a:rPr lang="zh-CN" altLang="en-US" sz="1400" b="0" kern="0"/>
              <a:t>：接受读写扇区命令，定位读写头。向扇区写入数据时附加校验和</a:t>
            </a:r>
            <a:r>
              <a:rPr lang="en-US" altLang="zh-CN" sz="1400" b="0" kern="0"/>
              <a:t>(checksum)</a:t>
            </a:r>
            <a:r>
              <a:rPr lang="zh-CN" altLang="en-US" sz="1400" b="0" kern="0"/>
              <a:t>，读取时重新计算校验和</a:t>
            </a:r>
          </a:p>
          <a:p>
            <a:pPr eaLnBrk="1" hangingPunct="1"/>
            <a:endParaRPr lang="en-US" altLang="zh-CN" sz="1600" b="0" kern="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960457f-1d07-45e8-8d0d-0998d77e3f7b"/>
  <p:tag name="COMMONDATA" val="eyJoZGlkIjoiYzQ3MzAwZjMwZmRlYjYzY2MwNTYwZDAyOTkwNjcwMDc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3f15d138-a223-49a1-aab3-c71615bb85df}"/>
  <p:tag name="TABLE_ENDDRAG_ORIGIN_RECT" val="699*227"/>
  <p:tag name="TABLE_ENDDRAG_RECT" val="10*133*699*227"/>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隶书" pitchFamily="49" charset="-122"/>
          </a:defRPr>
        </a:defPPr>
      </a:lstStyle>
    </a:spDef>
    <a:lnDef>
      <a:spPr bwMode="auto">
        <a:xfrm>
          <a:off x="0" y="0"/>
          <a:ext cx="1" cy="1"/>
        </a:xfrm>
        <a:custGeom>
          <a:avLst/>
          <a:gdLst/>
          <a:ahLst/>
          <a:cxnLst/>
          <a:rect l="0" t="0" r="0" b="0"/>
          <a:pathLst/>
        </a:custGeom>
        <a:solidFill>
          <a:srgbClr val="00CC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隶书"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4914</Words>
  <Application>Microsoft Office PowerPoint</Application>
  <PresentationFormat>全屏显示(4:3)</PresentationFormat>
  <Paragraphs>687</Paragraphs>
  <Slides>78</Slides>
  <Notes>43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78</vt:i4>
      </vt:variant>
    </vt:vector>
  </HeadingPairs>
  <TitlesOfParts>
    <vt:vector size="95" baseType="lpstr">
      <vt:lpstr>黑体</vt:lpstr>
      <vt:lpstr>华文新魏</vt:lpstr>
      <vt:lpstr>华文行楷</vt:lpstr>
      <vt:lpstr>华文中宋</vt:lpstr>
      <vt:lpstr>楷体_GB2312</vt:lpstr>
      <vt:lpstr>隶书</vt:lpstr>
      <vt:lpstr>微软雅黑</vt:lpstr>
      <vt:lpstr>Arial</vt:lpstr>
      <vt:lpstr>Arial Black</vt:lpstr>
      <vt:lpstr>Comic Sans MS</vt:lpstr>
      <vt:lpstr>Helvetica</vt:lpstr>
      <vt:lpstr>Monotype Corsiva</vt:lpstr>
      <vt:lpstr>Tahoma</vt:lpstr>
      <vt:lpstr>Times New Roman</vt:lpstr>
      <vt:lpstr>Wingdings</vt:lpstr>
      <vt:lpstr>默认设计模板</vt:lpstr>
      <vt:lpstr>Blends</vt:lpstr>
      <vt:lpstr>06 数据库系统性能提升（一） （对应教材第七章）</vt:lpstr>
      <vt:lpstr>企业数据中心</vt:lpstr>
      <vt:lpstr>数据处理性能问题</vt:lpstr>
      <vt:lpstr>机器特性</vt:lpstr>
      <vt:lpstr>PowerPoint 演示文稿</vt:lpstr>
      <vt:lpstr>物理存储介质</vt:lpstr>
      <vt:lpstr>物理存储介质</vt:lpstr>
      <vt:lpstr>物理存储介质</vt:lpstr>
      <vt:lpstr>磁盘</vt:lpstr>
      <vt:lpstr>PowerPoint 演示文稿</vt:lpstr>
      <vt:lpstr>磁盘随机访问慢，顺序IO快</vt:lpstr>
      <vt:lpstr>PowerPoint 演示文稿</vt:lpstr>
      <vt:lpstr>PowerPoint 演示文稿</vt:lpstr>
      <vt:lpstr>PowerPoint 演示文稿</vt:lpstr>
      <vt:lpstr>PowerPoint 演示文稿</vt:lpstr>
      <vt:lpstr>PowerPoint 演示文稿</vt:lpstr>
      <vt:lpstr>PowerPoint 演示文稿</vt:lpstr>
      <vt:lpstr>减少无效运输—创建索引（Index）</vt:lpstr>
      <vt:lpstr>索引</vt:lpstr>
      <vt:lpstr>B+树</vt:lpstr>
      <vt:lpstr>B+树</vt:lpstr>
      <vt:lpstr>B+树</vt:lpstr>
      <vt:lpstr>B+树</vt:lpstr>
      <vt:lpstr>B+树</vt:lpstr>
      <vt:lpstr>B+树</vt:lpstr>
      <vt:lpstr>B+树  vs  二叉树</vt:lpstr>
      <vt:lpstr>减少无效运输—创建索引（Index）</vt:lpstr>
      <vt:lpstr>索引原理：压缩和排序</vt:lpstr>
      <vt:lpstr>PowerPoint 演示文稿</vt:lpstr>
      <vt:lpstr>PowerPoint 演示文稿</vt:lpstr>
      <vt:lpstr>PowerPoint 演示文稿</vt:lpstr>
      <vt:lpstr>PowerPoint 演示文稿</vt:lpstr>
      <vt:lpstr>散列索引（又称哈希索引）</vt:lpstr>
      <vt:lpstr>散列索引</vt:lpstr>
      <vt:lpstr>散列索引</vt:lpstr>
      <vt:lpstr>散列索引</vt:lpstr>
      <vt:lpstr>哈希索引在大数据情形下尤为重要</vt:lpstr>
      <vt:lpstr>PowerPoint 演示文稿</vt:lpstr>
      <vt:lpstr> 当一个表中列的访问频次差异大时，尤其是长字段访问频次低，短字段访问频次高，如果还是按行存储，就会导致读取的有用率低，为什么？</vt:lpstr>
      <vt:lpstr>索引问题的思考</vt:lpstr>
      <vt:lpstr>减少磁头移动路程—把关系紧密的数据临近存储——聚簇(Clustering)</vt:lpstr>
      <vt:lpstr>提高表数据访问性能—连续空间存储</vt:lpstr>
      <vt:lpstr>访问频繁的数据存储在中央位置</vt:lpstr>
      <vt:lpstr>连续的磁盘空间存储实现方法</vt:lpstr>
      <vt:lpstr>多维索引</vt:lpstr>
      <vt:lpstr>多维索引</vt:lpstr>
      <vt:lpstr>多维索引：k-d树</vt:lpstr>
      <vt:lpstr>多维索引：四叉树</vt:lpstr>
      <vt:lpstr>多维索引：R树</vt:lpstr>
      <vt:lpstr>索引——最重要，最基本的技能</vt:lpstr>
      <vt:lpstr>索引——最重要，最基本的技能</vt:lpstr>
      <vt:lpstr>PowerPoint 演示文稿</vt:lpstr>
      <vt:lpstr>附：磁盘</vt:lpstr>
      <vt:lpstr>附：磁盘访问优化</vt:lpstr>
      <vt:lpstr>附： RAID</vt:lpstr>
      <vt:lpstr>附：冗余</vt:lpstr>
      <vt:lpstr>附：冗余</vt:lpstr>
      <vt:lpstr>附：冗余</vt:lpstr>
      <vt:lpstr>附：拆分</vt:lpstr>
      <vt:lpstr>附：拆分</vt:lpstr>
      <vt:lpstr>附： RAID级别</vt:lpstr>
      <vt:lpstr>附： RAID 0</vt:lpstr>
      <vt:lpstr>附： RAID 1</vt:lpstr>
      <vt:lpstr>附： RAID 3</vt:lpstr>
      <vt:lpstr>附： RAID 3</vt:lpstr>
      <vt:lpstr>附： RAID 3</vt:lpstr>
      <vt:lpstr>附： RAID 4</vt:lpstr>
      <vt:lpstr>附： RAID 4</vt:lpstr>
      <vt:lpstr>附： RAID 4</vt:lpstr>
      <vt:lpstr>附： RAID 5</vt:lpstr>
      <vt:lpstr>附： RAID 6</vt:lpstr>
      <vt:lpstr>附： RAID 6</vt:lpstr>
      <vt:lpstr>附： RAID 6</vt:lpstr>
      <vt:lpstr>附： RAID 6</vt:lpstr>
      <vt:lpstr>PowerPoint 演示文稿</vt:lpstr>
      <vt:lpstr>附：选择合适的RAID级别</vt:lpstr>
      <vt:lpstr>附：选择合适的RAID级别</vt:lpstr>
      <vt:lpstr>附：选择合适的RAID级别</vt:lpstr>
    </vt:vector>
  </TitlesOfParts>
  <Company>bds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yjm</dc:creator>
  <cp:lastModifiedBy>Li Youhuan</cp:lastModifiedBy>
  <cp:revision>243</cp:revision>
  <dcterms:created xsi:type="dcterms:W3CDTF">2004-08-25T04:18:00Z</dcterms:created>
  <dcterms:modified xsi:type="dcterms:W3CDTF">2024-03-27T05:54:30Z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786D4880FA6C4AF3972B051C3E682E0E</vt:lpwstr>
  </property>
</Properties>
</file>