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7" r:id="rId2"/>
  </p:sldMasterIdLst>
  <p:notesMasterIdLst>
    <p:notesMasterId r:id="rId47"/>
  </p:notesMasterIdLst>
  <p:sldIdLst>
    <p:sldId id="636" r:id="rId3"/>
    <p:sldId id="562" r:id="rId4"/>
    <p:sldId id="619" r:id="rId5"/>
    <p:sldId id="1180" r:id="rId6"/>
    <p:sldId id="555" r:id="rId7"/>
    <p:sldId id="1148" r:id="rId8"/>
    <p:sldId id="1149" r:id="rId9"/>
    <p:sldId id="1150" r:id="rId10"/>
    <p:sldId id="1151" r:id="rId11"/>
    <p:sldId id="1152" r:id="rId12"/>
    <p:sldId id="1153" r:id="rId13"/>
    <p:sldId id="556" r:id="rId14"/>
    <p:sldId id="1412" r:id="rId15"/>
    <p:sldId id="1413" r:id="rId16"/>
    <p:sldId id="1414" r:id="rId17"/>
    <p:sldId id="1418" r:id="rId18"/>
    <p:sldId id="1420" r:id="rId19"/>
    <p:sldId id="1421" r:id="rId20"/>
    <p:sldId id="1422" r:id="rId21"/>
    <p:sldId id="1429" r:id="rId22"/>
    <p:sldId id="1430" r:id="rId23"/>
    <p:sldId id="1431" r:id="rId24"/>
    <p:sldId id="1432" r:id="rId25"/>
    <p:sldId id="1433" r:id="rId26"/>
    <p:sldId id="1434" r:id="rId27"/>
    <p:sldId id="1391" r:id="rId28"/>
    <p:sldId id="1392" r:id="rId29"/>
    <p:sldId id="1393" r:id="rId30"/>
    <p:sldId id="557" r:id="rId31"/>
    <p:sldId id="376" r:id="rId32"/>
    <p:sldId id="355" r:id="rId33"/>
    <p:sldId id="450" r:id="rId34"/>
    <p:sldId id="451" r:id="rId35"/>
    <p:sldId id="1911" r:id="rId36"/>
    <p:sldId id="1912" r:id="rId37"/>
    <p:sldId id="1910" r:id="rId38"/>
    <p:sldId id="1598" r:id="rId39"/>
    <p:sldId id="1599" r:id="rId40"/>
    <p:sldId id="1600" r:id="rId41"/>
    <p:sldId id="1665" r:id="rId42"/>
    <p:sldId id="1664" r:id="rId43"/>
    <p:sldId id="1660" r:id="rId44"/>
    <p:sldId id="1661" r:id="rId45"/>
    <p:sldId id="605" r:id="rId46"/>
  </p:sldIdLst>
  <p:sldSz cx="9144000" cy="6858000" type="screen4x3"/>
  <p:notesSz cx="7099300" cy="10234613"/>
  <p:custDataLst>
    <p:tags r:id="rId48"/>
  </p:custDataLst>
  <p:defaultTextStyle>
    <a:defPPr>
      <a:defRPr lang="zh-CN"/>
    </a:defPPr>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18" userDrawn="1">
          <p15:clr>
            <a:srgbClr val="A4A3A4"/>
          </p15:clr>
        </p15:guide>
        <p15:guide id="2" pos="28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CC0066"/>
    <a:srgbClr val="CCECFF"/>
    <a:srgbClr val="FF66FF"/>
    <a:srgbClr val="9999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6A59C3-D2BC-2744-9870-E6981141E2D6}" v="53" dt="2024-03-26T16:05:49.581"/>
    <p1510:client id="{977630D3-4E92-C143-89AB-97A26339AD68}" v="1" dt="2024-03-26T16:29:33.34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6327"/>
  </p:normalViewPr>
  <p:slideViewPr>
    <p:cSldViewPr showGuides="1">
      <p:cViewPr varScale="1">
        <p:scale>
          <a:sx n="98" d="100"/>
          <a:sy n="98" d="100"/>
        </p:scale>
        <p:origin x="1173" y="39"/>
      </p:cViewPr>
      <p:guideLst>
        <p:guide orient="horz" pos="2218"/>
        <p:guide pos="286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84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microsoft.com/office/2016/11/relationships/changesInfo" Target="changesInfos/changesInfo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gs" Target="tags/tag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uhuan Li" userId="31ef2ba0f36c268c" providerId="LiveId" clId="{4F6A59C3-D2BC-2744-9870-E6981141E2D6}"/>
    <pc:docChg chg="undo custSel addSld delSld modSld sldOrd">
      <pc:chgData name="Youhuan Li" userId="31ef2ba0f36c268c" providerId="LiveId" clId="{4F6A59C3-D2BC-2744-9870-E6981141E2D6}" dt="2024-03-26T16:06:59.480" v="556"/>
      <pc:docMkLst>
        <pc:docMk/>
      </pc:docMkLst>
      <pc:sldChg chg="addSp delSp modSp mod">
        <pc:chgData name="Youhuan Li" userId="31ef2ba0f36c268c" providerId="LiveId" clId="{4F6A59C3-D2BC-2744-9870-E6981141E2D6}" dt="2024-03-26T14:59:21.236" v="252" actId="13926"/>
        <pc:sldMkLst>
          <pc:docMk/>
          <pc:sldMk cId="0" sldId="543"/>
        </pc:sldMkLst>
        <pc:spChg chg="mod">
          <ac:chgData name="Youhuan Li" userId="31ef2ba0f36c268c" providerId="LiveId" clId="{4F6A59C3-D2BC-2744-9870-E6981141E2D6}" dt="2024-03-26T14:35:38.047" v="10" actId="14100"/>
          <ac:spMkLst>
            <pc:docMk/>
            <pc:sldMk cId="0" sldId="543"/>
            <ac:spMk id="3" creationId="{00000000-0000-0000-0000-000000000000}"/>
          </ac:spMkLst>
        </pc:spChg>
        <pc:spChg chg="del mod">
          <ac:chgData name="Youhuan Li" userId="31ef2ba0f36c268c" providerId="LiveId" clId="{4F6A59C3-D2BC-2744-9870-E6981141E2D6}" dt="2024-03-26T14:36:20.160" v="14" actId="478"/>
          <ac:spMkLst>
            <pc:docMk/>
            <pc:sldMk cId="0" sldId="543"/>
            <ac:spMk id="4" creationId="{00000000-0000-0000-0000-000000000000}"/>
          </ac:spMkLst>
        </pc:spChg>
        <pc:spChg chg="add del">
          <ac:chgData name="Youhuan Li" userId="31ef2ba0f36c268c" providerId="LiveId" clId="{4F6A59C3-D2BC-2744-9870-E6981141E2D6}" dt="2024-03-26T14:34:40.994" v="4" actId="22"/>
          <ac:spMkLst>
            <pc:docMk/>
            <pc:sldMk cId="0" sldId="543"/>
            <ac:spMk id="6" creationId="{24FEC1B2-AAA9-AD2E-AEEF-A214357C77E0}"/>
          </ac:spMkLst>
        </pc:spChg>
        <pc:spChg chg="add mod">
          <ac:chgData name="Youhuan Li" userId="31ef2ba0f36c268c" providerId="LiveId" clId="{4F6A59C3-D2BC-2744-9870-E6981141E2D6}" dt="2024-03-26T14:36:34.278" v="19" actId="1076"/>
          <ac:spMkLst>
            <pc:docMk/>
            <pc:sldMk cId="0" sldId="543"/>
            <ac:spMk id="7" creationId="{932D1556-E48C-6DC0-6C69-5D43C4B90355}"/>
          </ac:spMkLst>
        </pc:spChg>
        <pc:spChg chg="mod">
          <ac:chgData name="Youhuan Li" userId="31ef2ba0f36c268c" providerId="LiveId" clId="{4F6A59C3-D2BC-2744-9870-E6981141E2D6}" dt="2024-03-26T14:36:22.713" v="15" actId="1076"/>
          <ac:spMkLst>
            <pc:docMk/>
            <pc:sldMk cId="0" sldId="543"/>
            <ac:spMk id="40962" creationId="{00000000-0000-0000-0000-000000000000}"/>
          </ac:spMkLst>
        </pc:spChg>
        <pc:spChg chg="mod">
          <ac:chgData name="Youhuan Li" userId="31ef2ba0f36c268c" providerId="LiveId" clId="{4F6A59C3-D2BC-2744-9870-E6981141E2D6}" dt="2024-03-26T14:59:21.236" v="252" actId="13926"/>
          <ac:spMkLst>
            <pc:docMk/>
            <pc:sldMk cId="0" sldId="543"/>
            <ac:spMk id="40971" creationId="{00000000-0000-0000-0000-000000000000}"/>
          </ac:spMkLst>
        </pc:spChg>
      </pc:sldChg>
      <pc:sldChg chg="addSp delSp modSp mod">
        <pc:chgData name="Youhuan Li" userId="31ef2ba0f36c268c" providerId="LiveId" clId="{4F6A59C3-D2BC-2744-9870-E6981141E2D6}" dt="2024-03-26T14:42:51.719" v="95" actId="20577"/>
        <pc:sldMkLst>
          <pc:docMk/>
          <pc:sldMk cId="0" sldId="544"/>
        </pc:sldMkLst>
        <pc:spChg chg="add mod">
          <ac:chgData name="Youhuan Li" userId="31ef2ba0f36c268c" providerId="LiveId" clId="{4F6A59C3-D2BC-2744-9870-E6981141E2D6}" dt="2024-03-26T14:42:51.719" v="95" actId="20577"/>
          <ac:spMkLst>
            <pc:docMk/>
            <pc:sldMk cId="0" sldId="544"/>
            <ac:spMk id="2" creationId="{1B686DC2-361E-5F48-3FA5-8130A75A8AB2}"/>
          </ac:spMkLst>
        </pc:spChg>
        <pc:spChg chg="add mod">
          <ac:chgData name="Youhuan Li" userId="31ef2ba0f36c268c" providerId="LiveId" clId="{4F6A59C3-D2BC-2744-9870-E6981141E2D6}" dt="2024-03-26T14:39:03.773" v="29" actId="14100"/>
          <ac:spMkLst>
            <pc:docMk/>
            <pc:sldMk cId="0" sldId="544"/>
            <ac:spMk id="3" creationId="{3C0D5B14-33AC-2C9D-03DB-C465AC3FEE35}"/>
          </ac:spMkLst>
        </pc:spChg>
        <pc:spChg chg="del mod">
          <ac:chgData name="Youhuan Li" userId="31ef2ba0f36c268c" providerId="LiveId" clId="{4F6A59C3-D2BC-2744-9870-E6981141E2D6}" dt="2024-03-26T14:38:58.488" v="27" actId="478"/>
          <ac:spMkLst>
            <pc:docMk/>
            <pc:sldMk cId="0" sldId="544"/>
            <ac:spMk id="41986" creationId="{00000000-0000-0000-0000-000000000000}"/>
          </ac:spMkLst>
        </pc:spChg>
        <pc:spChg chg="del mod">
          <ac:chgData name="Youhuan Li" userId="31ef2ba0f36c268c" providerId="LiveId" clId="{4F6A59C3-D2BC-2744-9870-E6981141E2D6}" dt="2024-03-26T14:38:58.488" v="27" actId="478"/>
          <ac:spMkLst>
            <pc:docMk/>
            <pc:sldMk cId="0" sldId="544"/>
            <ac:spMk id="41987" creationId="{00000000-0000-0000-0000-000000000000}"/>
          </ac:spMkLst>
        </pc:spChg>
      </pc:sldChg>
      <pc:sldChg chg="addSp delSp modSp mod">
        <pc:chgData name="Youhuan Li" userId="31ef2ba0f36c268c" providerId="LiveId" clId="{4F6A59C3-D2BC-2744-9870-E6981141E2D6}" dt="2024-03-26T14:43:51.909" v="104" actId="1076"/>
        <pc:sldMkLst>
          <pc:docMk/>
          <pc:sldMk cId="0" sldId="545"/>
        </pc:sldMkLst>
        <pc:spChg chg="add mod">
          <ac:chgData name="Youhuan Li" userId="31ef2ba0f36c268c" providerId="LiveId" clId="{4F6A59C3-D2BC-2744-9870-E6981141E2D6}" dt="2024-03-26T14:43:51.909" v="104" actId="1076"/>
          <ac:spMkLst>
            <pc:docMk/>
            <pc:sldMk cId="0" sldId="545"/>
            <ac:spMk id="2" creationId="{438AA6F0-0794-5B50-9336-29B285E94A8C}"/>
          </ac:spMkLst>
        </pc:spChg>
        <pc:spChg chg="add mod">
          <ac:chgData name="Youhuan Li" userId="31ef2ba0f36c268c" providerId="LiveId" clId="{4F6A59C3-D2BC-2744-9870-E6981141E2D6}" dt="2024-03-26T14:43:49.180" v="103" actId="1076"/>
          <ac:spMkLst>
            <pc:docMk/>
            <pc:sldMk cId="0" sldId="545"/>
            <ac:spMk id="3" creationId="{30DC0C4E-1028-18E5-15D8-9EA15CF0462E}"/>
          </ac:spMkLst>
        </pc:spChg>
        <pc:spChg chg="del mod">
          <ac:chgData name="Youhuan Li" userId="31ef2ba0f36c268c" providerId="LiveId" clId="{4F6A59C3-D2BC-2744-9870-E6981141E2D6}" dt="2024-03-26T14:43:43.855" v="102" actId="478"/>
          <ac:spMkLst>
            <pc:docMk/>
            <pc:sldMk cId="0" sldId="545"/>
            <ac:spMk id="43010" creationId="{00000000-0000-0000-0000-000000000000}"/>
          </ac:spMkLst>
        </pc:spChg>
        <pc:spChg chg="del mod">
          <ac:chgData name="Youhuan Li" userId="31ef2ba0f36c268c" providerId="LiveId" clId="{4F6A59C3-D2BC-2744-9870-E6981141E2D6}" dt="2024-03-26T14:43:43.855" v="102" actId="478"/>
          <ac:spMkLst>
            <pc:docMk/>
            <pc:sldMk cId="0" sldId="545"/>
            <ac:spMk id="43011" creationId="{00000000-0000-0000-0000-000000000000}"/>
          </ac:spMkLst>
        </pc:spChg>
      </pc:sldChg>
      <pc:sldChg chg="addSp modSp del mod">
        <pc:chgData name="Youhuan Li" userId="31ef2ba0f36c268c" providerId="LiveId" clId="{4F6A59C3-D2BC-2744-9870-E6981141E2D6}" dt="2024-03-26T14:46:30.348" v="134" actId="2696"/>
        <pc:sldMkLst>
          <pc:docMk/>
          <pc:sldMk cId="0" sldId="546"/>
        </pc:sldMkLst>
        <pc:spChg chg="add mod">
          <ac:chgData name="Youhuan Li" userId="31ef2ba0f36c268c" providerId="LiveId" clId="{4F6A59C3-D2BC-2744-9870-E6981141E2D6}" dt="2024-03-26T14:45:49.887" v="119"/>
          <ac:spMkLst>
            <pc:docMk/>
            <pc:sldMk cId="0" sldId="546"/>
            <ac:spMk id="2" creationId="{12981B7C-8627-5B4C-CB26-086FD486D1F4}"/>
          </ac:spMkLst>
        </pc:spChg>
        <pc:spChg chg="add mod">
          <ac:chgData name="Youhuan Li" userId="31ef2ba0f36c268c" providerId="LiveId" clId="{4F6A59C3-D2BC-2744-9870-E6981141E2D6}" dt="2024-03-26T14:45:49.887" v="119"/>
          <ac:spMkLst>
            <pc:docMk/>
            <pc:sldMk cId="0" sldId="546"/>
            <ac:spMk id="3" creationId="{6C049B71-0A22-2099-1D5C-0A088202AC76}"/>
          </ac:spMkLst>
        </pc:spChg>
        <pc:spChg chg="add mod">
          <ac:chgData name="Youhuan Li" userId="31ef2ba0f36c268c" providerId="LiveId" clId="{4F6A59C3-D2BC-2744-9870-E6981141E2D6}" dt="2024-03-26T14:45:57.988" v="125" actId="1076"/>
          <ac:spMkLst>
            <pc:docMk/>
            <pc:sldMk cId="0" sldId="546"/>
            <ac:spMk id="4" creationId="{FD15B571-6538-74DF-EEEE-7EC7F9C9CAF9}"/>
          </ac:spMkLst>
        </pc:spChg>
        <pc:spChg chg="add mod">
          <ac:chgData name="Youhuan Li" userId="31ef2ba0f36c268c" providerId="LiveId" clId="{4F6A59C3-D2BC-2744-9870-E6981141E2D6}" dt="2024-03-26T14:46:15.628" v="131" actId="1076"/>
          <ac:spMkLst>
            <pc:docMk/>
            <pc:sldMk cId="0" sldId="546"/>
            <ac:spMk id="5" creationId="{8E14839B-5348-92AA-E528-DDDCB124B07D}"/>
          </ac:spMkLst>
        </pc:spChg>
        <pc:spChg chg="mod">
          <ac:chgData name="Youhuan Li" userId="31ef2ba0f36c268c" providerId="LiveId" clId="{4F6A59C3-D2BC-2744-9870-E6981141E2D6}" dt="2024-03-26T14:46:10.234" v="129" actId="14100"/>
          <ac:spMkLst>
            <pc:docMk/>
            <pc:sldMk cId="0" sldId="546"/>
            <ac:spMk id="44034" creationId="{00000000-0000-0000-0000-000000000000}"/>
          </ac:spMkLst>
        </pc:spChg>
        <pc:spChg chg="mod">
          <ac:chgData name="Youhuan Li" userId="31ef2ba0f36c268c" providerId="LiveId" clId="{4F6A59C3-D2BC-2744-9870-E6981141E2D6}" dt="2024-03-26T14:46:10.234" v="129" actId="14100"/>
          <ac:spMkLst>
            <pc:docMk/>
            <pc:sldMk cId="0" sldId="546"/>
            <ac:spMk id="44035" creationId="{00000000-0000-0000-0000-000000000000}"/>
          </ac:spMkLst>
        </pc:spChg>
      </pc:sldChg>
      <pc:sldChg chg="addSp modSp del mod">
        <pc:chgData name="Youhuan Li" userId="31ef2ba0f36c268c" providerId="LiveId" clId="{4F6A59C3-D2BC-2744-9870-E6981141E2D6}" dt="2024-03-26T14:48:26.535" v="149" actId="2696"/>
        <pc:sldMkLst>
          <pc:docMk/>
          <pc:sldMk cId="0" sldId="547"/>
        </pc:sldMkLst>
        <pc:spChg chg="add mod">
          <ac:chgData name="Youhuan Li" userId="31ef2ba0f36c268c" providerId="LiveId" clId="{4F6A59C3-D2BC-2744-9870-E6981141E2D6}" dt="2024-03-26T14:47:17.805" v="138" actId="1076"/>
          <ac:spMkLst>
            <pc:docMk/>
            <pc:sldMk cId="0" sldId="547"/>
            <ac:spMk id="2" creationId="{385E78A6-F24B-7B1C-B42E-EE4DEE074666}"/>
          </ac:spMkLst>
        </pc:spChg>
        <pc:spChg chg="add mod">
          <ac:chgData name="Youhuan Li" userId="31ef2ba0f36c268c" providerId="LiveId" clId="{4F6A59C3-D2BC-2744-9870-E6981141E2D6}" dt="2024-03-26T14:47:17.805" v="138" actId="1076"/>
          <ac:spMkLst>
            <pc:docMk/>
            <pc:sldMk cId="0" sldId="547"/>
            <ac:spMk id="3" creationId="{BF87CF5A-B495-19BD-9537-419C6DAA9532}"/>
          </ac:spMkLst>
        </pc:spChg>
        <pc:spChg chg="add mod">
          <ac:chgData name="Youhuan Li" userId="31ef2ba0f36c268c" providerId="LiveId" clId="{4F6A59C3-D2BC-2744-9870-E6981141E2D6}" dt="2024-03-26T14:48:11.377" v="146" actId="1076"/>
          <ac:spMkLst>
            <pc:docMk/>
            <pc:sldMk cId="0" sldId="547"/>
            <ac:spMk id="4" creationId="{3A943BAF-3CCD-5FD6-379C-3FD8BF73193B}"/>
          </ac:spMkLst>
        </pc:spChg>
        <pc:spChg chg="mod">
          <ac:chgData name="Youhuan Li" userId="31ef2ba0f36c268c" providerId="LiveId" clId="{4F6A59C3-D2BC-2744-9870-E6981141E2D6}" dt="2024-03-26T14:48:01.356" v="144" actId="14100"/>
          <ac:spMkLst>
            <pc:docMk/>
            <pc:sldMk cId="0" sldId="547"/>
            <ac:spMk id="45058" creationId="{00000000-0000-0000-0000-000000000000}"/>
          </ac:spMkLst>
        </pc:spChg>
        <pc:spChg chg="mod">
          <ac:chgData name="Youhuan Li" userId="31ef2ba0f36c268c" providerId="LiveId" clId="{4F6A59C3-D2BC-2744-9870-E6981141E2D6}" dt="2024-03-26T14:48:01.356" v="144" actId="14100"/>
          <ac:spMkLst>
            <pc:docMk/>
            <pc:sldMk cId="0" sldId="547"/>
            <ac:spMk id="45059" creationId="{00000000-0000-0000-0000-000000000000}"/>
          </ac:spMkLst>
        </pc:spChg>
        <pc:spChg chg="mod">
          <ac:chgData name="Youhuan Li" userId="31ef2ba0f36c268c" providerId="LiveId" clId="{4F6A59C3-D2BC-2744-9870-E6981141E2D6}" dt="2024-03-26T14:47:23.918" v="139" actId="14100"/>
          <ac:spMkLst>
            <pc:docMk/>
            <pc:sldMk cId="0" sldId="547"/>
            <ac:spMk id="45060" creationId="{00000000-0000-0000-0000-000000000000}"/>
          </ac:spMkLst>
        </pc:spChg>
      </pc:sldChg>
      <pc:sldChg chg="modSp mod">
        <pc:chgData name="Youhuan Li" userId="31ef2ba0f36c268c" providerId="LiveId" clId="{4F6A59C3-D2BC-2744-9870-E6981141E2D6}" dt="2024-03-26T14:49:50.570" v="169" actId="404"/>
        <pc:sldMkLst>
          <pc:docMk/>
          <pc:sldMk cId="0" sldId="548"/>
        </pc:sldMkLst>
        <pc:spChg chg="mod">
          <ac:chgData name="Youhuan Li" userId="31ef2ba0f36c268c" providerId="LiveId" clId="{4F6A59C3-D2BC-2744-9870-E6981141E2D6}" dt="2024-03-26T14:49:50.570" v="169" actId="404"/>
          <ac:spMkLst>
            <pc:docMk/>
            <pc:sldMk cId="0" sldId="548"/>
            <ac:spMk id="46155" creationId="{00000000-0000-0000-0000-000000000000}"/>
          </ac:spMkLst>
        </pc:spChg>
      </pc:sldChg>
      <pc:sldChg chg="modSp del mod">
        <pc:chgData name="Youhuan Li" userId="31ef2ba0f36c268c" providerId="LiveId" clId="{4F6A59C3-D2BC-2744-9870-E6981141E2D6}" dt="2024-03-26T14:51:03.986" v="180" actId="2696"/>
        <pc:sldMkLst>
          <pc:docMk/>
          <pc:sldMk cId="0" sldId="549"/>
        </pc:sldMkLst>
        <pc:spChg chg="mod">
          <ac:chgData name="Youhuan Li" userId="31ef2ba0f36c268c" providerId="LiveId" clId="{4F6A59C3-D2BC-2744-9870-E6981141E2D6}" dt="2024-03-26T14:50:56.031" v="177" actId="14100"/>
          <ac:spMkLst>
            <pc:docMk/>
            <pc:sldMk cId="0" sldId="549"/>
            <ac:spMk id="47106" creationId="{00000000-0000-0000-0000-000000000000}"/>
          </ac:spMkLst>
        </pc:spChg>
        <pc:spChg chg="mod">
          <ac:chgData name="Youhuan Li" userId="31ef2ba0f36c268c" providerId="LiveId" clId="{4F6A59C3-D2BC-2744-9870-E6981141E2D6}" dt="2024-03-26T14:50:48.415" v="175" actId="14100"/>
          <ac:spMkLst>
            <pc:docMk/>
            <pc:sldMk cId="0" sldId="549"/>
            <ac:spMk id="47107" creationId="{00000000-0000-0000-0000-000000000000}"/>
          </ac:spMkLst>
        </pc:spChg>
      </pc:sldChg>
      <pc:sldChg chg="modSp mod">
        <pc:chgData name="Youhuan Li" userId="31ef2ba0f36c268c" providerId="LiveId" clId="{4F6A59C3-D2BC-2744-9870-E6981141E2D6}" dt="2024-03-26T15:38:59.596" v="389" actId="20577"/>
        <pc:sldMkLst>
          <pc:docMk/>
          <pc:sldMk cId="0" sldId="550"/>
        </pc:sldMkLst>
        <pc:spChg chg="mod">
          <ac:chgData name="Youhuan Li" userId="31ef2ba0f36c268c" providerId="LiveId" clId="{4F6A59C3-D2BC-2744-9870-E6981141E2D6}" dt="2024-03-26T15:38:59.596" v="389" actId="20577"/>
          <ac:spMkLst>
            <pc:docMk/>
            <pc:sldMk cId="0" sldId="550"/>
            <ac:spMk id="48186" creationId="{00000000-0000-0000-0000-000000000000}"/>
          </ac:spMkLst>
        </pc:spChg>
      </pc:sldChg>
      <pc:sldChg chg="modSp del mod">
        <pc:chgData name="Youhuan Li" userId="31ef2ba0f36c268c" providerId="LiveId" clId="{4F6A59C3-D2BC-2744-9870-E6981141E2D6}" dt="2024-03-26T14:56:15.537" v="241" actId="2696"/>
        <pc:sldMkLst>
          <pc:docMk/>
          <pc:sldMk cId="0" sldId="554"/>
        </pc:sldMkLst>
        <pc:spChg chg="mod">
          <ac:chgData name="Youhuan Li" userId="31ef2ba0f36c268c" providerId="LiveId" clId="{4F6A59C3-D2BC-2744-9870-E6981141E2D6}" dt="2024-03-26T14:56:06.175" v="238" actId="14100"/>
          <ac:spMkLst>
            <pc:docMk/>
            <pc:sldMk cId="0" sldId="554"/>
            <ac:spMk id="53250" creationId="{00000000-0000-0000-0000-000000000000}"/>
          </ac:spMkLst>
        </pc:spChg>
        <pc:spChg chg="mod">
          <ac:chgData name="Youhuan Li" userId="31ef2ba0f36c268c" providerId="LiveId" clId="{4F6A59C3-D2BC-2744-9870-E6981141E2D6}" dt="2024-03-26T14:56:06.175" v="238" actId="14100"/>
          <ac:spMkLst>
            <pc:docMk/>
            <pc:sldMk cId="0" sldId="554"/>
            <ac:spMk id="53251" creationId="{00000000-0000-0000-0000-000000000000}"/>
          </ac:spMkLst>
        </pc:spChg>
        <pc:spChg chg="mod">
          <ac:chgData name="Youhuan Li" userId="31ef2ba0f36c268c" providerId="LiveId" clId="{4F6A59C3-D2BC-2744-9870-E6981141E2D6}" dt="2024-03-26T14:56:06.175" v="238" actId="14100"/>
          <ac:spMkLst>
            <pc:docMk/>
            <pc:sldMk cId="0" sldId="554"/>
            <ac:spMk id="53254" creationId="{00000000-0000-0000-0000-000000000000}"/>
          </ac:spMkLst>
        </pc:spChg>
        <pc:spChg chg="mod">
          <ac:chgData name="Youhuan Li" userId="31ef2ba0f36c268c" providerId="LiveId" clId="{4F6A59C3-D2BC-2744-9870-E6981141E2D6}" dt="2024-03-26T14:56:06.175" v="238" actId="14100"/>
          <ac:spMkLst>
            <pc:docMk/>
            <pc:sldMk cId="0" sldId="554"/>
            <ac:spMk id="53255" creationId="{00000000-0000-0000-0000-000000000000}"/>
          </ac:spMkLst>
        </pc:spChg>
        <pc:spChg chg="mod">
          <ac:chgData name="Youhuan Li" userId="31ef2ba0f36c268c" providerId="LiveId" clId="{4F6A59C3-D2BC-2744-9870-E6981141E2D6}" dt="2024-03-26T14:56:06.175" v="238" actId="14100"/>
          <ac:spMkLst>
            <pc:docMk/>
            <pc:sldMk cId="0" sldId="554"/>
            <ac:spMk id="53258" creationId="{00000000-0000-0000-0000-000000000000}"/>
          </ac:spMkLst>
        </pc:spChg>
        <pc:spChg chg="mod">
          <ac:chgData name="Youhuan Li" userId="31ef2ba0f36c268c" providerId="LiveId" clId="{4F6A59C3-D2BC-2744-9870-E6981141E2D6}" dt="2024-03-26T14:56:06.175" v="238" actId="14100"/>
          <ac:spMkLst>
            <pc:docMk/>
            <pc:sldMk cId="0" sldId="554"/>
            <ac:spMk id="148484" creationId="{00000000-0000-0000-0000-000000000000}"/>
          </ac:spMkLst>
        </pc:spChg>
        <pc:spChg chg="mod">
          <ac:chgData name="Youhuan Li" userId="31ef2ba0f36c268c" providerId="LiveId" clId="{4F6A59C3-D2BC-2744-9870-E6981141E2D6}" dt="2024-03-26T14:56:06.175" v="238" actId="14100"/>
          <ac:spMkLst>
            <pc:docMk/>
            <pc:sldMk cId="0" sldId="554"/>
            <ac:spMk id="148485" creationId="{00000000-0000-0000-0000-000000000000}"/>
          </ac:spMkLst>
        </pc:spChg>
        <pc:grpChg chg="mod">
          <ac:chgData name="Youhuan Li" userId="31ef2ba0f36c268c" providerId="LiveId" clId="{4F6A59C3-D2BC-2744-9870-E6981141E2D6}" dt="2024-03-26T14:56:06.175" v="238" actId="14100"/>
          <ac:grpSpMkLst>
            <pc:docMk/>
            <pc:sldMk cId="0" sldId="554"/>
            <ac:grpSpMk id="53256" creationId="{00000000-0000-0000-0000-000000000000}"/>
          </ac:grpSpMkLst>
        </pc:grpChg>
        <pc:grpChg chg="mod">
          <ac:chgData name="Youhuan Li" userId="31ef2ba0f36c268c" providerId="LiveId" clId="{4F6A59C3-D2BC-2744-9870-E6981141E2D6}" dt="2024-03-26T14:56:06.175" v="238" actId="14100"/>
          <ac:grpSpMkLst>
            <pc:docMk/>
            <pc:sldMk cId="0" sldId="554"/>
            <ac:grpSpMk id="53257" creationId="{00000000-0000-0000-0000-000000000000}"/>
          </ac:grpSpMkLst>
        </pc:grpChg>
      </pc:sldChg>
      <pc:sldChg chg="modSp mod">
        <pc:chgData name="Youhuan Li" userId="31ef2ba0f36c268c" providerId="LiveId" clId="{4F6A59C3-D2BC-2744-9870-E6981141E2D6}" dt="2024-03-26T16:04:51.464" v="532" actId="20577"/>
        <pc:sldMkLst>
          <pc:docMk/>
          <pc:sldMk cId="0" sldId="636"/>
        </pc:sldMkLst>
        <pc:spChg chg="mod">
          <ac:chgData name="Youhuan Li" userId="31ef2ba0f36c268c" providerId="LiveId" clId="{4F6A59C3-D2BC-2744-9870-E6981141E2D6}" dt="2024-03-26T16:04:51.464" v="532" actId="20577"/>
          <ac:spMkLst>
            <pc:docMk/>
            <pc:sldMk cId="0" sldId="636"/>
            <ac:spMk id="38914" creationId="{00000000-0000-0000-0000-000000000000}"/>
          </ac:spMkLst>
        </pc:spChg>
        <pc:spChg chg="mod">
          <ac:chgData name="Youhuan Li" userId="31ef2ba0f36c268c" providerId="LiveId" clId="{4F6A59C3-D2BC-2744-9870-E6981141E2D6}" dt="2024-03-26T14:58:03.382" v="247" actId="20577"/>
          <ac:spMkLst>
            <pc:docMk/>
            <pc:sldMk cId="0" sldId="636"/>
            <ac:spMk id="38915" creationId="{00000000-0000-0000-0000-000000000000}"/>
          </ac:spMkLst>
        </pc:spChg>
      </pc:sldChg>
      <pc:sldChg chg="add del">
        <pc:chgData name="Youhuan Li" userId="31ef2ba0f36c268c" providerId="LiveId" clId="{4F6A59C3-D2BC-2744-9870-E6981141E2D6}" dt="2024-03-26T15:30:29.199" v="328" actId="2696"/>
        <pc:sldMkLst>
          <pc:docMk/>
          <pc:sldMk cId="0" sldId="1024"/>
        </pc:sldMkLst>
      </pc:sldChg>
      <pc:sldChg chg="addSp delSp modSp mod">
        <pc:chgData name="Youhuan Li" userId="31ef2ba0f36c268c" providerId="LiveId" clId="{4F6A59C3-D2BC-2744-9870-E6981141E2D6}" dt="2024-03-26T15:30:43.748" v="331"/>
        <pc:sldMkLst>
          <pc:docMk/>
          <pc:sldMk cId="0" sldId="1025"/>
        </pc:sldMkLst>
        <pc:spChg chg="del">
          <ac:chgData name="Youhuan Li" userId="31ef2ba0f36c268c" providerId="LiveId" clId="{4F6A59C3-D2BC-2744-9870-E6981141E2D6}" dt="2024-03-26T15:30:38.813" v="329" actId="478"/>
          <ac:spMkLst>
            <pc:docMk/>
            <pc:sldMk cId="0" sldId="1025"/>
            <ac:spMk id="3" creationId="{00000000-0000-0000-0000-000000000000}"/>
          </ac:spMkLst>
        </pc:spChg>
        <pc:spChg chg="del">
          <ac:chgData name="Youhuan Li" userId="31ef2ba0f36c268c" providerId="LiveId" clId="{4F6A59C3-D2BC-2744-9870-E6981141E2D6}" dt="2024-03-26T15:30:38.813" v="329" actId="478"/>
          <ac:spMkLst>
            <pc:docMk/>
            <pc:sldMk cId="0" sldId="1025"/>
            <ac:spMk id="5" creationId="{00000000-0000-0000-0000-000000000000}"/>
          </ac:spMkLst>
        </pc:spChg>
        <pc:spChg chg="mod">
          <ac:chgData name="Youhuan Li" userId="31ef2ba0f36c268c" providerId="LiveId" clId="{4F6A59C3-D2BC-2744-9870-E6981141E2D6}" dt="2024-03-26T15:30:39.140" v="330"/>
          <ac:spMkLst>
            <pc:docMk/>
            <pc:sldMk cId="0" sldId="1025"/>
            <ac:spMk id="6" creationId="{19E302B1-7067-506A-6810-0A80EA440A00}"/>
          </ac:spMkLst>
        </pc:spChg>
        <pc:spChg chg="mod">
          <ac:chgData name="Youhuan Li" userId="31ef2ba0f36c268c" providerId="LiveId" clId="{4F6A59C3-D2BC-2744-9870-E6981141E2D6}" dt="2024-03-26T15:30:39.140" v="330"/>
          <ac:spMkLst>
            <pc:docMk/>
            <pc:sldMk cId="0" sldId="1025"/>
            <ac:spMk id="7" creationId="{864B2B3E-A8AB-5416-65DA-19086B5808E6}"/>
          </ac:spMkLst>
        </pc:spChg>
        <pc:spChg chg="mod">
          <ac:chgData name="Youhuan Li" userId="31ef2ba0f36c268c" providerId="LiveId" clId="{4F6A59C3-D2BC-2744-9870-E6981141E2D6}" dt="2024-03-26T15:30:39.140" v="330"/>
          <ac:spMkLst>
            <pc:docMk/>
            <pc:sldMk cId="0" sldId="1025"/>
            <ac:spMk id="9" creationId="{1B4978A4-B629-6A1C-3BE1-FC1252E14489}"/>
          </ac:spMkLst>
        </pc:spChg>
        <pc:spChg chg="mod">
          <ac:chgData name="Youhuan Li" userId="31ef2ba0f36c268c" providerId="LiveId" clId="{4F6A59C3-D2BC-2744-9870-E6981141E2D6}" dt="2024-03-26T15:30:39.140" v="330"/>
          <ac:spMkLst>
            <pc:docMk/>
            <pc:sldMk cId="0" sldId="1025"/>
            <ac:spMk id="10" creationId="{95F0B24C-7C97-BC1F-5DC0-BE6FEB327DF6}"/>
          </ac:spMkLst>
        </pc:spChg>
        <pc:spChg chg="mod">
          <ac:chgData name="Youhuan Li" userId="31ef2ba0f36c268c" providerId="LiveId" clId="{4F6A59C3-D2BC-2744-9870-E6981141E2D6}" dt="2024-03-26T15:30:39.140" v="330"/>
          <ac:spMkLst>
            <pc:docMk/>
            <pc:sldMk cId="0" sldId="1025"/>
            <ac:spMk id="11" creationId="{D29EF353-FCD9-CF14-A53B-AF1E58DEE95D}"/>
          </ac:spMkLst>
        </pc:spChg>
        <pc:spChg chg="mod">
          <ac:chgData name="Youhuan Li" userId="31ef2ba0f36c268c" providerId="LiveId" clId="{4F6A59C3-D2BC-2744-9870-E6981141E2D6}" dt="2024-03-26T15:30:39.140" v="330"/>
          <ac:spMkLst>
            <pc:docMk/>
            <pc:sldMk cId="0" sldId="1025"/>
            <ac:spMk id="12" creationId="{539B808C-89A4-69C1-0331-383C8489B5CD}"/>
          </ac:spMkLst>
        </pc:spChg>
        <pc:spChg chg="add mod">
          <ac:chgData name="Youhuan Li" userId="31ef2ba0f36c268c" providerId="LiveId" clId="{4F6A59C3-D2BC-2744-9870-E6981141E2D6}" dt="2024-03-26T15:30:39.140" v="330"/>
          <ac:spMkLst>
            <pc:docMk/>
            <pc:sldMk cId="0" sldId="1025"/>
            <ac:spMk id="19" creationId="{74AEEFD6-0948-0CA5-3D3A-8BCC59997543}"/>
          </ac:spMkLst>
        </pc:spChg>
        <pc:spChg chg="add mod">
          <ac:chgData name="Youhuan Li" userId="31ef2ba0f36c268c" providerId="LiveId" clId="{4F6A59C3-D2BC-2744-9870-E6981141E2D6}" dt="2024-03-26T15:30:39.140" v="330"/>
          <ac:spMkLst>
            <pc:docMk/>
            <pc:sldMk cId="0" sldId="1025"/>
            <ac:spMk id="21" creationId="{EC9707A4-3E26-78E3-D79F-CDE801A7D239}"/>
          </ac:spMkLst>
        </pc:spChg>
        <pc:spChg chg="add mod">
          <ac:chgData name="Youhuan Li" userId="31ef2ba0f36c268c" providerId="LiveId" clId="{4F6A59C3-D2BC-2744-9870-E6981141E2D6}" dt="2024-03-26T15:30:39.140" v="330"/>
          <ac:spMkLst>
            <pc:docMk/>
            <pc:sldMk cId="0" sldId="1025"/>
            <ac:spMk id="22" creationId="{FCBA5196-5753-1C16-BA35-8B1E594C6698}"/>
          </ac:spMkLst>
        </pc:spChg>
        <pc:spChg chg="add mod">
          <ac:chgData name="Youhuan Li" userId="31ef2ba0f36c268c" providerId="LiveId" clId="{4F6A59C3-D2BC-2744-9870-E6981141E2D6}" dt="2024-03-26T15:30:43.748" v="331"/>
          <ac:spMkLst>
            <pc:docMk/>
            <pc:sldMk cId="0" sldId="1025"/>
            <ac:spMk id="23" creationId="{BEC7DBD8-3A7F-5FAA-E483-BCA80CFDC789}"/>
          </ac:spMkLst>
        </pc:spChg>
        <pc:spChg chg="del">
          <ac:chgData name="Youhuan Li" userId="31ef2ba0f36c268c" providerId="LiveId" clId="{4F6A59C3-D2BC-2744-9870-E6981141E2D6}" dt="2024-03-26T15:30:38.813" v="329" actId="478"/>
          <ac:spMkLst>
            <pc:docMk/>
            <pc:sldMk cId="0" sldId="1025"/>
            <ac:spMk id="100" creationId="{00000000-0000-0000-0000-000000000000}"/>
          </ac:spMkLst>
        </pc:spChg>
        <pc:spChg chg="del">
          <ac:chgData name="Youhuan Li" userId="31ef2ba0f36c268c" providerId="LiveId" clId="{4F6A59C3-D2BC-2744-9870-E6981141E2D6}" dt="2024-03-26T15:30:38.813" v="329" actId="478"/>
          <ac:spMkLst>
            <pc:docMk/>
            <pc:sldMk cId="0" sldId="1025"/>
            <ac:spMk id="43010" creationId="{00000000-0000-0000-0000-000000000000}"/>
          </ac:spMkLst>
        </pc:spChg>
        <pc:grpChg chg="del">
          <ac:chgData name="Youhuan Li" userId="31ef2ba0f36c268c" providerId="LiveId" clId="{4F6A59C3-D2BC-2744-9870-E6981141E2D6}" dt="2024-03-26T15:30:38.813" v="329" actId="478"/>
          <ac:grpSpMkLst>
            <pc:docMk/>
            <pc:sldMk cId="0" sldId="1025"/>
            <ac:grpSpMk id="2" creationId="{00000000-0000-0000-0000-000000000000}"/>
          </ac:grpSpMkLst>
        </pc:grpChg>
        <pc:grpChg chg="add mod">
          <ac:chgData name="Youhuan Li" userId="31ef2ba0f36c268c" providerId="LiveId" clId="{4F6A59C3-D2BC-2744-9870-E6981141E2D6}" dt="2024-03-26T15:30:39.140" v="330"/>
          <ac:grpSpMkLst>
            <pc:docMk/>
            <pc:sldMk cId="0" sldId="1025"/>
            <ac:grpSpMk id="4" creationId="{1DEF6F4A-A764-422E-0923-B83FDFC712D8}"/>
          </ac:grpSpMkLst>
        </pc:grpChg>
        <pc:cxnChg chg="mod">
          <ac:chgData name="Youhuan Li" userId="31ef2ba0f36c268c" providerId="LiveId" clId="{4F6A59C3-D2BC-2744-9870-E6981141E2D6}" dt="2024-03-26T15:30:39.140" v="330"/>
          <ac:cxnSpMkLst>
            <pc:docMk/>
            <pc:sldMk cId="0" sldId="1025"/>
            <ac:cxnSpMk id="8" creationId="{D9A386AD-067C-61E9-F4C8-865035C7EB69}"/>
          </ac:cxnSpMkLst>
        </pc:cxnChg>
        <pc:cxnChg chg="mod">
          <ac:chgData name="Youhuan Li" userId="31ef2ba0f36c268c" providerId="LiveId" clId="{4F6A59C3-D2BC-2744-9870-E6981141E2D6}" dt="2024-03-26T15:30:39.140" v="330"/>
          <ac:cxnSpMkLst>
            <pc:docMk/>
            <pc:sldMk cId="0" sldId="1025"/>
            <ac:cxnSpMk id="13" creationId="{94292815-2C3B-17C1-BB90-956D5EDD963D}"/>
          </ac:cxnSpMkLst>
        </pc:cxnChg>
        <pc:cxnChg chg="mod">
          <ac:chgData name="Youhuan Li" userId="31ef2ba0f36c268c" providerId="LiveId" clId="{4F6A59C3-D2BC-2744-9870-E6981141E2D6}" dt="2024-03-26T15:30:39.140" v="330"/>
          <ac:cxnSpMkLst>
            <pc:docMk/>
            <pc:sldMk cId="0" sldId="1025"/>
            <ac:cxnSpMk id="14" creationId="{D9D3FD22-5C9F-B4A6-2DA9-EFA279D03DEB}"/>
          </ac:cxnSpMkLst>
        </pc:cxnChg>
        <pc:cxnChg chg="mod">
          <ac:chgData name="Youhuan Li" userId="31ef2ba0f36c268c" providerId="LiveId" clId="{4F6A59C3-D2BC-2744-9870-E6981141E2D6}" dt="2024-03-26T15:30:39.140" v="330"/>
          <ac:cxnSpMkLst>
            <pc:docMk/>
            <pc:sldMk cId="0" sldId="1025"/>
            <ac:cxnSpMk id="15" creationId="{7C49824A-106D-505C-F4FF-0E5744DDC0EE}"/>
          </ac:cxnSpMkLst>
        </pc:cxnChg>
        <pc:cxnChg chg="mod">
          <ac:chgData name="Youhuan Li" userId="31ef2ba0f36c268c" providerId="LiveId" clId="{4F6A59C3-D2BC-2744-9870-E6981141E2D6}" dt="2024-03-26T15:30:39.140" v="330"/>
          <ac:cxnSpMkLst>
            <pc:docMk/>
            <pc:sldMk cId="0" sldId="1025"/>
            <ac:cxnSpMk id="16" creationId="{F66459FF-524F-C58B-D3A3-00FABDDEA846}"/>
          </ac:cxnSpMkLst>
        </pc:cxnChg>
        <pc:cxnChg chg="mod">
          <ac:chgData name="Youhuan Li" userId="31ef2ba0f36c268c" providerId="LiveId" clId="{4F6A59C3-D2BC-2744-9870-E6981141E2D6}" dt="2024-03-26T15:30:39.140" v="330"/>
          <ac:cxnSpMkLst>
            <pc:docMk/>
            <pc:sldMk cId="0" sldId="1025"/>
            <ac:cxnSpMk id="17" creationId="{42BE372E-1AE9-8913-5F81-AA884C03322C}"/>
          </ac:cxnSpMkLst>
        </pc:cxnChg>
        <pc:cxnChg chg="mod">
          <ac:chgData name="Youhuan Li" userId="31ef2ba0f36c268c" providerId="LiveId" clId="{4F6A59C3-D2BC-2744-9870-E6981141E2D6}" dt="2024-03-26T15:30:39.140" v="330"/>
          <ac:cxnSpMkLst>
            <pc:docMk/>
            <pc:sldMk cId="0" sldId="1025"/>
            <ac:cxnSpMk id="18" creationId="{FBA0C97A-412C-7178-A1AB-BCC3B1F7A50D}"/>
          </ac:cxnSpMkLst>
        </pc:cxnChg>
      </pc:sldChg>
      <pc:sldChg chg="modSp del mod">
        <pc:chgData name="Youhuan Li" userId="31ef2ba0f36c268c" providerId="LiveId" clId="{4F6A59C3-D2BC-2744-9870-E6981141E2D6}" dt="2024-03-26T14:52:03.955" v="191" actId="2696"/>
        <pc:sldMkLst>
          <pc:docMk/>
          <pc:sldMk cId="0" sldId="1046"/>
        </pc:sldMkLst>
        <pc:spChg chg="mod">
          <ac:chgData name="Youhuan Li" userId="31ef2ba0f36c268c" providerId="LiveId" clId="{4F6A59C3-D2BC-2744-9870-E6981141E2D6}" dt="2024-03-26T14:51:55.329" v="188" actId="14100"/>
          <ac:spMkLst>
            <pc:docMk/>
            <pc:sldMk cId="0" sldId="1046"/>
            <ac:spMk id="47106" creationId="{00000000-0000-0000-0000-000000000000}"/>
          </ac:spMkLst>
        </pc:spChg>
        <pc:spChg chg="mod">
          <ac:chgData name="Youhuan Li" userId="31ef2ba0f36c268c" providerId="LiveId" clId="{4F6A59C3-D2BC-2744-9870-E6981141E2D6}" dt="2024-03-26T14:51:55.329" v="188" actId="14100"/>
          <ac:spMkLst>
            <pc:docMk/>
            <pc:sldMk cId="0" sldId="1046"/>
            <ac:spMk id="47107" creationId="{00000000-0000-0000-0000-000000000000}"/>
          </ac:spMkLst>
        </pc:spChg>
      </pc:sldChg>
      <pc:sldChg chg="modSp del mod">
        <pc:chgData name="Youhuan Li" userId="31ef2ba0f36c268c" providerId="LiveId" clId="{4F6A59C3-D2BC-2744-9870-E6981141E2D6}" dt="2024-03-26T14:52:51.502" v="200" actId="2696"/>
        <pc:sldMkLst>
          <pc:docMk/>
          <pc:sldMk cId="0" sldId="1080"/>
        </pc:sldMkLst>
        <pc:spChg chg="mod">
          <ac:chgData name="Youhuan Li" userId="31ef2ba0f36c268c" providerId="LiveId" clId="{4F6A59C3-D2BC-2744-9870-E6981141E2D6}" dt="2024-03-26T14:52:37.434" v="195" actId="14100"/>
          <ac:spMkLst>
            <pc:docMk/>
            <pc:sldMk cId="0" sldId="1080"/>
            <ac:spMk id="47106" creationId="{00000000-0000-0000-0000-000000000000}"/>
          </ac:spMkLst>
        </pc:spChg>
        <pc:spChg chg="mod">
          <ac:chgData name="Youhuan Li" userId="31ef2ba0f36c268c" providerId="LiveId" clId="{4F6A59C3-D2BC-2744-9870-E6981141E2D6}" dt="2024-03-26T14:52:37.434" v="195" actId="14100"/>
          <ac:spMkLst>
            <pc:docMk/>
            <pc:sldMk cId="0" sldId="1080"/>
            <ac:spMk id="47107" creationId="{00000000-0000-0000-0000-000000000000}"/>
          </ac:spMkLst>
        </pc:spChg>
      </pc:sldChg>
      <pc:sldChg chg="modSp del mod">
        <pc:chgData name="Youhuan Li" userId="31ef2ba0f36c268c" providerId="LiveId" clId="{4F6A59C3-D2BC-2744-9870-E6981141E2D6}" dt="2024-03-26T14:54:47.844" v="223" actId="2696"/>
        <pc:sldMkLst>
          <pc:docMk/>
          <pc:sldMk cId="0" sldId="1122"/>
        </pc:sldMkLst>
        <pc:spChg chg="mod">
          <ac:chgData name="Youhuan Li" userId="31ef2ba0f36c268c" providerId="LiveId" clId="{4F6A59C3-D2BC-2744-9870-E6981141E2D6}" dt="2024-03-26T14:54:28.877" v="215" actId="14100"/>
          <ac:spMkLst>
            <pc:docMk/>
            <pc:sldMk cId="0" sldId="1122"/>
            <ac:spMk id="2" creationId="{00000000-0000-0000-0000-000000000000}"/>
          </ac:spMkLst>
        </pc:spChg>
        <pc:spChg chg="mod">
          <ac:chgData name="Youhuan Li" userId="31ef2ba0f36c268c" providerId="LiveId" clId="{4F6A59C3-D2BC-2744-9870-E6981141E2D6}" dt="2024-03-26T14:54:28.877" v="215" actId="14100"/>
          <ac:spMkLst>
            <pc:docMk/>
            <pc:sldMk cId="0" sldId="1122"/>
            <ac:spMk id="3" creationId="{00000000-0000-0000-0000-000000000000}"/>
          </ac:spMkLst>
        </pc:spChg>
        <pc:spChg chg="mod">
          <ac:chgData name="Youhuan Li" userId="31ef2ba0f36c268c" providerId="LiveId" clId="{4F6A59C3-D2BC-2744-9870-E6981141E2D6}" dt="2024-03-26T14:54:28.877" v="215" actId="14100"/>
          <ac:spMkLst>
            <pc:docMk/>
            <pc:sldMk cId="0" sldId="1122"/>
            <ac:spMk id="5" creationId="{00000000-0000-0000-0000-000000000000}"/>
          </ac:spMkLst>
        </pc:spChg>
        <pc:spChg chg="mod">
          <ac:chgData name="Youhuan Li" userId="31ef2ba0f36c268c" providerId="LiveId" clId="{4F6A59C3-D2BC-2744-9870-E6981141E2D6}" dt="2024-03-26T14:54:28.877" v="215" actId="14100"/>
          <ac:spMkLst>
            <pc:docMk/>
            <pc:sldMk cId="0" sldId="1122"/>
            <ac:spMk id="6" creationId="{00000000-0000-0000-0000-000000000000}"/>
          </ac:spMkLst>
        </pc:spChg>
        <pc:spChg chg="mod">
          <ac:chgData name="Youhuan Li" userId="31ef2ba0f36c268c" providerId="LiveId" clId="{4F6A59C3-D2BC-2744-9870-E6981141E2D6}" dt="2024-03-26T14:54:28.877" v="215" actId="14100"/>
          <ac:spMkLst>
            <pc:docMk/>
            <pc:sldMk cId="0" sldId="1122"/>
            <ac:spMk id="7" creationId="{00000000-0000-0000-0000-000000000000}"/>
          </ac:spMkLst>
        </pc:spChg>
        <pc:spChg chg="mod">
          <ac:chgData name="Youhuan Li" userId="31ef2ba0f36c268c" providerId="LiveId" clId="{4F6A59C3-D2BC-2744-9870-E6981141E2D6}" dt="2024-03-26T14:54:28.877" v="215" actId="14100"/>
          <ac:spMkLst>
            <pc:docMk/>
            <pc:sldMk cId="0" sldId="1122"/>
            <ac:spMk id="8" creationId="{00000000-0000-0000-0000-000000000000}"/>
          </ac:spMkLst>
        </pc:spChg>
        <pc:spChg chg="mod">
          <ac:chgData name="Youhuan Li" userId="31ef2ba0f36c268c" providerId="LiveId" clId="{4F6A59C3-D2BC-2744-9870-E6981141E2D6}" dt="2024-03-26T14:54:28.877" v="215" actId="14100"/>
          <ac:spMkLst>
            <pc:docMk/>
            <pc:sldMk cId="0" sldId="1122"/>
            <ac:spMk id="9" creationId="{00000000-0000-0000-0000-000000000000}"/>
          </ac:spMkLst>
        </pc:spChg>
        <pc:spChg chg="mod">
          <ac:chgData name="Youhuan Li" userId="31ef2ba0f36c268c" providerId="LiveId" clId="{4F6A59C3-D2BC-2744-9870-E6981141E2D6}" dt="2024-03-26T14:54:28.877" v="215" actId="14100"/>
          <ac:spMkLst>
            <pc:docMk/>
            <pc:sldMk cId="0" sldId="1122"/>
            <ac:spMk id="43010" creationId="{00000000-0000-0000-0000-000000000000}"/>
          </ac:spMkLst>
        </pc:spChg>
        <pc:grpChg chg="mod">
          <ac:chgData name="Youhuan Li" userId="31ef2ba0f36c268c" providerId="LiveId" clId="{4F6A59C3-D2BC-2744-9870-E6981141E2D6}" dt="2024-03-26T14:54:28.877" v="215" actId="14100"/>
          <ac:grpSpMkLst>
            <pc:docMk/>
            <pc:sldMk cId="0" sldId="1122"/>
            <ac:grpSpMk id="4" creationId="{00000000-0000-0000-0000-000000000000}"/>
          </ac:grpSpMkLst>
        </pc:grpChg>
      </pc:sldChg>
      <pc:sldChg chg="modSp del mod">
        <pc:chgData name="Youhuan Li" userId="31ef2ba0f36c268c" providerId="LiveId" clId="{4F6A59C3-D2BC-2744-9870-E6981141E2D6}" dt="2024-03-26T14:55:18.917" v="234" actId="2696"/>
        <pc:sldMkLst>
          <pc:docMk/>
          <pc:sldMk cId="0" sldId="1123"/>
        </pc:sldMkLst>
        <pc:spChg chg="mod">
          <ac:chgData name="Youhuan Li" userId="31ef2ba0f36c268c" providerId="LiveId" clId="{4F6A59C3-D2BC-2744-9870-E6981141E2D6}" dt="2024-03-26T14:55:04.317" v="227" actId="14100"/>
          <ac:spMkLst>
            <pc:docMk/>
            <pc:sldMk cId="0" sldId="1123"/>
            <ac:spMk id="2" creationId="{00000000-0000-0000-0000-000000000000}"/>
          </ac:spMkLst>
        </pc:spChg>
        <pc:spChg chg="mod">
          <ac:chgData name="Youhuan Li" userId="31ef2ba0f36c268c" providerId="LiveId" clId="{4F6A59C3-D2BC-2744-9870-E6981141E2D6}" dt="2024-03-26T14:55:04.317" v="227" actId="14100"/>
          <ac:spMkLst>
            <pc:docMk/>
            <pc:sldMk cId="0" sldId="1123"/>
            <ac:spMk id="6" creationId="{00000000-0000-0000-0000-000000000000}"/>
          </ac:spMkLst>
        </pc:spChg>
        <pc:spChg chg="mod">
          <ac:chgData name="Youhuan Li" userId="31ef2ba0f36c268c" providerId="LiveId" clId="{4F6A59C3-D2BC-2744-9870-E6981141E2D6}" dt="2024-03-26T14:55:04.317" v="227" actId="14100"/>
          <ac:spMkLst>
            <pc:docMk/>
            <pc:sldMk cId="0" sldId="1123"/>
            <ac:spMk id="7" creationId="{00000000-0000-0000-0000-000000000000}"/>
          </ac:spMkLst>
        </pc:spChg>
        <pc:spChg chg="mod">
          <ac:chgData name="Youhuan Li" userId="31ef2ba0f36c268c" providerId="LiveId" clId="{4F6A59C3-D2BC-2744-9870-E6981141E2D6}" dt="2024-03-26T14:55:04.317" v="227" actId="14100"/>
          <ac:spMkLst>
            <pc:docMk/>
            <pc:sldMk cId="0" sldId="1123"/>
            <ac:spMk id="8" creationId="{00000000-0000-0000-0000-000000000000}"/>
          </ac:spMkLst>
        </pc:spChg>
        <pc:spChg chg="mod">
          <ac:chgData name="Youhuan Li" userId="31ef2ba0f36c268c" providerId="LiveId" clId="{4F6A59C3-D2BC-2744-9870-E6981141E2D6}" dt="2024-03-26T14:55:04.317" v="227" actId="14100"/>
          <ac:spMkLst>
            <pc:docMk/>
            <pc:sldMk cId="0" sldId="1123"/>
            <ac:spMk id="9" creationId="{00000000-0000-0000-0000-000000000000}"/>
          </ac:spMkLst>
        </pc:spChg>
        <pc:spChg chg="mod">
          <ac:chgData name="Youhuan Li" userId="31ef2ba0f36c268c" providerId="LiveId" clId="{4F6A59C3-D2BC-2744-9870-E6981141E2D6}" dt="2024-03-26T14:55:14.167" v="232" actId="1076"/>
          <ac:spMkLst>
            <pc:docMk/>
            <pc:sldMk cId="0" sldId="1123"/>
            <ac:spMk id="43010" creationId="{00000000-0000-0000-0000-000000000000}"/>
          </ac:spMkLst>
        </pc:spChg>
        <pc:grpChg chg="mod">
          <ac:chgData name="Youhuan Li" userId="31ef2ba0f36c268c" providerId="LiveId" clId="{4F6A59C3-D2BC-2744-9870-E6981141E2D6}" dt="2024-03-26T14:55:04.317" v="227" actId="14100"/>
          <ac:grpSpMkLst>
            <pc:docMk/>
            <pc:sldMk cId="0" sldId="1123"/>
            <ac:grpSpMk id="4" creationId="{00000000-0000-0000-0000-000000000000}"/>
          </ac:grpSpMkLst>
        </pc:grpChg>
      </pc:sldChg>
      <pc:sldChg chg="modSp mod">
        <pc:chgData name="Youhuan Li" userId="31ef2ba0f36c268c" providerId="LiveId" clId="{4F6A59C3-D2BC-2744-9870-E6981141E2D6}" dt="2024-03-26T15:50:22.192" v="451" actId="14100"/>
        <pc:sldMkLst>
          <pc:docMk/>
          <pc:sldMk cId="0" sldId="1135"/>
        </pc:sldMkLst>
        <pc:spChg chg="mod">
          <ac:chgData name="Youhuan Li" userId="31ef2ba0f36c268c" providerId="LiveId" clId="{4F6A59C3-D2BC-2744-9870-E6981141E2D6}" dt="2024-03-26T15:50:22.192" v="451" actId="14100"/>
          <ac:spMkLst>
            <pc:docMk/>
            <pc:sldMk cId="0" sldId="1135"/>
            <ac:spMk id="34" creationId="{00000000-0000-0000-0000-000000000000}"/>
          </ac:spMkLst>
        </pc:spChg>
      </pc:sldChg>
      <pc:sldChg chg="modSp del mod">
        <pc:chgData name="Youhuan Li" userId="31ef2ba0f36c268c" providerId="LiveId" clId="{4F6A59C3-D2BC-2744-9870-E6981141E2D6}" dt="2024-03-26T14:53:28.267" v="210" actId="2696"/>
        <pc:sldMkLst>
          <pc:docMk/>
          <pc:sldMk cId="0" sldId="1147"/>
        </pc:sldMkLst>
        <pc:spChg chg="mod">
          <ac:chgData name="Youhuan Li" userId="31ef2ba0f36c268c" providerId="LiveId" clId="{4F6A59C3-D2BC-2744-9870-E6981141E2D6}" dt="2024-03-26T14:53:19.593" v="207" actId="14100"/>
          <ac:spMkLst>
            <pc:docMk/>
            <pc:sldMk cId="0" sldId="1147"/>
            <ac:spMk id="47106" creationId="{00000000-0000-0000-0000-000000000000}"/>
          </ac:spMkLst>
        </pc:spChg>
        <pc:spChg chg="mod">
          <ac:chgData name="Youhuan Li" userId="31ef2ba0f36c268c" providerId="LiveId" clId="{4F6A59C3-D2BC-2744-9870-E6981141E2D6}" dt="2024-03-26T14:53:19.593" v="207" actId="14100"/>
          <ac:spMkLst>
            <pc:docMk/>
            <pc:sldMk cId="0" sldId="1147"/>
            <ac:spMk id="47107" creationId="{00000000-0000-0000-0000-000000000000}"/>
          </ac:spMkLst>
        </pc:spChg>
      </pc:sldChg>
      <pc:sldChg chg="addSp modSp new mod">
        <pc:chgData name="Youhuan Li" userId="31ef2ba0f36c268c" providerId="LiveId" clId="{4F6A59C3-D2BC-2744-9870-E6981141E2D6}" dt="2024-03-26T14:46:37.371" v="136" actId="1076"/>
        <pc:sldMkLst>
          <pc:docMk/>
          <pc:sldMk cId="3005170937" sldId="1172"/>
        </pc:sldMkLst>
        <pc:spChg chg="add mod">
          <ac:chgData name="Youhuan Li" userId="31ef2ba0f36c268c" providerId="LiveId" clId="{4F6A59C3-D2BC-2744-9870-E6981141E2D6}" dt="2024-03-26T14:46:37.371" v="136" actId="1076"/>
          <ac:spMkLst>
            <pc:docMk/>
            <pc:sldMk cId="3005170937" sldId="1172"/>
            <ac:spMk id="2" creationId="{A66A4A3E-C32F-AFA4-3649-78429E9214C7}"/>
          </ac:spMkLst>
        </pc:spChg>
        <pc:spChg chg="add mod">
          <ac:chgData name="Youhuan Li" userId="31ef2ba0f36c268c" providerId="LiveId" clId="{4F6A59C3-D2BC-2744-9870-E6981141E2D6}" dt="2024-03-26T14:46:33.704" v="135" actId="1076"/>
          <ac:spMkLst>
            <pc:docMk/>
            <pc:sldMk cId="3005170937" sldId="1172"/>
            <ac:spMk id="3" creationId="{48CD725D-931E-6B3C-5820-072E845C8E0E}"/>
          </ac:spMkLst>
        </pc:spChg>
      </pc:sldChg>
      <pc:sldChg chg="addSp modSp new mod">
        <pc:chgData name="Youhuan Li" userId="31ef2ba0f36c268c" providerId="LiveId" clId="{4F6A59C3-D2BC-2744-9870-E6981141E2D6}" dt="2024-03-26T14:48:40.739" v="153" actId="1076"/>
        <pc:sldMkLst>
          <pc:docMk/>
          <pc:sldMk cId="786967294" sldId="1173"/>
        </pc:sldMkLst>
        <pc:spChg chg="add mod">
          <ac:chgData name="Youhuan Li" userId="31ef2ba0f36c268c" providerId="LiveId" clId="{4F6A59C3-D2BC-2744-9870-E6981141E2D6}" dt="2024-03-26T14:47:39.353" v="142" actId="1076"/>
          <ac:spMkLst>
            <pc:docMk/>
            <pc:sldMk cId="786967294" sldId="1173"/>
            <ac:spMk id="2" creationId="{F8EDB83E-D068-61BF-BB77-7F1001C8D639}"/>
          </ac:spMkLst>
        </pc:spChg>
        <pc:spChg chg="add mod">
          <ac:chgData name="Youhuan Li" userId="31ef2ba0f36c268c" providerId="LiveId" clId="{4F6A59C3-D2BC-2744-9870-E6981141E2D6}" dt="2024-03-26T14:47:39.353" v="142" actId="1076"/>
          <ac:spMkLst>
            <pc:docMk/>
            <pc:sldMk cId="786967294" sldId="1173"/>
            <ac:spMk id="3" creationId="{1AF68A56-3E32-B969-AA6A-AAC009B9A2E1}"/>
          </ac:spMkLst>
        </pc:spChg>
        <pc:spChg chg="add mod">
          <ac:chgData name="Youhuan Li" userId="31ef2ba0f36c268c" providerId="LiveId" clId="{4F6A59C3-D2BC-2744-9870-E6981141E2D6}" dt="2024-03-26T14:48:40.739" v="153" actId="1076"/>
          <ac:spMkLst>
            <pc:docMk/>
            <pc:sldMk cId="786967294" sldId="1173"/>
            <ac:spMk id="4" creationId="{1F63DE64-2597-6261-F526-40F429F0DCE0}"/>
          </ac:spMkLst>
        </pc:spChg>
      </pc:sldChg>
      <pc:sldChg chg="addSp delSp modSp add mod">
        <pc:chgData name="Youhuan Li" userId="31ef2ba0f36c268c" providerId="LiveId" clId="{4F6A59C3-D2BC-2744-9870-E6981141E2D6}" dt="2024-03-26T14:51:01.463" v="179" actId="1076"/>
        <pc:sldMkLst>
          <pc:docMk/>
          <pc:sldMk cId="2207056498" sldId="1174"/>
        </pc:sldMkLst>
        <pc:spChg chg="add mod">
          <ac:chgData name="Youhuan Li" userId="31ef2ba0f36c268c" providerId="LiveId" clId="{4F6A59C3-D2BC-2744-9870-E6981141E2D6}" dt="2024-03-26T14:50:41.326" v="173" actId="404"/>
          <ac:spMkLst>
            <pc:docMk/>
            <pc:sldMk cId="2207056498" sldId="1174"/>
            <ac:spMk id="2" creationId="{2F6A569B-0EB7-1DAD-86C0-DDA5B8A03718}"/>
          </ac:spMkLst>
        </pc:spChg>
        <pc:spChg chg="add mod">
          <ac:chgData name="Youhuan Li" userId="31ef2ba0f36c268c" providerId="LiveId" clId="{4F6A59C3-D2BC-2744-9870-E6981141E2D6}" dt="2024-03-26T14:51:01.463" v="179" actId="1076"/>
          <ac:spMkLst>
            <pc:docMk/>
            <pc:sldMk cId="2207056498" sldId="1174"/>
            <ac:spMk id="3" creationId="{EF0AF078-C078-76A7-F6E5-953A6FBA888D}"/>
          </ac:spMkLst>
        </pc:spChg>
        <pc:spChg chg="del">
          <ac:chgData name="Youhuan Li" userId="31ef2ba0f36c268c" providerId="LiveId" clId="{4F6A59C3-D2BC-2744-9870-E6981141E2D6}" dt="2024-03-26T14:50:33.926" v="171" actId="478"/>
          <ac:spMkLst>
            <pc:docMk/>
            <pc:sldMk cId="2207056498" sldId="1174"/>
            <ac:spMk id="47106" creationId="{00000000-0000-0000-0000-000000000000}"/>
          </ac:spMkLst>
        </pc:spChg>
        <pc:spChg chg="del">
          <ac:chgData name="Youhuan Li" userId="31ef2ba0f36c268c" providerId="LiveId" clId="{4F6A59C3-D2BC-2744-9870-E6981141E2D6}" dt="2024-03-26T14:50:33.926" v="171" actId="478"/>
          <ac:spMkLst>
            <pc:docMk/>
            <pc:sldMk cId="2207056498" sldId="1174"/>
            <ac:spMk id="47107" creationId="{00000000-0000-0000-0000-000000000000}"/>
          </ac:spMkLst>
        </pc:spChg>
      </pc:sldChg>
      <pc:sldChg chg="addSp delSp modSp add mod">
        <pc:chgData name="Youhuan Li" userId="31ef2ba0f36c268c" providerId="LiveId" clId="{4F6A59C3-D2BC-2744-9870-E6981141E2D6}" dt="2024-03-26T14:52:01.562" v="190" actId="1076"/>
        <pc:sldMkLst>
          <pc:docMk/>
          <pc:sldMk cId="3192156886" sldId="1175"/>
        </pc:sldMkLst>
        <pc:spChg chg="add mod">
          <ac:chgData name="Youhuan Li" userId="31ef2ba0f36c268c" providerId="LiveId" clId="{4F6A59C3-D2BC-2744-9870-E6981141E2D6}" dt="2024-03-26T14:51:48.935" v="186" actId="1076"/>
          <ac:spMkLst>
            <pc:docMk/>
            <pc:sldMk cId="3192156886" sldId="1175"/>
            <ac:spMk id="2" creationId="{ED4928EF-5ACC-2BAB-E7C8-F71CB2339585}"/>
          </ac:spMkLst>
        </pc:spChg>
        <pc:spChg chg="add mod">
          <ac:chgData name="Youhuan Li" userId="31ef2ba0f36c268c" providerId="LiveId" clId="{4F6A59C3-D2BC-2744-9870-E6981141E2D6}" dt="2024-03-26T14:52:01.562" v="190" actId="1076"/>
          <ac:spMkLst>
            <pc:docMk/>
            <pc:sldMk cId="3192156886" sldId="1175"/>
            <ac:spMk id="3" creationId="{AEC29757-A919-7F92-79E2-B0E8D04207E7}"/>
          </ac:spMkLst>
        </pc:spChg>
        <pc:spChg chg="del">
          <ac:chgData name="Youhuan Li" userId="31ef2ba0f36c268c" providerId="LiveId" clId="{4F6A59C3-D2BC-2744-9870-E6981141E2D6}" dt="2024-03-26T14:51:39.947" v="182" actId="478"/>
          <ac:spMkLst>
            <pc:docMk/>
            <pc:sldMk cId="3192156886" sldId="1175"/>
            <ac:spMk id="47106" creationId="{00000000-0000-0000-0000-000000000000}"/>
          </ac:spMkLst>
        </pc:spChg>
        <pc:spChg chg="del">
          <ac:chgData name="Youhuan Li" userId="31ef2ba0f36c268c" providerId="LiveId" clId="{4F6A59C3-D2BC-2744-9870-E6981141E2D6}" dt="2024-03-26T14:51:39.947" v="182" actId="478"/>
          <ac:spMkLst>
            <pc:docMk/>
            <pc:sldMk cId="3192156886" sldId="1175"/>
            <ac:spMk id="47107" creationId="{00000000-0000-0000-0000-000000000000}"/>
          </ac:spMkLst>
        </pc:spChg>
      </pc:sldChg>
      <pc:sldChg chg="addSp delSp modSp add mod">
        <pc:chgData name="Youhuan Li" userId="31ef2ba0f36c268c" providerId="LiveId" clId="{4F6A59C3-D2BC-2744-9870-E6981141E2D6}" dt="2024-03-26T14:52:45.482" v="197" actId="1076"/>
        <pc:sldMkLst>
          <pc:docMk/>
          <pc:sldMk cId="3660157567" sldId="1176"/>
        </pc:sldMkLst>
        <pc:spChg chg="add mod">
          <ac:chgData name="Youhuan Li" userId="31ef2ba0f36c268c" providerId="LiveId" clId="{4F6A59C3-D2BC-2744-9870-E6981141E2D6}" dt="2024-03-26T14:52:30.581" v="194"/>
          <ac:spMkLst>
            <pc:docMk/>
            <pc:sldMk cId="3660157567" sldId="1176"/>
            <ac:spMk id="2" creationId="{B4B18639-FDC3-A218-77AE-FC71986EB0AB}"/>
          </ac:spMkLst>
        </pc:spChg>
        <pc:spChg chg="add mod">
          <ac:chgData name="Youhuan Li" userId="31ef2ba0f36c268c" providerId="LiveId" clId="{4F6A59C3-D2BC-2744-9870-E6981141E2D6}" dt="2024-03-26T14:52:45.482" v="197" actId="1076"/>
          <ac:spMkLst>
            <pc:docMk/>
            <pc:sldMk cId="3660157567" sldId="1176"/>
            <ac:spMk id="3" creationId="{9564DEFF-666E-7F19-D79D-2905EF022966}"/>
          </ac:spMkLst>
        </pc:spChg>
        <pc:spChg chg="del">
          <ac:chgData name="Youhuan Li" userId="31ef2ba0f36c268c" providerId="LiveId" clId="{4F6A59C3-D2BC-2744-9870-E6981141E2D6}" dt="2024-03-26T14:52:30.259" v="193" actId="478"/>
          <ac:spMkLst>
            <pc:docMk/>
            <pc:sldMk cId="3660157567" sldId="1176"/>
            <ac:spMk id="47106" creationId="{00000000-0000-0000-0000-000000000000}"/>
          </ac:spMkLst>
        </pc:spChg>
        <pc:spChg chg="del">
          <ac:chgData name="Youhuan Li" userId="31ef2ba0f36c268c" providerId="LiveId" clId="{4F6A59C3-D2BC-2744-9870-E6981141E2D6}" dt="2024-03-26T14:52:30.259" v="193" actId="478"/>
          <ac:spMkLst>
            <pc:docMk/>
            <pc:sldMk cId="3660157567" sldId="1176"/>
            <ac:spMk id="47107" creationId="{00000000-0000-0000-0000-000000000000}"/>
          </ac:spMkLst>
        </pc:spChg>
      </pc:sldChg>
      <pc:sldChg chg="add del">
        <pc:chgData name="Youhuan Li" userId="31ef2ba0f36c268c" providerId="LiveId" clId="{4F6A59C3-D2BC-2744-9870-E6981141E2D6}" dt="2024-03-26T14:52:49.576" v="199" actId="2890"/>
        <pc:sldMkLst>
          <pc:docMk/>
          <pc:sldMk cId="2893785840" sldId="1177"/>
        </pc:sldMkLst>
      </pc:sldChg>
      <pc:sldChg chg="addSp delSp modSp add mod">
        <pc:chgData name="Youhuan Li" userId="31ef2ba0f36c268c" providerId="LiveId" clId="{4F6A59C3-D2BC-2744-9870-E6981141E2D6}" dt="2024-03-26T15:52:44.023" v="453" actId="22"/>
        <pc:sldMkLst>
          <pc:docMk/>
          <pc:sldMk cId="3831926203" sldId="1177"/>
        </pc:sldMkLst>
        <pc:spChg chg="add mod">
          <ac:chgData name="Youhuan Li" userId="31ef2ba0f36c268c" providerId="LiveId" clId="{4F6A59C3-D2BC-2744-9870-E6981141E2D6}" dt="2024-03-26T14:53:12.016" v="205"/>
          <ac:spMkLst>
            <pc:docMk/>
            <pc:sldMk cId="3831926203" sldId="1177"/>
            <ac:spMk id="2" creationId="{4EB007B9-F316-2523-85A1-66C7363EB9ED}"/>
          </ac:spMkLst>
        </pc:spChg>
        <pc:spChg chg="add mod">
          <ac:chgData name="Youhuan Li" userId="31ef2ba0f36c268c" providerId="LiveId" clId="{4F6A59C3-D2BC-2744-9870-E6981141E2D6}" dt="2024-03-26T14:53:25.587" v="209" actId="1076"/>
          <ac:spMkLst>
            <pc:docMk/>
            <pc:sldMk cId="3831926203" sldId="1177"/>
            <ac:spMk id="3" creationId="{073F7573-B9E2-C67B-681F-F00854A51E06}"/>
          </ac:spMkLst>
        </pc:spChg>
        <pc:spChg chg="add del">
          <ac:chgData name="Youhuan Li" userId="31ef2ba0f36c268c" providerId="LiveId" clId="{4F6A59C3-D2BC-2744-9870-E6981141E2D6}" dt="2024-03-26T15:52:44.023" v="453" actId="22"/>
          <ac:spMkLst>
            <pc:docMk/>
            <pc:sldMk cId="3831926203" sldId="1177"/>
            <ac:spMk id="5" creationId="{77228D8E-2179-FDFE-4F4D-33CC092C7847}"/>
          </ac:spMkLst>
        </pc:spChg>
        <pc:spChg chg="del">
          <ac:chgData name="Youhuan Li" userId="31ef2ba0f36c268c" providerId="LiveId" clId="{4F6A59C3-D2BC-2744-9870-E6981141E2D6}" dt="2024-03-26T14:53:11.052" v="204" actId="478"/>
          <ac:spMkLst>
            <pc:docMk/>
            <pc:sldMk cId="3831926203" sldId="1177"/>
            <ac:spMk id="47106" creationId="{00000000-0000-0000-0000-000000000000}"/>
          </ac:spMkLst>
        </pc:spChg>
        <pc:spChg chg="del mod">
          <ac:chgData name="Youhuan Li" userId="31ef2ba0f36c268c" providerId="LiveId" clId="{4F6A59C3-D2BC-2744-9870-E6981141E2D6}" dt="2024-03-26T14:53:11.052" v="204" actId="478"/>
          <ac:spMkLst>
            <pc:docMk/>
            <pc:sldMk cId="3831926203" sldId="1177"/>
            <ac:spMk id="47107" creationId="{00000000-0000-0000-0000-000000000000}"/>
          </ac:spMkLst>
        </pc:spChg>
      </pc:sldChg>
      <pc:sldChg chg="addSp delSp modSp add mod">
        <pc:chgData name="Youhuan Li" userId="31ef2ba0f36c268c" providerId="LiveId" clId="{4F6A59C3-D2BC-2744-9870-E6981141E2D6}" dt="2024-03-26T15:48:05.554" v="398" actId="14100"/>
        <pc:sldMkLst>
          <pc:docMk/>
          <pc:sldMk cId="2800176984" sldId="1178"/>
        </pc:sldMkLst>
        <pc:spChg chg="del">
          <ac:chgData name="Youhuan Li" userId="31ef2ba0f36c268c" providerId="LiveId" clId="{4F6A59C3-D2BC-2744-9870-E6981141E2D6}" dt="2024-03-26T14:54:20.750" v="212" actId="478"/>
          <ac:spMkLst>
            <pc:docMk/>
            <pc:sldMk cId="2800176984" sldId="1178"/>
            <ac:spMk id="2" creationId="{00000000-0000-0000-0000-000000000000}"/>
          </ac:spMkLst>
        </pc:spChg>
        <pc:spChg chg="del">
          <ac:chgData name="Youhuan Li" userId="31ef2ba0f36c268c" providerId="LiveId" clId="{4F6A59C3-D2BC-2744-9870-E6981141E2D6}" dt="2024-03-26T14:54:20.750" v="212" actId="478"/>
          <ac:spMkLst>
            <pc:docMk/>
            <pc:sldMk cId="2800176984" sldId="1178"/>
            <ac:spMk id="3" creationId="{00000000-0000-0000-0000-000000000000}"/>
          </ac:spMkLst>
        </pc:spChg>
        <pc:spChg chg="del">
          <ac:chgData name="Youhuan Li" userId="31ef2ba0f36c268c" providerId="LiveId" clId="{4F6A59C3-D2BC-2744-9870-E6981141E2D6}" dt="2024-03-26T14:54:20.750" v="212" actId="478"/>
          <ac:spMkLst>
            <pc:docMk/>
            <pc:sldMk cId="2800176984" sldId="1178"/>
            <ac:spMk id="5" creationId="{00000000-0000-0000-0000-000000000000}"/>
          </ac:spMkLst>
        </pc:spChg>
        <pc:spChg chg="del">
          <ac:chgData name="Youhuan Li" userId="31ef2ba0f36c268c" providerId="LiveId" clId="{4F6A59C3-D2BC-2744-9870-E6981141E2D6}" dt="2024-03-26T14:54:20.750" v="212" actId="478"/>
          <ac:spMkLst>
            <pc:docMk/>
            <pc:sldMk cId="2800176984" sldId="1178"/>
            <ac:spMk id="6" creationId="{00000000-0000-0000-0000-000000000000}"/>
          </ac:spMkLst>
        </pc:spChg>
        <pc:spChg chg="del">
          <ac:chgData name="Youhuan Li" userId="31ef2ba0f36c268c" providerId="LiveId" clId="{4F6A59C3-D2BC-2744-9870-E6981141E2D6}" dt="2024-03-26T14:54:20.750" v="212" actId="478"/>
          <ac:spMkLst>
            <pc:docMk/>
            <pc:sldMk cId="2800176984" sldId="1178"/>
            <ac:spMk id="7" creationId="{00000000-0000-0000-0000-000000000000}"/>
          </ac:spMkLst>
        </pc:spChg>
        <pc:spChg chg="del">
          <ac:chgData name="Youhuan Li" userId="31ef2ba0f36c268c" providerId="LiveId" clId="{4F6A59C3-D2BC-2744-9870-E6981141E2D6}" dt="2024-03-26T14:54:20.750" v="212" actId="478"/>
          <ac:spMkLst>
            <pc:docMk/>
            <pc:sldMk cId="2800176984" sldId="1178"/>
            <ac:spMk id="8" creationId="{00000000-0000-0000-0000-000000000000}"/>
          </ac:spMkLst>
        </pc:spChg>
        <pc:spChg chg="del">
          <ac:chgData name="Youhuan Li" userId="31ef2ba0f36c268c" providerId="LiveId" clId="{4F6A59C3-D2BC-2744-9870-E6981141E2D6}" dt="2024-03-26T14:54:20.750" v="212" actId="478"/>
          <ac:spMkLst>
            <pc:docMk/>
            <pc:sldMk cId="2800176984" sldId="1178"/>
            <ac:spMk id="9" creationId="{00000000-0000-0000-0000-000000000000}"/>
          </ac:spMkLst>
        </pc:spChg>
        <pc:spChg chg="mod">
          <ac:chgData name="Youhuan Li" userId="31ef2ba0f36c268c" providerId="LiveId" clId="{4F6A59C3-D2BC-2744-9870-E6981141E2D6}" dt="2024-03-26T14:54:21.110" v="213"/>
          <ac:spMkLst>
            <pc:docMk/>
            <pc:sldMk cId="2800176984" sldId="1178"/>
            <ac:spMk id="11" creationId="{A57BF522-85E2-A427-3F09-0E57C24743B6}"/>
          </ac:spMkLst>
        </pc:spChg>
        <pc:spChg chg="mod">
          <ac:chgData name="Youhuan Li" userId="31ef2ba0f36c268c" providerId="LiveId" clId="{4F6A59C3-D2BC-2744-9870-E6981141E2D6}" dt="2024-03-26T14:54:21.110" v="213"/>
          <ac:spMkLst>
            <pc:docMk/>
            <pc:sldMk cId="2800176984" sldId="1178"/>
            <ac:spMk id="12" creationId="{944F0A63-20C7-8729-99C9-EB60AA594B32}"/>
          </ac:spMkLst>
        </pc:spChg>
        <pc:spChg chg="mod">
          <ac:chgData name="Youhuan Li" userId="31ef2ba0f36c268c" providerId="LiveId" clId="{4F6A59C3-D2BC-2744-9870-E6981141E2D6}" dt="2024-03-26T14:54:21.110" v="213"/>
          <ac:spMkLst>
            <pc:docMk/>
            <pc:sldMk cId="2800176984" sldId="1178"/>
            <ac:spMk id="13" creationId="{1CA17F57-A3AA-6D49-E65B-8A7014D24591}"/>
          </ac:spMkLst>
        </pc:spChg>
        <pc:spChg chg="mod">
          <ac:chgData name="Youhuan Li" userId="31ef2ba0f36c268c" providerId="LiveId" clId="{4F6A59C3-D2BC-2744-9870-E6981141E2D6}" dt="2024-03-26T14:54:21.110" v="213"/>
          <ac:spMkLst>
            <pc:docMk/>
            <pc:sldMk cId="2800176984" sldId="1178"/>
            <ac:spMk id="14" creationId="{CEEA7E0C-EB08-3F48-5965-437FDECBD87F}"/>
          </ac:spMkLst>
        </pc:spChg>
        <pc:spChg chg="mod">
          <ac:chgData name="Youhuan Li" userId="31ef2ba0f36c268c" providerId="LiveId" clId="{4F6A59C3-D2BC-2744-9870-E6981141E2D6}" dt="2024-03-26T14:54:21.110" v="213"/>
          <ac:spMkLst>
            <pc:docMk/>
            <pc:sldMk cId="2800176984" sldId="1178"/>
            <ac:spMk id="15" creationId="{60205318-7564-004F-5220-AD09FF3834DC}"/>
          </ac:spMkLst>
        </pc:spChg>
        <pc:spChg chg="mod">
          <ac:chgData name="Youhuan Li" userId="31ef2ba0f36c268c" providerId="LiveId" clId="{4F6A59C3-D2BC-2744-9870-E6981141E2D6}" dt="2024-03-26T14:54:21.110" v="213"/>
          <ac:spMkLst>
            <pc:docMk/>
            <pc:sldMk cId="2800176984" sldId="1178"/>
            <ac:spMk id="16" creationId="{88FD146F-2F70-662D-3C28-E74ECA79DE44}"/>
          </ac:spMkLst>
        </pc:spChg>
        <pc:spChg chg="mod">
          <ac:chgData name="Youhuan Li" userId="31ef2ba0f36c268c" providerId="LiveId" clId="{4F6A59C3-D2BC-2744-9870-E6981141E2D6}" dt="2024-03-26T14:54:21.110" v="213"/>
          <ac:spMkLst>
            <pc:docMk/>
            <pc:sldMk cId="2800176984" sldId="1178"/>
            <ac:spMk id="17" creationId="{6D43BAD7-A16A-E237-EEF7-5B8BAA953B12}"/>
          </ac:spMkLst>
        </pc:spChg>
        <pc:spChg chg="mod">
          <ac:chgData name="Youhuan Li" userId="31ef2ba0f36c268c" providerId="LiveId" clId="{4F6A59C3-D2BC-2744-9870-E6981141E2D6}" dt="2024-03-26T14:54:21.110" v="213"/>
          <ac:spMkLst>
            <pc:docMk/>
            <pc:sldMk cId="2800176984" sldId="1178"/>
            <ac:spMk id="18" creationId="{943A3A89-14B0-7D34-B1F7-3EF2A61EFF29}"/>
          </ac:spMkLst>
        </pc:spChg>
        <pc:spChg chg="mod">
          <ac:chgData name="Youhuan Li" userId="31ef2ba0f36c268c" providerId="LiveId" clId="{4F6A59C3-D2BC-2744-9870-E6981141E2D6}" dt="2024-03-26T14:54:21.110" v="213"/>
          <ac:spMkLst>
            <pc:docMk/>
            <pc:sldMk cId="2800176984" sldId="1178"/>
            <ac:spMk id="19" creationId="{FA36CA10-3A00-9E7F-3BBB-3EA90CF8D701}"/>
          </ac:spMkLst>
        </pc:spChg>
        <pc:spChg chg="mod">
          <ac:chgData name="Youhuan Li" userId="31ef2ba0f36c268c" providerId="LiveId" clId="{4F6A59C3-D2BC-2744-9870-E6981141E2D6}" dt="2024-03-26T14:54:21.110" v="213"/>
          <ac:spMkLst>
            <pc:docMk/>
            <pc:sldMk cId="2800176984" sldId="1178"/>
            <ac:spMk id="20" creationId="{9A8BD0EA-90D6-484D-C4F3-7F77CA434835}"/>
          </ac:spMkLst>
        </pc:spChg>
        <pc:spChg chg="mod">
          <ac:chgData name="Youhuan Li" userId="31ef2ba0f36c268c" providerId="LiveId" clId="{4F6A59C3-D2BC-2744-9870-E6981141E2D6}" dt="2024-03-26T14:54:21.110" v="213"/>
          <ac:spMkLst>
            <pc:docMk/>
            <pc:sldMk cId="2800176984" sldId="1178"/>
            <ac:spMk id="21" creationId="{D72399F4-A8C0-8956-6095-30C1C614BEED}"/>
          </ac:spMkLst>
        </pc:spChg>
        <pc:spChg chg="mod">
          <ac:chgData name="Youhuan Li" userId="31ef2ba0f36c268c" providerId="LiveId" clId="{4F6A59C3-D2BC-2744-9870-E6981141E2D6}" dt="2024-03-26T14:54:21.110" v="213"/>
          <ac:spMkLst>
            <pc:docMk/>
            <pc:sldMk cId="2800176984" sldId="1178"/>
            <ac:spMk id="22" creationId="{62B253D5-D1E0-5452-C6A8-5E1024421278}"/>
          </ac:spMkLst>
        </pc:spChg>
        <pc:spChg chg="mod">
          <ac:chgData name="Youhuan Li" userId="31ef2ba0f36c268c" providerId="LiveId" clId="{4F6A59C3-D2BC-2744-9870-E6981141E2D6}" dt="2024-03-26T14:54:21.110" v="213"/>
          <ac:spMkLst>
            <pc:docMk/>
            <pc:sldMk cId="2800176984" sldId="1178"/>
            <ac:spMk id="23" creationId="{9A065A50-0E0D-DBF0-204F-1ACE7C0232E9}"/>
          </ac:spMkLst>
        </pc:spChg>
        <pc:spChg chg="mod">
          <ac:chgData name="Youhuan Li" userId="31ef2ba0f36c268c" providerId="LiveId" clId="{4F6A59C3-D2BC-2744-9870-E6981141E2D6}" dt="2024-03-26T14:54:21.110" v="213"/>
          <ac:spMkLst>
            <pc:docMk/>
            <pc:sldMk cId="2800176984" sldId="1178"/>
            <ac:spMk id="24" creationId="{B093C6BF-51D2-02A8-C505-A0B2CCDE4352}"/>
          </ac:spMkLst>
        </pc:spChg>
        <pc:spChg chg="mod">
          <ac:chgData name="Youhuan Li" userId="31ef2ba0f36c268c" providerId="LiveId" clId="{4F6A59C3-D2BC-2744-9870-E6981141E2D6}" dt="2024-03-26T14:54:21.110" v="213"/>
          <ac:spMkLst>
            <pc:docMk/>
            <pc:sldMk cId="2800176984" sldId="1178"/>
            <ac:spMk id="25" creationId="{A1CE9909-A679-A668-111E-A046B3228DB6}"/>
          </ac:spMkLst>
        </pc:spChg>
        <pc:spChg chg="mod">
          <ac:chgData name="Youhuan Li" userId="31ef2ba0f36c268c" providerId="LiveId" clId="{4F6A59C3-D2BC-2744-9870-E6981141E2D6}" dt="2024-03-26T14:54:21.110" v="213"/>
          <ac:spMkLst>
            <pc:docMk/>
            <pc:sldMk cId="2800176984" sldId="1178"/>
            <ac:spMk id="26" creationId="{93998911-CD63-9A32-8BD8-836D61D3B58B}"/>
          </ac:spMkLst>
        </pc:spChg>
        <pc:spChg chg="mod">
          <ac:chgData name="Youhuan Li" userId="31ef2ba0f36c268c" providerId="LiveId" clId="{4F6A59C3-D2BC-2744-9870-E6981141E2D6}" dt="2024-03-26T14:54:21.110" v="213"/>
          <ac:spMkLst>
            <pc:docMk/>
            <pc:sldMk cId="2800176984" sldId="1178"/>
            <ac:spMk id="27" creationId="{01E28ED6-C490-FB38-DCC6-10304EB85CE6}"/>
          </ac:spMkLst>
        </pc:spChg>
        <pc:spChg chg="mod">
          <ac:chgData name="Youhuan Li" userId="31ef2ba0f36c268c" providerId="LiveId" clId="{4F6A59C3-D2BC-2744-9870-E6981141E2D6}" dt="2024-03-26T14:54:21.110" v="213"/>
          <ac:spMkLst>
            <pc:docMk/>
            <pc:sldMk cId="2800176984" sldId="1178"/>
            <ac:spMk id="28" creationId="{0FD68AD4-AEA1-5025-CE81-8EE09F0A3C7E}"/>
          </ac:spMkLst>
        </pc:spChg>
        <pc:spChg chg="mod">
          <ac:chgData name="Youhuan Li" userId="31ef2ba0f36c268c" providerId="LiveId" clId="{4F6A59C3-D2BC-2744-9870-E6981141E2D6}" dt="2024-03-26T14:54:21.110" v="213"/>
          <ac:spMkLst>
            <pc:docMk/>
            <pc:sldMk cId="2800176984" sldId="1178"/>
            <ac:spMk id="29" creationId="{8672D584-355C-242C-398E-E67C3A81DBDE}"/>
          </ac:spMkLst>
        </pc:spChg>
        <pc:spChg chg="mod">
          <ac:chgData name="Youhuan Li" userId="31ef2ba0f36c268c" providerId="LiveId" clId="{4F6A59C3-D2BC-2744-9870-E6981141E2D6}" dt="2024-03-26T14:54:21.110" v="213"/>
          <ac:spMkLst>
            <pc:docMk/>
            <pc:sldMk cId="2800176984" sldId="1178"/>
            <ac:spMk id="30" creationId="{62A9E018-5BEA-7E9A-41E8-24AE95AFC58C}"/>
          </ac:spMkLst>
        </pc:spChg>
        <pc:spChg chg="mod">
          <ac:chgData name="Youhuan Li" userId="31ef2ba0f36c268c" providerId="LiveId" clId="{4F6A59C3-D2BC-2744-9870-E6981141E2D6}" dt="2024-03-26T14:54:21.110" v="213"/>
          <ac:spMkLst>
            <pc:docMk/>
            <pc:sldMk cId="2800176984" sldId="1178"/>
            <ac:spMk id="31" creationId="{420F308F-45B9-EECE-E5AF-BE01E1EA570B}"/>
          </ac:spMkLst>
        </pc:spChg>
        <pc:spChg chg="mod">
          <ac:chgData name="Youhuan Li" userId="31ef2ba0f36c268c" providerId="LiveId" clId="{4F6A59C3-D2BC-2744-9870-E6981141E2D6}" dt="2024-03-26T14:54:21.110" v="213"/>
          <ac:spMkLst>
            <pc:docMk/>
            <pc:sldMk cId="2800176984" sldId="1178"/>
            <ac:spMk id="32" creationId="{EF2CFC22-2B77-0AFC-61F8-F209D4D79D13}"/>
          </ac:spMkLst>
        </pc:spChg>
        <pc:spChg chg="mod">
          <ac:chgData name="Youhuan Li" userId="31ef2ba0f36c268c" providerId="LiveId" clId="{4F6A59C3-D2BC-2744-9870-E6981141E2D6}" dt="2024-03-26T14:54:21.110" v="213"/>
          <ac:spMkLst>
            <pc:docMk/>
            <pc:sldMk cId="2800176984" sldId="1178"/>
            <ac:spMk id="33" creationId="{4D6BF4DB-5B4A-70C9-F930-E557614EEF9A}"/>
          </ac:spMkLst>
        </pc:spChg>
        <pc:spChg chg="mod">
          <ac:chgData name="Youhuan Li" userId="31ef2ba0f36c268c" providerId="LiveId" clId="{4F6A59C3-D2BC-2744-9870-E6981141E2D6}" dt="2024-03-26T15:47:57.578" v="396" actId="14100"/>
          <ac:spMkLst>
            <pc:docMk/>
            <pc:sldMk cId="2800176984" sldId="1178"/>
            <ac:spMk id="34" creationId="{EF9385C6-7CE6-1D62-D3C2-7DA44DD0C9DB}"/>
          </ac:spMkLst>
        </pc:spChg>
        <pc:spChg chg="mod">
          <ac:chgData name="Youhuan Li" userId="31ef2ba0f36c268c" providerId="LiveId" clId="{4F6A59C3-D2BC-2744-9870-E6981141E2D6}" dt="2024-03-26T15:47:44.085" v="393" actId="14100"/>
          <ac:spMkLst>
            <pc:docMk/>
            <pc:sldMk cId="2800176984" sldId="1178"/>
            <ac:spMk id="35" creationId="{DF866AFA-C63B-FB33-8393-8D0B021F39F2}"/>
          </ac:spMkLst>
        </pc:spChg>
        <pc:spChg chg="mod">
          <ac:chgData name="Youhuan Li" userId="31ef2ba0f36c268c" providerId="LiveId" clId="{4F6A59C3-D2BC-2744-9870-E6981141E2D6}" dt="2024-03-26T15:48:01.979" v="397" actId="14100"/>
          <ac:spMkLst>
            <pc:docMk/>
            <pc:sldMk cId="2800176984" sldId="1178"/>
            <ac:spMk id="36" creationId="{344A3E07-F714-8DEE-D37A-A4A55650E1E9}"/>
          </ac:spMkLst>
        </pc:spChg>
        <pc:spChg chg="mod">
          <ac:chgData name="Youhuan Li" userId="31ef2ba0f36c268c" providerId="LiveId" clId="{4F6A59C3-D2BC-2744-9870-E6981141E2D6}" dt="2024-03-26T14:54:21.110" v="213"/>
          <ac:spMkLst>
            <pc:docMk/>
            <pc:sldMk cId="2800176984" sldId="1178"/>
            <ac:spMk id="37" creationId="{F338224D-0093-37B9-0598-26A533AF64CB}"/>
          </ac:spMkLst>
        </pc:spChg>
        <pc:spChg chg="mod">
          <ac:chgData name="Youhuan Li" userId="31ef2ba0f36c268c" providerId="LiveId" clId="{4F6A59C3-D2BC-2744-9870-E6981141E2D6}" dt="2024-03-26T15:48:05.554" v="398" actId="14100"/>
          <ac:spMkLst>
            <pc:docMk/>
            <pc:sldMk cId="2800176984" sldId="1178"/>
            <ac:spMk id="38" creationId="{D1F8F2A2-4D4C-FB10-D157-A7DDDA4C1C3E}"/>
          </ac:spMkLst>
        </pc:spChg>
        <pc:spChg chg="add mod">
          <ac:chgData name="Youhuan Li" userId="31ef2ba0f36c268c" providerId="LiveId" clId="{4F6A59C3-D2BC-2744-9870-E6981141E2D6}" dt="2024-03-26T14:54:44.848" v="222" actId="1076"/>
          <ac:spMkLst>
            <pc:docMk/>
            <pc:sldMk cId="2800176984" sldId="1178"/>
            <ac:spMk id="39" creationId="{E56429A3-2972-6AB3-2911-2212F65C8EE3}"/>
          </ac:spMkLst>
        </pc:spChg>
        <pc:spChg chg="del">
          <ac:chgData name="Youhuan Li" userId="31ef2ba0f36c268c" providerId="LiveId" clId="{4F6A59C3-D2BC-2744-9870-E6981141E2D6}" dt="2024-03-26T14:54:20.750" v="212" actId="478"/>
          <ac:spMkLst>
            <pc:docMk/>
            <pc:sldMk cId="2800176984" sldId="1178"/>
            <ac:spMk id="43010" creationId="{00000000-0000-0000-0000-000000000000}"/>
          </ac:spMkLst>
        </pc:spChg>
        <pc:grpChg chg="del">
          <ac:chgData name="Youhuan Li" userId="31ef2ba0f36c268c" providerId="LiveId" clId="{4F6A59C3-D2BC-2744-9870-E6981141E2D6}" dt="2024-03-26T14:54:20.750" v="212" actId="478"/>
          <ac:grpSpMkLst>
            <pc:docMk/>
            <pc:sldMk cId="2800176984" sldId="1178"/>
            <ac:grpSpMk id="4" creationId="{00000000-0000-0000-0000-000000000000}"/>
          </ac:grpSpMkLst>
        </pc:grpChg>
        <pc:grpChg chg="add mod">
          <ac:chgData name="Youhuan Li" userId="31ef2ba0f36c268c" providerId="LiveId" clId="{4F6A59C3-D2BC-2744-9870-E6981141E2D6}" dt="2024-03-26T14:54:21.110" v="213"/>
          <ac:grpSpMkLst>
            <pc:docMk/>
            <pc:sldMk cId="2800176984" sldId="1178"/>
            <ac:grpSpMk id="10" creationId="{FAA5C464-591C-87E9-5258-46549F6C5675}"/>
          </ac:grpSpMkLst>
        </pc:grpChg>
      </pc:sldChg>
      <pc:sldChg chg="addSp delSp modSp add del mod">
        <pc:chgData name="Youhuan Li" userId="31ef2ba0f36c268c" providerId="LiveId" clId="{4F6A59C3-D2BC-2744-9870-E6981141E2D6}" dt="2024-03-26T15:48:39.037" v="399" actId="2696"/>
        <pc:sldMkLst>
          <pc:docMk/>
          <pc:sldMk cId="3038932836" sldId="1179"/>
        </pc:sldMkLst>
        <pc:spChg chg="del">
          <ac:chgData name="Youhuan Li" userId="31ef2ba0f36c268c" providerId="LiveId" clId="{4F6A59C3-D2BC-2744-9870-E6981141E2D6}" dt="2024-03-26T14:54:59.077" v="225" actId="478"/>
          <ac:spMkLst>
            <pc:docMk/>
            <pc:sldMk cId="3038932836" sldId="1179"/>
            <ac:spMk id="2" creationId="{00000000-0000-0000-0000-000000000000}"/>
          </ac:spMkLst>
        </pc:spChg>
        <pc:spChg chg="mod">
          <ac:chgData name="Youhuan Li" userId="31ef2ba0f36c268c" providerId="LiveId" clId="{4F6A59C3-D2BC-2744-9870-E6981141E2D6}" dt="2024-03-26T14:54:59.450" v="226"/>
          <ac:spMkLst>
            <pc:docMk/>
            <pc:sldMk cId="3038932836" sldId="1179"/>
            <ac:spMk id="5" creationId="{3FF86828-2104-56A9-F3BE-62687C867AD4}"/>
          </ac:spMkLst>
        </pc:spChg>
        <pc:spChg chg="del">
          <ac:chgData name="Youhuan Li" userId="31ef2ba0f36c268c" providerId="LiveId" clId="{4F6A59C3-D2BC-2744-9870-E6981141E2D6}" dt="2024-03-26T14:54:59.077" v="225" actId="478"/>
          <ac:spMkLst>
            <pc:docMk/>
            <pc:sldMk cId="3038932836" sldId="1179"/>
            <ac:spMk id="6" creationId="{00000000-0000-0000-0000-000000000000}"/>
          </ac:spMkLst>
        </pc:spChg>
        <pc:spChg chg="del">
          <ac:chgData name="Youhuan Li" userId="31ef2ba0f36c268c" providerId="LiveId" clId="{4F6A59C3-D2BC-2744-9870-E6981141E2D6}" dt="2024-03-26T14:54:59.077" v="225" actId="478"/>
          <ac:spMkLst>
            <pc:docMk/>
            <pc:sldMk cId="3038932836" sldId="1179"/>
            <ac:spMk id="7" creationId="{00000000-0000-0000-0000-000000000000}"/>
          </ac:spMkLst>
        </pc:spChg>
        <pc:spChg chg="del">
          <ac:chgData name="Youhuan Li" userId="31ef2ba0f36c268c" providerId="LiveId" clId="{4F6A59C3-D2BC-2744-9870-E6981141E2D6}" dt="2024-03-26T14:54:59.077" v="225" actId="478"/>
          <ac:spMkLst>
            <pc:docMk/>
            <pc:sldMk cId="3038932836" sldId="1179"/>
            <ac:spMk id="8" creationId="{00000000-0000-0000-0000-000000000000}"/>
          </ac:spMkLst>
        </pc:spChg>
        <pc:spChg chg="del">
          <ac:chgData name="Youhuan Li" userId="31ef2ba0f36c268c" providerId="LiveId" clId="{4F6A59C3-D2BC-2744-9870-E6981141E2D6}" dt="2024-03-26T14:54:59.077" v="225" actId="478"/>
          <ac:spMkLst>
            <pc:docMk/>
            <pc:sldMk cId="3038932836" sldId="1179"/>
            <ac:spMk id="9" creationId="{00000000-0000-0000-0000-000000000000}"/>
          </ac:spMkLst>
        </pc:spChg>
        <pc:spChg chg="mod">
          <ac:chgData name="Youhuan Li" userId="31ef2ba0f36c268c" providerId="LiveId" clId="{4F6A59C3-D2BC-2744-9870-E6981141E2D6}" dt="2024-03-26T14:54:59.450" v="226"/>
          <ac:spMkLst>
            <pc:docMk/>
            <pc:sldMk cId="3038932836" sldId="1179"/>
            <ac:spMk id="10" creationId="{15B40993-3544-9DC0-148C-4CD4BD6A9BF1}"/>
          </ac:spMkLst>
        </pc:spChg>
        <pc:spChg chg="mod">
          <ac:chgData name="Youhuan Li" userId="31ef2ba0f36c268c" providerId="LiveId" clId="{4F6A59C3-D2BC-2744-9870-E6981141E2D6}" dt="2024-03-26T14:54:59.450" v="226"/>
          <ac:spMkLst>
            <pc:docMk/>
            <pc:sldMk cId="3038932836" sldId="1179"/>
            <ac:spMk id="11" creationId="{9B0FD270-EA82-97B4-116F-A538792352FF}"/>
          </ac:spMkLst>
        </pc:spChg>
        <pc:spChg chg="mod">
          <ac:chgData name="Youhuan Li" userId="31ef2ba0f36c268c" providerId="LiveId" clId="{4F6A59C3-D2BC-2744-9870-E6981141E2D6}" dt="2024-03-26T14:54:59.450" v="226"/>
          <ac:spMkLst>
            <pc:docMk/>
            <pc:sldMk cId="3038932836" sldId="1179"/>
            <ac:spMk id="12" creationId="{E5A609CF-B380-EEF1-8594-DA1FDA295B11}"/>
          </ac:spMkLst>
        </pc:spChg>
        <pc:spChg chg="mod">
          <ac:chgData name="Youhuan Li" userId="31ef2ba0f36c268c" providerId="LiveId" clId="{4F6A59C3-D2BC-2744-9870-E6981141E2D6}" dt="2024-03-26T14:54:59.450" v="226"/>
          <ac:spMkLst>
            <pc:docMk/>
            <pc:sldMk cId="3038932836" sldId="1179"/>
            <ac:spMk id="13" creationId="{D95D80D0-0744-E819-DAA1-17360BC1D063}"/>
          </ac:spMkLst>
        </pc:spChg>
        <pc:spChg chg="mod">
          <ac:chgData name="Youhuan Li" userId="31ef2ba0f36c268c" providerId="LiveId" clId="{4F6A59C3-D2BC-2744-9870-E6981141E2D6}" dt="2024-03-26T14:54:59.450" v="226"/>
          <ac:spMkLst>
            <pc:docMk/>
            <pc:sldMk cId="3038932836" sldId="1179"/>
            <ac:spMk id="14" creationId="{B6F836DC-0D99-BCE0-E8BE-2FD08D0E4492}"/>
          </ac:spMkLst>
        </pc:spChg>
        <pc:spChg chg="mod">
          <ac:chgData name="Youhuan Li" userId="31ef2ba0f36c268c" providerId="LiveId" clId="{4F6A59C3-D2BC-2744-9870-E6981141E2D6}" dt="2024-03-26T14:54:59.450" v="226"/>
          <ac:spMkLst>
            <pc:docMk/>
            <pc:sldMk cId="3038932836" sldId="1179"/>
            <ac:spMk id="15" creationId="{09383F7B-E464-CC57-655A-851245B7DD6C}"/>
          </ac:spMkLst>
        </pc:spChg>
        <pc:spChg chg="mod">
          <ac:chgData name="Youhuan Li" userId="31ef2ba0f36c268c" providerId="LiveId" clId="{4F6A59C3-D2BC-2744-9870-E6981141E2D6}" dt="2024-03-26T14:54:59.450" v="226"/>
          <ac:spMkLst>
            <pc:docMk/>
            <pc:sldMk cId="3038932836" sldId="1179"/>
            <ac:spMk id="16" creationId="{A1F6BD98-AFD1-20D1-0893-A479B8D4FCE6}"/>
          </ac:spMkLst>
        </pc:spChg>
        <pc:spChg chg="mod">
          <ac:chgData name="Youhuan Li" userId="31ef2ba0f36c268c" providerId="LiveId" clId="{4F6A59C3-D2BC-2744-9870-E6981141E2D6}" dt="2024-03-26T14:54:59.450" v="226"/>
          <ac:spMkLst>
            <pc:docMk/>
            <pc:sldMk cId="3038932836" sldId="1179"/>
            <ac:spMk id="17" creationId="{14A36FD6-89B4-91EE-4B81-B4657AB7037C}"/>
          </ac:spMkLst>
        </pc:spChg>
        <pc:spChg chg="mod">
          <ac:chgData name="Youhuan Li" userId="31ef2ba0f36c268c" providerId="LiveId" clId="{4F6A59C3-D2BC-2744-9870-E6981141E2D6}" dt="2024-03-26T14:54:59.450" v="226"/>
          <ac:spMkLst>
            <pc:docMk/>
            <pc:sldMk cId="3038932836" sldId="1179"/>
            <ac:spMk id="18" creationId="{F8C888A2-E574-46F3-86C4-D83B8F80F5D0}"/>
          </ac:spMkLst>
        </pc:spChg>
        <pc:spChg chg="mod">
          <ac:chgData name="Youhuan Li" userId="31ef2ba0f36c268c" providerId="LiveId" clId="{4F6A59C3-D2BC-2744-9870-E6981141E2D6}" dt="2024-03-26T14:54:59.450" v="226"/>
          <ac:spMkLst>
            <pc:docMk/>
            <pc:sldMk cId="3038932836" sldId="1179"/>
            <ac:spMk id="19" creationId="{E560E865-9956-9124-62B8-CAF0B2042AF6}"/>
          </ac:spMkLst>
        </pc:spChg>
        <pc:spChg chg="mod">
          <ac:chgData name="Youhuan Li" userId="31ef2ba0f36c268c" providerId="LiveId" clId="{4F6A59C3-D2BC-2744-9870-E6981141E2D6}" dt="2024-03-26T14:54:59.450" v="226"/>
          <ac:spMkLst>
            <pc:docMk/>
            <pc:sldMk cId="3038932836" sldId="1179"/>
            <ac:spMk id="20" creationId="{0D361FED-823A-6B19-FA52-866B943BFF5E}"/>
          </ac:spMkLst>
        </pc:spChg>
        <pc:spChg chg="mod">
          <ac:chgData name="Youhuan Li" userId="31ef2ba0f36c268c" providerId="LiveId" clId="{4F6A59C3-D2BC-2744-9870-E6981141E2D6}" dt="2024-03-26T14:54:59.450" v="226"/>
          <ac:spMkLst>
            <pc:docMk/>
            <pc:sldMk cId="3038932836" sldId="1179"/>
            <ac:spMk id="21" creationId="{55003C3B-FD00-6AA6-3F4C-138D814CB336}"/>
          </ac:spMkLst>
        </pc:spChg>
        <pc:spChg chg="mod">
          <ac:chgData name="Youhuan Li" userId="31ef2ba0f36c268c" providerId="LiveId" clId="{4F6A59C3-D2BC-2744-9870-E6981141E2D6}" dt="2024-03-26T14:54:59.450" v="226"/>
          <ac:spMkLst>
            <pc:docMk/>
            <pc:sldMk cId="3038932836" sldId="1179"/>
            <ac:spMk id="22" creationId="{4F7EA5EA-5989-4093-4E29-122A6DB83C6A}"/>
          </ac:spMkLst>
        </pc:spChg>
        <pc:spChg chg="mod">
          <ac:chgData name="Youhuan Li" userId="31ef2ba0f36c268c" providerId="LiveId" clId="{4F6A59C3-D2BC-2744-9870-E6981141E2D6}" dt="2024-03-26T14:54:59.450" v="226"/>
          <ac:spMkLst>
            <pc:docMk/>
            <pc:sldMk cId="3038932836" sldId="1179"/>
            <ac:spMk id="23" creationId="{45F8A7B7-4024-58B1-0297-2A95AA083948}"/>
          </ac:spMkLst>
        </pc:spChg>
        <pc:spChg chg="mod">
          <ac:chgData name="Youhuan Li" userId="31ef2ba0f36c268c" providerId="LiveId" clId="{4F6A59C3-D2BC-2744-9870-E6981141E2D6}" dt="2024-03-26T14:54:59.450" v="226"/>
          <ac:spMkLst>
            <pc:docMk/>
            <pc:sldMk cId="3038932836" sldId="1179"/>
            <ac:spMk id="24" creationId="{341F4523-9408-5406-B014-75F1E70307E0}"/>
          </ac:spMkLst>
        </pc:spChg>
        <pc:spChg chg="mod">
          <ac:chgData name="Youhuan Li" userId="31ef2ba0f36c268c" providerId="LiveId" clId="{4F6A59C3-D2BC-2744-9870-E6981141E2D6}" dt="2024-03-26T14:54:59.450" v="226"/>
          <ac:spMkLst>
            <pc:docMk/>
            <pc:sldMk cId="3038932836" sldId="1179"/>
            <ac:spMk id="25" creationId="{EF7DE211-7C88-10B2-0BF3-497D40487580}"/>
          </ac:spMkLst>
        </pc:spChg>
        <pc:spChg chg="mod">
          <ac:chgData name="Youhuan Li" userId="31ef2ba0f36c268c" providerId="LiveId" clId="{4F6A59C3-D2BC-2744-9870-E6981141E2D6}" dt="2024-03-26T14:54:59.450" v="226"/>
          <ac:spMkLst>
            <pc:docMk/>
            <pc:sldMk cId="3038932836" sldId="1179"/>
            <ac:spMk id="26" creationId="{00D2E339-6C04-48E7-FC1A-EA5F16DC7BE0}"/>
          </ac:spMkLst>
        </pc:spChg>
        <pc:spChg chg="mod">
          <ac:chgData name="Youhuan Li" userId="31ef2ba0f36c268c" providerId="LiveId" clId="{4F6A59C3-D2BC-2744-9870-E6981141E2D6}" dt="2024-03-26T14:54:59.450" v="226"/>
          <ac:spMkLst>
            <pc:docMk/>
            <pc:sldMk cId="3038932836" sldId="1179"/>
            <ac:spMk id="27" creationId="{50059D3B-733F-16F5-15E6-7C20284CD9FD}"/>
          </ac:spMkLst>
        </pc:spChg>
        <pc:spChg chg="mod">
          <ac:chgData name="Youhuan Li" userId="31ef2ba0f36c268c" providerId="LiveId" clId="{4F6A59C3-D2BC-2744-9870-E6981141E2D6}" dt="2024-03-26T14:54:59.450" v="226"/>
          <ac:spMkLst>
            <pc:docMk/>
            <pc:sldMk cId="3038932836" sldId="1179"/>
            <ac:spMk id="28" creationId="{F0B32B1C-F5CD-439F-1A1C-416F160E7588}"/>
          </ac:spMkLst>
        </pc:spChg>
        <pc:spChg chg="mod">
          <ac:chgData name="Youhuan Li" userId="31ef2ba0f36c268c" providerId="LiveId" clId="{4F6A59C3-D2BC-2744-9870-E6981141E2D6}" dt="2024-03-26T14:54:59.450" v="226"/>
          <ac:spMkLst>
            <pc:docMk/>
            <pc:sldMk cId="3038932836" sldId="1179"/>
            <ac:spMk id="29" creationId="{5DA9707C-06DA-D8DB-0AE8-C4B301B3C9AE}"/>
          </ac:spMkLst>
        </pc:spChg>
        <pc:spChg chg="mod">
          <ac:chgData name="Youhuan Li" userId="31ef2ba0f36c268c" providerId="LiveId" clId="{4F6A59C3-D2BC-2744-9870-E6981141E2D6}" dt="2024-03-26T14:54:59.450" v="226"/>
          <ac:spMkLst>
            <pc:docMk/>
            <pc:sldMk cId="3038932836" sldId="1179"/>
            <ac:spMk id="30" creationId="{B8AC21C7-D452-DB6B-5CA8-4B9CEE8A47BA}"/>
          </ac:spMkLst>
        </pc:spChg>
        <pc:spChg chg="mod">
          <ac:chgData name="Youhuan Li" userId="31ef2ba0f36c268c" providerId="LiveId" clId="{4F6A59C3-D2BC-2744-9870-E6981141E2D6}" dt="2024-03-26T14:54:59.450" v="226"/>
          <ac:spMkLst>
            <pc:docMk/>
            <pc:sldMk cId="3038932836" sldId="1179"/>
            <ac:spMk id="31" creationId="{38DACCA0-3FB2-C7B6-6776-CCC6395A5C22}"/>
          </ac:spMkLst>
        </pc:spChg>
        <pc:spChg chg="mod">
          <ac:chgData name="Youhuan Li" userId="31ef2ba0f36c268c" providerId="LiveId" clId="{4F6A59C3-D2BC-2744-9870-E6981141E2D6}" dt="2024-03-26T14:54:59.450" v="226"/>
          <ac:spMkLst>
            <pc:docMk/>
            <pc:sldMk cId="3038932836" sldId="1179"/>
            <ac:spMk id="32" creationId="{CDF873CD-14A9-679D-525C-9F72BC0262B7}"/>
          </ac:spMkLst>
        </pc:spChg>
        <pc:spChg chg="mod">
          <ac:chgData name="Youhuan Li" userId="31ef2ba0f36c268c" providerId="LiveId" clId="{4F6A59C3-D2BC-2744-9870-E6981141E2D6}" dt="2024-03-26T14:54:59.450" v="226"/>
          <ac:spMkLst>
            <pc:docMk/>
            <pc:sldMk cId="3038932836" sldId="1179"/>
            <ac:spMk id="33" creationId="{B92F59F6-618E-5234-D71D-18D80A31EFE7}"/>
          </ac:spMkLst>
        </pc:spChg>
        <pc:spChg chg="mod">
          <ac:chgData name="Youhuan Li" userId="31ef2ba0f36c268c" providerId="LiveId" clId="{4F6A59C3-D2BC-2744-9870-E6981141E2D6}" dt="2024-03-26T14:54:59.450" v="226"/>
          <ac:spMkLst>
            <pc:docMk/>
            <pc:sldMk cId="3038932836" sldId="1179"/>
            <ac:spMk id="34" creationId="{73A520CA-0590-614D-7C92-27A3A83A142D}"/>
          </ac:spMkLst>
        </pc:spChg>
        <pc:spChg chg="mod">
          <ac:chgData name="Youhuan Li" userId="31ef2ba0f36c268c" providerId="LiveId" clId="{4F6A59C3-D2BC-2744-9870-E6981141E2D6}" dt="2024-03-26T14:54:59.450" v="226"/>
          <ac:spMkLst>
            <pc:docMk/>
            <pc:sldMk cId="3038932836" sldId="1179"/>
            <ac:spMk id="35" creationId="{9C2D2740-7927-351F-4885-69B0304AE81C}"/>
          </ac:spMkLst>
        </pc:spChg>
        <pc:spChg chg="mod">
          <ac:chgData name="Youhuan Li" userId="31ef2ba0f36c268c" providerId="LiveId" clId="{4F6A59C3-D2BC-2744-9870-E6981141E2D6}" dt="2024-03-26T14:54:59.450" v="226"/>
          <ac:spMkLst>
            <pc:docMk/>
            <pc:sldMk cId="3038932836" sldId="1179"/>
            <ac:spMk id="36" creationId="{88804991-0247-9F04-C9DB-846955DBD9A6}"/>
          </ac:spMkLst>
        </pc:spChg>
        <pc:spChg chg="add mod">
          <ac:chgData name="Youhuan Li" userId="31ef2ba0f36c268c" providerId="LiveId" clId="{4F6A59C3-D2BC-2744-9870-E6981141E2D6}" dt="2024-03-26T14:55:16.637" v="233"/>
          <ac:spMkLst>
            <pc:docMk/>
            <pc:sldMk cId="3038932836" sldId="1179"/>
            <ac:spMk id="37" creationId="{D37A492F-25A6-F8B4-6898-299E71F627EC}"/>
          </ac:spMkLst>
        </pc:spChg>
        <pc:spChg chg="del">
          <ac:chgData name="Youhuan Li" userId="31ef2ba0f36c268c" providerId="LiveId" clId="{4F6A59C3-D2BC-2744-9870-E6981141E2D6}" dt="2024-03-26T14:54:59.077" v="225" actId="478"/>
          <ac:spMkLst>
            <pc:docMk/>
            <pc:sldMk cId="3038932836" sldId="1179"/>
            <ac:spMk id="43010" creationId="{00000000-0000-0000-0000-000000000000}"/>
          </ac:spMkLst>
        </pc:spChg>
        <pc:grpChg chg="add mod">
          <ac:chgData name="Youhuan Li" userId="31ef2ba0f36c268c" providerId="LiveId" clId="{4F6A59C3-D2BC-2744-9870-E6981141E2D6}" dt="2024-03-26T14:54:59.450" v="226"/>
          <ac:grpSpMkLst>
            <pc:docMk/>
            <pc:sldMk cId="3038932836" sldId="1179"/>
            <ac:grpSpMk id="3" creationId="{945075DF-D32E-B3E3-A2DF-4B35CA6FD93B}"/>
          </ac:grpSpMkLst>
        </pc:grpChg>
        <pc:grpChg chg="del">
          <ac:chgData name="Youhuan Li" userId="31ef2ba0f36c268c" providerId="LiveId" clId="{4F6A59C3-D2BC-2744-9870-E6981141E2D6}" dt="2024-03-26T14:54:59.077" v="225" actId="478"/>
          <ac:grpSpMkLst>
            <pc:docMk/>
            <pc:sldMk cId="3038932836" sldId="1179"/>
            <ac:grpSpMk id="4" creationId="{00000000-0000-0000-0000-000000000000}"/>
          </ac:grpSpMkLst>
        </pc:grpChg>
      </pc:sldChg>
      <pc:sldChg chg="addSp delSp modSp add mod">
        <pc:chgData name="Youhuan Li" userId="31ef2ba0f36c268c" providerId="LiveId" clId="{4F6A59C3-D2BC-2744-9870-E6981141E2D6}" dt="2024-03-26T14:56:12.924" v="240" actId="1076"/>
        <pc:sldMkLst>
          <pc:docMk/>
          <pc:sldMk cId="3380222505" sldId="1180"/>
        </pc:sldMkLst>
        <pc:spChg chg="add mod">
          <ac:chgData name="Youhuan Li" userId="31ef2ba0f36c268c" providerId="LiveId" clId="{4F6A59C3-D2BC-2744-9870-E6981141E2D6}" dt="2024-03-26T14:56:01.009" v="237"/>
          <ac:spMkLst>
            <pc:docMk/>
            <pc:sldMk cId="3380222505" sldId="1180"/>
            <ac:spMk id="2" creationId="{FCE37C56-483A-E83D-3230-6A4BDB91A2C7}"/>
          </ac:spMkLst>
        </pc:spChg>
        <pc:spChg chg="add mod">
          <ac:chgData name="Youhuan Li" userId="31ef2ba0f36c268c" providerId="LiveId" clId="{4F6A59C3-D2BC-2744-9870-E6981141E2D6}" dt="2024-03-26T14:56:01.009" v="237"/>
          <ac:spMkLst>
            <pc:docMk/>
            <pc:sldMk cId="3380222505" sldId="1180"/>
            <ac:spMk id="3" creationId="{C262686E-A7DB-7BFC-0411-80A2B248D866}"/>
          </ac:spMkLst>
        </pc:spChg>
        <pc:spChg chg="add mod">
          <ac:chgData name="Youhuan Li" userId="31ef2ba0f36c268c" providerId="LiveId" clId="{4F6A59C3-D2BC-2744-9870-E6981141E2D6}" dt="2024-03-26T14:56:01.009" v="237"/>
          <ac:spMkLst>
            <pc:docMk/>
            <pc:sldMk cId="3380222505" sldId="1180"/>
            <ac:spMk id="4" creationId="{D5B3516E-EF5E-CBF2-4D54-F72CAF3BCDF3}"/>
          </ac:spMkLst>
        </pc:spChg>
        <pc:spChg chg="add mod">
          <ac:chgData name="Youhuan Li" userId="31ef2ba0f36c268c" providerId="LiveId" clId="{4F6A59C3-D2BC-2744-9870-E6981141E2D6}" dt="2024-03-26T14:56:01.009" v="237"/>
          <ac:spMkLst>
            <pc:docMk/>
            <pc:sldMk cId="3380222505" sldId="1180"/>
            <ac:spMk id="5" creationId="{49861DE4-B2ED-74E9-BF62-6B3260C619AB}"/>
          </ac:spMkLst>
        </pc:spChg>
        <pc:spChg chg="add mod">
          <ac:chgData name="Youhuan Li" userId="31ef2ba0f36c268c" providerId="LiveId" clId="{4F6A59C3-D2BC-2744-9870-E6981141E2D6}" dt="2024-03-26T14:56:01.009" v="237"/>
          <ac:spMkLst>
            <pc:docMk/>
            <pc:sldMk cId="3380222505" sldId="1180"/>
            <ac:spMk id="6" creationId="{25AAD71F-3F6E-1035-CBC2-AC33F69D316E}"/>
          </ac:spMkLst>
        </pc:spChg>
        <pc:spChg chg="mod">
          <ac:chgData name="Youhuan Li" userId="31ef2ba0f36c268c" providerId="LiveId" clId="{4F6A59C3-D2BC-2744-9870-E6981141E2D6}" dt="2024-03-26T14:56:01.009" v="237"/>
          <ac:spMkLst>
            <pc:docMk/>
            <pc:sldMk cId="3380222505" sldId="1180"/>
            <ac:spMk id="8" creationId="{E704FEFD-E7B4-D58C-3422-F01F032239CF}"/>
          </ac:spMkLst>
        </pc:spChg>
        <pc:spChg chg="mod">
          <ac:chgData name="Youhuan Li" userId="31ef2ba0f36c268c" providerId="LiveId" clId="{4F6A59C3-D2BC-2744-9870-E6981141E2D6}" dt="2024-03-26T14:56:01.009" v="237"/>
          <ac:spMkLst>
            <pc:docMk/>
            <pc:sldMk cId="3380222505" sldId="1180"/>
            <ac:spMk id="9" creationId="{6B45813F-DD0E-F54C-976F-F9FC841BE86F}"/>
          </ac:spMkLst>
        </pc:spChg>
        <pc:spChg chg="mod">
          <ac:chgData name="Youhuan Li" userId="31ef2ba0f36c268c" providerId="LiveId" clId="{4F6A59C3-D2BC-2744-9870-E6981141E2D6}" dt="2024-03-26T14:56:01.009" v="237"/>
          <ac:spMkLst>
            <pc:docMk/>
            <pc:sldMk cId="3380222505" sldId="1180"/>
            <ac:spMk id="11" creationId="{FF0F7D11-32FC-EB0E-337B-8CB3E9FCF96D}"/>
          </ac:spMkLst>
        </pc:spChg>
        <pc:spChg chg="mod">
          <ac:chgData name="Youhuan Li" userId="31ef2ba0f36c268c" providerId="LiveId" clId="{4F6A59C3-D2BC-2744-9870-E6981141E2D6}" dt="2024-03-26T14:56:01.009" v="237"/>
          <ac:spMkLst>
            <pc:docMk/>
            <pc:sldMk cId="3380222505" sldId="1180"/>
            <ac:spMk id="12" creationId="{756454AA-3326-C114-7B88-95A5A96E303E}"/>
          </ac:spMkLst>
        </pc:spChg>
        <pc:spChg chg="add mod">
          <ac:chgData name="Youhuan Li" userId="31ef2ba0f36c268c" providerId="LiveId" clId="{4F6A59C3-D2BC-2744-9870-E6981141E2D6}" dt="2024-03-26T14:56:01.009" v="237"/>
          <ac:spMkLst>
            <pc:docMk/>
            <pc:sldMk cId="3380222505" sldId="1180"/>
            <ac:spMk id="13" creationId="{03AF376F-0D22-ED69-D726-406DC41BC2DD}"/>
          </ac:spMkLst>
        </pc:spChg>
        <pc:spChg chg="add mod">
          <ac:chgData name="Youhuan Li" userId="31ef2ba0f36c268c" providerId="LiveId" clId="{4F6A59C3-D2BC-2744-9870-E6981141E2D6}" dt="2024-03-26T14:56:12.924" v="240" actId="1076"/>
          <ac:spMkLst>
            <pc:docMk/>
            <pc:sldMk cId="3380222505" sldId="1180"/>
            <ac:spMk id="14" creationId="{58812E3C-CE36-C47C-370F-9EB4A05055ED}"/>
          </ac:spMkLst>
        </pc:spChg>
        <pc:spChg chg="del">
          <ac:chgData name="Youhuan Li" userId="31ef2ba0f36c268c" providerId="LiveId" clId="{4F6A59C3-D2BC-2744-9870-E6981141E2D6}" dt="2024-03-26T14:56:00.765" v="236" actId="478"/>
          <ac:spMkLst>
            <pc:docMk/>
            <pc:sldMk cId="3380222505" sldId="1180"/>
            <ac:spMk id="53250" creationId="{00000000-0000-0000-0000-000000000000}"/>
          </ac:spMkLst>
        </pc:spChg>
        <pc:spChg chg="del">
          <ac:chgData name="Youhuan Li" userId="31ef2ba0f36c268c" providerId="LiveId" clId="{4F6A59C3-D2BC-2744-9870-E6981141E2D6}" dt="2024-03-26T14:56:00.765" v="236" actId="478"/>
          <ac:spMkLst>
            <pc:docMk/>
            <pc:sldMk cId="3380222505" sldId="1180"/>
            <ac:spMk id="53251" creationId="{00000000-0000-0000-0000-000000000000}"/>
          </ac:spMkLst>
        </pc:spChg>
        <pc:spChg chg="del">
          <ac:chgData name="Youhuan Li" userId="31ef2ba0f36c268c" providerId="LiveId" clId="{4F6A59C3-D2BC-2744-9870-E6981141E2D6}" dt="2024-03-26T14:56:00.765" v="236" actId="478"/>
          <ac:spMkLst>
            <pc:docMk/>
            <pc:sldMk cId="3380222505" sldId="1180"/>
            <ac:spMk id="53254" creationId="{00000000-0000-0000-0000-000000000000}"/>
          </ac:spMkLst>
        </pc:spChg>
        <pc:spChg chg="del">
          <ac:chgData name="Youhuan Li" userId="31ef2ba0f36c268c" providerId="LiveId" clId="{4F6A59C3-D2BC-2744-9870-E6981141E2D6}" dt="2024-03-26T14:56:00.765" v="236" actId="478"/>
          <ac:spMkLst>
            <pc:docMk/>
            <pc:sldMk cId="3380222505" sldId="1180"/>
            <ac:spMk id="53255" creationId="{00000000-0000-0000-0000-000000000000}"/>
          </ac:spMkLst>
        </pc:spChg>
        <pc:spChg chg="del">
          <ac:chgData name="Youhuan Li" userId="31ef2ba0f36c268c" providerId="LiveId" clId="{4F6A59C3-D2BC-2744-9870-E6981141E2D6}" dt="2024-03-26T14:56:00.765" v="236" actId="478"/>
          <ac:spMkLst>
            <pc:docMk/>
            <pc:sldMk cId="3380222505" sldId="1180"/>
            <ac:spMk id="53258" creationId="{00000000-0000-0000-0000-000000000000}"/>
          </ac:spMkLst>
        </pc:spChg>
        <pc:spChg chg="del">
          <ac:chgData name="Youhuan Li" userId="31ef2ba0f36c268c" providerId="LiveId" clId="{4F6A59C3-D2BC-2744-9870-E6981141E2D6}" dt="2024-03-26T14:56:00.765" v="236" actId="478"/>
          <ac:spMkLst>
            <pc:docMk/>
            <pc:sldMk cId="3380222505" sldId="1180"/>
            <ac:spMk id="148484" creationId="{00000000-0000-0000-0000-000000000000}"/>
          </ac:spMkLst>
        </pc:spChg>
        <pc:spChg chg="del">
          <ac:chgData name="Youhuan Li" userId="31ef2ba0f36c268c" providerId="LiveId" clId="{4F6A59C3-D2BC-2744-9870-E6981141E2D6}" dt="2024-03-26T14:56:00.765" v="236" actId="478"/>
          <ac:spMkLst>
            <pc:docMk/>
            <pc:sldMk cId="3380222505" sldId="1180"/>
            <ac:spMk id="148485" creationId="{00000000-0000-0000-0000-000000000000}"/>
          </ac:spMkLst>
        </pc:spChg>
        <pc:grpChg chg="add mod">
          <ac:chgData name="Youhuan Li" userId="31ef2ba0f36c268c" providerId="LiveId" clId="{4F6A59C3-D2BC-2744-9870-E6981141E2D6}" dt="2024-03-26T14:56:01.009" v="237"/>
          <ac:grpSpMkLst>
            <pc:docMk/>
            <pc:sldMk cId="3380222505" sldId="1180"/>
            <ac:grpSpMk id="7" creationId="{2D783411-F556-DB58-63ED-D28E2B2CD58D}"/>
          </ac:grpSpMkLst>
        </pc:grpChg>
        <pc:grpChg chg="add mod">
          <ac:chgData name="Youhuan Li" userId="31ef2ba0f36c268c" providerId="LiveId" clId="{4F6A59C3-D2BC-2744-9870-E6981141E2D6}" dt="2024-03-26T14:56:01.009" v="237"/>
          <ac:grpSpMkLst>
            <pc:docMk/>
            <pc:sldMk cId="3380222505" sldId="1180"/>
            <ac:grpSpMk id="10" creationId="{7C07CCD6-4F81-35BA-D808-3AB2CE7F2597}"/>
          </ac:grpSpMkLst>
        </pc:grpChg>
        <pc:grpChg chg="del">
          <ac:chgData name="Youhuan Li" userId="31ef2ba0f36c268c" providerId="LiveId" clId="{4F6A59C3-D2BC-2744-9870-E6981141E2D6}" dt="2024-03-26T14:56:00.765" v="236" actId="478"/>
          <ac:grpSpMkLst>
            <pc:docMk/>
            <pc:sldMk cId="3380222505" sldId="1180"/>
            <ac:grpSpMk id="53256" creationId="{00000000-0000-0000-0000-000000000000}"/>
          </ac:grpSpMkLst>
        </pc:grpChg>
        <pc:grpChg chg="del">
          <ac:chgData name="Youhuan Li" userId="31ef2ba0f36c268c" providerId="LiveId" clId="{4F6A59C3-D2BC-2744-9870-E6981141E2D6}" dt="2024-03-26T14:56:00.765" v="236" actId="478"/>
          <ac:grpSpMkLst>
            <pc:docMk/>
            <pc:sldMk cId="3380222505" sldId="1180"/>
            <ac:grpSpMk id="53257" creationId="{00000000-0000-0000-0000-000000000000}"/>
          </ac:grpSpMkLst>
        </pc:grpChg>
      </pc:sldChg>
      <pc:sldChg chg="delSp modSp add del mod ord">
        <pc:chgData name="Youhuan Li" userId="31ef2ba0f36c268c" providerId="LiveId" clId="{4F6A59C3-D2BC-2744-9870-E6981141E2D6}" dt="2024-03-26T15:21:37.523" v="257" actId="2696"/>
        <pc:sldMkLst>
          <pc:docMk/>
          <pc:sldMk cId="3306926155" sldId="1181"/>
        </pc:sldMkLst>
        <pc:spChg chg="mod">
          <ac:chgData name="Youhuan Li" userId="31ef2ba0f36c268c" providerId="LiveId" clId="{4F6A59C3-D2BC-2744-9870-E6981141E2D6}" dt="2024-03-26T15:00:05.936" v="254" actId="20577"/>
          <ac:spMkLst>
            <pc:docMk/>
            <pc:sldMk cId="3306926155" sldId="1181"/>
            <ac:spMk id="8194" creationId="{00000000-0000-0000-0000-000000000000}"/>
          </ac:spMkLst>
        </pc:spChg>
        <pc:grpChg chg="del">
          <ac:chgData name="Youhuan Li" userId="31ef2ba0f36c268c" providerId="LiveId" clId="{4F6A59C3-D2BC-2744-9870-E6981141E2D6}" dt="2024-03-26T15:00:08.864" v="255" actId="478"/>
          <ac:grpSpMkLst>
            <pc:docMk/>
            <pc:sldMk cId="3306926155" sldId="1181"/>
            <ac:grpSpMk id="8195" creationId="{00000000-0000-0000-0000-000000000000}"/>
          </ac:grpSpMkLst>
        </pc:grpChg>
      </pc:sldChg>
      <pc:sldChg chg="add">
        <pc:chgData name="Youhuan Li" userId="31ef2ba0f36c268c" providerId="LiveId" clId="{4F6A59C3-D2BC-2744-9870-E6981141E2D6}" dt="2024-03-26T16:03:54.378" v="464"/>
        <pc:sldMkLst>
          <pc:docMk/>
          <pc:sldMk cId="0" sldId="1391"/>
        </pc:sldMkLst>
      </pc:sldChg>
      <pc:sldChg chg="add">
        <pc:chgData name="Youhuan Li" userId="31ef2ba0f36c268c" providerId="LiveId" clId="{4F6A59C3-D2BC-2744-9870-E6981141E2D6}" dt="2024-03-26T16:03:54.378" v="464"/>
        <pc:sldMkLst>
          <pc:docMk/>
          <pc:sldMk cId="0" sldId="1392"/>
        </pc:sldMkLst>
      </pc:sldChg>
      <pc:sldChg chg="add">
        <pc:chgData name="Youhuan Li" userId="31ef2ba0f36c268c" providerId="LiveId" clId="{4F6A59C3-D2BC-2744-9870-E6981141E2D6}" dt="2024-03-26T16:03:54.378" v="464"/>
        <pc:sldMkLst>
          <pc:docMk/>
          <pc:sldMk cId="0" sldId="1393"/>
        </pc:sldMkLst>
      </pc:sldChg>
      <pc:sldChg chg="add del">
        <pc:chgData name="Youhuan Li" userId="31ef2ba0f36c268c" providerId="LiveId" clId="{4F6A59C3-D2BC-2744-9870-E6981141E2D6}" dt="2024-03-26T16:02:20.582" v="462"/>
        <pc:sldMkLst>
          <pc:docMk/>
          <pc:sldMk cId="0" sldId="1412"/>
        </pc:sldMkLst>
      </pc:sldChg>
      <pc:sldChg chg="add del">
        <pc:chgData name="Youhuan Li" userId="31ef2ba0f36c268c" providerId="LiveId" clId="{4F6A59C3-D2BC-2744-9870-E6981141E2D6}" dt="2024-03-26T16:02:20.582" v="462"/>
        <pc:sldMkLst>
          <pc:docMk/>
          <pc:sldMk cId="0" sldId="1413"/>
        </pc:sldMkLst>
      </pc:sldChg>
      <pc:sldChg chg="add del">
        <pc:chgData name="Youhuan Li" userId="31ef2ba0f36c268c" providerId="LiveId" clId="{4F6A59C3-D2BC-2744-9870-E6981141E2D6}" dt="2024-03-26T16:02:20.582" v="462"/>
        <pc:sldMkLst>
          <pc:docMk/>
          <pc:sldMk cId="0" sldId="1414"/>
        </pc:sldMkLst>
      </pc:sldChg>
      <pc:sldChg chg="add del">
        <pc:chgData name="Youhuan Li" userId="31ef2ba0f36c268c" providerId="LiveId" clId="{4F6A59C3-D2BC-2744-9870-E6981141E2D6}" dt="2024-03-26T16:02:20.582" v="462"/>
        <pc:sldMkLst>
          <pc:docMk/>
          <pc:sldMk cId="0" sldId="1418"/>
        </pc:sldMkLst>
      </pc:sldChg>
      <pc:sldChg chg="add del">
        <pc:chgData name="Youhuan Li" userId="31ef2ba0f36c268c" providerId="LiveId" clId="{4F6A59C3-D2BC-2744-9870-E6981141E2D6}" dt="2024-03-26T16:02:20.582" v="462"/>
        <pc:sldMkLst>
          <pc:docMk/>
          <pc:sldMk cId="0" sldId="1420"/>
        </pc:sldMkLst>
      </pc:sldChg>
      <pc:sldChg chg="add del">
        <pc:chgData name="Youhuan Li" userId="31ef2ba0f36c268c" providerId="LiveId" clId="{4F6A59C3-D2BC-2744-9870-E6981141E2D6}" dt="2024-03-26T16:02:20.582" v="462"/>
        <pc:sldMkLst>
          <pc:docMk/>
          <pc:sldMk cId="0" sldId="1421"/>
        </pc:sldMkLst>
      </pc:sldChg>
      <pc:sldChg chg="add del">
        <pc:chgData name="Youhuan Li" userId="31ef2ba0f36c268c" providerId="LiveId" clId="{4F6A59C3-D2BC-2744-9870-E6981141E2D6}" dt="2024-03-26T16:02:20.582" v="462"/>
        <pc:sldMkLst>
          <pc:docMk/>
          <pc:sldMk cId="0" sldId="1422"/>
        </pc:sldMkLst>
      </pc:sldChg>
      <pc:sldChg chg="add">
        <pc:chgData name="Youhuan Li" userId="31ef2ba0f36c268c" providerId="LiveId" clId="{4F6A59C3-D2BC-2744-9870-E6981141E2D6}" dt="2024-03-26T16:02:39.263" v="463"/>
        <pc:sldMkLst>
          <pc:docMk/>
          <pc:sldMk cId="0" sldId="1429"/>
        </pc:sldMkLst>
      </pc:sldChg>
      <pc:sldChg chg="add">
        <pc:chgData name="Youhuan Li" userId="31ef2ba0f36c268c" providerId="LiveId" clId="{4F6A59C3-D2BC-2744-9870-E6981141E2D6}" dt="2024-03-26T16:02:39.263" v="463"/>
        <pc:sldMkLst>
          <pc:docMk/>
          <pc:sldMk cId="0" sldId="1430"/>
        </pc:sldMkLst>
      </pc:sldChg>
      <pc:sldChg chg="add">
        <pc:chgData name="Youhuan Li" userId="31ef2ba0f36c268c" providerId="LiveId" clId="{4F6A59C3-D2BC-2744-9870-E6981141E2D6}" dt="2024-03-26T16:02:39.263" v="463"/>
        <pc:sldMkLst>
          <pc:docMk/>
          <pc:sldMk cId="0" sldId="1431"/>
        </pc:sldMkLst>
      </pc:sldChg>
      <pc:sldChg chg="add">
        <pc:chgData name="Youhuan Li" userId="31ef2ba0f36c268c" providerId="LiveId" clId="{4F6A59C3-D2BC-2744-9870-E6981141E2D6}" dt="2024-03-26T16:02:39.263" v="463"/>
        <pc:sldMkLst>
          <pc:docMk/>
          <pc:sldMk cId="0" sldId="1432"/>
        </pc:sldMkLst>
      </pc:sldChg>
      <pc:sldChg chg="add">
        <pc:chgData name="Youhuan Li" userId="31ef2ba0f36c268c" providerId="LiveId" clId="{4F6A59C3-D2BC-2744-9870-E6981141E2D6}" dt="2024-03-26T16:02:39.263" v="463"/>
        <pc:sldMkLst>
          <pc:docMk/>
          <pc:sldMk cId="0" sldId="1433"/>
        </pc:sldMkLst>
      </pc:sldChg>
      <pc:sldChg chg="add">
        <pc:chgData name="Youhuan Li" userId="31ef2ba0f36c268c" providerId="LiveId" clId="{4F6A59C3-D2BC-2744-9870-E6981141E2D6}" dt="2024-03-26T16:02:39.263" v="463"/>
        <pc:sldMkLst>
          <pc:docMk/>
          <pc:sldMk cId="0" sldId="1434"/>
        </pc:sldMkLst>
      </pc:sldChg>
      <pc:sldChg chg="add del">
        <pc:chgData name="Youhuan Li" userId="31ef2ba0f36c268c" providerId="LiveId" clId="{4F6A59C3-D2BC-2744-9870-E6981141E2D6}" dt="2024-03-26T15:21:44.444" v="260"/>
        <pc:sldMkLst>
          <pc:docMk/>
          <pc:sldMk cId="0" sldId="1519"/>
        </pc:sldMkLst>
      </pc:sldChg>
      <pc:sldChg chg="modSp add del mod">
        <pc:chgData name="Youhuan Li" userId="31ef2ba0f36c268c" providerId="LiveId" clId="{4F6A59C3-D2BC-2744-9870-E6981141E2D6}" dt="2024-03-26T15:23:40.753" v="281" actId="207"/>
        <pc:sldMkLst>
          <pc:docMk/>
          <pc:sldMk cId="0" sldId="1520"/>
        </pc:sldMkLst>
        <pc:spChg chg="mod">
          <ac:chgData name="Youhuan Li" userId="31ef2ba0f36c268c" providerId="LiveId" clId="{4F6A59C3-D2BC-2744-9870-E6981141E2D6}" dt="2024-03-26T15:23:40.753" v="281" actId="207"/>
          <ac:spMkLst>
            <pc:docMk/>
            <pc:sldMk cId="0" sldId="1520"/>
            <ac:spMk id="16387" creationId="{00000000-0000-0000-0000-000000000000}"/>
          </ac:spMkLst>
        </pc:spChg>
      </pc:sldChg>
      <pc:sldChg chg="modSp add del mod">
        <pc:chgData name="Youhuan Li" userId="31ef2ba0f36c268c" providerId="LiveId" clId="{4F6A59C3-D2BC-2744-9870-E6981141E2D6}" dt="2024-03-26T15:23:52.645" v="291" actId="207"/>
        <pc:sldMkLst>
          <pc:docMk/>
          <pc:sldMk cId="0" sldId="1521"/>
        </pc:sldMkLst>
        <pc:spChg chg="mod">
          <ac:chgData name="Youhuan Li" userId="31ef2ba0f36c268c" providerId="LiveId" clId="{4F6A59C3-D2BC-2744-9870-E6981141E2D6}" dt="2024-03-26T15:23:52.645" v="291" actId="207"/>
          <ac:spMkLst>
            <pc:docMk/>
            <pc:sldMk cId="0" sldId="1521"/>
            <ac:spMk id="17411" creationId="{00000000-0000-0000-0000-000000000000}"/>
          </ac:spMkLst>
        </pc:spChg>
      </pc:sldChg>
      <pc:sldChg chg="addSp modSp add del mod modNotes">
        <pc:chgData name="Youhuan Li" userId="31ef2ba0f36c268c" providerId="LiveId" clId="{4F6A59C3-D2BC-2744-9870-E6981141E2D6}" dt="2024-03-26T15:25:04.211" v="304" actId="14100"/>
        <pc:sldMkLst>
          <pc:docMk/>
          <pc:sldMk cId="0" sldId="1522"/>
        </pc:sldMkLst>
        <pc:spChg chg="add mod">
          <ac:chgData name="Youhuan Li" userId="31ef2ba0f36c268c" providerId="LiveId" clId="{4F6A59C3-D2BC-2744-9870-E6981141E2D6}" dt="2024-03-26T15:25:04.211" v="304" actId="14100"/>
          <ac:spMkLst>
            <pc:docMk/>
            <pc:sldMk cId="0" sldId="1522"/>
            <ac:spMk id="2" creationId="{6087CA7E-CED9-16A1-CBBA-8B2743C09EEA}"/>
          </ac:spMkLst>
        </pc:spChg>
      </pc:sldChg>
      <pc:sldChg chg="add del">
        <pc:chgData name="Youhuan Li" userId="31ef2ba0f36c268c" providerId="LiveId" clId="{4F6A59C3-D2BC-2744-9870-E6981141E2D6}" dt="2024-03-26T15:25:33.820" v="305" actId="2696"/>
        <pc:sldMkLst>
          <pc:docMk/>
          <pc:sldMk cId="0" sldId="1523"/>
        </pc:sldMkLst>
      </pc:sldChg>
      <pc:sldChg chg="add del">
        <pc:chgData name="Youhuan Li" userId="31ef2ba0f36c268c" providerId="LiveId" clId="{4F6A59C3-D2BC-2744-9870-E6981141E2D6}" dt="2024-03-26T15:26:00.017" v="308"/>
        <pc:sldMkLst>
          <pc:docMk/>
          <pc:sldMk cId="2607054588" sldId="1524"/>
        </pc:sldMkLst>
      </pc:sldChg>
      <pc:sldChg chg="modSp add mod">
        <pc:chgData name="Youhuan Li" userId="31ef2ba0f36c268c" providerId="LiveId" clId="{4F6A59C3-D2BC-2744-9870-E6981141E2D6}" dt="2024-03-26T15:26:04.751" v="313" actId="20577"/>
        <pc:sldMkLst>
          <pc:docMk/>
          <pc:sldMk cId="4001847494" sldId="1524"/>
        </pc:sldMkLst>
        <pc:spChg chg="mod">
          <ac:chgData name="Youhuan Li" userId="31ef2ba0f36c268c" providerId="LiveId" clId="{4F6A59C3-D2BC-2744-9870-E6981141E2D6}" dt="2024-03-26T15:26:04.751" v="313" actId="20577"/>
          <ac:spMkLst>
            <pc:docMk/>
            <pc:sldMk cId="4001847494" sldId="1524"/>
            <ac:spMk id="1886210" creationId="{00000000-0000-0000-0000-000000000000}"/>
          </ac:spMkLst>
        </pc:spChg>
      </pc:sldChg>
      <pc:sldChg chg="modSp add mod">
        <pc:chgData name="Youhuan Li" userId="31ef2ba0f36c268c" providerId="LiveId" clId="{4F6A59C3-D2BC-2744-9870-E6981141E2D6}" dt="2024-03-26T15:26:08.426" v="317" actId="20577"/>
        <pc:sldMkLst>
          <pc:docMk/>
          <pc:sldMk cId="2117708312" sldId="1525"/>
        </pc:sldMkLst>
        <pc:spChg chg="mod">
          <ac:chgData name="Youhuan Li" userId="31ef2ba0f36c268c" providerId="LiveId" clId="{4F6A59C3-D2BC-2744-9870-E6981141E2D6}" dt="2024-03-26T15:26:08.426" v="317" actId="20577"/>
          <ac:spMkLst>
            <pc:docMk/>
            <pc:sldMk cId="2117708312" sldId="1525"/>
            <ac:spMk id="1887234" creationId="{00000000-0000-0000-0000-000000000000}"/>
          </ac:spMkLst>
        </pc:spChg>
      </pc:sldChg>
      <pc:sldChg chg="add del">
        <pc:chgData name="Youhuan Li" userId="31ef2ba0f36c268c" providerId="LiveId" clId="{4F6A59C3-D2BC-2744-9870-E6981141E2D6}" dt="2024-03-26T15:26:00.017" v="308"/>
        <pc:sldMkLst>
          <pc:docMk/>
          <pc:sldMk cId="3757897291" sldId="1525"/>
        </pc:sldMkLst>
      </pc:sldChg>
      <pc:sldChg chg="addSp delSp modSp add mod">
        <pc:chgData name="Youhuan Li" userId="31ef2ba0f36c268c" providerId="LiveId" clId="{4F6A59C3-D2BC-2744-9870-E6981141E2D6}" dt="2024-03-26T15:30:26.035" v="327" actId="207"/>
        <pc:sldMkLst>
          <pc:docMk/>
          <pc:sldMk cId="968658280" sldId="1526"/>
        </pc:sldMkLst>
        <pc:spChg chg="add mod">
          <ac:chgData name="Youhuan Li" userId="31ef2ba0f36c268c" providerId="LiveId" clId="{4F6A59C3-D2BC-2744-9870-E6981141E2D6}" dt="2024-03-26T15:30:04.362" v="322"/>
          <ac:spMkLst>
            <pc:docMk/>
            <pc:sldMk cId="968658280" sldId="1526"/>
            <ac:spMk id="2" creationId="{C43FD41F-7762-F2F7-1054-CC4B34826678}"/>
          </ac:spMkLst>
        </pc:spChg>
        <pc:spChg chg="del">
          <ac:chgData name="Youhuan Li" userId="31ef2ba0f36c268c" providerId="LiveId" clId="{4F6A59C3-D2BC-2744-9870-E6981141E2D6}" dt="2024-03-26T15:30:03.897" v="321" actId="478"/>
          <ac:spMkLst>
            <pc:docMk/>
            <pc:sldMk cId="968658280" sldId="1526"/>
            <ac:spMk id="3" creationId="{00000000-0000-0000-0000-000000000000}"/>
          </ac:spMkLst>
        </pc:spChg>
        <pc:spChg chg="del">
          <ac:chgData name="Youhuan Li" userId="31ef2ba0f36c268c" providerId="LiveId" clId="{4F6A59C3-D2BC-2744-9870-E6981141E2D6}" dt="2024-03-26T15:30:03.897" v="321" actId="478"/>
          <ac:spMkLst>
            <pc:docMk/>
            <pc:sldMk cId="968658280" sldId="1526"/>
            <ac:spMk id="5" creationId="{00000000-0000-0000-0000-000000000000}"/>
          </ac:spMkLst>
        </pc:spChg>
        <pc:spChg chg="add mod">
          <ac:chgData name="Youhuan Li" userId="31ef2ba0f36c268c" providerId="LiveId" clId="{4F6A59C3-D2BC-2744-9870-E6981141E2D6}" dt="2024-03-26T15:30:04.362" v="322"/>
          <ac:spMkLst>
            <pc:docMk/>
            <pc:sldMk cId="968658280" sldId="1526"/>
            <ac:spMk id="6" creationId="{6C50A957-D025-B727-50F4-B28EA3F348F1}"/>
          </ac:spMkLst>
        </pc:spChg>
        <pc:spChg chg="add mod">
          <ac:chgData name="Youhuan Li" userId="31ef2ba0f36c268c" providerId="LiveId" clId="{4F6A59C3-D2BC-2744-9870-E6981141E2D6}" dt="2024-03-26T15:30:04.362" v="322"/>
          <ac:spMkLst>
            <pc:docMk/>
            <pc:sldMk cId="968658280" sldId="1526"/>
            <ac:spMk id="7" creationId="{C2A75EC2-4A3E-A485-8C5C-0C21EA4A5B2F}"/>
          </ac:spMkLst>
        </pc:spChg>
        <pc:spChg chg="add mod">
          <ac:chgData name="Youhuan Li" userId="31ef2ba0f36c268c" providerId="LiveId" clId="{4F6A59C3-D2BC-2744-9870-E6981141E2D6}" dt="2024-03-26T15:30:04.362" v="322"/>
          <ac:spMkLst>
            <pc:docMk/>
            <pc:sldMk cId="968658280" sldId="1526"/>
            <ac:spMk id="8" creationId="{2FD0943D-9737-B303-3E4E-3DF85FA44747}"/>
          </ac:spMkLst>
        </pc:spChg>
        <pc:spChg chg="add mod">
          <ac:chgData name="Youhuan Li" userId="31ef2ba0f36c268c" providerId="LiveId" clId="{4F6A59C3-D2BC-2744-9870-E6981141E2D6}" dt="2024-03-26T15:30:04.362" v="322"/>
          <ac:spMkLst>
            <pc:docMk/>
            <pc:sldMk cId="968658280" sldId="1526"/>
            <ac:spMk id="9" creationId="{572900DD-47ED-F776-3990-A3F577118D1C}"/>
          </ac:spMkLst>
        </pc:spChg>
        <pc:spChg chg="add mod">
          <ac:chgData name="Youhuan Li" userId="31ef2ba0f36c268c" providerId="LiveId" clId="{4F6A59C3-D2BC-2744-9870-E6981141E2D6}" dt="2024-03-26T15:30:04.362" v="322"/>
          <ac:spMkLst>
            <pc:docMk/>
            <pc:sldMk cId="968658280" sldId="1526"/>
            <ac:spMk id="10" creationId="{2DB85F9E-3AEB-9D18-B376-D6AE72ADE5B0}"/>
          </ac:spMkLst>
        </pc:spChg>
        <pc:spChg chg="add mod">
          <ac:chgData name="Youhuan Li" userId="31ef2ba0f36c268c" providerId="LiveId" clId="{4F6A59C3-D2BC-2744-9870-E6981141E2D6}" dt="2024-03-26T15:30:04.362" v="322"/>
          <ac:spMkLst>
            <pc:docMk/>
            <pc:sldMk cId="968658280" sldId="1526"/>
            <ac:spMk id="11" creationId="{0D10D4E3-8454-C3A2-9F0F-F960AA06AC19}"/>
          </ac:spMkLst>
        </pc:spChg>
        <pc:spChg chg="add mod">
          <ac:chgData name="Youhuan Li" userId="31ef2ba0f36c268c" providerId="LiveId" clId="{4F6A59C3-D2BC-2744-9870-E6981141E2D6}" dt="2024-03-26T15:30:04.362" v="322"/>
          <ac:spMkLst>
            <pc:docMk/>
            <pc:sldMk cId="968658280" sldId="1526"/>
            <ac:spMk id="12" creationId="{51F16A10-98D3-F002-9760-084212177489}"/>
          </ac:spMkLst>
        </pc:spChg>
        <pc:spChg chg="mod">
          <ac:chgData name="Youhuan Li" userId="31ef2ba0f36c268c" providerId="LiveId" clId="{4F6A59C3-D2BC-2744-9870-E6981141E2D6}" dt="2024-03-26T15:30:04.362" v="322"/>
          <ac:spMkLst>
            <pc:docMk/>
            <pc:sldMk cId="968658280" sldId="1526"/>
            <ac:spMk id="14" creationId="{907AD39E-FC21-270B-990B-838B586D1CE0}"/>
          </ac:spMkLst>
        </pc:spChg>
        <pc:spChg chg="mod">
          <ac:chgData name="Youhuan Li" userId="31ef2ba0f36c268c" providerId="LiveId" clId="{4F6A59C3-D2BC-2744-9870-E6981141E2D6}" dt="2024-03-26T15:30:04.362" v="322"/>
          <ac:spMkLst>
            <pc:docMk/>
            <pc:sldMk cId="968658280" sldId="1526"/>
            <ac:spMk id="15" creationId="{C95E402D-9589-AE52-7287-8579B2D94412}"/>
          </ac:spMkLst>
        </pc:spChg>
        <pc:spChg chg="mod">
          <ac:chgData name="Youhuan Li" userId="31ef2ba0f36c268c" providerId="LiveId" clId="{4F6A59C3-D2BC-2744-9870-E6981141E2D6}" dt="2024-03-26T15:30:04.362" v="322"/>
          <ac:spMkLst>
            <pc:docMk/>
            <pc:sldMk cId="968658280" sldId="1526"/>
            <ac:spMk id="16" creationId="{21A3F14C-A461-8CD0-F6EB-7DB742D7884F}"/>
          </ac:spMkLst>
        </pc:spChg>
        <pc:spChg chg="mod">
          <ac:chgData name="Youhuan Li" userId="31ef2ba0f36c268c" providerId="LiveId" clId="{4F6A59C3-D2BC-2744-9870-E6981141E2D6}" dt="2024-03-26T15:30:04.362" v="322"/>
          <ac:spMkLst>
            <pc:docMk/>
            <pc:sldMk cId="968658280" sldId="1526"/>
            <ac:spMk id="17" creationId="{F46AF58B-2F75-EC81-E5DF-2ECC5EC6DFF8}"/>
          </ac:spMkLst>
        </pc:spChg>
        <pc:spChg chg="mod">
          <ac:chgData name="Youhuan Li" userId="31ef2ba0f36c268c" providerId="LiveId" clId="{4F6A59C3-D2BC-2744-9870-E6981141E2D6}" dt="2024-03-26T15:30:04.362" v="322"/>
          <ac:spMkLst>
            <pc:docMk/>
            <pc:sldMk cId="968658280" sldId="1526"/>
            <ac:spMk id="18" creationId="{A783F20F-73DD-CB96-B90B-87BE60300558}"/>
          </ac:spMkLst>
        </pc:spChg>
        <pc:spChg chg="mod">
          <ac:chgData name="Youhuan Li" userId="31ef2ba0f36c268c" providerId="LiveId" clId="{4F6A59C3-D2BC-2744-9870-E6981141E2D6}" dt="2024-03-26T15:30:04.362" v="322"/>
          <ac:spMkLst>
            <pc:docMk/>
            <pc:sldMk cId="968658280" sldId="1526"/>
            <ac:spMk id="19" creationId="{4E7AF506-687A-EB9C-84AB-85BC026ECE2A}"/>
          </ac:spMkLst>
        </pc:spChg>
        <pc:spChg chg="mod">
          <ac:chgData name="Youhuan Li" userId="31ef2ba0f36c268c" providerId="LiveId" clId="{4F6A59C3-D2BC-2744-9870-E6981141E2D6}" dt="2024-03-26T15:30:04.362" v="322"/>
          <ac:spMkLst>
            <pc:docMk/>
            <pc:sldMk cId="968658280" sldId="1526"/>
            <ac:spMk id="20" creationId="{0FAD8193-D781-718C-D0D2-B4DAB4345E99}"/>
          </ac:spMkLst>
        </pc:spChg>
        <pc:spChg chg="mod">
          <ac:chgData name="Youhuan Li" userId="31ef2ba0f36c268c" providerId="LiveId" clId="{4F6A59C3-D2BC-2744-9870-E6981141E2D6}" dt="2024-03-26T15:30:04.362" v="322"/>
          <ac:spMkLst>
            <pc:docMk/>
            <pc:sldMk cId="968658280" sldId="1526"/>
            <ac:spMk id="21" creationId="{A2A79A9E-DCD4-9153-B7D0-A866CFA10BD9}"/>
          </ac:spMkLst>
        </pc:spChg>
        <pc:spChg chg="mod">
          <ac:chgData name="Youhuan Li" userId="31ef2ba0f36c268c" providerId="LiveId" clId="{4F6A59C3-D2BC-2744-9870-E6981141E2D6}" dt="2024-03-26T15:30:04.362" v="322"/>
          <ac:spMkLst>
            <pc:docMk/>
            <pc:sldMk cId="968658280" sldId="1526"/>
            <ac:spMk id="22" creationId="{0687CBAB-4EE3-0414-5C9F-3671E09AD444}"/>
          </ac:spMkLst>
        </pc:spChg>
        <pc:spChg chg="mod">
          <ac:chgData name="Youhuan Li" userId="31ef2ba0f36c268c" providerId="LiveId" clId="{4F6A59C3-D2BC-2744-9870-E6981141E2D6}" dt="2024-03-26T15:30:04.362" v="322"/>
          <ac:spMkLst>
            <pc:docMk/>
            <pc:sldMk cId="968658280" sldId="1526"/>
            <ac:spMk id="23" creationId="{0F5E4C29-1CE7-C1A5-11CC-C6C93B0CD580}"/>
          </ac:spMkLst>
        </pc:spChg>
        <pc:spChg chg="mod">
          <ac:chgData name="Youhuan Li" userId="31ef2ba0f36c268c" providerId="LiveId" clId="{4F6A59C3-D2BC-2744-9870-E6981141E2D6}" dt="2024-03-26T15:30:04.362" v="322"/>
          <ac:spMkLst>
            <pc:docMk/>
            <pc:sldMk cId="968658280" sldId="1526"/>
            <ac:spMk id="24" creationId="{E2E18D4B-5D9E-CEDC-3980-97613FE9A124}"/>
          </ac:spMkLst>
        </pc:spChg>
        <pc:spChg chg="mod">
          <ac:chgData name="Youhuan Li" userId="31ef2ba0f36c268c" providerId="LiveId" clId="{4F6A59C3-D2BC-2744-9870-E6981141E2D6}" dt="2024-03-26T15:30:04.362" v="322"/>
          <ac:spMkLst>
            <pc:docMk/>
            <pc:sldMk cId="968658280" sldId="1526"/>
            <ac:spMk id="25" creationId="{A859828D-EB24-EFA1-4B7F-26209817F325}"/>
          </ac:spMkLst>
        </pc:spChg>
        <pc:spChg chg="mod">
          <ac:chgData name="Youhuan Li" userId="31ef2ba0f36c268c" providerId="LiveId" clId="{4F6A59C3-D2BC-2744-9870-E6981141E2D6}" dt="2024-03-26T15:30:04.362" v="322"/>
          <ac:spMkLst>
            <pc:docMk/>
            <pc:sldMk cId="968658280" sldId="1526"/>
            <ac:spMk id="26" creationId="{E9A4A886-3B0E-3794-0485-A43CF4908A3B}"/>
          </ac:spMkLst>
        </pc:spChg>
        <pc:spChg chg="mod">
          <ac:chgData name="Youhuan Li" userId="31ef2ba0f36c268c" providerId="LiveId" clId="{4F6A59C3-D2BC-2744-9870-E6981141E2D6}" dt="2024-03-26T15:30:04.362" v="322"/>
          <ac:spMkLst>
            <pc:docMk/>
            <pc:sldMk cId="968658280" sldId="1526"/>
            <ac:spMk id="27" creationId="{3F1D6F76-2B7C-0853-16C6-70CD72899454}"/>
          </ac:spMkLst>
        </pc:spChg>
        <pc:spChg chg="mod">
          <ac:chgData name="Youhuan Li" userId="31ef2ba0f36c268c" providerId="LiveId" clId="{4F6A59C3-D2BC-2744-9870-E6981141E2D6}" dt="2024-03-26T15:30:04.362" v="322"/>
          <ac:spMkLst>
            <pc:docMk/>
            <pc:sldMk cId="968658280" sldId="1526"/>
            <ac:spMk id="28" creationId="{8974DF18-7B2F-4391-1918-1B2C5D486898}"/>
          </ac:spMkLst>
        </pc:spChg>
        <pc:spChg chg="mod">
          <ac:chgData name="Youhuan Li" userId="31ef2ba0f36c268c" providerId="LiveId" clId="{4F6A59C3-D2BC-2744-9870-E6981141E2D6}" dt="2024-03-26T15:30:04.362" v="322"/>
          <ac:spMkLst>
            <pc:docMk/>
            <pc:sldMk cId="968658280" sldId="1526"/>
            <ac:spMk id="29" creationId="{61D977AC-566F-9293-56BF-5CECE6016EA2}"/>
          </ac:spMkLst>
        </pc:spChg>
        <pc:spChg chg="mod">
          <ac:chgData name="Youhuan Li" userId="31ef2ba0f36c268c" providerId="LiveId" clId="{4F6A59C3-D2BC-2744-9870-E6981141E2D6}" dt="2024-03-26T15:30:04.362" v="322"/>
          <ac:spMkLst>
            <pc:docMk/>
            <pc:sldMk cId="968658280" sldId="1526"/>
            <ac:spMk id="30" creationId="{411B517A-08D6-47AB-2774-0CE918DD36DB}"/>
          </ac:spMkLst>
        </pc:spChg>
        <pc:spChg chg="mod">
          <ac:chgData name="Youhuan Li" userId="31ef2ba0f36c268c" providerId="LiveId" clId="{4F6A59C3-D2BC-2744-9870-E6981141E2D6}" dt="2024-03-26T15:30:04.362" v="322"/>
          <ac:spMkLst>
            <pc:docMk/>
            <pc:sldMk cId="968658280" sldId="1526"/>
            <ac:spMk id="31" creationId="{204D3630-8E58-3E9C-D67E-C2DE0DE0E90A}"/>
          </ac:spMkLst>
        </pc:spChg>
        <pc:spChg chg="mod">
          <ac:chgData name="Youhuan Li" userId="31ef2ba0f36c268c" providerId="LiveId" clId="{4F6A59C3-D2BC-2744-9870-E6981141E2D6}" dt="2024-03-26T15:30:04.362" v="322"/>
          <ac:spMkLst>
            <pc:docMk/>
            <pc:sldMk cId="968658280" sldId="1526"/>
            <ac:spMk id="32" creationId="{CA5B3E4A-4CE5-D531-94C2-EA3153AD1DB2}"/>
          </ac:spMkLst>
        </pc:spChg>
        <pc:spChg chg="mod">
          <ac:chgData name="Youhuan Li" userId="31ef2ba0f36c268c" providerId="LiveId" clId="{4F6A59C3-D2BC-2744-9870-E6981141E2D6}" dt="2024-03-26T15:30:04.362" v="322"/>
          <ac:spMkLst>
            <pc:docMk/>
            <pc:sldMk cId="968658280" sldId="1526"/>
            <ac:spMk id="33" creationId="{57F91179-86D2-2078-FE02-492B149C91A2}"/>
          </ac:spMkLst>
        </pc:spChg>
        <pc:spChg chg="mod">
          <ac:chgData name="Youhuan Li" userId="31ef2ba0f36c268c" providerId="LiveId" clId="{4F6A59C3-D2BC-2744-9870-E6981141E2D6}" dt="2024-03-26T15:30:04.362" v="322"/>
          <ac:spMkLst>
            <pc:docMk/>
            <pc:sldMk cId="968658280" sldId="1526"/>
            <ac:spMk id="34" creationId="{D8927305-89A0-E65A-5B13-EEC1FC14B9A8}"/>
          </ac:spMkLst>
        </pc:spChg>
        <pc:spChg chg="mod">
          <ac:chgData name="Youhuan Li" userId="31ef2ba0f36c268c" providerId="LiveId" clId="{4F6A59C3-D2BC-2744-9870-E6981141E2D6}" dt="2024-03-26T15:30:04.362" v="322"/>
          <ac:spMkLst>
            <pc:docMk/>
            <pc:sldMk cId="968658280" sldId="1526"/>
            <ac:spMk id="35" creationId="{C52DBD46-4298-A13B-3C11-B1A4BA11D3B3}"/>
          </ac:spMkLst>
        </pc:spChg>
        <pc:spChg chg="mod">
          <ac:chgData name="Youhuan Li" userId="31ef2ba0f36c268c" providerId="LiveId" clId="{4F6A59C3-D2BC-2744-9870-E6981141E2D6}" dt="2024-03-26T15:30:04.362" v="322"/>
          <ac:spMkLst>
            <pc:docMk/>
            <pc:sldMk cId="968658280" sldId="1526"/>
            <ac:spMk id="36" creationId="{1472B993-0463-5A6B-D20F-F4C358EA2D49}"/>
          </ac:spMkLst>
        </pc:spChg>
        <pc:spChg chg="mod">
          <ac:chgData name="Youhuan Li" userId="31ef2ba0f36c268c" providerId="LiveId" clId="{4F6A59C3-D2BC-2744-9870-E6981141E2D6}" dt="2024-03-26T15:30:04.362" v="322"/>
          <ac:spMkLst>
            <pc:docMk/>
            <pc:sldMk cId="968658280" sldId="1526"/>
            <ac:spMk id="37" creationId="{5F18AC03-3191-2E39-D9B7-54DB8AE799B2}"/>
          </ac:spMkLst>
        </pc:spChg>
        <pc:spChg chg="mod">
          <ac:chgData name="Youhuan Li" userId="31ef2ba0f36c268c" providerId="LiveId" clId="{4F6A59C3-D2BC-2744-9870-E6981141E2D6}" dt="2024-03-26T15:30:04.362" v="322"/>
          <ac:spMkLst>
            <pc:docMk/>
            <pc:sldMk cId="968658280" sldId="1526"/>
            <ac:spMk id="38" creationId="{419A9AEA-B5AA-7901-A017-2E7E3A3B6E61}"/>
          </ac:spMkLst>
        </pc:spChg>
        <pc:spChg chg="mod">
          <ac:chgData name="Youhuan Li" userId="31ef2ba0f36c268c" providerId="LiveId" clId="{4F6A59C3-D2BC-2744-9870-E6981141E2D6}" dt="2024-03-26T15:30:04.362" v="322"/>
          <ac:spMkLst>
            <pc:docMk/>
            <pc:sldMk cId="968658280" sldId="1526"/>
            <ac:spMk id="39" creationId="{2D7F2D5D-4FD2-65AF-0BB4-8F7216C8B5C1}"/>
          </ac:spMkLst>
        </pc:spChg>
        <pc:spChg chg="mod">
          <ac:chgData name="Youhuan Li" userId="31ef2ba0f36c268c" providerId="LiveId" clId="{4F6A59C3-D2BC-2744-9870-E6981141E2D6}" dt="2024-03-26T15:30:04.362" v="322"/>
          <ac:spMkLst>
            <pc:docMk/>
            <pc:sldMk cId="968658280" sldId="1526"/>
            <ac:spMk id="40" creationId="{6890D94E-1F5B-E892-96A1-EF493F2F12B2}"/>
          </ac:spMkLst>
        </pc:spChg>
        <pc:spChg chg="mod">
          <ac:chgData name="Youhuan Li" userId="31ef2ba0f36c268c" providerId="LiveId" clId="{4F6A59C3-D2BC-2744-9870-E6981141E2D6}" dt="2024-03-26T15:30:04.362" v="322"/>
          <ac:spMkLst>
            <pc:docMk/>
            <pc:sldMk cId="968658280" sldId="1526"/>
            <ac:spMk id="41" creationId="{A80A9A3A-13AE-F9EB-2793-03FEF86C2A40}"/>
          </ac:spMkLst>
        </pc:spChg>
        <pc:spChg chg="add mod">
          <ac:chgData name="Youhuan Li" userId="31ef2ba0f36c268c" providerId="LiveId" clId="{4F6A59C3-D2BC-2744-9870-E6981141E2D6}" dt="2024-03-26T15:30:04.362" v="322"/>
          <ac:spMkLst>
            <pc:docMk/>
            <pc:sldMk cId="968658280" sldId="1526"/>
            <ac:spMk id="42" creationId="{FAD531BE-8C52-4EEC-4243-02615F629030}"/>
          </ac:spMkLst>
        </pc:spChg>
        <pc:spChg chg="add mod">
          <ac:chgData name="Youhuan Li" userId="31ef2ba0f36c268c" providerId="LiveId" clId="{4F6A59C3-D2BC-2744-9870-E6981141E2D6}" dt="2024-03-26T15:30:04.362" v="322"/>
          <ac:spMkLst>
            <pc:docMk/>
            <pc:sldMk cId="968658280" sldId="1526"/>
            <ac:spMk id="43" creationId="{C7A69796-A573-7F3B-B55F-45E57FDB5837}"/>
          </ac:spMkLst>
        </pc:spChg>
        <pc:spChg chg="add mod">
          <ac:chgData name="Youhuan Li" userId="31ef2ba0f36c268c" providerId="LiveId" clId="{4F6A59C3-D2BC-2744-9870-E6981141E2D6}" dt="2024-03-26T15:30:26.035" v="327" actId="207"/>
          <ac:spMkLst>
            <pc:docMk/>
            <pc:sldMk cId="968658280" sldId="1526"/>
            <ac:spMk id="45" creationId="{9425A3C0-06E3-5ECC-86C1-74101A65782D}"/>
          </ac:spMkLst>
        </pc:spChg>
        <pc:spChg chg="del">
          <ac:chgData name="Youhuan Li" userId="31ef2ba0f36c268c" providerId="LiveId" clId="{4F6A59C3-D2BC-2744-9870-E6981141E2D6}" dt="2024-03-26T15:30:03.897" v="321" actId="478"/>
          <ac:spMkLst>
            <pc:docMk/>
            <pc:sldMk cId="968658280" sldId="1526"/>
            <ac:spMk id="40965" creationId="{00000000-0000-0000-0000-000000000000}"/>
          </ac:spMkLst>
        </pc:spChg>
        <pc:spChg chg="del">
          <ac:chgData name="Youhuan Li" userId="31ef2ba0f36c268c" providerId="LiveId" clId="{4F6A59C3-D2BC-2744-9870-E6981141E2D6}" dt="2024-03-26T15:30:03.897" v="321" actId="478"/>
          <ac:spMkLst>
            <pc:docMk/>
            <pc:sldMk cId="968658280" sldId="1526"/>
            <ac:spMk id="40966" creationId="{00000000-0000-0000-0000-000000000000}"/>
          </ac:spMkLst>
        </pc:spChg>
        <pc:spChg chg="del">
          <ac:chgData name="Youhuan Li" userId="31ef2ba0f36c268c" providerId="LiveId" clId="{4F6A59C3-D2BC-2744-9870-E6981141E2D6}" dt="2024-03-26T15:30:03.897" v="321" actId="478"/>
          <ac:spMkLst>
            <pc:docMk/>
            <pc:sldMk cId="968658280" sldId="1526"/>
            <ac:spMk id="40967" creationId="{00000000-0000-0000-0000-000000000000}"/>
          </ac:spMkLst>
        </pc:spChg>
        <pc:spChg chg="del">
          <ac:chgData name="Youhuan Li" userId="31ef2ba0f36c268c" providerId="LiveId" clId="{4F6A59C3-D2BC-2744-9870-E6981141E2D6}" dt="2024-03-26T15:30:03.897" v="321" actId="478"/>
          <ac:spMkLst>
            <pc:docMk/>
            <pc:sldMk cId="968658280" sldId="1526"/>
            <ac:spMk id="40968" creationId="{00000000-0000-0000-0000-000000000000}"/>
          </ac:spMkLst>
        </pc:spChg>
        <pc:spChg chg="del">
          <ac:chgData name="Youhuan Li" userId="31ef2ba0f36c268c" providerId="LiveId" clId="{4F6A59C3-D2BC-2744-9870-E6981141E2D6}" dt="2024-03-26T15:30:03.897" v="321" actId="478"/>
          <ac:spMkLst>
            <pc:docMk/>
            <pc:sldMk cId="968658280" sldId="1526"/>
            <ac:spMk id="40969" creationId="{00000000-0000-0000-0000-000000000000}"/>
          </ac:spMkLst>
        </pc:spChg>
        <pc:spChg chg="del">
          <ac:chgData name="Youhuan Li" userId="31ef2ba0f36c268c" providerId="LiveId" clId="{4F6A59C3-D2BC-2744-9870-E6981141E2D6}" dt="2024-03-26T15:30:03.897" v="321" actId="478"/>
          <ac:spMkLst>
            <pc:docMk/>
            <pc:sldMk cId="968658280" sldId="1526"/>
            <ac:spMk id="40970" creationId="{00000000-0000-0000-0000-000000000000}"/>
          </ac:spMkLst>
        </pc:spChg>
        <pc:spChg chg="del">
          <ac:chgData name="Youhuan Li" userId="31ef2ba0f36c268c" providerId="LiveId" clId="{4F6A59C3-D2BC-2744-9870-E6981141E2D6}" dt="2024-03-26T15:30:03.897" v="321" actId="478"/>
          <ac:spMkLst>
            <pc:docMk/>
            <pc:sldMk cId="968658280" sldId="1526"/>
            <ac:spMk id="43010" creationId="{00000000-0000-0000-0000-000000000000}"/>
          </ac:spMkLst>
        </pc:spChg>
        <pc:spChg chg="del">
          <ac:chgData name="Youhuan Li" userId="31ef2ba0f36c268c" providerId="LiveId" clId="{4F6A59C3-D2BC-2744-9870-E6981141E2D6}" dt="2024-03-26T15:30:03.897" v="321" actId="478"/>
          <ac:spMkLst>
            <pc:docMk/>
            <pc:sldMk cId="968658280" sldId="1526"/>
            <ac:spMk id="147459" creationId="{00000000-0000-0000-0000-000000000000}"/>
          </ac:spMkLst>
        </pc:spChg>
        <pc:spChg chg="del">
          <ac:chgData name="Youhuan Li" userId="31ef2ba0f36c268c" providerId="LiveId" clId="{4F6A59C3-D2BC-2744-9870-E6981141E2D6}" dt="2024-03-26T15:30:03.897" v="321" actId="478"/>
          <ac:spMkLst>
            <pc:docMk/>
            <pc:sldMk cId="968658280" sldId="1526"/>
            <ac:spMk id="147460" creationId="{00000000-0000-0000-0000-000000000000}"/>
          </ac:spMkLst>
        </pc:spChg>
        <pc:grpChg chg="del">
          <ac:chgData name="Youhuan Li" userId="31ef2ba0f36c268c" providerId="LiveId" clId="{4F6A59C3-D2BC-2744-9870-E6981141E2D6}" dt="2024-03-26T15:30:03.897" v="321" actId="478"/>
          <ac:grpSpMkLst>
            <pc:docMk/>
            <pc:sldMk cId="968658280" sldId="1526"/>
            <ac:grpSpMk id="4" creationId="{00000000-0000-0000-0000-000000000000}"/>
          </ac:grpSpMkLst>
        </pc:grpChg>
        <pc:grpChg chg="add mod">
          <ac:chgData name="Youhuan Li" userId="31ef2ba0f36c268c" providerId="LiveId" clId="{4F6A59C3-D2BC-2744-9870-E6981141E2D6}" dt="2024-03-26T15:30:04.362" v="322"/>
          <ac:grpSpMkLst>
            <pc:docMk/>
            <pc:sldMk cId="968658280" sldId="1526"/>
            <ac:grpSpMk id="13" creationId="{80A6DB2B-0FC6-3976-646B-31F2D7559537}"/>
          </ac:grpSpMkLst>
        </pc:grpChg>
      </pc:sldChg>
      <pc:sldChg chg="modSp add mod">
        <pc:chgData name="Youhuan Li" userId="31ef2ba0f36c268c" providerId="LiveId" clId="{4F6A59C3-D2BC-2744-9870-E6981141E2D6}" dt="2024-03-26T16:06:03.448" v="535"/>
        <pc:sldMkLst>
          <pc:docMk/>
          <pc:sldMk cId="0" sldId="1527"/>
        </pc:sldMkLst>
        <pc:spChg chg="mod">
          <ac:chgData name="Youhuan Li" userId="31ef2ba0f36c268c" providerId="LiveId" clId="{4F6A59C3-D2BC-2744-9870-E6981141E2D6}" dt="2024-03-26T16:06:03.448" v="535"/>
          <ac:spMkLst>
            <pc:docMk/>
            <pc:sldMk cId="0" sldId="1527"/>
            <ac:spMk id="1890306" creationId="{00000000-0000-0000-0000-000000000000}"/>
          </ac:spMkLst>
        </pc:spChg>
      </pc:sldChg>
      <pc:sldChg chg="modSp add mod">
        <pc:chgData name="Youhuan Li" userId="31ef2ba0f36c268c" providerId="LiveId" clId="{4F6A59C3-D2BC-2744-9870-E6981141E2D6}" dt="2024-03-26T16:06:05.973" v="536"/>
        <pc:sldMkLst>
          <pc:docMk/>
          <pc:sldMk cId="0" sldId="1528"/>
        </pc:sldMkLst>
        <pc:spChg chg="mod">
          <ac:chgData name="Youhuan Li" userId="31ef2ba0f36c268c" providerId="LiveId" clId="{4F6A59C3-D2BC-2744-9870-E6981141E2D6}" dt="2024-03-26T16:06:05.973" v="536"/>
          <ac:spMkLst>
            <pc:docMk/>
            <pc:sldMk cId="0" sldId="1528"/>
            <ac:spMk id="1891330" creationId="{00000000-0000-0000-0000-000000000000}"/>
          </ac:spMkLst>
        </pc:spChg>
      </pc:sldChg>
      <pc:sldChg chg="modSp add mod">
        <pc:chgData name="Youhuan Li" userId="31ef2ba0f36c268c" providerId="LiveId" clId="{4F6A59C3-D2BC-2744-9870-E6981141E2D6}" dt="2024-03-26T16:06:10.968" v="538"/>
        <pc:sldMkLst>
          <pc:docMk/>
          <pc:sldMk cId="0" sldId="1529"/>
        </pc:sldMkLst>
        <pc:spChg chg="mod">
          <ac:chgData name="Youhuan Li" userId="31ef2ba0f36c268c" providerId="LiveId" clId="{4F6A59C3-D2BC-2744-9870-E6981141E2D6}" dt="2024-03-26T16:06:10.968" v="538"/>
          <ac:spMkLst>
            <pc:docMk/>
            <pc:sldMk cId="0" sldId="1529"/>
            <ac:spMk id="1892354" creationId="{00000000-0000-0000-0000-000000000000}"/>
          </ac:spMkLst>
        </pc:spChg>
      </pc:sldChg>
      <pc:sldChg chg="modSp add mod">
        <pc:chgData name="Youhuan Li" userId="31ef2ba0f36c268c" providerId="LiveId" clId="{4F6A59C3-D2BC-2744-9870-E6981141E2D6}" dt="2024-03-26T16:06:15.750" v="540"/>
        <pc:sldMkLst>
          <pc:docMk/>
          <pc:sldMk cId="0" sldId="1530"/>
        </pc:sldMkLst>
        <pc:spChg chg="mod">
          <ac:chgData name="Youhuan Li" userId="31ef2ba0f36c268c" providerId="LiveId" clId="{4F6A59C3-D2BC-2744-9870-E6981141E2D6}" dt="2024-03-26T16:06:15.750" v="540"/>
          <ac:spMkLst>
            <pc:docMk/>
            <pc:sldMk cId="0" sldId="1530"/>
            <ac:spMk id="1893378" creationId="{00000000-0000-0000-0000-000000000000}"/>
          </ac:spMkLst>
        </pc:spChg>
      </pc:sldChg>
      <pc:sldChg chg="modSp add mod">
        <pc:chgData name="Youhuan Li" userId="31ef2ba0f36c268c" providerId="LiveId" clId="{4F6A59C3-D2BC-2744-9870-E6981141E2D6}" dt="2024-03-26T16:06:18.568" v="541"/>
        <pc:sldMkLst>
          <pc:docMk/>
          <pc:sldMk cId="0" sldId="1531"/>
        </pc:sldMkLst>
        <pc:spChg chg="mod">
          <ac:chgData name="Youhuan Li" userId="31ef2ba0f36c268c" providerId="LiveId" clId="{4F6A59C3-D2BC-2744-9870-E6981141E2D6}" dt="2024-03-26T16:06:18.568" v="541"/>
          <ac:spMkLst>
            <pc:docMk/>
            <pc:sldMk cId="0" sldId="1531"/>
            <ac:spMk id="1894402" creationId="{00000000-0000-0000-0000-000000000000}"/>
          </ac:spMkLst>
        </pc:spChg>
      </pc:sldChg>
      <pc:sldChg chg="modSp add mod">
        <pc:chgData name="Youhuan Li" userId="31ef2ba0f36c268c" providerId="LiveId" clId="{4F6A59C3-D2BC-2744-9870-E6981141E2D6}" dt="2024-03-26T16:06:21.290" v="542"/>
        <pc:sldMkLst>
          <pc:docMk/>
          <pc:sldMk cId="0" sldId="1532"/>
        </pc:sldMkLst>
        <pc:spChg chg="mod">
          <ac:chgData name="Youhuan Li" userId="31ef2ba0f36c268c" providerId="LiveId" clId="{4F6A59C3-D2BC-2744-9870-E6981141E2D6}" dt="2024-03-26T16:06:21.290" v="542"/>
          <ac:spMkLst>
            <pc:docMk/>
            <pc:sldMk cId="0" sldId="1532"/>
            <ac:spMk id="1895426" creationId="{00000000-0000-0000-0000-000000000000}"/>
          </ac:spMkLst>
        </pc:spChg>
      </pc:sldChg>
      <pc:sldChg chg="modSp add mod">
        <pc:chgData name="Youhuan Li" userId="31ef2ba0f36c268c" providerId="LiveId" clId="{4F6A59C3-D2BC-2744-9870-E6981141E2D6}" dt="2024-03-26T16:06:24.233" v="543"/>
        <pc:sldMkLst>
          <pc:docMk/>
          <pc:sldMk cId="0" sldId="1535"/>
        </pc:sldMkLst>
        <pc:spChg chg="mod">
          <ac:chgData name="Youhuan Li" userId="31ef2ba0f36c268c" providerId="LiveId" clId="{4F6A59C3-D2BC-2744-9870-E6981141E2D6}" dt="2024-03-26T16:06:24.233" v="543"/>
          <ac:spMkLst>
            <pc:docMk/>
            <pc:sldMk cId="0" sldId="1535"/>
            <ac:spMk id="1898498" creationId="{00000000-0000-0000-0000-000000000000}"/>
          </ac:spMkLst>
        </pc:spChg>
      </pc:sldChg>
      <pc:sldChg chg="modSp add mod">
        <pc:chgData name="Youhuan Li" userId="31ef2ba0f36c268c" providerId="LiveId" clId="{4F6A59C3-D2BC-2744-9870-E6981141E2D6}" dt="2024-03-26T16:06:27.109" v="544"/>
        <pc:sldMkLst>
          <pc:docMk/>
          <pc:sldMk cId="0" sldId="1536"/>
        </pc:sldMkLst>
        <pc:spChg chg="mod">
          <ac:chgData name="Youhuan Li" userId="31ef2ba0f36c268c" providerId="LiveId" clId="{4F6A59C3-D2BC-2744-9870-E6981141E2D6}" dt="2024-03-26T16:06:27.109" v="544"/>
          <ac:spMkLst>
            <pc:docMk/>
            <pc:sldMk cId="0" sldId="1536"/>
            <ac:spMk id="1899522" creationId="{00000000-0000-0000-0000-000000000000}"/>
          </ac:spMkLst>
        </pc:spChg>
      </pc:sldChg>
      <pc:sldChg chg="modSp add mod">
        <pc:chgData name="Youhuan Li" userId="31ef2ba0f36c268c" providerId="LiveId" clId="{4F6A59C3-D2BC-2744-9870-E6981141E2D6}" dt="2024-03-26T16:06:30.663" v="545"/>
        <pc:sldMkLst>
          <pc:docMk/>
          <pc:sldMk cId="0" sldId="1537"/>
        </pc:sldMkLst>
        <pc:spChg chg="mod">
          <ac:chgData name="Youhuan Li" userId="31ef2ba0f36c268c" providerId="LiveId" clId="{4F6A59C3-D2BC-2744-9870-E6981141E2D6}" dt="2024-03-26T16:06:30.663" v="545"/>
          <ac:spMkLst>
            <pc:docMk/>
            <pc:sldMk cId="0" sldId="1537"/>
            <ac:spMk id="1900546" creationId="{00000000-0000-0000-0000-000000000000}"/>
          </ac:spMkLst>
        </pc:spChg>
      </pc:sldChg>
      <pc:sldChg chg="modSp add mod">
        <pc:chgData name="Youhuan Li" userId="31ef2ba0f36c268c" providerId="LiveId" clId="{4F6A59C3-D2BC-2744-9870-E6981141E2D6}" dt="2024-03-26T16:06:32.981" v="546"/>
        <pc:sldMkLst>
          <pc:docMk/>
          <pc:sldMk cId="0" sldId="1538"/>
        </pc:sldMkLst>
        <pc:spChg chg="mod">
          <ac:chgData name="Youhuan Li" userId="31ef2ba0f36c268c" providerId="LiveId" clId="{4F6A59C3-D2BC-2744-9870-E6981141E2D6}" dt="2024-03-26T16:06:32.981" v="546"/>
          <ac:spMkLst>
            <pc:docMk/>
            <pc:sldMk cId="0" sldId="1538"/>
            <ac:spMk id="1901570" creationId="{00000000-0000-0000-0000-000000000000}"/>
          </ac:spMkLst>
        </pc:spChg>
      </pc:sldChg>
      <pc:sldChg chg="modSp add mod">
        <pc:chgData name="Youhuan Li" userId="31ef2ba0f36c268c" providerId="LiveId" clId="{4F6A59C3-D2BC-2744-9870-E6981141E2D6}" dt="2024-03-26T16:06:38.865" v="548"/>
        <pc:sldMkLst>
          <pc:docMk/>
          <pc:sldMk cId="0" sldId="1539"/>
        </pc:sldMkLst>
        <pc:spChg chg="mod">
          <ac:chgData name="Youhuan Li" userId="31ef2ba0f36c268c" providerId="LiveId" clId="{4F6A59C3-D2BC-2744-9870-E6981141E2D6}" dt="2024-03-26T16:06:38.865" v="548"/>
          <ac:spMkLst>
            <pc:docMk/>
            <pc:sldMk cId="0" sldId="1539"/>
            <ac:spMk id="1902594" creationId="{00000000-0000-0000-0000-000000000000}"/>
          </ac:spMkLst>
        </pc:spChg>
      </pc:sldChg>
      <pc:sldChg chg="modSp add mod">
        <pc:chgData name="Youhuan Li" userId="31ef2ba0f36c268c" providerId="LiveId" clId="{4F6A59C3-D2BC-2744-9870-E6981141E2D6}" dt="2024-03-26T16:06:40.893" v="549"/>
        <pc:sldMkLst>
          <pc:docMk/>
          <pc:sldMk cId="0" sldId="1540"/>
        </pc:sldMkLst>
        <pc:spChg chg="mod">
          <ac:chgData name="Youhuan Li" userId="31ef2ba0f36c268c" providerId="LiveId" clId="{4F6A59C3-D2BC-2744-9870-E6981141E2D6}" dt="2024-03-26T16:06:40.893" v="549"/>
          <ac:spMkLst>
            <pc:docMk/>
            <pc:sldMk cId="0" sldId="1540"/>
            <ac:spMk id="1903618" creationId="{00000000-0000-0000-0000-000000000000}"/>
          </ac:spMkLst>
        </pc:spChg>
      </pc:sldChg>
      <pc:sldChg chg="modSp add mod">
        <pc:chgData name="Youhuan Li" userId="31ef2ba0f36c268c" providerId="LiveId" clId="{4F6A59C3-D2BC-2744-9870-E6981141E2D6}" dt="2024-03-26T16:06:43.722" v="550"/>
        <pc:sldMkLst>
          <pc:docMk/>
          <pc:sldMk cId="0" sldId="1541"/>
        </pc:sldMkLst>
        <pc:spChg chg="mod">
          <ac:chgData name="Youhuan Li" userId="31ef2ba0f36c268c" providerId="LiveId" clId="{4F6A59C3-D2BC-2744-9870-E6981141E2D6}" dt="2024-03-26T16:06:43.722" v="550"/>
          <ac:spMkLst>
            <pc:docMk/>
            <pc:sldMk cId="0" sldId="1541"/>
            <ac:spMk id="1904642" creationId="{00000000-0000-0000-0000-000000000000}"/>
          </ac:spMkLst>
        </pc:spChg>
      </pc:sldChg>
      <pc:sldChg chg="modSp add mod">
        <pc:chgData name="Youhuan Li" userId="31ef2ba0f36c268c" providerId="LiveId" clId="{4F6A59C3-D2BC-2744-9870-E6981141E2D6}" dt="2024-03-26T16:06:46.099" v="551"/>
        <pc:sldMkLst>
          <pc:docMk/>
          <pc:sldMk cId="0" sldId="1542"/>
        </pc:sldMkLst>
        <pc:spChg chg="mod">
          <ac:chgData name="Youhuan Li" userId="31ef2ba0f36c268c" providerId="LiveId" clId="{4F6A59C3-D2BC-2744-9870-E6981141E2D6}" dt="2024-03-26T16:06:46.099" v="551"/>
          <ac:spMkLst>
            <pc:docMk/>
            <pc:sldMk cId="0" sldId="1542"/>
            <ac:spMk id="1905666" creationId="{00000000-0000-0000-0000-000000000000}"/>
          </ac:spMkLst>
        </pc:spChg>
      </pc:sldChg>
      <pc:sldChg chg="modSp add mod">
        <pc:chgData name="Youhuan Li" userId="31ef2ba0f36c268c" providerId="LiveId" clId="{4F6A59C3-D2BC-2744-9870-E6981141E2D6}" dt="2024-03-26T16:06:48.782" v="552"/>
        <pc:sldMkLst>
          <pc:docMk/>
          <pc:sldMk cId="0" sldId="1543"/>
        </pc:sldMkLst>
        <pc:spChg chg="mod">
          <ac:chgData name="Youhuan Li" userId="31ef2ba0f36c268c" providerId="LiveId" clId="{4F6A59C3-D2BC-2744-9870-E6981141E2D6}" dt="2024-03-26T16:06:48.782" v="552"/>
          <ac:spMkLst>
            <pc:docMk/>
            <pc:sldMk cId="0" sldId="1543"/>
            <ac:spMk id="1906690" creationId="{00000000-0000-0000-0000-000000000000}"/>
          </ac:spMkLst>
        </pc:spChg>
      </pc:sldChg>
      <pc:sldChg chg="modSp add mod">
        <pc:chgData name="Youhuan Li" userId="31ef2ba0f36c268c" providerId="LiveId" clId="{4F6A59C3-D2BC-2744-9870-E6981141E2D6}" dt="2024-03-26T16:06:51.413" v="553"/>
        <pc:sldMkLst>
          <pc:docMk/>
          <pc:sldMk cId="0" sldId="1544"/>
        </pc:sldMkLst>
        <pc:spChg chg="mod">
          <ac:chgData name="Youhuan Li" userId="31ef2ba0f36c268c" providerId="LiveId" clId="{4F6A59C3-D2BC-2744-9870-E6981141E2D6}" dt="2024-03-26T16:06:51.413" v="553"/>
          <ac:spMkLst>
            <pc:docMk/>
            <pc:sldMk cId="0" sldId="1544"/>
            <ac:spMk id="1907714" creationId="{00000000-0000-0000-0000-000000000000}"/>
          </ac:spMkLst>
        </pc:spChg>
      </pc:sldChg>
      <pc:sldChg chg="add modNotes">
        <pc:chgData name="Youhuan Li" userId="31ef2ba0f36c268c" providerId="LiveId" clId="{4F6A59C3-D2BC-2744-9870-E6981141E2D6}" dt="2024-03-26T16:05:49.569" v="533"/>
        <pc:sldMkLst>
          <pc:docMk/>
          <pc:sldMk cId="0" sldId="1545"/>
        </pc:sldMkLst>
      </pc:sldChg>
      <pc:sldChg chg="modSp add mod">
        <pc:chgData name="Youhuan Li" userId="31ef2ba0f36c268c" providerId="LiveId" clId="{4F6A59C3-D2BC-2744-9870-E6981141E2D6}" dt="2024-03-26T16:06:54.239" v="554"/>
        <pc:sldMkLst>
          <pc:docMk/>
          <pc:sldMk cId="0" sldId="1546"/>
        </pc:sldMkLst>
        <pc:spChg chg="mod">
          <ac:chgData name="Youhuan Li" userId="31ef2ba0f36c268c" providerId="LiveId" clId="{4F6A59C3-D2BC-2744-9870-E6981141E2D6}" dt="2024-03-26T16:06:54.239" v="554"/>
          <ac:spMkLst>
            <pc:docMk/>
            <pc:sldMk cId="0" sldId="1546"/>
            <ac:spMk id="1909762" creationId="{00000000-0000-0000-0000-000000000000}"/>
          </ac:spMkLst>
        </pc:spChg>
      </pc:sldChg>
      <pc:sldChg chg="modSp add mod">
        <pc:chgData name="Youhuan Li" userId="31ef2ba0f36c268c" providerId="LiveId" clId="{4F6A59C3-D2BC-2744-9870-E6981141E2D6}" dt="2024-03-26T16:06:57.105" v="555"/>
        <pc:sldMkLst>
          <pc:docMk/>
          <pc:sldMk cId="0" sldId="1547"/>
        </pc:sldMkLst>
        <pc:spChg chg="mod">
          <ac:chgData name="Youhuan Li" userId="31ef2ba0f36c268c" providerId="LiveId" clId="{4F6A59C3-D2BC-2744-9870-E6981141E2D6}" dt="2024-03-26T16:06:57.105" v="555"/>
          <ac:spMkLst>
            <pc:docMk/>
            <pc:sldMk cId="0" sldId="1547"/>
            <ac:spMk id="1910786" creationId="{00000000-0000-0000-0000-000000000000}"/>
          </ac:spMkLst>
        </pc:spChg>
      </pc:sldChg>
      <pc:sldChg chg="modSp add mod">
        <pc:chgData name="Youhuan Li" userId="31ef2ba0f36c268c" providerId="LiveId" clId="{4F6A59C3-D2BC-2744-9870-E6981141E2D6}" dt="2024-03-26T16:06:59.480" v="556"/>
        <pc:sldMkLst>
          <pc:docMk/>
          <pc:sldMk cId="0" sldId="1550"/>
        </pc:sldMkLst>
        <pc:spChg chg="mod">
          <ac:chgData name="Youhuan Li" userId="31ef2ba0f36c268c" providerId="LiveId" clId="{4F6A59C3-D2BC-2744-9870-E6981141E2D6}" dt="2024-03-26T16:06:59.480" v="556"/>
          <ac:spMkLst>
            <pc:docMk/>
            <pc:sldMk cId="0" sldId="1550"/>
            <ac:spMk id="1913858" creationId="{00000000-0000-0000-0000-000000000000}"/>
          </ac:spMkLst>
        </pc:spChg>
      </pc:sldChg>
      <pc:sldChg chg="modSp add mod">
        <pc:chgData name="Youhuan Li" userId="31ef2ba0f36c268c" providerId="LiveId" clId="{4F6A59C3-D2BC-2744-9870-E6981141E2D6}" dt="2024-03-26T16:06:35.872" v="547"/>
        <pc:sldMkLst>
          <pc:docMk/>
          <pc:sldMk cId="0" sldId="1553"/>
        </pc:sldMkLst>
        <pc:spChg chg="mod">
          <ac:chgData name="Youhuan Li" userId="31ef2ba0f36c268c" providerId="LiveId" clId="{4F6A59C3-D2BC-2744-9870-E6981141E2D6}" dt="2024-03-26T16:06:35.872" v="547"/>
          <ac:spMkLst>
            <pc:docMk/>
            <pc:sldMk cId="0" sldId="1553"/>
            <ac:spMk id="1916930" creationId="{00000000-0000-0000-0000-000000000000}"/>
          </ac:spMkLst>
        </pc:spChg>
      </pc:sldChg>
      <pc:sldChg chg="modSp add mod">
        <pc:chgData name="Youhuan Li" userId="31ef2ba0f36c268c" providerId="LiveId" clId="{4F6A59C3-D2BC-2744-9870-E6981141E2D6}" dt="2024-03-26T16:06:08.355" v="537"/>
        <pc:sldMkLst>
          <pc:docMk/>
          <pc:sldMk cId="0" sldId="1595"/>
        </pc:sldMkLst>
        <pc:spChg chg="mod">
          <ac:chgData name="Youhuan Li" userId="31ef2ba0f36c268c" providerId="LiveId" clId="{4F6A59C3-D2BC-2744-9870-E6981141E2D6}" dt="2024-03-26T16:06:08.355" v="537"/>
          <ac:spMkLst>
            <pc:docMk/>
            <pc:sldMk cId="0" sldId="1595"/>
            <ac:spMk id="1896450" creationId="{00000000-0000-0000-0000-000000000000}"/>
          </ac:spMkLst>
        </pc:spChg>
      </pc:sldChg>
      <pc:sldChg chg="modSp add mod">
        <pc:chgData name="Youhuan Li" userId="31ef2ba0f36c268c" providerId="LiveId" clId="{4F6A59C3-D2BC-2744-9870-E6981141E2D6}" dt="2024-03-26T16:06:13.322" v="539"/>
        <pc:sldMkLst>
          <pc:docMk/>
          <pc:sldMk cId="0" sldId="1596"/>
        </pc:sldMkLst>
        <pc:spChg chg="mod">
          <ac:chgData name="Youhuan Li" userId="31ef2ba0f36c268c" providerId="LiveId" clId="{4F6A59C3-D2BC-2744-9870-E6981141E2D6}" dt="2024-03-26T16:06:13.322" v="539"/>
          <ac:spMkLst>
            <pc:docMk/>
            <pc:sldMk cId="0" sldId="1596"/>
            <ac:spMk id="1892354" creationId="{00000000-0000-0000-0000-000000000000}"/>
          </ac:spMkLst>
        </pc:spChg>
      </pc:sldChg>
      <pc:sldChg chg="add del">
        <pc:chgData name="Youhuan Li" userId="31ef2ba0f36c268c" providerId="LiveId" clId="{4F6A59C3-D2BC-2744-9870-E6981141E2D6}" dt="2024-03-26T15:45:48.367" v="392"/>
        <pc:sldMkLst>
          <pc:docMk/>
          <pc:sldMk cId="0" sldId="1597"/>
        </pc:sldMkLst>
      </pc:sldChg>
      <pc:sldChg chg="add del">
        <pc:chgData name="Youhuan Li" userId="31ef2ba0f36c268c" providerId="LiveId" clId="{4F6A59C3-D2BC-2744-9870-E6981141E2D6}" dt="2024-03-26T15:45:48.367" v="392"/>
        <pc:sldMkLst>
          <pc:docMk/>
          <pc:sldMk cId="0" sldId="1602"/>
        </pc:sldMkLst>
      </pc:sldChg>
      <pc:sldChg chg="add del">
        <pc:chgData name="Youhuan Li" userId="31ef2ba0f36c268c" providerId="LiveId" clId="{4F6A59C3-D2BC-2744-9870-E6981141E2D6}" dt="2024-03-26T15:45:48.367" v="392"/>
        <pc:sldMkLst>
          <pc:docMk/>
          <pc:sldMk cId="0" sldId="1603"/>
        </pc:sldMkLst>
      </pc:sldChg>
      <pc:sldChg chg="add del">
        <pc:chgData name="Youhuan Li" userId="31ef2ba0f36c268c" providerId="LiveId" clId="{4F6A59C3-D2BC-2744-9870-E6981141E2D6}" dt="2024-03-26T15:45:48.367" v="392"/>
        <pc:sldMkLst>
          <pc:docMk/>
          <pc:sldMk cId="0" sldId="1604"/>
        </pc:sldMkLst>
      </pc:sldChg>
      <pc:sldChg chg="add del">
        <pc:chgData name="Youhuan Li" userId="31ef2ba0f36c268c" providerId="LiveId" clId="{4F6A59C3-D2BC-2744-9870-E6981141E2D6}" dt="2024-03-26T15:45:48.367" v="392"/>
        <pc:sldMkLst>
          <pc:docMk/>
          <pc:sldMk cId="0" sldId="1605"/>
        </pc:sldMkLst>
      </pc:sldChg>
      <pc:sldChg chg="add del">
        <pc:chgData name="Youhuan Li" userId="31ef2ba0f36c268c" providerId="LiveId" clId="{4F6A59C3-D2BC-2744-9870-E6981141E2D6}" dt="2024-03-26T15:45:48.367" v="392"/>
        <pc:sldMkLst>
          <pc:docMk/>
          <pc:sldMk cId="0" sldId="1606"/>
        </pc:sldMkLst>
      </pc:sldChg>
      <pc:sldChg chg="add del">
        <pc:chgData name="Youhuan Li" userId="31ef2ba0f36c268c" providerId="LiveId" clId="{4F6A59C3-D2BC-2744-9870-E6981141E2D6}" dt="2024-03-26T15:45:48.367" v="392"/>
        <pc:sldMkLst>
          <pc:docMk/>
          <pc:sldMk cId="0" sldId="1607"/>
        </pc:sldMkLst>
      </pc:sldChg>
      <pc:sldChg chg="add del">
        <pc:chgData name="Youhuan Li" userId="31ef2ba0f36c268c" providerId="LiveId" clId="{4F6A59C3-D2BC-2744-9870-E6981141E2D6}" dt="2024-03-26T15:45:48.367" v="392"/>
        <pc:sldMkLst>
          <pc:docMk/>
          <pc:sldMk cId="0" sldId="1608"/>
        </pc:sldMkLst>
      </pc:sldChg>
      <pc:sldChg chg="add del">
        <pc:chgData name="Youhuan Li" userId="31ef2ba0f36c268c" providerId="LiveId" clId="{4F6A59C3-D2BC-2744-9870-E6981141E2D6}" dt="2024-03-26T15:52:54.283" v="456"/>
        <pc:sldMkLst>
          <pc:docMk/>
          <pc:sldMk cId="0" sldId="1609"/>
        </pc:sldMkLst>
      </pc:sldChg>
      <pc:sldChg chg="add del">
        <pc:chgData name="Youhuan Li" userId="31ef2ba0f36c268c" providerId="LiveId" clId="{4F6A59C3-D2BC-2744-9870-E6981141E2D6}" dt="2024-03-26T15:52:54.283" v="456"/>
        <pc:sldMkLst>
          <pc:docMk/>
          <pc:sldMk cId="0" sldId="1611"/>
        </pc:sldMkLst>
      </pc:sldChg>
      <pc:sldChg chg="add del">
        <pc:chgData name="Youhuan Li" userId="31ef2ba0f36c268c" providerId="LiveId" clId="{4F6A59C3-D2BC-2744-9870-E6981141E2D6}" dt="2024-03-26T15:52:54.283" v="456"/>
        <pc:sldMkLst>
          <pc:docMk/>
          <pc:sldMk cId="0" sldId="1612"/>
        </pc:sldMkLst>
      </pc:sldChg>
      <pc:sldChg chg="add del">
        <pc:chgData name="Youhuan Li" userId="31ef2ba0f36c268c" providerId="LiveId" clId="{4F6A59C3-D2BC-2744-9870-E6981141E2D6}" dt="2024-03-26T15:54:37.413" v="459"/>
        <pc:sldMkLst>
          <pc:docMk/>
          <pc:sldMk cId="0" sldId="1623"/>
        </pc:sldMkLst>
      </pc:sldChg>
      <pc:sldChg chg="add del">
        <pc:chgData name="Youhuan Li" userId="31ef2ba0f36c268c" providerId="LiveId" clId="{4F6A59C3-D2BC-2744-9870-E6981141E2D6}" dt="2024-03-26T15:54:37.413" v="459"/>
        <pc:sldMkLst>
          <pc:docMk/>
          <pc:sldMk cId="0" sldId="1624"/>
        </pc:sldMkLst>
      </pc:sldChg>
      <pc:sldChg chg="add del">
        <pc:chgData name="Youhuan Li" userId="31ef2ba0f36c268c" providerId="LiveId" clId="{4F6A59C3-D2BC-2744-9870-E6981141E2D6}" dt="2024-03-26T15:54:37.413" v="459"/>
        <pc:sldMkLst>
          <pc:docMk/>
          <pc:sldMk cId="0" sldId="1625"/>
        </pc:sldMkLst>
      </pc:sldChg>
      <pc:sldChg chg="add del">
        <pc:chgData name="Youhuan Li" userId="31ef2ba0f36c268c" providerId="LiveId" clId="{4F6A59C3-D2BC-2744-9870-E6981141E2D6}" dt="2024-03-26T15:54:37.413" v="459"/>
        <pc:sldMkLst>
          <pc:docMk/>
          <pc:sldMk cId="0" sldId="1626"/>
        </pc:sldMkLst>
      </pc:sldChg>
      <pc:sldChg chg="add del">
        <pc:chgData name="Youhuan Li" userId="31ef2ba0f36c268c" providerId="LiveId" clId="{4F6A59C3-D2BC-2744-9870-E6981141E2D6}" dt="2024-03-26T15:54:37.413" v="459"/>
        <pc:sldMkLst>
          <pc:docMk/>
          <pc:sldMk cId="0" sldId="1628"/>
        </pc:sldMkLst>
      </pc:sldChg>
      <pc:sldChg chg="modSp add mod">
        <pc:chgData name="Youhuan Li" userId="31ef2ba0f36c268c" providerId="LiveId" clId="{4F6A59C3-D2BC-2744-9870-E6981141E2D6}" dt="2024-03-26T16:06:01.038" v="534"/>
        <pc:sldMkLst>
          <pc:docMk/>
          <pc:sldMk cId="0" sldId="1629"/>
        </pc:sldMkLst>
        <pc:spChg chg="mod">
          <ac:chgData name="Youhuan Li" userId="31ef2ba0f36c268c" providerId="LiveId" clId="{4F6A59C3-D2BC-2744-9870-E6981141E2D6}" dt="2024-03-26T16:06:01.038" v="534"/>
          <ac:spMkLst>
            <pc:docMk/>
            <pc:sldMk cId="0" sldId="1629"/>
            <ac:spMk id="1889282" creationId="{00000000-0000-0000-0000-000000000000}"/>
          </ac:spMkLst>
        </pc:spChg>
      </pc:sldChg>
    </pc:docChg>
  </pc:docChgLst>
  <pc:docChgLst>
    <pc:chgData name="Youhuan Li" userId="31ef2ba0f36c268c" providerId="LiveId" clId="{977630D3-4E92-C143-89AB-97A26339AD68}"/>
    <pc:docChg chg="undo custSel addSld delSld modSld delMainMaster">
      <pc:chgData name="Youhuan Li" userId="31ef2ba0f36c268c" providerId="LiveId" clId="{977630D3-4E92-C143-89AB-97A26339AD68}" dt="2024-03-26T16:30:01.568" v="26" actId="20577"/>
      <pc:docMkLst>
        <pc:docMk/>
      </pc:docMkLst>
      <pc:sldChg chg="add">
        <pc:chgData name="Youhuan Li" userId="31ef2ba0f36c268c" providerId="LiveId" clId="{977630D3-4E92-C143-89AB-97A26339AD68}" dt="2024-03-26T16:29:33.338" v="11"/>
        <pc:sldMkLst>
          <pc:docMk/>
          <pc:sldMk cId="0" sldId="355"/>
        </pc:sldMkLst>
      </pc:sldChg>
      <pc:sldChg chg="modSp add mod">
        <pc:chgData name="Youhuan Li" userId="31ef2ba0f36c268c" providerId="LiveId" clId="{977630D3-4E92-C143-89AB-97A26339AD68}" dt="2024-03-26T16:30:01.568" v="26" actId="20577"/>
        <pc:sldMkLst>
          <pc:docMk/>
          <pc:sldMk cId="0" sldId="376"/>
        </pc:sldMkLst>
        <pc:spChg chg="mod">
          <ac:chgData name="Youhuan Li" userId="31ef2ba0f36c268c" providerId="LiveId" clId="{977630D3-4E92-C143-89AB-97A26339AD68}" dt="2024-03-26T16:30:01.568" v="26" actId="20577"/>
          <ac:spMkLst>
            <pc:docMk/>
            <pc:sldMk cId="0" sldId="376"/>
            <ac:spMk id="12290" creationId="{00000000-0000-0000-0000-000000000000}"/>
          </ac:spMkLst>
        </pc:spChg>
      </pc:sldChg>
      <pc:sldChg chg="add">
        <pc:chgData name="Youhuan Li" userId="31ef2ba0f36c268c" providerId="LiveId" clId="{977630D3-4E92-C143-89AB-97A26339AD68}" dt="2024-03-26T16:29:33.338" v="11"/>
        <pc:sldMkLst>
          <pc:docMk/>
          <pc:sldMk cId="0" sldId="450"/>
        </pc:sldMkLst>
      </pc:sldChg>
      <pc:sldChg chg="add">
        <pc:chgData name="Youhuan Li" userId="31ef2ba0f36c268c" providerId="LiveId" clId="{977630D3-4E92-C143-89AB-97A26339AD68}" dt="2024-03-26T16:29:33.338" v="11"/>
        <pc:sldMkLst>
          <pc:docMk/>
          <pc:sldMk cId="0" sldId="451"/>
        </pc:sldMkLst>
      </pc:sldChg>
      <pc:sldChg chg="del">
        <pc:chgData name="Youhuan Li" userId="31ef2ba0f36c268c" providerId="LiveId" clId="{977630D3-4E92-C143-89AB-97A26339AD68}" dt="2024-03-26T16:28:47.149" v="8" actId="2696"/>
        <pc:sldMkLst>
          <pc:docMk/>
          <pc:sldMk cId="0" sldId="543"/>
        </pc:sldMkLst>
      </pc:sldChg>
      <pc:sldChg chg="del">
        <pc:chgData name="Youhuan Li" userId="31ef2ba0f36c268c" providerId="LiveId" clId="{977630D3-4E92-C143-89AB-97A26339AD68}" dt="2024-03-26T16:28:47.149" v="8" actId="2696"/>
        <pc:sldMkLst>
          <pc:docMk/>
          <pc:sldMk cId="0" sldId="544"/>
        </pc:sldMkLst>
      </pc:sldChg>
      <pc:sldChg chg="del">
        <pc:chgData name="Youhuan Li" userId="31ef2ba0f36c268c" providerId="LiveId" clId="{977630D3-4E92-C143-89AB-97A26339AD68}" dt="2024-03-26T16:28:47.149" v="8" actId="2696"/>
        <pc:sldMkLst>
          <pc:docMk/>
          <pc:sldMk cId="0" sldId="545"/>
        </pc:sldMkLst>
      </pc:sldChg>
      <pc:sldChg chg="del">
        <pc:chgData name="Youhuan Li" userId="31ef2ba0f36c268c" providerId="LiveId" clId="{977630D3-4E92-C143-89AB-97A26339AD68}" dt="2024-03-26T16:28:47.149" v="8" actId="2696"/>
        <pc:sldMkLst>
          <pc:docMk/>
          <pc:sldMk cId="0" sldId="548"/>
        </pc:sldMkLst>
      </pc:sldChg>
      <pc:sldChg chg="del">
        <pc:chgData name="Youhuan Li" userId="31ef2ba0f36c268c" providerId="LiveId" clId="{977630D3-4E92-C143-89AB-97A26339AD68}" dt="2024-03-26T16:28:47.149" v="8" actId="2696"/>
        <pc:sldMkLst>
          <pc:docMk/>
          <pc:sldMk cId="0" sldId="550"/>
        </pc:sldMkLst>
      </pc:sldChg>
      <pc:sldChg chg="del">
        <pc:chgData name="Youhuan Li" userId="31ef2ba0f36c268c" providerId="LiveId" clId="{977630D3-4E92-C143-89AB-97A26339AD68}" dt="2024-03-26T16:28:47.149" v="8" actId="2696"/>
        <pc:sldMkLst>
          <pc:docMk/>
          <pc:sldMk cId="0" sldId="551"/>
        </pc:sldMkLst>
      </pc:sldChg>
      <pc:sldChg chg="del">
        <pc:chgData name="Youhuan Li" userId="31ef2ba0f36c268c" providerId="LiveId" clId="{977630D3-4E92-C143-89AB-97A26339AD68}" dt="2024-03-26T16:28:47.149" v="8" actId="2696"/>
        <pc:sldMkLst>
          <pc:docMk/>
          <pc:sldMk cId="0" sldId="552"/>
        </pc:sldMkLst>
      </pc:sldChg>
      <pc:sldChg chg="del">
        <pc:chgData name="Youhuan Li" userId="31ef2ba0f36c268c" providerId="LiveId" clId="{977630D3-4E92-C143-89AB-97A26339AD68}" dt="2024-03-26T16:28:47.149" v="8" actId="2696"/>
        <pc:sldMkLst>
          <pc:docMk/>
          <pc:sldMk cId="0" sldId="553"/>
        </pc:sldMkLst>
      </pc:sldChg>
      <pc:sldChg chg="del">
        <pc:chgData name="Youhuan Li" userId="31ef2ba0f36c268c" providerId="LiveId" clId="{977630D3-4E92-C143-89AB-97A26339AD68}" dt="2024-03-26T16:28:47.149" v="8" actId="2696"/>
        <pc:sldMkLst>
          <pc:docMk/>
          <pc:sldMk cId="0" sldId="558"/>
        </pc:sldMkLst>
      </pc:sldChg>
      <pc:sldChg chg="del">
        <pc:chgData name="Youhuan Li" userId="31ef2ba0f36c268c" providerId="LiveId" clId="{977630D3-4E92-C143-89AB-97A26339AD68}" dt="2024-03-26T16:28:47.149" v="8" actId="2696"/>
        <pc:sldMkLst>
          <pc:docMk/>
          <pc:sldMk cId="0" sldId="622"/>
        </pc:sldMkLst>
      </pc:sldChg>
      <pc:sldChg chg="del">
        <pc:chgData name="Youhuan Li" userId="31ef2ba0f36c268c" providerId="LiveId" clId="{977630D3-4E92-C143-89AB-97A26339AD68}" dt="2024-03-26T16:28:47.149" v="8" actId="2696"/>
        <pc:sldMkLst>
          <pc:docMk/>
          <pc:sldMk cId="0" sldId="623"/>
        </pc:sldMkLst>
      </pc:sldChg>
      <pc:sldChg chg="modSp mod">
        <pc:chgData name="Youhuan Li" userId="31ef2ba0f36c268c" providerId="LiveId" clId="{977630D3-4E92-C143-89AB-97A26339AD68}" dt="2024-03-26T16:28:06.130" v="7" actId="20577"/>
        <pc:sldMkLst>
          <pc:docMk/>
          <pc:sldMk cId="0" sldId="636"/>
        </pc:sldMkLst>
        <pc:spChg chg="mod">
          <ac:chgData name="Youhuan Li" userId="31ef2ba0f36c268c" providerId="LiveId" clId="{977630D3-4E92-C143-89AB-97A26339AD68}" dt="2024-03-26T16:28:06.130" v="7" actId="20577"/>
          <ac:spMkLst>
            <pc:docMk/>
            <pc:sldMk cId="0" sldId="636"/>
            <ac:spMk id="38914" creationId="{00000000-0000-0000-0000-000000000000}"/>
          </ac:spMkLst>
        </pc:spChg>
      </pc:sldChg>
      <pc:sldChg chg="del">
        <pc:chgData name="Youhuan Li" userId="31ef2ba0f36c268c" providerId="LiveId" clId="{977630D3-4E92-C143-89AB-97A26339AD68}" dt="2024-03-26T16:28:47.149" v="8" actId="2696"/>
        <pc:sldMkLst>
          <pc:docMk/>
          <pc:sldMk cId="0" sldId="1025"/>
        </pc:sldMkLst>
      </pc:sldChg>
      <pc:sldChg chg="del">
        <pc:chgData name="Youhuan Li" userId="31ef2ba0f36c268c" providerId="LiveId" clId="{977630D3-4E92-C143-89AB-97A26339AD68}" dt="2024-03-26T16:28:47.149" v="8" actId="2696"/>
        <pc:sldMkLst>
          <pc:docMk/>
          <pc:sldMk cId="0" sldId="1027"/>
        </pc:sldMkLst>
      </pc:sldChg>
      <pc:sldChg chg="del">
        <pc:chgData name="Youhuan Li" userId="31ef2ba0f36c268c" providerId="LiveId" clId="{977630D3-4E92-C143-89AB-97A26339AD68}" dt="2024-03-26T16:28:47.149" v="8" actId="2696"/>
        <pc:sldMkLst>
          <pc:docMk/>
          <pc:sldMk cId="0" sldId="1028"/>
        </pc:sldMkLst>
      </pc:sldChg>
      <pc:sldChg chg="del">
        <pc:chgData name="Youhuan Li" userId="31ef2ba0f36c268c" providerId="LiveId" clId="{977630D3-4E92-C143-89AB-97A26339AD68}" dt="2024-03-26T16:28:47.149" v="8" actId="2696"/>
        <pc:sldMkLst>
          <pc:docMk/>
          <pc:sldMk cId="0" sldId="1092"/>
        </pc:sldMkLst>
      </pc:sldChg>
      <pc:sldChg chg="del">
        <pc:chgData name="Youhuan Li" userId="31ef2ba0f36c268c" providerId="LiveId" clId="{977630D3-4E92-C143-89AB-97A26339AD68}" dt="2024-03-26T16:28:47.149" v="8" actId="2696"/>
        <pc:sldMkLst>
          <pc:docMk/>
          <pc:sldMk cId="0" sldId="1110"/>
        </pc:sldMkLst>
      </pc:sldChg>
      <pc:sldChg chg="del">
        <pc:chgData name="Youhuan Li" userId="31ef2ba0f36c268c" providerId="LiveId" clId="{977630D3-4E92-C143-89AB-97A26339AD68}" dt="2024-03-26T16:28:47.149" v="8" actId="2696"/>
        <pc:sldMkLst>
          <pc:docMk/>
          <pc:sldMk cId="0" sldId="1121"/>
        </pc:sldMkLst>
      </pc:sldChg>
      <pc:sldChg chg="del">
        <pc:chgData name="Youhuan Li" userId="31ef2ba0f36c268c" providerId="LiveId" clId="{977630D3-4E92-C143-89AB-97A26339AD68}" dt="2024-03-26T16:28:47.149" v="8" actId="2696"/>
        <pc:sldMkLst>
          <pc:docMk/>
          <pc:sldMk cId="0" sldId="1135"/>
        </pc:sldMkLst>
      </pc:sldChg>
      <pc:sldChg chg="del">
        <pc:chgData name="Youhuan Li" userId="31ef2ba0f36c268c" providerId="LiveId" clId="{977630D3-4E92-C143-89AB-97A26339AD68}" dt="2024-03-26T16:28:58.138" v="9" actId="2696"/>
        <pc:sldMkLst>
          <pc:docMk/>
          <pc:sldMk cId="0" sldId="1170"/>
        </pc:sldMkLst>
      </pc:sldChg>
      <pc:sldChg chg="del">
        <pc:chgData name="Youhuan Li" userId="31ef2ba0f36c268c" providerId="LiveId" clId="{977630D3-4E92-C143-89AB-97A26339AD68}" dt="2024-03-26T16:28:58.138" v="9" actId="2696"/>
        <pc:sldMkLst>
          <pc:docMk/>
          <pc:sldMk cId="0" sldId="1171"/>
        </pc:sldMkLst>
      </pc:sldChg>
      <pc:sldChg chg="del">
        <pc:chgData name="Youhuan Li" userId="31ef2ba0f36c268c" providerId="LiveId" clId="{977630D3-4E92-C143-89AB-97A26339AD68}" dt="2024-03-26T16:28:47.149" v="8" actId="2696"/>
        <pc:sldMkLst>
          <pc:docMk/>
          <pc:sldMk cId="3005170937" sldId="1172"/>
        </pc:sldMkLst>
      </pc:sldChg>
      <pc:sldChg chg="del">
        <pc:chgData name="Youhuan Li" userId="31ef2ba0f36c268c" providerId="LiveId" clId="{977630D3-4E92-C143-89AB-97A26339AD68}" dt="2024-03-26T16:28:47.149" v="8" actId="2696"/>
        <pc:sldMkLst>
          <pc:docMk/>
          <pc:sldMk cId="786967294" sldId="1173"/>
        </pc:sldMkLst>
      </pc:sldChg>
      <pc:sldChg chg="del">
        <pc:chgData name="Youhuan Li" userId="31ef2ba0f36c268c" providerId="LiveId" clId="{977630D3-4E92-C143-89AB-97A26339AD68}" dt="2024-03-26T16:28:47.149" v="8" actId="2696"/>
        <pc:sldMkLst>
          <pc:docMk/>
          <pc:sldMk cId="2207056498" sldId="1174"/>
        </pc:sldMkLst>
      </pc:sldChg>
      <pc:sldChg chg="del">
        <pc:chgData name="Youhuan Li" userId="31ef2ba0f36c268c" providerId="LiveId" clId="{977630D3-4E92-C143-89AB-97A26339AD68}" dt="2024-03-26T16:28:47.149" v="8" actId="2696"/>
        <pc:sldMkLst>
          <pc:docMk/>
          <pc:sldMk cId="3192156886" sldId="1175"/>
        </pc:sldMkLst>
      </pc:sldChg>
      <pc:sldChg chg="del">
        <pc:chgData name="Youhuan Li" userId="31ef2ba0f36c268c" providerId="LiveId" clId="{977630D3-4E92-C143-89AB-97A26339AD68}" dt="2024-03-26T16:28:47.149" v="8" actId="2696"/>
        <pc:sldMkLst>
          <pc:docMk/>
          <pc:sldMk cId="3660157567" sldId="1176"/>
        </pc:sldMkLst>
      </pc:sldChg>
      <pc:sldChg chg="del">
        <pc:chgData name="Youhuan Li" userId="31ef2ba0f36c268c" providerId="LiveId" clId="{977630D3-4E92-C143-89AB-97A26339AD68}" dt="2024-03-26T16:28:47.149" v="8" actId="2696"/>
        <pc:sldMkLst>
          <pc:docMk/>
          <pc:sldMk cId="3831926203" sldId="1177"/>
        </pc:sldMkLst>
      </pc:sldChg>
      <pc:sldChg chg="del">
        <pc:chgData name="Youhuan Li" userId="31ef2ba0f36c268c" providerId="LiveId" clId="{977630D3-4E92-C143-89AB-97A26339AD68}" dt="2024-03-26T16:28:47.149" v="8" actId="2696"/>
        <pc:sldMkLst>
          <pc:docMk/>
          <pc:sldMk cId="2800176984" sldId="1178"/>
        </pc:sldMkLst>
      </pc:sldChg>
      <pc:sldChg chg="del">
        <pc:chgData name="Youhuan Li" userId="31ef2ba0f36c268c" providerId="LiveId" clId="{977630D3-4E92-C143-89AB-97A26339AD68}" dt="2024-03-26T16:28:47.149" v="8" actId="2696"/>
        <pc:sldMkLst>
          <pc:docMk/>
          <pc:sldMk cId="0" sldId="1519"/>
        </pc:sldMkLst>
      </pc:sldChg>
      <pc:sldChg chg="del">
        <pc:chgData name="Youhuan Li" userId="31ef2ba0f36c268c" providerId="LiveId" clId="{977630D3-4E92-C143-89AB-97A26339AD68}" dt="2024-03-26T16:28:47.149" v="8" actId="2696"/>
        <pc:sldMkLst>
          <pc:docMk/>
          <pc:sldMk cId="0" sldId="1520"/>
        </pc:sldMkLst>
      </pc:sldChg>
      <pc:sldChg chg="del">
        <pc:chgData name="Youhuan Li" userId="31ef2ba0f36c268c" providerId="LiveId" clId="{977630D3-4E92-C143-89AB-97A26339AD68}" dt="2024-03-26T16:28:47.149" v="8" actId="2696"/>
        <pc:sldMkLst>
          <pc:docMk/>
          <pc:sldMk cId="0" sldId="1521"/>
        </pc:sldMkLst>
      </pc:sldChg>
      <pc:sldChg chg="del">
        <pc:chgData name="Youhuan Li" userId="31ef2ba0f36c268c" providerId="LiveId" clId="{977630D3-4E92-C143-89AB-97A26339AD68}" dt="2024-03-26T16:28:47.149" v="8" actId="2696"/>
        <pc:sldMkLst>
          <pc:docMk/>
          <pc:sldMk cId="0" sldId="1522"/>
        </pc:sldMkLst>
      </pc:sldChg>
      <pc:sldChg chg="del">
        <pc:chgData name="Youhuan Li" userId="31ef2ba0f36c268c" providerId="LiveId" clId="{977630D3-4E92-C143-89AB-97A26339AD68}" dt="2024-03-26T16:29:02.510" v="10" actId="2696"/>
        <pc:sldMkLst>
          <pc:docMk/>
          <pc:sldMk cId="4001847494" sldId="1524"/>
        </pc:sldMkLst>
      </pc:sldChg>
      <pc:sldChg chg="del">
        <pc:chgData name="Youhuan Li" userId="31ef2ba0f36c268c" providerId="LiveId" clId="{977630D3-4E92-C143-89AB-97A26339AD68}" dt="2024-03-26T16:29:02.510" v="10" actId="2696"/>
        <pc:sldMkLst>
          <pc:docMk/>
          <pc:sldMk cId="2117708312" sldId="1525"/>
        </pc:sldMkLst>
      </pc:sldChg>
      <pc:sldChg chg="del">
        <pc:chgData name="Youhuan Li" userId="31ef2ba0f36c268c" providerId="LiveId" clId="{977630D3-4E92-C143-89AB-97A26339AD68}" dt="2024-03-26T16:28:47.149" v="8" actId="2696"/>
        <pc:sldMkLst>
          <pc:docMk/>
          <pc:sldMk cId="968658280" sldId="1526"/>
        </pc:sldMkLst>
      </pc:sldChg>
      <pc:sldChg chg="del">
        <pc:chgData name="Youhuan Li" userId="31ef2ba0f36c268c" providerId="LiveId" clId="{977630D3-4E92-C143-89AB-97A26339AD68}" dt="2024-03-26T16:29:02.510" v="10" actId="2696"/>
        <pc:sldMkLst>
          <pc:docMk/>
          <pc:sldMk cId="0" sldId="1527"/>
        </pc:sldMkLst>
      </pc:sldChg>
      <pc:sldChg chg="del">
        <pc:chgData name="Youhuan Li" userId="31ef2ba0f36c268c" providerId="LiveId" clId="{977630D3-4E92-C143-89AB-97A26339AD68}" dt="2024-03-26T16:29:02.510" v="10" actId="2696"/>
        <pc:sldMkLst>
          <pc:docMk/>
          <pc:sldMk cId="0" sldId="1528"/>
        </pc:sldMkLst>
      </pc:sldChg>
      <pc:sldChg chg="del">
        <pc:chgData name="Youhuan Li" userId="31ef2ba0f36c268c" providerId="LiveId" clId="{977630D3-4E92-C143-89AB-97A26339AD68}" dt="2024-03-26T16:29:02.510" v="10" actId="2696"/>
        <pc:sldMkLst>
          <pc:docMk/>
          <pc:sldMk cId="0" sldId="1529"/>
        </pc:sldMkLst>
      </pc:sldChg>
      <pc:sldChg chg="del">
        <pc:chgData name="Youhuan Li" userId="31ef2ba0f36c268c" providerId="LiveId" clId="{977630D3-4E92-C143-89AB-97A26339AD68}" dt="2024-03-26T16:29:02.510" v="10" actId="2696"/>
        <pc:sldMkLst>
          <pc:docMk/>
          <pc:sldMk cId="0" sldId="1530"/>
        </pc:sldMkLst>
      </pc:sldChg>
      <pc:sldChg chg="del">
        <pc:chgData name="Youhuan Li" userId="31ef2ba0f36c268c" providerId="LiveId" clId="{977630D3-4E92-C143-89AB-97A26339AD68}" dt="2024-03-26T16:29:02.510" v="10" actId="2696"/>
        <pc:sldMkLst>
          <pc:docMk/>
          <pc:sldMk cId="0" sldId="1531"/>
        </pc:sldMkLst>
      </pc:sldChg>
      <pc:sldChg chg="del">
        <pc:chgData name="Youhuan Li" userId="31ef2ba0f36c268c" providerId="LiveId" clId="{977630D3-4E92-C143-89AB-97A26339AD68}" dt="2024-03-26T16:29:02.510" v="10" actId="2696"/>
        <pc:sldMkLst>
          <pc:docMk/>
          <pc:sldMk cId="0" sldId="1532"/>
        </pc:sldMkLst>
      </pc:sldChg>
      <pc:sldChg chg="del">
        <pc:chgData name="Youhuan Li" userId="31ef2ba0f36c268c" providerId="LiveId" clId="{977630D3-4E92-C143-89AB-97A26339AD68}" dt="2024-03-26T16:29:02.510" v="10" actId="2696"/>
        <pc:sldMkLst>
          <pc:docMk/>
          <pc:sldMk cId="0" sldId="1535"/>
        </pc:sldMkLst>
      </pc:sldChg>
      <pc:sldChg chg="del">
        <pc:chgData name="Youhuan Li" userId="31ef2ba0f36c268c" providerId="LiveId" clId="{977630D3-4E92-C143-89AB-97A26339AD68}" dt="2024-03-26T16:29:02.510" v="10" actId="2696"/>
        <pc:sldMkLst>
          <pc:docMk/>
          <pc:sldMk cId="0" sldId="1536"/>
        </pc:sldMkLst>
      </pc:sldChg>
      <pc:sldChg chg="del">
        <pc:chgData name="Youhuan Li" userId="31ef2ba0f36c268c" providerId="LiveId" clId="{977630D3-4E92-C143-89AB-97A26339AD68}" dt="2024-03-26T16:29:02.510" v="10" actId="2696"/>
        <pc:sldMkLst>
          <pc:docMk/>
          <pc:sldMk cId="0" sldId="1537"/>
        </pc:sldMkLst>
      </pc:sldChg>
      <pc:sldChg chg="del">
        <pc:chgData name="Youhuan Li" userId="31ef2ba0f36c268c" providerId="LiveId" clId="{977630D3-4E92-C143-89AB-97A26339AD68}" dt="2024-03-26T16:29:02.510" v="10" actId="2696"/>
        <pc:sldMkLst>
          <pc:docMk/>
          <pc:sldMk cId="0" sldId="1538"/>
        </pc:sldMkLst>
      </pc:sldChg>
      <pc:sldChg chg="del">
        <pc:chgData name="Youhuan Li" userId="31ef2ba0f36c268c" providerId="LiveId" clId="{977630D3-4E92-C143-89AB-97A26339AD68}" dt="2024-03-26T16:29:02.510" v="10" actId="2696"/>
        <pc:sldMkLst>
          <pc:docMk/>
          <pc:sldMk cId="0" sldId="1539"/>
        </pc:sldMkLst>
      </pc:sldChg>
      <pc:sldChg chg="del">
        <pc:chgData name="Youhuan Li" userId="31ef2ba0f36c268c" providerId="LiveId" clId="{977630D3-4E92-C143-89AB-97A26339AD68}" dt="2024-03-26T16:29:02.510" v="10" actId="2696"/>
        <pc:sldMkLst>
          <pc:docMk/>
          <pc:sldMk cId="0" sldId="1540"/>
        </pc:sldMkLst>
      </pc:sldChg>
      <pc:sldChg chg="del">
        <pc:chgData name="Youhuan Li" userId="31ef2ba0f36c268c" providerId="LiveId" clId="{977630D3-4E92-C143-89AB-97A26339AD68}" dt="2024-03-26T16:29:02.510" v="10" actId="2696"/>
        <pc:sldMkLst>
          <pc:docMk/>
          <pc:sldMk cId="0" sldId="1541"/>
        </pc:sldMkLst>
      </pc:sldChg>
      <pc:sldChg chg="del">
        <pc:chgData name="Youhuan Li" userId="31ef2ba0f36c268c" providerId="LiveId" clId="{977630D3-4E92-C143-89AB-97A26339AD68}" dt="2024-03-26T16:29:02.510" v="10" actId="2696"/>
        <pc:sldMkLst>
          <pc:docMk/>
          <pc:sldMk cId="0" sldId="1542"/>
        </pc:sldMkLst>
      </pc:sldChg>
      <pc:sldChg chg="del">
        <pc:chgData name="Youhuan Li" userId="31ef2ba0f36c268c" providerId="LiveId" clId="{977630D3-4E92-C143-89AB-97A26339AD68}" dt="2024-03-26T16:29:02.510" v="10" actId="2696"/>
        <pc:sldMkLst>
          <pc:docMk/>
          <pc:sldMk cId="0" sldId="1543"/>
        </pc:sldMkLst>
      </pc:sldChg>
      <pc:sldChg chg="del">
        <pc:chgData name="Youhuan Li" userId="31ef2ba0f36c268c" providerId="LiveId" clId="{977630D3-4E92-C143-89AB-97A26339AD68}" dt="2024-03-26T16:29:02.510" v="10" actId="2696"/>
        <pc:sldMkLst>
          <pc:docMk/>
          <pc:sldMk cId="0" sldId="1544"/>
        </pc:sldMkLst>
      </pc:sldChg>
      <pc:sldChg chg="del">
        <pc:chgData name="Youhuan Li" userId="31ef2ba0f36c268c" providerId="LiveId" clId="{977630D3-4E92-C143-89AB-97A26339AD68}" dt="2024-03-26T16:29:02.510" v="10" actId="2696"/>
        <pc:sldMkLst>
          <pc:docMk/>
          <pc:sldMk cId="0" sldId="1545"/>
        </pc:sldMkLst>
      </pc:sldChg>
      <pc:sldChg chg="del">
        <pc:chgData name="Youhuan Li" userId="31ef2ba0f36c268c" providerId="LiveId" clId="{977630D3-4E92-C143-89AB-97A26339AD68}" dt="2024-03-26T16:29:02.510" v="10" actId="2696"/>
        <pc:sldMkLst>
          <pc:docMk/>
          <pc:sldMk cId="0" sldId="1546"/>
        </pc:sldMkLst>
      </pc:sldChg>
      <pc:sldChg chg="del">
        <pc:chgData name="Youhuan Li" userId="31ef2ba0f36c268c" providerId="LiveId" clId="{977630D3-4E92-C143-89AB-97A26339AD68}" dt="2024-03-26T16:29:02.510" v="10" actId="2696"/>
        <pc:sldMkLst>
          <pc:docMk/>
          <pc:sldMk cId="0" sldId="1547"/>
        </pc:sldMkLst>
      </pc:sldChg>
      <pc:sldChg chg="del">
        <pc:chgData name="Youhuan Li" userId="31ef2ba0f36c268c" providerId="LiveId" clId="{977630D3-4E92-C143-89AB-97A26339AD68}" dt="2024-03-26T16:29:02.510" v="10" actId="2696"/>
        <pc:sldMkLst>
          <pc:docMk/>
          <pc:sldMk cId="0" sldId="1550"/>
        </pc:sldMkLst>
      </pc:sldChg>
      <pc:sldChg chg="del">
        <pc:chgData name="Youhuan Li" userId="31ef2ba0f36c268c" providerId="LiveId" clId="{977630D3-4E92-C143-89AB-97A26339AD68}" dt="2024-03-26T16:29:02.510" v="10" actId="2696"/>
        <pc:sldMkLst>
          <pc:docMk/>
          <pc:sldMk cId="0" sldId="1553"/>
        </pc:sldMkLst>
      </pc:sldChg>
      <pc:sldChg chg="del">
        <pc:chgData name="Youhuan Li" userId="31ef2ba0f36c268c" providerId="LiveId" clId="{977630D3-4E92-C143-89AB-97A26339AD68}" dt="2024-03-26T16:29:02.510" v="10" actId="2696"/>
        <pc:sldMkLst>
          <pc:docMk/>
          <pc:sldMk cId="0" sldId="1595"/>
        </pc:sldMkLst>
      </pc:sldChg>
      <pc:sldChg chg="del">
        <pc:chgData name="Youhuan Li" userId="31ef2ba0f36c268c" providerId="LiveId" clId="{977630D3-4E92-C143-89AB-97A26339AD68}" dt="2024-03-26T16:29:02.510" v="10" actId="2696"/>
        <pc:sldMkLst>
          <pc:docMk/>
          <pc:sldMk cId="0" sldId="1596"/>
        </pc:sldMkLst>
      </pc:sldChg>
      <pc:sldChg chg="del">
        <pc:chgData name="Youhuan Li" userId="31ef2ba0f36c268c" providerId="LiveId" clId="{977630D3-4E92-C143-89AB-97A26339AD68}" dt="2024-03-26T16:28:47.149" v="8" actId="2696"/>
        <pc:sldMkLst>
          <pc:docMk/>
          <pc:sldMk cId="0" sldId="1597"/>
        </pc:sldMkLst>
      </pc:sldChg>
      <pc:sldChg chg="add">
        <pc:chgData name="Youhuan Li" userId="31ef2ba0f36c268c" providerId="LiveId" clId="{977630D3-4E92-C143-89AB-97A26339AD68}" dt="2024-03-26T16:29:33.338" v="11"/>
        <pc:sldMkLst>
          <pc:docMk/>
          <pc:sldMk cId="0" sldId="1598"/>
        </pc:sldMkLst>
      </pc:sldChg>
      <pc:sldChg chg="add">
        <pc:chgData name="Youhuan Li" userId="31ef2ba0f36c268c" providerId="LiveId" clId="{977630D3-4E92-C143-89AB-97A26339AD68}" dt="2024-03-26T16:29:33.338" v="11"/>
        <pc:sldMkLst>
          <pc:docMk/>
          <pc:sldMk cId="0" sldId="1599"/>
        </pc:sldMkLst>
      </pc:sldChg>
      <pc:sldChg chg="add">
        <pc:chgData name="Youhuan Li" userId="31ef2ba0f36c268c" providerId="LiveId" clId="{977630D3-4E92-C143-89AB-97A26339AD68}" dt="2024-03-26T16:29:33.338" v="11"/>
        <pc:sldMkLst>
          <pc:docMk/>
          <pc:sldMk cId="0" sldId="1600"/>
        </pc:sldMkLst>
      </pc:sldChg>
      <pc:sldChg chg="del">
        <pc:chgData name="Youhuan Li" userId="31ef2ba0f36c268c" providerId="LiveId" clId="{977630D3-4E92-C143-89AB-97A26339AD68}" dt="2024-03-26T16:28:47.149" v="8" actId="2696"/>
        <pc:sldMkLst>
          <pc:docMk/>
          <pc:sldMk cId="0" sldId="1602"/>
        </pc:sldMkLst>
      </pc:sldChg>
      <pc:sldChg chg="del">
        <pc:chgData name="Youhuan Li" userId="31ef2ba0f36c268c" providerId="LiveId" clId="{977630D3-4E92-C143-89AB-97A26339AD68}" dt="2024-03-26T16:28:47.149" v="8" actId="2696"/>
        <pc:sldMkLst>
          <pc:docMk/>
          <pc:sldMk cId="0" sldId="1603"/>
        </pc:sldMkLst>
      </pc:sldChg>
      <pc:sldChg chg="del">
        <pc:chgData name="Youhuan Li" userId="31ef2ba0f36c268c" providerId="LiveId" clId="{977630D3-4E92-C143-89AB-97A26339AD68}" dt="2024-03-26T16:28:47.149" v="8" actId="2696"/>
        <pc:sldMkLst>
          <pc:docMk/>
          <pc:sldMk cId="0" sldId="1604"/>
        </pc:sldMkLst>
      </pc:sldChg>
      <pc:sldChg chg="del">
        <pc:chgData name="Youhuan Li" userId="31ef2ba0f36c268c" providerId="LiveId" clId="{977630D3-4E92-C143-89AB-97A26339AD68}" dt="2024-03-26T16:28:47.149" v="8" actId="2696"/>
        <pc:sldMkLst>
          <pc:docMk/>
          <pc:sldMk cId="0" sldId="1605"/>
        </pc:sldMkLst>
      </pc:sldChg>
      <pc:sldChg chg="del">
        <pc:chgData name="Youhuan Li" userId="31ef2ba0f36c268c" providerId="LiveId" clId="{977630D3-4E92-C143-89AB-97A26339AD68}" dt="2024-03-26T16:28:47.149" v="8" actId="2696"/>
        <pc:sldMkLst>
          <pc:docMk/>
          <pc:sldMk cId="0" sldId="1606"/>
        </pc:sldMkLst>
      </pc:sldChg>
      <pc:sldChg chg="del">
        <pc:chgData name="Youhuan Li" userId="31ef2ba0f36c268c" providerId="LiveId" clId="{977630D3-4E92-C143-89AB-97A26339AD68}" dt="2024-03-26T16:28:47.149" v="8" actId="2696"/>
        <pc:sldMkLst>
          <pc:docMk/>
          <pc:sldMk cId="0" sldId="1607"/>
        </pc:sldMkLst>
      </pc:sldChg>
      <pc:sldChg chg="del">
        <pc:chgData name="Youhuan Li" userId="31ef2ba0f36c268c" providerId="LiveId" clId="{977630D3-4E92-C143-89AB-97A26339AD68}" dt="2024-03-26T16:28:47.149" v="8" actId="2696"/>
        <pc:sldMkLst>
          <pc:docMk/>
          <pc:sldMk cId="0" sldId="1608"/>
        </pc:sldMkLst>
      </pc:sldChg>
      <pc:sldChg chg="del">
        <pc:chgData name="Youhuan Li" userId="31ef2ba0f36c268c" providerId="LiveId" clId="{977630D3-4E92-C143-89AB-97A26339AD68}" dt="2024-03-26T16:28:47.149" v="8" actId="2696"/>
        <pc:sldMkLst>
          <pc:docMk/>
          <pc:sldMk cId="0" sldId="1609"/>
        </pc:sldMkLst>
      </pc:sldChg>
      <pc:sldChg chg="del">
        <pc:chgData name="Youhuan Li" userId="31ef2ba0f36c268c" providerId="LiveId" clId="{977630D3-4E92-C143-89AB-97A26339AD68}" dt="2024-03-26T16:28:47.149" v="8" actId="2696"/>
        <pc:sldMkLst>
          <pc:docMk/>
          <pc:sldMk cId="0" sldId="1611"/>
        </pc:sldMkLst>
      </pc:sldChg>
      <pc:sldChg chg="del">
        <pc:chgData name="Youhuan Li" userId="31ef2ba0f36c268c" providerId="LiveId" clId="{977630D3-4E92-C143-89AB-97A26339AD68}" dt="2024-03-26T16:28:47.149" v="8" actId="2696"/>
        <pc:sldMkLst>
          <pc:docMk/>
          <pc:sldMk cId="0" sldId="1612"/>
        </pc:sldMkLst>
      </pc:sldChg>
      <pc:sldChg chg="del">
        <pc:chgData name="Youhuan Li" userId="31ef2ba0f36c268c" providerId="LiveId" clId="{977630D3-4E92-C143-89AB-97A26339AD68}" dt="2024-03-26T16:28:47.149" v="8" actId="2696"/>
        <pc:sldMkLst>
          <pc:docMk/>
          <pc:sldMk cId="0" sldId="1623"/>
        </pc:sldMkLst>
      </pc:sldChg>
      <pc:sldChg chg="del">
        <pc:chgData name="Youhuan Li" userId="31ef2ba0f36c268c" providerId="LiveId" clId="{977630D3-4E92-C143-89AB-97A26339AD68}" dt="2024-03-26T16:28:47.149" v="8" actId="2696"/>
        <pc:sldMkLst>
          <pc:docMk/>
          <pc:sldMk cId="0" sldId="1624"/>
        </pc:sldMkLst>
      </pc:sldChg>
      <pc:sldChg chg="del">
        <pc:chgData name="Youhuan Li" userId="31ef2ba0f36c268c" providerId="LiveId" clId="{977630D3-4E92-C143-89AB-97A26339AD68}" dt="2024-03-26T16:28:47.149" v="8" actId="2696"/>
        <pc:sldMkLst>
          <pc:docMk/>
          <pc:sldMk cId="0" sldId="1625"/>
        </pc:sldMkLst>
      </pc:sldChg>
      <pc:sldChg chg="del">
        <pc:chgData name="Youhuan Li" userId="31ef2ba0f36c268c" providerId="LiveId" clId="{977630D3-4E92-C143-89AB-97A26339AD68}" dt="2024-03-26T16:28:47.149" v="8" actId="2696"/>
        <pc:sldMkLst>
          <pc:docMk/>
          <pc:sldMk cId="0" sldId="1626"/>
        </pc:sldMkLst>
      </pc:sldChg>
      <pc:sldChg chg="del">
        <pc:chgData name="Youhuan Li" userId="31ef2ba0f36c268c" providerId="LiveId" clId="{977630D3-4E92-C143-89AB-97A26339AD68}" dt="2024-03-26T16:28:47.149" v="8" actId="2696"/>
        <pc:sldMkLst>
          <pc:docMk/>
          <pc:sldMk cId="0" sldId="1628"/>
        </pc:sldMkLst>
      </pc:sldChg>
      <pc:sldChg chg="del">
        <pc:chgData name="Youhuan Li" userId="31ef2ba0f36c268c" providerId="LiveId" clId="{977630D3-4E92-C143-89AB-97A26339AD68}" dt="2024-03-26T16:29:02.510" v="10" actId="2696"/>
        <pc:sldMkLst>
          <pc:docMk/>
          <pc:sldMk cId="0" sldId="1629"/>
        </pc:sldMkLst>
      </pc:sldChg>
      <pc:sldChg chg="add">
        <pc:chgData name="Youhuan Li" userId="31ef2ba0f36c268c" providerId="LiveId" clId="{977630D3-4E92-C143-89AB-97A26339AD68}" dt="2024-03-26T16:29:33.338" v="11"/>
        <pc:sldMkLst>
          <pc:docMk/>
          <pc:sldMk cId="0" sldId="1660"/>
        </pc:sldMkLst>
      </pc:sldChg>
      <pc:sldChg chg="add">
        <pc:chgData name="Youhuan Li" userId="31ef2ba0f36c268c" providerId="LiveId" clId="{977630D3-4E92-C143-89AB-97A26339AD68}" dt="2024-03-26T16:29:33.338" v="11"/>
        <pc:sldMkLst>
          <pc:docMk/>
          <pc:sldMk cId="0" sldId="1661"/>
        </pc:sldMkLst>
      </pc:sldChg>
      <pc:sldChg chg="add">
        <pc:chgData name="Youhuan Li" userId="31ef2ba0f36c268c" providerId="LiveId" clId="{977630D3-4E92-C143-89AB-97A26339AD68}" dt="2024-03-26T16:29:33.338" v="11"/>
        <pc:sldMkLst>
          <pc:docMk/>
          <pc:sldMk cId="0" sldId="1664"/>
        </pc:sldMkLst>
      </pc:sldChg>
      <pc:sldChg chg="add">
        <pc:chgData name="Youhuan Li" userId="31ef2ba0f36c268c" providerId="LiveId" clId="{977630D3-4E92-C143-89AB-97A26339AD68}" dt="2024-03-26T16:29:33.338" v="11"/>
        <pc:sldMkLst>
          <pc:docMk/>
          <pc:sldMk cId="0" sldId="1665"/>
        </pc:sldMkLst>
      </pc:sldChg>
      <pc:sldChg chg="add">
        <pc:chgData name="Youhuan Li" userId="31ef2ba0f36c268c" providerId="LiveId" clId="{977630D3-4E92-C143-89AB-97A26339AD68}" dt="2024-03-26T16:29:33.338" v="11"/>
        <pc:sldMkLst>
          <pc:docMk/>
          <pc:sldMk cId="0" sldId="1910"/>
        </pc:sldMkLst>
      </pc:sldChg>
      <pc:sldChg chg="add">
        <pc:chgData name="Youhuan Li" userId="31ef2ba0f36c268c" providerId="LiveId" clId="{977630D3-4E92-C143-89AB-97A26339AD68}" dt="2024-03-26T16:29:33.338" v="11"/>
        <pc:sldMkLst>
          <pc:docMk/>
          <pc:sldMk cId="0" sldId="1911"/>
        </pc:sldMkLst>
      </pc:sldChg>
      <pc:sldChg chg="add">
        <pc:chgData name="Youhuan Li" userId="31ef2ba0f36c268c" providerId="LiveId" clId="{977630D3-4E92-C143-89AB-97A26339AD68}" dt="2024-03-26T16:29:33.338" v="11"/>
        <pc:sldMkLst>
          <pc:docMk/>
          <pc:sldMk cId="0" sldId="1912"/>
        </pc:sldMkLst>
      </pc:sldChg>
      <pc:sldMasterChg chg="del delSldLayout">
        <pc:chgData name="Youhuan Li" userId="31ef2ba0f36c268c" providerId="LiveId" clId="{977630D3-4E92-C143-89AB-97A26339AD68}" dt="2024-03-26T16:29:02.510" v="10" actId="2696"/>
        <pc:sldMasterMkLst>
          <pc:docMk/>
          <pc:sldMasterMk cId="3220316822" sldId="2147483664"/>
        </pc:sldMasterMkLst>
        <pc:sldLayoutChg chg="del">
          <pc:chgData name="Youhuan Li" userId="31ef2ba0f36c268c" providerId="LiveId" clId="{977630D3-4E92-C143-89AB-97A26339AD68}" dt="2024-03-26T16:29:02.510" v="10" actId="2696"/>
          <pc:sldLayoutMkLst>
            <pc:docMk/>
            <pc:sldMasterMk cId="3220316822" sldId="2147483664"/>
            <pc:sldLayoutMk cId="2058169437" sldId="2147483665"/>
          </pc:sldLayoutMkLst>
        </pc:sldLayoutChg>
        <pc:sldLayoutChg chg="del">
          <pc:chgData name="Youhuan Li" userId="31ef2ba0f36c268c" providerId="LiveId" clId="{977630D3-4E92-C143-89AB-97A26339AD68}" dt="2024-03-26T16:29:02.510" v="10" actId="2696"/>
          <pc:sldLayoutMkLst>
            <pc:docMk/>
            <pc:sldMasterMk cId="3220316822" sldId="2147483664"/>
            <pc:sldLayoutMk cId="3298161743" sldId="2147483666"/>
          </pc:sldLayoutMkLst>
        </pc:sldLayoutChg>
        <pc:sldLayoutChg chg="del">
          <pc:chgData name="Youhuan Li" userId="31ef2ba0f36c268c" providerId="LiveId" clId="{977630D3-4E92-C143-89AB-97A26339AD68}" dt="2024-03-26T16:29:02.510" v="10" actId="2696"/>
          <pc:sldLayoutMkLst>
            <pc:docMk/>
            <pc:sldMasterMk cId="3220316822" sldId="2147483664"/>
            <pc:sldLayoutMk cId="1883220363" sldId="2147483667"/>
          </pc:sldLayoutMkLst>
        </pc:sldLayoutChg>
        <pc:sldLayoutChg chg="del">
          <pc:chgData name="Youhuan Li" userId="31ef2ba0f36c268c" providerId="LiveId" clId="{977630D3-4E92-C143-89AB-97A26339AD68}" dt="2024-03-26T16:29:02.510" v="10" actId="2696"/>
          <pc:sldLayoutMkLst>
            <pc:docMk/>
            <pc:sldMasterMk cId="3220316822" sldId="2147483664"/>
            <pc:sldLayoutMk cId="2487166146" sldId="2147483668"/>
          </pc:sldLayoutMkLst>
        </pc:sldLayoutChg>
        <pc:sldLayoutChg chg="del">
          <pc:chgData name="Youhuan Li" userId="31ef2ba0f36c268c" providerId="LiveId" clId="{977630D3-4E92-C143-89AB-97A26339AD68}" dt="2024-03-26T16:29:02.510" v="10" actId="2696"/>
          <pc:sldLayoutMkLst>
            <pc:docMk/>
            <pc:sldMasterMk cId="3220316822" sldId="2147483664"/>
            <pc:sldLayoutMk cId="160622218" sldId="2147483669"/>
          </pc:sldLayoutMkLst>
        </pc:sldLayoutChg>
        <pc:sldLayoutChg chg="del">
          <pc:chgData name="Youhuan Li" userId="31ef2ba0f36c268c" providerId="LiveId" clId="{977630D3-4E92-C143-89AB-97A26339AD68}" dt="2024-03-26T16:29:02.510" v="10" actId="2696"/>
          <pc:sldLayoutMkLst>
            <pc:docMk/>
            <pc:sldMasterMk cId="3220316822" sldId="2147483664"/>
            <pc:sldLayoutMk cId="1724788102" sldId="2147483670"/>
          </pc:sldLayoutMkLst>
        </pc:sldLayoutChg>
        <pc:sldLayoutChg chg="del">
          <pc:chgData name="Youhuan Li" userId="31ef2ba0f36c268c" providerId="LiveId" clId="{977630D3-4E92-C143-89AB-97A26339AD68}" dt="2024-03-26T16:29:02.510" v="10" actId="2696"/>
          <pc:sldLayoutMkLst>
            <pc:docMk/>
            <pc:sldMasterMk cId="3220316822" sldId="2147483664"/>
            <pc:sldLayoutMk cId="2111051226" sldId="2147483671"/>
          </pc:sldLayoutMkLst>
        </pc:sldLayoutChg>
        <pc:sldLayoutChg chg="del">
          <pc:chgData name="Youhuan Li" userId="31ef2ba0f36c268c" providerId="LiveId" clId="{977630D3-4E92-C143-89AB-97A26339AD68}" dt="2024-03-26T16:29:02.510" v="10" actId="2696"/>
          <pc:sldLayoutMkLst>
            <pc:docMk/>
            <pc:sldMasterMk cId="3220316822" sldId="2147483664"/>
            <pc:sldLayoutMk cId="2994079328" sldId="2147483672"/>
          </pc:sldLayoutMkLst>
        </pc:sldLayoutChg>
        <pc:sldLayoutChg chg="del">
          <pc:chgData name="Youhuan Li" userId="31ef2ba0f36c268c" providerId="LiveId" clId="{977630D3-4E92-C143-89AB-97A26339AD68}" dt="2024-03-26T16:29:02.510" v="10" actId="2696"/>
          <pc:sldLayoutMkLst>
            <pc:docMk/>
            <pc:sldMasterMk cId="3220316822" sldId="2147483664"/>
            <pc:sldLayoutMk cId="1207004996" sldId="2147483673"/>
          </pc:sldLayoutMkLst>
        </pc:sldLayoutChg>
        <pc:sldLayoutChg chg="del">
          <pc:chgData name="Youhuan Li" userId="31ef2ba0f36c268c" providerId="LiveId" clId="{977630D3-4E92-C143-89AB-97A26339AD68}" dt="2024-03-26T16:29:02.510" v="10" actId="2696"/>
          <pc:sldLayoutMkLst>
            <pc:docMk/>
            <pc:sldMasterMk cId="3220316822" sldId="2147483664"/>
            <pc:sldLayoutMk cId="234603813" sldId="2147483674"/>
          </pc:sldLayoutMkLst>
        </pc:sldLayoutChg>
        <pc:sldLayoutChg chg="del">
          <pc:chgData name="Youhuan Li" userId="31ef2ba0f36c268c" providerId="LiveId" clId="{977630D3-4E92-C143-89AB-97A26339AD68}" dt="2024-03-26T16:29:02.510" v="10" actId="2696"/>
          <pc:sldLayoutMkLst>
            <pc:docMk/>
            <pc:sldMasterMk cId="3220316822" sldId="2147483664"/>
            <pc:sldLayoutMk cId="3777384952" sldId="2147483675"/>
          </pc:sldLayoutMkLst>
        </pc:sldLayoutChg>
        <pc:sldLayoutChg chg="del">
          <pc:chgData name="Youhuan Li" userId="31ef2ba0f36c268c" providerId="LiveId" clId="{977630D3-4E92-C143-89AB-97A26339AD68}" dt="2024-03-26T16:29:02.510" v="10" actId="2696"/>
          <pc:sldLayoutMkLst>
            <pc:docMk/>
            <pc:sldMasterMk cId="3220316822" sldId="2147483664"/>
            <pc:sldLayoutMk cId="821552845" sldId="214748367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defTabSz="990600">
              <a:defRPr sz="1300" b="0"/>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451"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a:defRPr sz="1300" b="0"/>
            </a:lvl1pPr>
          </a:lstStyle>
          <a:p>
            <a:pPr marL="0" marR="0" lvl="0" indent="0" algn="r" defTabSz="9906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0228" name="Rectangle 4"/>
          <p:cNvSpPr>
            <a:spLocks noGrp="1" noRot="1" noChangeAspect="1" noTextEdit="1"/>
          </p:cNvSpPr>
          <p:nvPr>
            <p:ph type="sldImg" idx="2"/>
          </p:nvPr>
        </p:nvSpPr>
        <p:spPr>
          <a:xfrm>
            <a:off x="990600" y="768350"/>
            <a:ext cx="5118100" cy="3836988"/>
          </a:xfrm>
          <a:prstGeom prst="rect">
            <a:avLst/>
          </a:prstGeom>
          <a:noFill/>
          <a:ln w="9525" cap="flat" cmpd="sng">
            <a:solidFill>
              <a:srgbClr val="000000"/>
            </a:solidFill>
            <a:prstDash val="solid"/>
            <a:miter/>
            <a:headEnd type="none" w="med" len="med"/>
            <a:tailEnd type="none" w="med" len="med"/>
          </a:ln>
        </p:spPr>
      </p:sp>
      <p:sp>
        <p:nvSpPr>
          <p:cNvPr id="104453"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104454"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defTabSz="990600">
              <a:defRPr sz="1300" b="0"/>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455"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p>
            <a:pPr lvl="0" algn="r" defTabSz="990600" eaLnBrk="1" hangingPunct="1"/>
            <a:fld id="{9A0DB2DC-4C9A-4742-B13C-FB6460FD3503}" type="slidenum">
              <a:rPr lang="en-US" altLang="zh-CN" sz="1300" b="0" dirty="0"/>
              <a:t>‹#›</a:t>
            </a:fld>
            <a:endParaRPr lang="en-US" altLang="zh-CN" sz="1300" b="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b="0" dirty="0"/>
              <a:t>29</a:t>
            </a:fld>
            <a:endParaRPr lang="en-US" altLang="zh-CN" sz="1300" b="0" dirty="0"/>
          </a:p>
        </p:txBody>
      </p:sp>
      <p:sp>
        <p:nvSpPr>
          <p:cNvPr id="188419" name="Rectangle 7"/>
          <p:cNvSpPr txBox="1">
            <a:spLocks noGrp="1"/>
          </p:cNvSpP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b="0" dirty="0"/>
              <a:t>29</a:t>
            </a:fld>
            <a:endParaRPr lang="en-US" altLang="zh-CN" sz="1300" b="0" dirty="0"/>
          </a:p>
        </p:txBody>
      </p:sp>
      <p:sp>
        <p:nvSpPr>
          <p:cNvPr id="188420" name="Rectangle 2"/>
          <p:cNvSpPr>
            <a:spLocks noGrp="1" noRot="1" noChangeAspect="1" noTextEdit="1"/>
          </p:cNvSpPr>
          <p:nvPr>
            <p:ph type="sldImg"/>
          </p:nvPr>
        </p:nvSpPr>
        <p:spPr>
          <a:xfrm>
            <a:off x="992188" y="768350"/>
            <a:ext cx="5114925" cy="3836988"/>
          </a:xfrm>
        </p:spPr>
      </p:sp>
      <p:sp>
        <p:nvSpPr>
          <p:cNvPr id="188421" name="Rectangle 3"/>
          <p:cNvSpPr>
            <a:spLocks noGrp="1"/>
          </p:cNvSpPr>
          <p:nvPr>
            <p:ph type="body" idx="1"/>
          </p:nvPr>
        </p:nvSpPr>
        <p:spPr>
          <a:xfrm>
            <a:off x="946150" y="4860925"/>
            <a:ext cx="5207000" cy="4605338"/>
          </a:xfrm>
        </p:spPr>
        <p:txBody>
          <a:bodyPr wrap="square" lIns="99038" tIns="49520" rIns="99038" bIns="49520" anchor="t"/>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b="0" dirty="0"/>
              <a:t>31</a:t>
            </a:fld>
            <a:endParaRPr lang="en-US" altLang="zh-CN" sz="1300" b="0" dirty="0"/>
          </a:p>
        </p:txBody>
      </p:sp>
      <p:sp>
        <p:nvSpPr>
          <p:cNvPr id="183299" name="Rectangle 2"/>
          <p:cNvSpPr>
            <a:spLocks noGrp="1" noRot="1" noChangeAspect="1" noTextEdit="1"/>
          </p:cNvSpPr>
          <p:nvPr>
            <p:ph type="sldImg"/>
          </p:nvPr>
        </p:nvSpPr>
        <p:spPr>
          <a:xfrm>
            <a:off x="992188" y="768350"/>
            <a:ext cx="5114925" cy="3836988"/>
          </a:xfrm>
        </p:spPr>
      </p:sp>
      <p:sp>
        <p:nvSpPr>
          <p:cNvPr id="183300" name="Rectangle 3"/>
          <p:cNvSpPr>
            <a:spLocks noGrp="1"/>
          </p:cNvSpPr>
          <p:nvPr>
            <p:ph type="body" idx="1"/>
          </p:nvPr>
        </p:nvSpPr>
        <p:spPr>
          <a:xfrm>
            <a:off x="946150" y="4860925"/>
            <a:ext cx="5207000" cy="4605338"/>
          </a:xfrm>
        </p:spPr>
        <p:txBody>
          <a:bodyPr wrap="square" lIns="99048" tIns="49524" rIns="99048" bIns="49524" anchor="t"/>
          <a:lstStyle/>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b="0" dirty="0"/>
              <a:t>32</a:t>
            </a:fld>
            <a:endParaRPr lang="en-US" altLang="zh-CN" sz="1300" b="0" dirty="0"/>
          </a:p>
        </p:txBody>
      </p:sp>
      <p:sp>
        <p:nvSpPr>
          <p:cNvPr id="185347" name="Rectangle 2"/>
          <p:cNvSpPr>
            <a:spLocks noGrp="1" noRot="1" noChangeAspect="1" noTextEdit="1"/>
          </p:cNvSpPr>
          <p:nvPr>
            <p:ph type="sldImg"/>
          </p:nvPr>
        </p:nvSpPr>
        <p:spPr>
          <a:xfrm>
            <a:off x="992188" y="768350"/>
            <a:ext cx="5114925" cy="3836988"/>
          </a:xfrm>
        </p:spPr>
      </p:sp>
      <p:sp>
        <p:nvSpPr>
          <p:cNvPr id="185348" name="Rectangle 3"/>
          <p:cNvSpPr>
            <a:spLocks noGrp="1"/>
          </p:cNvSpPr>
          <p:nvPr>
            <p:ph type="body" idx="1"/>
          </p:nvPr>
        </p:nvSpPr>
        <p:spPr>
          <a:xfrm>
            <a:off x="946150" y="4860925"/>
            <a:ext cx="5207000" cy="4605338"/>
          </a:xfrm>
        </p:spPr>
        <p:txBody>
          <a:bodyPr wrap="square" lIns="99048" tIns="49524" rIns="99048" bIns="49524" anchor="t"/>
          <a:lstStyle/>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b="0" dirty="0"/>
              <a:t>33</a:t>
            </a:fld>
            <a:endParaRPr lang="en-US" altLang="zh-CN" sz="1300" b="0" dirty="0"/>
          </a:p>
        </p:txBody>
      </p:sp>
      <p:sp>
        <p:nvSpPr>
          <p:cNvPr id="184323" name="Rectangle 2"/>
          <p:cNvSpPr>
            <a:spLocks noGrp="1" noRot="1" noChangeAspect="1" noTextEdit="1"/>
          </p:cNvSpPr>
          <p:nvPr>
            <p:ph type="sldImg"/>
          </p:nvPr>
        </p:nvSpPr>
        <p:spPr>
          <a:xfrm>
            <a:off x="992188" y="768350"/>
            <a:ext cx="5114925" cy="3836988"/>
          </a:xfrm>
        </p:spPr>
      </p:sp>
      <p:sp>
        <p:nvSpPr>
          <p:cNvPr id="184324" name="Rectangle 3"/>
          <p:cNvSpPr>
            <a:spLocks noGrp="1"/>
          </p:cNvSpPr>
          <p:nvPr>
            <p:ph type="body" idx="1"/>
          </p:nvPr>
        </p:nvSpPr>
        <p:spPr>
          <a:xfrm>
            <a:off x="946150" y="4860925"/>
            <a:ext cx="5207000" cy="4605338"/>
          </a:xfrm>
        </p:spPr>
        <p:txBody>
          <a:bodyPr wrap="square" lIns="99048" tIns="49524" rIns="99048" bIns="49524" anchor="t"/>
          <a:lstStyle/>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b="0" dirty="0"/>
              <a:t>36</a:t>
            </a:fld>
            <a:endParaRPr lang="en-US" altLang="zh-CN" sz="1300" b="0" dirty="0"/>
          </a:p>
        </p:txBody>
      </p:sp>
      <p:sp>
        <p:nvSpPr>
          <p:cNvPr id="185347" name="Rectangle 2"/>
          <p:cNvSpPr>
            <a:spLocks noGrp="1" noRot="1" noChangeAspect="1" noTextEdit="1"/>
          </p:cNvSpPr>
          <p:nvPr>
            <p:ph type="sldImg"/>
          </p:nvPr>
        </p:nvSpPr>
        <p:spPr>
          <a:xfrm>
            <a:off x="992188" y="768350"/>
            <a:ext cx="5114925" cy="3836988"/>
          </a:xfrm>
        </p:spPr>
      </p:sp>
      <p:sp>
        <p:nvSpPr>
          <p:cNvPr id="185348" name="Rectangle 3"/>
          <p:cNvSpPr>
            <a:spLocks noGrp="1"/>
          </p:cNvSpPr>
          <p:nvPr>
            <p:ph type="body" idx="1"/>
          </p:nvPr>
        </p:nvSpPr>
        <p:spPr>
          <a:xfrm>
            <a:off x="946150" y="4860925"/>
            <a:ext cx="5207000" cy="4605338"/>
          </a:xfrm>
        </p:spPr>
        <p:txBody>
          <a:bodyPr wrap="square" lIns="99048" tIns="49524" rIns="99048" bIns="49524" anchor="t"/>
          <a:lstStyle/>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b="0" dirty="0"/>
              <a:t>37</a:t>
            </a:fld>
            <a:endParaRPr lang="en-US" altLang="zh-CN" sz="1300" b="0" dirty="0"/>
          </a:p>
        </p:txBody>
      </p:sp>
      <p:sp>
        <p:nvSpPr>
          <p:cNvPr id="185347" name="Rectangle 2"/>
          <p:cNvSpPr>
            <a:spLocks noGrp="1" noRot="1" noChangeAspect="1" noTextEdit="1"/>
          </p:cNvSpPr>
          <p:nvPr>
            <p:ph type="sldImg"/>
          </p:nvPr>
        </p:nvSpPr>
        <p:spPr>
          <a:xfrm>
            <a:off x="992188" y="768350"/>
            <a:ext cx="5114925" cy="3836988"/>
          </a:xfrm>
        </p:spPr>
      </p:sp>
      <p:sp>
        <p:nvSpPr>
          <p:cNvPr id="185348" name="Rectangle 3"/>
          <p:cNvSpPr>
            <a:spLocks noGrp="1"/>
          </p:cNvSpPr>
          <p:nvPr>
            <p:ph type="body" idx="1"/>
          </p:nvPr>
        </p:nvSpPr>
        <p:spPr>
          <a:xfrm>
            <a:off x="946150" y="4860925"/>
            <a:ext cx="5207000" cy="4605338"/>
          </a:xfrm>
        </p:spPr>
        <p:txBody>
          <a:bodyPr wrap="square" lIns="99048" tIns="49524" rIns="99048" bIns="49524" anchor="t"/>
          <a:lstStyle/>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b="0" dirty="0"/>
              <a:t>38</a:t>
            </a:fld>
            <a:endParaRPr lang="en-US" altLang="zh-CN" sz="1300" b="0" dirty="0"/>
          </a:p>
        </p:txBody>
      </p:sp>
      <p:sp>
        <p:nvSpPr>
          <p:cNvPr id="185347" name="Rectangle 2"/>
          <p:cNvSpPr>
            <a:spLocks noGrp="1" noRot="1" noChangeAspect="1" noTextEdit="1"/>
          </p:cNvSpPr>
          <p:nvPr>
            <p:ph type="sldImg"/>
          </p:nvPr>
        </p:nvSpPr>
        <p:spPr>
          <a:xfrm>
            <a:off x="992188" y="768350"/>
            <a:ext cx="5114925" cy="3836988"/>
          </a:xfrm>
        </p:spPr>
      </p:sp>
      <p:sp>
        <p:nvSpPr>
          <p:cNvPr id="185348" name="Rectangle 3"/>
          <p:cNvSpPr>
            <a:spLocks noGrp="1"/>
          </p:cNvSpPr>
          <p:nvPr>
            <p:ph type="body" idx="1"/>
          </p:nvPr>
        </p:nvSpPr>
        <p:spPr>
          <a:xfrm>
            <a:off x="946150" y="4860925"/>
            <a:ext cx="5207000" cy="4605338"/>
          </a:xfrm>
        </p:spPr>
        <p:txBody>
          <a:bodyPr wrap="square" lIns="99048" tIns="49524" rIns="99048" bIns="49524" anchor="t"/>
          <a:lstStyle/>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b="0" dirty="0"/>
              <a:t>39</a:t>
            </a:fld>
            <a:endParaRPr lang="en-US" altLang="zh-CN" sz="1300" b="0" dirty="0"/>
          </a:p>
        </p:txBody>
      </p:sp>
      <p:sp>
        <p:nvSpPr>
          <p:cNvPr id="185347" name="Rectangle 2"/>
          <p:cNvSpPr>
            <a:spLocks noGrp="1" noRot="1" noChangeAspect="1" noTextEdit="1"/>
          </p:cNvSpPr>
          <p:nvPr>
            <p:ph type="sldImg"/>
          </p:nvPr>
        </p:nvSpPr>
        <p:spPr>
          <a:xfrm>
            <a:off x="992188" y="768350"/>
            <a:ext cx="5114925" cy="3836988"/>
          </a:xfrm>
        </p:spPr>
      </p:sp>
      <p:sp>
        <p:nvSpPr>
          <p:cNvPr id="185348" name="Rectangle 3"/>
          <p:cNvSpPr>
            <a:spLocks noGrp="1"/>
          </p:cNvSpPr>
          <p:nvPr>
            <p:ph type="body" idx="1"/>
          </p:nvPr>
        </p:nvSpPr>
        <p:spPr>
          <a:xfrm>
            <a:off x="946150" y="4860925"/>
            <a:ext cx="5207000" cy="4605338"/>
          </a:xfrm>
        </p:spPr>
        <p:txBody>
          <a:bodyPr wrap="square" lIns="99048" tIns="49524" rIns="99048" bIns="49524" anchor="t"/>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304800"/>
            <a:ext cx="2190750" cy="6248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52400" y="304800"/>
            <a:ext cx="6419850" cy="6248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Media" preserve="1">
  <p:cSld name="标题，文本与媒体剪辑">
    <p:spTree>
      <p:nvGrpSpPr>
        <p:cNvPr id="1" name=""/>
        <p:cNvGrpSpPr/>
        <p:nvPr/>
      </p:nvGrpSpPr>
      <p:grpSpPr>
        <a:xfrm>
          <a:off x="0" y="0"/>
          <a:ext cx="0" cy="0"/>
          <a:chOff x="0" y="0"/>
          <a:chExt cx="0" cy="0"/>
        </a:xfrm>
      </p:grpSpPr>
      <p:sp>
        <p:nvSpPr>
          <p:cNvPr id="2" name="标题 1"/>
          <p:cNvSpPr>
            <a:spLocks noGrp="1"/>
          </p:cNvSpPr>
          <p:nvPr>
            <p:ph type="title"/>
          </p:nvPr>
        </p:nvSpPr>
        <p:spPr>
          <a:xfrm>
            <a:off x="1066800" y="304800"/>
            <a:ext cx="7772400"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152400" y="1524000"/>
            <a:ext cx="4305300" cy="5029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媒体占位符 3"/>
          <p:cNvSpPr>
            <a:spLocks noGrp="1"/>
          </p:cNvSpPr>
          <p:nvPr>
            <p:ph type="media" sz="half" idx="2"/>
          </p:nvPr>
        </p:nvSpPr>
        <p:spPr>
          <a:xfrm>
            <a:off x="4610100" y="1524000"/>
            <a:ext cx="4305300" cy="50292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30000"/>
              </a:spcBef>
              <a:spcAft>
                <a:spcPct val="0"/>
              </a:spcAft>
              <a:buClrTx/>
              <a:buSzTx/>
              <a:buFontTx/>
              <a:buChar char="•"/>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03300" y="0"/>
            <a:ext cx="8140700" cy="1231900"/>
          </a:xfrm>
        </p:spPr>
        <p:txBody>
          <a:bodyPr/>
          <a:lstStyle/>
          <a:p>
            <a:r>
              <a:rPr lang="zh-CN" altLang="en-US"/>
              <a:t>单击此处编辑母版标题样式</a:t>
            </a:r>
          </a:p>
        </p:txBody>
      </p:sp>
      <p:sp>
        <p:nvSpPr>
          <p:cNvPr id="3" name="文本占位符 2"/>
          <p:cNvSpPr>
            <a:spLocks noGrp="1"/>
          </p:cNvSpPr>
          <p:nvPr>
            <p:ph type="body" sz="half" idx="1"/>
          </p:nvPr>
        </p:nvSpPr>
        <p:spPr>
          <a:xfrm>
            <a:off x="152400" y="1358900"/>
            <a:ext cx="4337050" cy="530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1850" y="1358900"/>
            <a:ext cx="4337050" cy="530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2" name="日期占位符 4"/>
          <p:cNvSpPr>
            <a:spLocks noGrp="1"/>
          </p:cNvSpPr>
          <p:nvPr>
            <p:ph type="dt" sz="half" idx="12"/>
          </p:nvPr>
        </p:nvSpPr>
        <p:spPr bwMode="auto">
          <a:xfrm>
            <a:off x="711200" y="6553200"/>
            <a:ext cx="2273300" cy="3048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 name="灯片编号占位符 5"/>
          <p:cNvSpPr>
            <a:spLocks noGrp="1"/>
          </p:cNvSpPr>
          <p:nvPr>
            <p:ph type="sldNum" sz="quarter" idx="4"/>
          </p:nvPr>
        </p:nvSpPr>
        <p:spPr bwMode="auto">
          <a:xfrm>
            <a:off x="6972300" y="6248400"/>
            <a:ext cx="1905000" cy="457200"/>
          </a:xfrm>
          <a:prstGeom prst="rect">
            <a:avLst/>
          </a:prstGeom>
          <a:ln>
            <a:miter lim="800000"/>
          </a:ln>
        </p:spPr>
        <p:txBody>
          <a:bodyPr vert="horz" wrap="square" lIns="91440" tIns="45720" rIns="91440" bIns="45720" numCol="1" anchor="t" anchorCtr="0" compatLnSpc="1"/>
          <a:lstStyle/>
          <a:p>
            <a:pPr algn="r"/>
            <a:fld id="{9A0DB2DC-4C9A-4742-B13C-FB6460FD3503}" type="slidenum">
              <a:rPr lang="zh-CN" altLang="en-US" dirty="0"/>
              <a:t>‹#›</a:t>
            </a:fld>
            <a:endParaRPr lang="zh-CN" altLang="en-US" dirty="0"/>
          </a:p>
        </p:txBody>
      </p:sp>
      <p:sp>
        <p:nvSpPr>
          <p:cNvPr id="5" name="页脚占位符 4"/>
          <p:cNvSpPr>
            <a:spLocks noGrp="1"/>
          </p:cNvSpPr>
          <p:nvPr>
            <p:ph type="ftr" sz="quarter" idx="13"/>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152400"/>
            <a:ext cx="7772400" cy="990600"/>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533400" y="1600200"/>
            <a:ext cx="8305800" cy="4572000"/>
          </a:xfrm>
        </p:spPr>
        <p:txBody>
          <a:bodyPr vert="horz" wrap="square" lIns="91440" tIns="45720" rIns="91440" bIns="45720" numCol="1" anchor="t" anchorCtr="0" compatLnSpc="1"/>
          <a:lstStyle/>
          <a:p>
            <a:pPr marL="342900" marR="0" lvl="0" indent="-342900" algn="l" defTabSz="914400" rtl="0" eaLnBrk="0" fontAlgn="base" latinLnBrk="0" hangingPunct="0">
              <a:lnSpc>
                <a:spcPct val="110000"/>
              </a:lnSpc>
              <a:spcBef>
                <a:spcPct val="10000"/>
              </a:spcBef>
              <a:spcAft>
                <a:spcPct val="0"/>
              </a:spcAft>
              <a:buClrTx/>
              <a:buSzTx/>
              <a:buFontTx/>
              <a:buChar char="•"/>
              <a:defRPr/>
            </a:pPr>
            <a:endParaRPr kumimoji="1" lang="zh-CN" altLang="en-US" sz="24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t>‹#›</a:t>
            </a:fld>
            <a:endParaRPr lang="en-US" altLang="zh-CN" sz="1400"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52400" y="304800"/>
            <a:ext cx="8763000" cy="62484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400" b="0" strike="noStrike" noProof="1" dirty="0">
                <a:latin typeface="Times New Roman" panose="02020603050405020304" pitchFamily="18" charset="0"/>
                <a:ea typeface="宋体" panose="02010600030101010101" pitchFamily="2" charset="-122"/>
                <a:cs typeface="+mn-ea"/>
              </a:rPr>
              <a:t>‹#›</a:t>
            </a:fld>
            <a:endParaRPr lang="en-US" altLang="zh-CN" sz="1400" b="0"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378306" name="Group 2"/>
          <p:cNvGrpSpPr>
            <a:grpSpLocks/>
          </p:cNvGrpSpPr>
          <p:nvPr/>
        </p:nvGrpSpPr>
        <p:grpSpPr bwMode="auto">
          <a:xfrm>
            <a:off x="0" y="2438400"/>
            <a:ext cx="9009063" cy="1052513"/>
            <a:chOff x="0" y="1536"/>
            <a:chExt cx="5675" cy="663"/>
          </a:xfrm>
        </p:grpSpPr>
        <p:grpSp>
          <p:nvGrpSpPr>
            <p:cNvPr id="1378307" name="Group 3"/>
            <p:cNvGrpSpPr>
              <a:grpSpLocks/>
            </p:cNvGrpSpPr>
            <p:nvPr/>
          </p:nvGrpSpPr>
          <p:grpSpPr bwMode="auto">
            <a:xfrm>
              <a:off x="183" y="1604"/>
              <a:ext cx="448" cy="299"/>
              <a:chOff x="720" y="336"/>
              <a:chExt cx="624" cy="432"/>
            </a:xfrm>
          </p:grpSpPr>
          <p:sp>
            <p:nvSpPr>
              <p:cNvPr id="1378308"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zh-CN" altLang="en-US"/>
              </a:p>
            </p:txBody>
          </p:sp>
          <p:sp>
            <p:nvSpPr>
              <p:cNvPr id="137830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zh-CN" altLang="en-US"/>
              </a:p>
            </p:txBody>
          </p:sp>
        </p:grpSp>
        <p:grpSp>
          <p:nvGrpSpPr>
            <p:cNvPr id="1378310" name="Group 6"/>
            <p:cNvGrpSpPr>
              <a:grpSpLocks/>
            </p:cNvGrpSpPr>
            <p:nvPr/>
          </p:nvGrpSpPr>
          <p:grpSpPr bwMode="auto">
            <a:xfrm>
              <a:off x="261" y="1870"/>
              <a:ext cx="465" cy="299"/>
              <a:chOff x="912" y="2640"/>
              <a:chExt cx="672" cy="432"/>
            </a:xfrm>
          </p:grpSpPr>
          <p:sp>
            <p:nvSpPr>
              <p:cNvPr id="1378311"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zh-CN" altLang="en-US"/>
              </a:p>
            </p:txBody>
          </p:sp>
          <p:sp>
            <p:nvSpPr>
              <p:cNvPr id="137831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zh-CN" altLang="en-US"/>
              </a:p>
            </p:txBody>
          </p:sp>
        </p:grpSp>
        <p:sp>
          <p:nvSpPr>
            <p:cNvPr id="137831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zh-CN" altLang="en-US"/>
            </a:p>
          </p:txBody>
        </p:sp>
        <p:sp>
          <p:nvSpPr>
            <p:cNvPr id="1378314"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zh-CN" altLang="en-US"/>
            </a:p>
          </p:txBody>
        </p:sp>
        <p:sp>
          <p:nvSpPr>
            <p:cNvPr id="137831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zh-CN" altLang="en-US"/>
            </a:p>
          </p:txBody>
        </p:sp>
      </p:grpSp>
      <p:sp>
        <p:nvSpPr>
          <p:cNvPr id="1378316"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137831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378318"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p>
        </p:txBody>
      </p:sp>
      <p:sp>
        <p:nvSpPr>
          <p:cNvPr id="1378319"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p>
        </p:txBody>
      </p:sp>
      <p:sp>
        <p:nvSpPr>
          <p:cNvPr id="1378320"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00FF4027-319A-44A9-823E-D76755B7C99A}" type="slidenum">
              <a:rPr lang="zh-CN" altLang="en-US"/>
              <a:pPr/>
              <a:t>‹#›</a:t>
            </a:fld>
            <a:endParaRPr lang="en-US" altLang="zh-CN"/>
          </a:p>
        </p:txBody>
      </p:sp>
    </p:spTree>
    <p:extLst>
      <p:ext uri="{BB962C8B-B14F-4D97-AF65-F5344CB8AC3E}">
        <p14:creationId xmlns:p14="http://schemas.microsoft.com/office/powerpoint/2010/main" val="4198384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897504D-6CC5-422D-A00A-F7E1877001B5}" type="slidenum">
              <a:rPr lang="zh-CN" altLang="en-US"/>
              <a:pPr/>
              <a:t>‹#›</a:t>
            </a:fld>
            <a:endParaRPr lang="en-US" altLang="zh-CN"/>
          </a:p>
        </p:txBody>
      </p:sp>
    </p:spTree>
    <p:extLst>
      <p:ext uri="{BB962C8B-B14F-4D97-AF65-F5344CB8AC3E}">
        <p14:creationId xmlns:p14="http://schemas.microsoft.com/office/powerpoint/2010/main" val="41963965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C72AD93-2471-4F0E-97E0-C93F12720A6B}" type="slidenum">
              <a:rPr lang="zh-CN" altLang="en-US"/>
              <a:pPr/>
              <a:t>‹#›</a:t>
            </a:fld>
            <a:endParaRPr lang="en-US" altLang="zh-CN"/>
          </a:p>
        </p:txBody>
      </p:sp>
    </p:spTree>
    <p:extLst>
      <p:ext uri="{BB962C8B-B14F-4D97-AF65-F5344CB8AC3E}">
        <p14:creationId xmlns:p14="http://schemas.microsoft.com/office/powerpoint/2010/main" val="19225942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88913" y="1219200"/>
            <a:ext cx="42862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7563" y="1219200"/>
            <a:ext cx="4287837"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ACC8801-9C9D-42F5-B340-3E51939C5660}" type="slidenum">
              <a:rPr lang="zh-CN" altLang="en-US"/>
              <a:pPr/>
              <a:t>‹#›</a:t>
            </a:fld>
            <a:endParaRPr lang="en-US" altLang="zh-CN"/>
          </a:p>
        </p:txBody>
      </p:sp>
    </p:spTree>
    <p:extLst>
      <p:ext uri="{BB962C8B-B14F-4D97-AF65-F5344CB8AC3E}">
        <p14:creationId xmlns:p14="http://schemas.microsoft.com/office/powerpoint/2010/main" val="31659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DD72C40-C147-4897-BA96-1AF5921DF123}" type="slidenum">
              <a:rPr lang="zh-CN" altLang="en-US"/>
              <a:pPr/>
              <a:t>‹#›</a:t>
            </a:fld>
            <a:endParaRPr lang="en-US" altLang="zh-CN"/>
          </a:p>
        </p:txBody>
      </p:sp>
    </p:spTree>
    <p:extLst>
      <p:ext uri="{BB962C8B-B14F-4D97-AF65-F5344CB8AC3E}">
        <p14:creationId xmlns:p14="http://schemas.microsoft.com/office/powerpoint/2010/main" val="16961922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7E034A92-35E3-477A-9EE1-C7C85FF0AD44}" type="slidenum">
              <a:rPr lang="zh-CN" altLang="en-US"/>
              <a:pPr/>
              <a:t>‹#›</a:t>
            </a:fld>
            <a:endParaRPr lang="en-US" altLang="zh-CN"/>
          </a:p>
        </p:txBody>
      </p:sp>
    </p:spTree>
    <p:extLst>
      <p:ext uri="{BB962C8B-B14F-4D97-AF65-F5344CB8AC3E}">
        <p14:creationId xmlns:p14="http://schemas.microsoft.com/office/powerpoint/2010/main" val="2825349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6DE472B-A806-42FB-87DD-14BD5602CAD5}" type="slidenum">
              <a:rPr lang="zh-CN" altLang="en-US"/>
              <a:pPr/>
              <a:t>‹#›</a:t>
            </a:fld>
            <a:endParaRPr lang="en-US" altLang="zh-CN"/>
          </a:p>
        </p:txBody>
      </p:sp>
    </p:spTree>
    <p:extLst>
      <p:ext uri="{BB962C8B-B14F-4D97-AF65-F5344CB8AC3E}">
        <p14:creationId xmlns:p14="http://schemas.microsoft.com/office/powerpoint/2010/main" val="3215531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3F6BCB5-713A-4D5E-A64B-9C6F000C8DFB}" type="slidenum">
              <a:rPr lang="zh-CN" altLang="en-US"/>
              <a:pPr/>
              <a:t>‹#›</a:t>
            </a:fld>
            <a:endParaRPr lang="en-US" altLang="zh-CN"/>
          </a:p>
        </p:txBody>
      </p:sp>
    </p:spTree>
    <p:extLst>
      <p:ext uri="{BB962C8B-B14F-4D97-AF65-F5344CB8AC3E}">
        <p14:creationId xmlns:p14="http://schemas.microsoft.com/office/powerpoint/2010/main" val="3612589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01CC950-247A-4FE9-99BB-BF57EC41C649}" type="slidenum">
              <a:rPr lang="zh-CN" altLang="en-US"/>
              <a:pPr/>
              <a:t>‹#›</a:t>
            </a:fld>
            <a:endParaRPr lang="en-US" altLang="zh-CN"/>
          </a:p>
        </p:txBody>
      </p:sp>
    </p:spTree>
    <p:extLst>
      <p:ext uri="{BB962C8B-B14F-4D97-AF65-F5344CB8AC3E}">
        <p14:creationId xmlns:p14="http://schemas.microsoft.com/office/powerpoint/2010/main" val="9629831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E8C82BE-0A65-472F-8A16-D883AEA2BD42}" type="slidenum">
              <a:rPr lang="zh-CN" altLang="en-US"/>
              <a:pPr/>
              <a:t>‹#›</a:t>
            </a:fld>
            <a:endParaRPr lang="en-US" altLang="zh-CN"/>
          </a:p>
        </p:txBody>
      </p:sp>
    </p:spTree>
    <p:extLst>
      <p:ext uri="{BB962C8B-B14F-4D97-AF65-F5344CB8AC3E}">
        <p14:creationId xmlns:p14="http://schemas.microsoft.com/office/powerpoint/2010/main" val="2056191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4175" y="76200"/>
            <a:ext cx="2181225" cy="6629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88913" y="76200"/>
            <a:ext cx="6392862" cy="6629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02028D8-9B83-400A-9793-D9D32029C15A}" type="slidenum">
              <a:rPr lang="zh-CN" altLang="en-US"/>
              <a:pPr/>
              <a:t>‹#›</a:t>
            </a:fld>
            <a:endParaRPr lang="en-US" altLang="zh-CN"/>
          </a:p>
        </p:txBody>
      </p:sp>
    </p:spTree>
    <p:extLst>
      <p:ext uri="{BB962C8B-B14F-4D97-AF65-F5344CB8AC3E}">
        <p14:creationId xmlns:p14="http://schemas.microsoft.com/office/powerpoint/2010/main" val="2885232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52400" y="1524000"/>
            <a:ext cx="4305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0100" y="1524000"/>
            <a:ext cx="4305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1066800" y="304800"/>
            <a:ext cx="7772400" cy="914400"/>
          </a:xfrm>
          <a:prstGeom prst="rect">
            <a:avLst/>
          </a:prstGeom>
          <a:noFill/>
          <a:ln w="9525">
            <a:noFill/>
          </a:ln>
        </p:spPr>
        <p:txBody>
          <a:bodyPr anchor="ctr"/>
          <a:lstStyle/>
          <a:p>
            <a:pPr lvl="0"/>
            <a:r>
              <a:rPr lang="zh-CN" altLang="en-US" dirty="0"/>
              <a:t>单击此处编辑母版标题样式</a:t>
            </a:r>
          </a:p>
        </p:txBody>
      </p:sp>
      <p:sp>
        <p:nvSpPr>
          <p:cNvPr id="1027" name="Rectangle 3"/>
          <p:cNvSpPr>
            <a:spLocks noGrp="1"/>
          </p:cNvSpPr>
          <p:nvPr>
            <p:ph type="body" idx="1"/>
          </p:nvPr>
        </p:nvSpPr>
        <p:spPr>
          <a:xfrm>
            <a:off x="152400" y="1524000"/>
            <a:ext cx="8763000" cy="50292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b="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b="0"/>
            </a:lvl1p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grpSp>
        <p:nvGrpSpPr>
          <p:cNvPr id="1031" name="Group 7"/>
          <p:cNvGrpSpPr/>
          <p:nvPr userDrawn="1"/>
        </p:nvGrpSpPr>
        <p:grpSpPr>
          <a:xfrm>
            <a:off x="7620000" y="5076825"/>
            <a:ext cx="1371600" cy="1600200"/>
            <a:chOff x="0" y="3182"/>
            <a:chExt cx="808" cy="998"/>
          </a:xfrm>
        </p:grpSpPr>
        <p:grpSp>
          <p:nvGrpSpPr>
            <p:cNvPr id="1034" name="Group 8"/>
            <p:cNvGrpSpPr/>
            <p:nvPr/>
          </p:nvGrpSpPr>
          <p:grpSpPr>
            <a:xfrm>
              <a:off x="0" y="3182"/>
              <a:ext cx="506" cy="927"/>
              <a:chOff x="1685" y="1023"/>
              <a:chExt cx="506" cy="927"/>
            </a:xfrm>
          </p:grpSpPr>
          <p:sp>
            <p:nvSpPr>
              <p:cNvPr id="1033" name="Freeform 9"/>
              <p:cNvSpPr/>
              <p:nvPr/>
            </p:nvSpPr>
            <p:spPr bwMode="ltGray">
              <a:xfrm>
                <a:off x="1733" y="1329"/>
                <a:ext cx="78" cy="621"/>
              </a:xfrm>
              <a:custGeom>
                <a:avLst/>
                <a:gdLst/>
                <a:ahLst/>
                <a:cxnLst>
                  <a:cxn ang="0">
                    <a:pos x="0" y="54"/>
                  </a:cxn>
                  <a:cxn ang="0">
                    <a:pos x="11" y="269"/>
                  </a:cxn>
                  <a:cxn ang="0">
                    <a:pos x="22" y="442"/>
                  </a:cxn>
                  <a:cxn ang="0">
                    <a:pos x="30" y="570"/>
                  </a:cxn>
                  <a:cxn ang="0">
                    <a:pos x="28" y="620"/>
                  </a:cxn>
                  <a:cxn ang="0">
                    <a:pos x="44" y="620"/>
                  </a:cxn>
                  <a:cxn ang="0">
                    <a:pos x="49" y="546"/>
                  </a:cxn>
                  <a:cxn ang="0">
                    <a:pos x="52" y="434"/>
                  </a:cxn>
                  <a:cxn ang="0">
                    <a:pos x="58" y="329"/>
                  </a:cxn>
                  <a:cxn ang="0">
                    <a:pos x="61" y="250"/>
                  </a:cxn>
                  <a:cxn ang="0">
                    <a:pos x="67" y="135"/>
                  </a:cxn>
                  <a:cxn ang="0">
                    <a:pos x="75" y="36"/>
                  </a:cxn>
                  <a:cxn ang="0">
                    <a:pos x="70" y="11"/>
                  </a:cxn>
                  <a:cxn ang="0">
                    <a:pos x="62" y="0"/>
                  </a:cxn>
                  <a:cxn ang="0">
                    <a:pos x="53" y="121"/>
                  </a:cxn>
                  <a:cxn ang="0">
                    <a:pos x="45" y="224"/>
                  </a:cxn>
                  <a:cxn ang="0">
                    <a:pos x="43" y="305"/>
                  </a:cxn>
                  <a:cxn ang="0">
                    <a:pos x="40" y="390"/>
                  </a:cxn>
                  <a:cxn ang="0">
                    <a:pos x="34" y="475"/>
                  </a:cxn>
                  <a:cxn ang="0">
                    <a:pos x="25" y="327"/>
                  </a:cxn>
                  <a:cxn ang="0">
                    <a:pos x="15" y="187"/>
                  </a:cxn>
                  <a:cxn ang="0">
                    <a:pos x="0" y="54"/>
                  </a:cxn>
                </a:cxnLst>
                <a:rect l="0" t="0" r="r" b="b"/>
                <a:pathLst>
                  <a:path w="76" h="621">
                    <a:moveTo>
                      <a:pt x="0" y="54"/>
                    </a:moveTo>
                    <a:lnTo>
                      <a:pt x="11" y="269"/>
                    </a:lnTo>
                    <a:lnTo>
                      <a:pt x="22" y="442"/>
                    </a:lnTo>
                    <a:lnTo>
                      <a:pt x="30" y="570"/>
                    </a:lnTo>
                    <a:lnTo>
                      <a:pt x="28" y="620"/>
                    </a:lnTo>
                    <a:lnTo>
                      <a:pt x="44" y="620"/>
                    </a:lnTo>
                    <a:lnTo>
                      <a:pt x="49" y="546"/>
                    </a:lnTo>
                    <a:lnTo>
                      <a:pt x="52" y="434"/>
                    </a:lnTo>
                    <a:lnTo>
                      <a:pt x="58" y="329"/>
                    </a:lnTo>
                    <a:lnTo>
                      <a:pt x="61" y="250"/>
                    </a:lnTo>
                    <a:lnTo>
                      <a:pt x="67" y="135"/>
                    </a:lnTo>
                    <a:lnTo>
                      <a:pt x="75" y="36"/>
                    </a:lnTo>
                    <a:lnTo>
                      <a:pt x="70" y="11"/>
                    </a:lnTo>
                    <a:lnTo>
                      <a:pt x="62" y="0"/>
                    </a:lnTo>
                    <a:lnTo>
                      <a:pt x="53" y="121"/>
                    </a:lnTo>
                    <a:lnTo>
                      <a:pt x="45" y="224"/>
                    </a:lnTo>
                    <a:lnTo>
                      <a:pt x="43" y="305"/>
                    </a:lnTo>
                    <a:lnTo>
                      <a:pt x="40" y="390"/>
                    </a:lnTo>
                    <a:lnTo>
                      <a:pt x="34" y="475"/>
                    </a:lnTo>
                    <a:lnTo>
                      <a:pt x="25" y="327"/>
                    </a:lnTo>
                    <a:lnTo>
                      <a:pt x="15" y="187"/>
                    </a:lnTo>
                    <a:lnTo>
                      <a:pt x="0" y="54"/>
                    </a:lnTo>
                  </a:path>
                </a:pathLst>
              </a:custGeom>
              <a:solidFill>
                <a:srgbClr val="3C002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 name="Freeform 10"/>
              <p:cNvSpPr/>
              <p:nvPr/>
            </p:nvSpPr>
            <p:spPr bwMode="ltGray">
              <a:xfrm>
                <a:off x="1790" y="1581"/>
                <a:ext cx="122" cy="349"/>
              </a:xfrm>
              <a:custGeom>
                <a:avLst/>
                <a:gdLst/>
                <a:ahLst/>
                <a:cxnLst>
                  <a:cxn ang="0">
                    <a:pos x="0" y="161"/>
                  </a:cxn>
                  <a:cxn ang="0">
                    <a:pos x="10" y="232"/>
                  </a:cxn>
                  <a:cxn ang="0">
                    <a:pos x="20" y="289"/>
                  </a:cxn>
                  <a:cxn ang="0">
                    <a:pos x="26" y="331"/>
                  </a:cxn>
                  <a:cxn ang="0">
                    <a:pos x="25" y="348"/>
                  </a:cxn>
                  <a:cxn ang="0">
                    <a:pos x="39" y="348"/>
                  </a:cxn>
                  <a:cxn ang="0">
                    <a:pos x="43" y="323"/>
                  </a:cxn>
                  <a:cxn ang="0">
                    <a:pos x="45" y="286"/>
                  </a:cxn>
                  <a:cxn ang="0">
                    <a:pos x="51" y="252"/>
                  </a:cxn>
                  <a:cxn ang="0">
                    <a:pos x="54" y="226"/>
                  </a:cxn>
                  <a:cxn ang="0">
                    <a:pos x="59" y="188"/>
                  </a:cxn>
                  <a:cxn ang="0">
                    <a:pos x="66" y="156"/>
                  </a:cxn>
                  <a:cxn ang="0">
                    <a:pos x="71" y="127"/>
                  </a:cxn>
                  <a:cxn ang="0">
                    <a:pos x="77" y="96"/>
                  </a:cxn>
                  <a:cxn ang="0">
                    <a:pos x="86" y="66"/>
                  </a:cxn>
                  <a:cxn ang="0">
                    <a:pos x="96" y="40"/>
                  </a:cxn>
                  <a:cxn ang="0">
                    <a:pos x="113" y="15"/>
                  </a:cxn>
                  <a:cxn ang="0">
                    <a:pos x="119" y="5"/>
                  </a:cxn>
                  <a:cxn ang="0">
                    <a:pos x="112" y="0"/>
                  </a:cxn>
                  <a:cxn ang="0">
                    <a:pos x="101" y="10"/>
                  </a:cxn>
                  <a:cxn ang="0">
                    <a:pos x="86" y="33"/>
                  </a:cxn>
                  <a:cxn ang="0">
                    <a:pos x="75" y="57"/>
                  </a:cxn>
                  <a:cxn ang="0">
                    <a:pos x="66" y="81"/>
                  </a:cxn>
                  <a:cxn ang="0">
                    <a:pos x="60" y="113"/>
                  </a:cxn>
                  <a:cxn ang="0">
                    <a:pos x="55" y="144"/>
                  </a:cxn>
                  <a:cxn ang="0">
                    <a:pos x="47" y="184"/>
                  </a:cxn>
                  <a:cxn ang="0">
                    <a:pos x="40" y="217"/>
                  </a:cxn>
                  <a:cxn ang="0">
                    <a:pos x="37" y="244"/>
                  </a:cxn>
                  <a:cxn ang="0">
                    <a:pos x="36" y="272"/>
                  </a:cxn>
                  <a:cxn ang="0">
                    <a:pos x="30" y="300"/>
                  </a:cxn>
                  <a:cxn ang="0">
                    <a:pos x="22" y="251"/>
                  </a:cxn>
                  <a:cxn ang="0">
                    <a:pos x="13" y="205"/>
                  </a:cxn>
                  <a:cxn ang="0">
                    <a:pos x="0" y="161"/>
                  </a:cxn>
                </a:cxnLst>
                <a:rect l="0" t="0" r="r" b="b"/>
                <a:pathLst>
                  <a:path w="120" h="349">
                    <a:moveTo>
                      <a:pt x="0" y="161"/>
                    </a:moveTo>
                    <a:lnTo>
                      <a:pt x="10" y="232"/>
                    </a:lnTo>
                    <a:lnTo>
                      <a:pt x="20" y="289"/>
                    </a:lnTo>
                    <a:lnTo>
                      <a:pt x="26" y="331"/>
                    </a:lnTo>
                    <a:lnTo>
                      <a:pt x="25" y="348"/>
                    </a:lnTo>
                    <a:lnTo>
                      <a:pt x="39" y="348"/>
                    </a:lnTo>
                    <a:lnTo>
                      <a:pt x="43" y="323"/>
                    </a:lnTo>
                    <a:lnTo>
                      <a:pt x="45" y="286"/>
                    </a:lnTo>
                    <a:lnTo>
                      <a:pt x="51" y="252"/>
                    </a:lnTo>
                    <a:lnTo>
                      <a:pt x="54" y="226"/>
                    </a:lnTo>
                    <a:lnTo>
                      <a:pt x="59" y="188"/>
                    </a:lnTo>
                    <a:lnTo>
                      <a:pt x="66" y="156"/>
                    </a:lnTo>
                    <a:lnTo>
                      <a:pt x="71" y="127"/>
                    </a:lnTo>
                    <a:lnTo>
                      <a:pt x="77" y="96"/>
                    </a:lnTo>
                    <a:lnTo>
                      <a:pt x="86" y="66"/>
                    </a:lnTo>
                    <a:lnTo>
                      <a:pt x="96" y="40"/>
                    </a:lnTo>
                    <a:lnTo>
                      <a:pt x="113" y="15"/>
                    </a:lnTo>
                    <a:lnTo>
                      <a:pt x="119" y="5"/>
                    </a:lnTo>
                    <a:lnTo>
                      <a:pt x="112" y="0"/>
                    </a:lnTo>
                    <a:lnTo>
                      <a:pt x="101" y="10"/>
                    </a:lnTo>
                    <a:lnTo>
                      <a:pt x="86" y="33"/>
                    </a:lnTo>
                    <a:lnTo>
                      <a:pt x="75" y="57"/>
                    </a:lnTo>
                    <a:lnTo>
                      <a:pt x="66" y="81"/>
                    </a:lnTo>
                    <a:lnTo>
                      <a:pt x="60" y="113"/>
                    </a:lnTo>
                    <a:lnTo>
                      <a:pt x="55" y="144"/>
                    </a:lnTo>
                    <a:lnTo>
                      <a:pt x="47" y="184"/>
                    </a:lnTo>
                    <a:lnTo>
                      <a:pt x="40" y="217"/>
                    </a:lnTo>
                    <a:lnTo>
                      <a:pt x="37" y="244"/>
                    </a:lnTo>
                    <a:lnTo>
                      <a:pt x="36" y="272"/>
                    </a:lnTo>
                    <a:lnTo>
                      <a:pt x="30" y="300"/>
                    </a:lnTo>
                    <a:lnTo>
                      <a:pt x="22" y="251"/>
                    </a:lnTo>
                    <a:lnTo>
                      <a:pt x="13" y="205"/>
                    </a:lnTo>
                    <a:lnTo>
                      <a:pt x="0" y="161"/>
                    </a:lnTo>
                  </a:path>
                </a:pathLst>
              </a:custGeom>
              <a:solidFill>
                <a:srgbClr val="3C002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Freeform 11"/>
              <p:cNvSpPr/>
              <p:nvPr/>
            </p:nvSpPr>
            <p:spPr bwMode="ltGray">
              <a:xfrm>
                <a:off x="1685" y="1239"/>
                <a:ext cx="266" cy="391"/>
              </a:xfrm>
              <a:custGeom>
                <a:avLst/>
                <a:gdLst/>
                <a:ahLst/>
                <a:cxnLst>
                  <a:cxn ang="0">
                    <a:pos x="107" y="123"/>
                  </a:cxn>
                  <a:cxn ang="0">
                    <a:pos x="116" y="135"/>
                  </a:cxn>
                  <a:cxn ang="0">
                    <a:pos x="163" y="114"/>
                  </a:cxn>
                  <a:cxn ang="0">
                    <a:pos x="211" y="81"/>
                  </a:cxn>
                  <a:cxn ang="0">
                    <a:pos x="233" y="46"/>
                  </a:cxn>
                  <a:cxn ang="0">
                    <a:pos x="220" y="76"/>
                  </a:cxn>
                  <a:cxn ang="0">
                    <a:pos x="183" y="109"/>
                  </a:cxn>
                  <a:cxn ang="0">
                    <a:pos x="142" y="138"/>
                  </a:cxn>
                  <a:cxn ang="0">
                    <a:pos x="102" y="159"/>
                  </a:cxn>
                  <a:cxn ang="0">
                    <a:pos x="119" y="178"/>
                  </a:cxn>
                  <a:cxn ang="0">
                    <a:pos x="155" y="180"/>
                  </a:cxn>
                  <a:cxn ang="0">
                    <a:pos x="202" y="187"/>
                  </a:cxn>
                  <a:cxn ang="0">
                    <a:pos x="239" y="204"/>
                  </a:cxn>
                  <a:cxn ang="0">
                    <a:pos x="251" y="215"/>
                  </a:cxn>
                  <a:cxn ang="0">
                    <a:pos x="213" y="204"/>
                  </a:cxn>
                  <a:cxn ang="0">
                    <a:pos x="162" y="198"/>
                  </a:cxn>
                  <a:cxn ang="0">
                    <a:pos x="114" y="195"/>
                  </a:cxn>
                  <a:cxn ang="0">
                    <a:pos x="88" y="203"/>
                  </a:cxn>
                  <a:cxn ang="0">
                    <a:pos x="93" y="248"/>
                  </a:cxn>
                  <a:cxn ang="0">
                    <a:pos x="93" y="307"/>
                  </a:cxn>
                  <a:cxn ang="0">
                    <a:pos x="77" y="354"/>
                  </a:cxn>
                  <a:cxn ang="0">
                    <a:pos x="46" y="390"/>
                  </a:cxn>
                  <a:cxn ang="0">
                    <a:pos x="50" y="346"/>
                  </a:cxn>
                  <a:cxn ang="0">
                    <a:pos x="61" y="299"/>
                  </a:cxn>
                  <a:cxn ang="0">
                    <a:pos x="67" y="238"/>
                  </a:cxn>
                  <a:cxn ang="0">
                    <a:pos x="64" y="198"/>
                  </a:cxn>
                  <a:cxn ang="0">
                    <a:pos x="48" y="221"/>
                  </a:cxn>
                  <a:cxn ang="0">
                    <a:pos x="39" y="273"/>
                  </a:cxn>
                  <a:cxn ang="0">
                    <a:pos x="32" y="325"/>
                  </a:cxn>
                  <a:cxn ang="0">
                    <a:pos x="10" y="364"/>
                  </a:cxn>
                  <a:cxn ang="0">
                    <a:pos x="2" y="364"/>
                  </a:cxn>
                  <a:cxn ang="0">
                    <a:pos x="2" y="324"/>
                  </a:cxn>
                  <a:cxn ang="0">
                    <a:pos x="17" y="287"/>
                  </a:cxn>
                  <a:cxn ang="0">
                    <a:pos x="34" y="239"/>
                  </a:cxn>
                  <a:cxn ang="0">
                    <a:pos x="42" y="204"/>
                  </a:cxn>
                  <a:cxn ang="0">
                    <a:pos x="26" y="182"/>
                  </a:cxn>
                  <a:cxn ang="0">
                    <a:pos x="2" y="184"/>
                  </a:cxn>
                  <a:cxn ang="0">
                    <a:pos x="2" y="184"/>
                  </a:cxn>
                  <a:cxn ang="0">
                    <a:pos x="2" y="184"/>
                  </a:cxn>
                  <a:cxn ang="0">
                    <a:pos x="2" y="184"/>
                  </a:cxn>
                  <a:cxn ang="0">
                    <a:pos x="2" y="184"/>
                  </a:cxn>
                  <a:cxn ang="0">
                    <a:pos x="2" y="184"/>
                  </a:cxn>
                  <a:cxn ang="0">
                    <a:pos x="13" y="161"/>
                  </a:cxn>
                  <a:cxn ang="0">
                    <a:pos x="13" y="138"/>
                  </a:cxn>
                  <a:cxn ang="0">
                    <a:pos x="2" y="105"/>
                  </a:cxn>
                  <a:cxn ang="0">
                    <a:pos x="2" y="105"/>
                  </a:cxn>
                  <a:cxn ang="0">
                    <a:pos x="2" y="105"/>
                  </a:cxn>
                  <a:cxn ang="0">
                    <a:pos x="2" y="105"/>
                  </a:cxn>
                  <a:cxn ang="0">
                    <a:pos x="24" y="122"/>
                  </a:cxn>
                  <a:cxn ang="0">
                    <a:pos x="53" y="157"/>
                  </a:cxn>
                  <a:cxn ang="0">
                    <a:pos x="55" y="130"/>
                  </a:cxn>
                  <a:cxn ang="0">
                    <a:pos x="24" y="91"/>
                  </a:cxn>
                  <a:cxn ang="0">
                    <a:pos x="2" y="65"/>
                  </a:cxn>
                  <a:cxn ang="0">
                    <a:pos x="2" y="65"/>
                  </a:cxn>
                  <a:cxn ang="0">
                    <a:pos x="2" y="48"/>
                  </a:cxn>
                  <a:cxn ang="0">
                    <a:pos x="30" y="87"/>
                  </a:cxn>
                  <a:cxn ang="0">
                    <a:pos x="61" y="138"/>
                  </a:cxn>
                  <a:cxn ang="0">
                    <a:pos x="80" y="127"/>
                  </a:cxn>
                  <a:cxn ang="0">
                    <a:pos x="106" y="87"/>
                  </a:cxn>
                  <a:cxn ang="0">
                    <a:pos x="139" y="39"/>
                  </a:cxn>
                  <a:cxn ang="0">
                    <a:pos x="165" y="6"/>
                  </a:cxn>
                  <a:cxn ang="0">
                    <a:pos x="163" y="29"/>
                  </a:cxn>
                  <a:cxn ang="0">
                    <a:pos x="137" y="76"/>
                  </a:cxn>
                </a:cxnLst>
                <a:rect l="0" t="0" r="r" b="b"/>
                <a:pathLst>
                  <a:path w="266" h="391">
                    <a:moveTo>
                      <a:pt x="124" y="95"/>
                    </a:moveTo>
                    <a:lnTo>
                      <a:pt x="119" y="101"/>
                    </a:lnTo>
                    <a:lnTo>
                      <a:pt x="115" y="108"/>
                    </a:lnTo>
                    <a:lnTo>
                      <a:pt x="111" y="115"/>
                    </a:lnTo>
                    <a:lnTo>
                      <a:pt x="107" y="123"/>
                    </a:lnTo>
                    <a:lnTo>
                      <a:pt x="104" y="129"/>
                    </a:lnTo>
                    <a:lnTo>
                      <a:pt x="102" y="136"/>
                    </a:lnTo>
                    <a:lnTo>
                      <a:pt x="100" y="142"/>
                    </a:lnTo>
                    <a:lnTo>
                      <a:pt x="107" y="138"/>
                    </a:lnTo>
                    <a:lnTo>
                      <a:pt x="116" y="135"/>
                    </a:lnTo>
                    <a:lnTo>
                      <a:pt x="125" y="131"/>
                    </a:lnTo>
                    <a:lnTo>
                      <a:pt x="134" y="127"/>
                    </a:lnTo>
                    <a:lnTo>
                      <a:pt x="144" y="124"/>
                    </a:lnTo>
                    <a:lnTo>
                      <a:pt x="154" y="119"/>
                    </a:lnTo>
                    <a:lnTo>
                      <a:pt x="163" y="114"/>
                    </a:lnTo>
                    <a:lnTo>
                      <a:pt x="175" y="107"/>
                    </a:lnTo>
                    <a:lnTo>
                      <a:pt x="184" y="101"/>
                    </a:lnTo>
                    <a:lnTo>
                      <a:pt x="195" y="93"/>
                    </a:lnTo>
                    <a:lnTo>
                      <a:pt x="203" y="89"/>
                    </a:lnTo>
                    <a:lnTo>
                      <a:pt x="211" y="81"/>
                    </a:lnTo>
                    <a:lnTo>
                      <a:pt x="218" y="75"/>
                    </a:lnTo>
                    <a:lnTo>
                      <a:pt x="224" y="66"/>
                    </a:lnTo>
                    <a:lnTo>
                      <a:pt x="227" y="59"/>
                    </a:lnTo>
                    <a:lnTo>
                      <a:pt x="230" y="51"/>
                    </a:lnTo>
                    <a:lnTo>
                      <a:pt x="233" y="46"/>
                    </a:lnTo>
                    <a:lnTo>
                      <a:pt x="233" y="52"/>
                    </a:lnTo>
                    <a:lnTo>
                      <a:pt x="233" y="56"/>
                    </a:lnTo>
                    <a:lnTo>
                      <a:pt x="231" y="61"/>
                    </a:lnTo>
                    <a:lnTo>
                      <a:pt x="227" y="67"/>
                    </a:lnTo>
                    <a:lnTo>
                      <a:pt x="220" y="76"/>
                    </a:lnTo>
                    <a:lnTo>
                      <a:pt x="217" y="83"/>
                    </a:lnTo>
                    <a:lnTo>
                      <a:pt x="210" y="88"/>
                    </a:lnTo>
                    <a:lnTo>
                      <a:pt x="202" y="94"/>
                    </a:lnTo>
                    <a:lnTo>
                      <a:pt x="192" y="101"/>
                    </a:lnTo>
                    <a:lnTo>
                      <a:pt x="183" y="109"/>
                    </a:lnTo>
                    <a:lnTo>
                      <a:pt x="173" y="116"/>
                    </a:lnTo>
                    <a:lnTo>
                      <a:pt x="167" y="122"/>
                    </a:lnTo>
                    <a:lnTo>
                      <a:pt x="159" y="129"/>
                    </a:lnTo>
                    <a:lnTo>
                      <a:pt x="151" y="133"/>
                    </a:lnTo>
                    <a:lnTo>
                      <a:pt x="142" y="138"/>
                    </a:lnTo>
                    <a:lnTo>
                      <a:pt x="133" y="143"/>
                    </a:lnTo>
                    <a:lnTo>
                      <a:pt x="125" y="148"/>
                    </a:lnTo>
                    <a:lnTo>
                      <a:pt x="118" y="152"/>
                    </a:lnTo>
                    <a:lnTo>
                      <a:pt x="109" y="156"/>
                    </a:lnTo>
                    <a:lnTo>
                      <a:pt x="102" y="159"/>
                    </a:lnTo>
                    <a:lnTo>
                      <a:pt x="100" y="161"/>
                    </a:lnTo>
                    <a:lnTo>
                      <a:pt x="102" y="165"/>
                    </a:lnTo>
                    <a:lnTo>
                      <a:pt x="106" y="170"/>
                    </a:lnTo>
                    <a:lnTo>
                      <a:pt x="110" y="176"/>
                    </a:lnTo>
                    <a:lnTo>
                      <a:pt x="119" y="178"/>
                    </a:lnTo>
                    <a:lnTo>
                      <a:pt x="125" y="178"/>
                    </a:lnTo>
                    <a:lnTo>
                      <a:pt x="135" y="180"/>
                    </a:lnTo>
                    <a:lnTo>
                      <a:pt x="144" y="180"/>
                    </a:lnTo>
                    <a:lnTo>
                      <a:pt x="144" y="180"/>
                    </a:lnTo>
                    <a:lnTo>
                      <a:pt x="155" y="180"/>
                    </a:lnTo>
                    <a:lnTo>
                      <a:pt x="165" y="182"/>
                    </a:lnTo>
                    <a:lnTo>
                      <a:pt x="175" y="182"/>
                    </a:lnTo>
                    <a:lnTo>
                      <a:pt x="185" y="184"/>
                    </a:lnTo>
                    <a:lnTo>
                      <a:pt x="193" y="185"/>
                    </a:lnTo>
                    <a:lnTo>
                      <a:pt x="202" y="187"/>
                    </a:lnTo>
                    <a:lnTo>
                      <a:pt x="208" y="189"/>
                    </a:lnTo>
                    <a:lnTo>
                      <a:pt x="215" y="193"/>
                    </a:lnTo>
                    <a:lnTo>
                      <a:pt x="221" y="196"/>
                    </a:lnTo>
                    <a:lnTo>
                      <a:pt x="229" y="200"/>
                    </a:lnTo>
                    <a:lnTo>
                      <a:pt x="239" y="204"/>
                    </a:lnTo>
                    <a:lnTo>
                      <a:pt x="249" y="208"/>
                    </a:lnTo>
                    <a:lnTo>
                      <a:pt x="256" y="211"/>
                    </a:lnTo>
                    <a:lnTo>
                      <a:pt x="265" y="214"/>
                    </a:lnTo>
                    <a:lnTo>
                      <a:pt x="258" y="215"/>
                    </a:lnTo>
                    <a:lnTo>
                      <a:pt x="251" y="215"/>
                    </a:lnTo>
                    <a:lnTo>
                      <a:pt x="244" y="213"/>
                    </a:lnTo>
                    <a:lnTo>
                      <a:pt x="236" y="211"/>
                    </a:lnTo>
                    <a:lnTo>
                      <a:pt x="226" y="207"/>
                    </a:lnTo>
                    <a:lnTo>
                      <a:pt x="219" y="206"/>
                    </a:lnTo>
                    <a:lnTo>
                      <a:pt x="213" y="204"/>
                    </a:lnTo>
                    <a:lnTo>
                      <a:pt x="204" y="202"/>
                    </a:lnTo>
                    <a:lnTo>
                      <a:pt x="195" y="201"/>
                    </a:lnTo>
                    <a:lnTo>
                      <a:pt x="184" y="200"/>
                    </a:lnTo>
                    <a:lnTo>
                      <a:pt x="173" y="199"/>
                    </a:lnTo>
                    <a:lnTo>
                      <a:pt x="162" y="198"/>
                    </a:lnTo>
                    <a:lnTo>
                      <a:pt x="152" y="198"/>
                    </a:lnTo>
                    <a:lnTo>
                      <a:pt x="142" y="198"/>
                    </a:lnTo>
                    <a:lnTo>
                      <a:pt x="134" y="197"/>
                    </a:lnTo>
                    <a:lnTo>
                      <a:pt x="124" y="197"/>
                    </a:lnTo>
                    <a:lnTo>
                      <a:pt x="114" y="195"/>
                    </a:lnTo>
                    <a:lnTo>
                      <a:pt x="102" y="192"/>
                    </a:lnTo>
                    <a:lnTo>
                      <a:pt x="92" y="189"/>
                    </a:lnTo>
                    <a:lnTo>
                      <a:pt x="80" y="188"/>
                    </a:lnTo>
                    <a:lnTo>
                      <a:pt x="84" y="195"/>
                    </a:lnTo>
                    <a:lnTo>
                      <a:pt x="88" y="203"/>
                    </a:lnTo>
                    <a:lnTo>
                      <a:pt x="93" y="215"/>
                    </a:lnTo>
                    <a:lnTo>
                      <a:pt x="94" y="223"/>
                    </a:lnTo>
                    <a:lnTo>
                      <a:pt x="95" y="233"/>
                    </a:lnTo>
                    <a:lnTo>
                      <a:pt x="94" y="241"/>
                    </a:lnTo>
                    <a:lnTo>
                      <a:pt x="93" y="248"/>
                    </a:lnTo>
                    <a:lnTo>
                      <a:pt x="93" y="259"/>
                    </a:lnTo>
                    <a:lnTo>
                      <a:pt x="92" y="273"/>
                    </a:lnTo>
                    <a:lnTo>
                      <a:pt x="92" y="285"/>
                    </a:lnTo>
                    <a:lnTo>
                      <a:pt x="93" y="297"/>
                    </a:lnTo>
                    <a:lnTo>
                      <a:pt x="93" y="307"/>
                    </a:lnTo>
                    <a:lnTo>
                      <a:pt x="92" y="316"/>
                    </a:lnTo>
                    <a:lnTo>
                      <a:pt x="89" y="326"/>
                    </a:lnTo>
                    <a:lnTo>
                      <a:pt x="85" y="338"/>
                    </a:lnTo>
                    <a:lnTo>
                      <a:pt x="82" y="346"/>
                    </a:lnTo>
                    <a:lnTo>
                      <a:pt x="77" y="354"/>
                    </a:lnTo>
                    <a:lnTo>
                      <a:pt x="73" y="363"/>
                    </a:lnTo>
                    <a:lnTo>
                      <a:pt x="69" y="369"/>
                    </a:lnTo>
                    <a:lnTo>
                      <a:pt x="62" y="376"/>
                    </a:lnTo>
                    <a:lnTo>
                      <a:pt x="53" y="382"/>
                    </a:lnTo>
                    <a:lnTo>
                      <a:pt x="46" y="390"/>
                    </a:lnTo>
                    <a:lnTo>
                      <a:pt x="45" y="382"/>
                    </a:lnTo>
                    <a:lnTo>
                      <a:pt x="46" y="372"/>
                    </a:lnTo>
                    <a:lnTo>
                      <a:pt x="47" y="362"/>
                    </a:lnTo>
                    <a:lnTo>
                      <a:pt x="48" y="353"/>
                    </a:lnTo>
                    <a:lnTo>
                      <a:pt x="50" y="346"/>
                    </a:lnTo>
                    <a:lnTo>
                      <a:pt x="53" y="337"/>
                    </a:lnTo>
                    <a:lnTo>
                      <a:pt x="56" y="328"/>
                    </a:lnTo>
                    <a:lnTo>
                      <a:pt x="58" y="320"/>
                    </a:lnTo>
                    <a:lnTo>
                      <a:pt x="59" y="313"/>
                    </a:lnTo>
                    <a:lnTo>
                      <a:pt x="61" y="299"/>
                    </a:lnTo>
                    <a:lnTo>
                      <a:pt x="62" y="285"/>
                    </a:lnTo>
                    <a:lnTo>
                      <a:pt x="63" y="273"/>
                    </a:lnTo>
                    <a:lnTo>
                      <a:pt x="65" y="260"/>
                    </a:lnTo>
                    <a:lnTo>
                      <a:pt x="67" y="247"/>
                    </a:lnTo>
                    <a:lnTo>
                      <a:pt x="67" y="238"/>
                    </a:lnTo>
                    <a:lnTo>
                      <a:pt x="67" y="231"/>
                    </a:lnTo>
                    <a:lnTo>
                      <a:pt x="68" y="222"/>
                    </a:lnTo>
                    <a:lnTo>
                      <a:pt x="67" y="212"/>
                    </a:lnTo>
                    <a:lnTo>
                      <a:pt x="66" y="206"/>
                    </a:lnTo>
                    <a:lnTo>
                      <a:pt x="64" y="198"/>
                    </a:lnTo>
                    <a:lnTo>
                      <a:pt x="62" y="187"/>
                    </a:lnTo>
                    <a:lnTo>
                      <a:pt x="58" y="195"/>
                    </a:lnTo>
                    <a:lnTo>
                      <a:pt x="54" y="203"/>
                    </a:lnTo>
                    <a:lnTo>
                      <a:pt x="50" y="212"/>
                    </a:lnTo>
                    <a:lnTo>
                      <a:pt x="48" y="221"/>
                    </a:lnTo>
                    <a:lnTo>
                      <a:pt x="46" y="232"/>
                    </a:lnTo>
                    <a:lnTo>
                      <a:pt x="44" y="239"/>
                    </a:lnTo>
                    <a:lnTo>
                      <a:pt x="43" y="249"/>
                    </a:lnTo>
                    <a:lnTo>
                      <a:pt x="41" y="260"/>
                    </a:lnTo>
                    <a:lnTo>
                      <a:pt x="39" y="273"/>
                    </a:lnTo>
                    <a:lnTo>
                      <a:pt x="38" y="283"/>
                    </a:lnTo>
                    <a:lnTo>
                      <a:pt x="37" y="295"/>
                    </a:lnTo>
                    <a:lnTo>
                      <a:pt x="36" y="305"/>
                    </a:lnTo>
                    <a:lnTo>
                      <a:pt x="33" y="315"/>
                    </a:lnTo>
                    <a:lnTo>
                      <a:pt x="32" y="325"/>
                    </a:lnTo>
                    <a:lnTo>
                      <a:pt x="30" y="333"/>
                    </a:lnTo>
                    <a:lnTo>
                      <a:pt x="26" y="340"/>
                    </a:lnTo>
                    <a:lnTo>
                      <a:pt x="21" y="348"/>
                    </a:lnTo>
                    <a:lnTo>
                      <a:pt x="15" y="356"/>
                    </a:lnTo>
                    <a:lnTo>
                      <a:pt x="10" y="364"/>
                    </a:lnTo>
                    <a:lnTo>
                      <a:pt x="5" y="368"/>
                    </a:lnTo>
                    <a:lnTo>
                      <a:pt x="2" y="364"/>
                    </a:lnTo>
                    <a:lnTo>
                      <a:pt x="2" y="344"/>
                    </a:lnTo>
                    <a:lnTo>
                      <a:pt x="2" y="344"/>
                    </a:lnTo>
                    <a:lnTo>
                      <a:pt x="2" y="364"/>
                    </a:lnTo>
                    <a:lnTo>
                      <a:pt x="2" y="344"/>
                    </a:lnTo>
                    <a:lnTo>
                      <a:pt x="2" y="344"/>
                    </a:lnTo>
                    <a:lnTo>
                      <a:pt x="2" y="344"/>
                    </a:lnTo>
                    <a:lnTo>
                      <a:pt x="2" y="344"/>
                    </a:lnTo>
                    <a:lnTo>
                      <a:pt x="2" y="324"/>
                    </a:lnTo>
                    <a:lnTo>
                      <a:pt x="2" y="324"/>
                    </a:lnTo>
                    <a:lnTo>
                      <a:pt x="5" y="316"/>
                    </a:lnTo>
                    <a:lnTo>
                      <a:pt x="9" y="306"/>
                    </a:lnTo>
                    <a:lnTo>
                      <a:pt x="13" y="297"/>
                    </a:lnTo>
                    <a:lnTo>
                      <a:pt x="17" y="287"/>
                    </a:lnTo>
                    <a:lnTo>
                      <a:pt x="21" y="278"/>
                    </a:lnTo>
                    <a:lnTo>
                      <a:pt x="25" y="268"/>
                    </a:lnTo>
                    <a:lnTo>
                      <a:pt x="28" y="259"/>
                    </a:lnTo>
                    <a:lnTo>
                      <a:pt x="31" y="249"/>
                    </a:lnTo>
                    <a:lnTo>
                      <a:pt x="34" y="239"/>
                    </a:lnTo>
                    <a:lnTo>
                      <a:pt x="36" y="233"/>
                    </a:lnTo>
                    <a:lnTo>
                      <a:pt x="38" y="225"/>
                    </a:lnTo>
                    <a:lnTo>
                      <a:pt x="41" y="216"/>
                    </a:lnTo>
                    <a:lnTo>
                      <a:pt x="44" y="210"/>
                    </a:lnTo>
                    <a:lnTo>
                      <a:pt x="42" y="204"/>
                    </a:lnTo>
                    <a:lnTo>
                      <a:pt x="41" y="197"/>
                    </a:lnTo>
                    <a:lnTo>
                      <a:pt x="42" y="192"/>
                    </a:lnTo>
                    <a:lnTo>
                      <a:pt x="43" y="185"/>
                    </a:lnTo>
                    <a:lnTo>
                      <a:pt x="36" y="184"/>
                    </a:lnTo>
                    <a:lnTo>
                      <a:pt x="26" y="182"/>
                    </a:lnTo>
                    <a:lnTo>
                      <a:pt x="18" y="187"/>
                    </a:lnTo>
                    <a:lnTo>
                      <a:pt x="11" y="191"/>
                    </a:lnTo>
                    <a:lnTo>
                      <a:pt x="3" y="195"/>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64"/>
                    </a:lnTo>
                    <a:lnTo>
                      <a:pt x="2" y="184"/>
                    </a:lnTo>
                    <a:lnTo>
                      <a:pt x="2" y="184"/>
                    </a:lnTo>
                    <a:lnTo>
                      <a:pt x="2" y="184"/>
                    </a:lnTo>
                    <a:lnTo>
                      <a:pt x="2" y="184"/>
                    </a:lnTo>
                    <a:lnTo>
                      <a:pt x="2" y="184"/>
                    </a:lnTo>
                    <a:lnTo>
                      <a:pt x="2" y="184"/>
                    </a:lnTo>
                    <a:lnTo>
                      <a:pt x="2" y="184"/>
                    </a:lnTo>
                    <a:lnTo>
                      <a:pt x="2" y="184"/>
                    </a:lnTo>
                    <a:lnTo>
                      <a:pt x="2" y="184"/>
                    </a:lnTo>
                    <a:lnTo>
                      <a:pt x="2" y="184"/>
                    </a:lnTo>
                    <a:lnTo>
                      <a:pt x="2" y="164"/>
                    </a:lnTo>
                    <a:lnTo>
                      <a:pt x="5" y="164"/>
                    </a:lnTo>
                    <a:lnTo>
                      <a:pt x="13" y="161"/>
                    </a:lnTo>
                    <a:lnTo>
                      <a:pt x="15" y="156"/>
                    </a:lnTo>
                    <a:lnTo>
                      <a:pt x="17" y="151"/>
                    </a:lnTo>
                    <a:lnTo>
                      <a:pt x="19" y="146"/>
                    </a:lnTo>
                    <a:lnTo>
                      <a:pt x="18" y="144"/>
                    </a:lnTo>
                    <a:lnTo>
                      <a:pt x="13" y="138"/>
                    </a:lnTo>
                    <a:lnTo>
                      <a:pt x="6" y="132"/>
                    </a:lnTo>
                    <a:lnTo>
                      <a:pt x="0" y="125"/>
                    </a:lnTo>
                    <a:lnTo>
                      <a:pt x="2" y="124"/>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1" y="103"/>
                    </a:lnTo>
                    <a:lnTo>
                      <a:pt x="11" y="110"/>
                    </a:lnTo>
                    <a:lnTo>
                      <a:pt x="19" y="117"/>
                    </a:lnTo>
                    <a:lnTo>
                      <a:pt x="24" y="122"/>
                    </a:lnTo>
                    <a:lnTo>
                      <a:pt x="28" y="128"/>
                    </a:lnTo>
                    <a:lnTo>
                      <a:pt x="35" y="137"/>
                    </a:lnTo>
                    <a:lnTo>
                      <a:pt x="40" y="143"/>
                    </a:lnTo>
                    <a:lnTo>
                      <a:pt x="46" y="150"/>
                    </a:lnTo>
                    <a:lnTo>
                      <a:pt x="53" y="157"/>
                    </a:lnTo>
                    <a:lnTo>
                      <a:pt x="55" y="155"/>
                    </a:lnTo>
                    <a:lnTo>
                      <a:pt x="59" y="148"/>
                    </a:lnTo>
                    <a:lnTo>
                      <a:pt x="62" y="143"/>
                    </a:lnTo>
                    <a:lnTo>
                      <a:pt x="60" y="138"/>
                    </a:lnTo>
                    <a:lnTo>
                      <a:pt x="55" y="130"/>
                    </a:lnTo>
                    <a:lnTo>
                      <a:pt x="51" y="123"/>
                    </a:lnTo>
                    <a:lnTo>
                      <a:pt x="46" y="115"/>
                    </a:lnTo>
                    <a:lnTo>
                      <a:pt x="40" y="109"/>
                    </a:lnTo>
                    <a:lnTo>
                      <a:pt x="31" y="100"/>
                    </a:lnTo>
                    <a:lnTo>
                      <a:pt x="24" y="91"/>
                    </a:lnTo>
                    <a:lnTo>
                      <a:pt x="17" y="84"/>
                    </a:lnTo>
                    <a:lnTo>
                      <a:pt x="12" y="78"/>
                    </a:lnTo>
                    <a:lnTo>
                      <a:pt x="6" y="70"/>
                    </a:lnTo>
                    <a:lnTo>
                      <a:pt x="2" y="65"/>
                    </a:lnTo>
                    <a:lnTo>
                      <a:pt x="2" y="65"/>
                    </a:lnTo>
                    <a:lnTo>
                      <a:pt x="2" y="65"/>
                    </a:lnTo>
                    <a:lnTo>
                      <a:pt x="2" y="65"/>
                    </a:lnTo>
                    <a:lnTo>
                      <a:pt x="2" y="44"/>
                    </a:lnTo>
                    <a:lnTo>
                      <a:pt x="2" y="65"/>
                    </a:lnTo>
                    <a:lnTo>
                      <a:pt x="2" y="65"/>
                    </a:lnTo>
                    <a:lnTo>
                      <a:pt x="2" y="65"/>
                    </a:lnTo>
                    <a:lnTo>
                      <a:pt x="2" y="44"/>
                    </a:lnTo>
                    <a:lnTo>
                      <a:pt x="2" y="44"/>
                    </a:lnTo>
                    <a:lnTo>
                      <a:pt x="2" y="53"/>
                    </a:lnTo>
                    <a:lnTo>
                      <a:pt x="2" y="48"/>
                    </a:lnTo>
                    <a:lnTo>
                      <a:pt x="4" y="55"/>
                    </a:lnTo>
                    <a:lnTo>
                      <a:pt x="11" y="63"/>
                    </a:lnTo>
                    <a:lnTo>
                      <a:pt x="17" y="70"/>
                    </a:lnTo>
                    <a:lnTo>
                      <a:pt x="25" y="80"/>
                    </a:lnTo>
                    <a:lnTo>
                      <a:pt x="30" y="87"/>
                    </a:lnTo>
                    <a:lnTo>
                      <a:pt x="37" y="95"/>
                    </a:lnTo>
                    <a:lnTo>
                      <a:pt x="43" y="106"/>
                    </a:lnTo>
                    <a:lnTo>
                      <a:pt x="48" y="115"/>
                    </a:lnTo>
                    <a:lnTo>
                      <a:pt x="54" y="124"/>
                    </a:lnTo>
                    <a:lnTo>
                      <a:pt x="61" y="138"/>
                    </a:lnTo>
                    <a:lnTo>
                      <a:pt x="64" y="146"/>
                    </a:lnTo>
                    <a:lnTo>
                      <a:pt x="66" y="151"/>
                    </a:lnTo>
                    <a:lnTo>
                      <a:pt x="70" y="143"/>
                    </a:lnTo>
                    <a:lnTo>
                      <a:pt x="75" y="135"/>
                    </a:lnTo>
                    <a:lnTo>
                      <a:pt x="80" y="127"/>
                    </a:lnTo>
                    <a:lnTo>
                      <a:pt x="85" y="118"/>
                    </a:lnTo>
                    <a:lnTo>
                      <a:pt x="90" y="110"/>
                    </a:lnTo>
                    <a:lnTo>
                      <a:pt x="94" y="103"/>
                    </a:lnTo>
                    <a:lnTo>
                      <a:pt x="100" y="96"/>
                    </a:lnTo>
                    <a:lnTo>
                      <a:pt x="106" y="87"/>
                    </a:lnTo>
                    <a:lnTo>
                      <a:pt x="113" y="78"/>
                    </a:lnTo>
                    <a:lnTo>
                      <a:pt x="120" y="68"/>
                    </a:lnTo>
                    <a:lnTo>
                      <a:pt x="127" y="58"/>
                    </a:lnTo>
                    <a:lnTo>
                      <a:pt x="132" y="50"/>
                    </a:lnTo>
                    <a:lnTo>
                      <a:pt x="139" y="39"/>
                    </a:lnTo>
                    <a:lnTo>
                      <a:pt x="144" y="33"/>
                    </a:lnTo>
                    <a:lnTo>
                      <a:pt x="150" y="26"/>
                    </a:lnTo>
                    <a:lnTo>
                      <a:pt x="156" y="21"/>
                    </a:lnTo>
                    <a:lnTo>
                      <a:pt x="161" y="15"/>
                    </a:lnTo>
                    <a:lnTo>
                      <a:pt x="165" y="6"/>
                    </a:lnTo>
                    <a:lnTo>
                      <a:pt x="170" y="0"/>
                    </a:lnTo>
                    <a:lnTo>
                      <a:pt x="169" y="5"/>
                    </a:lnTo>
                    <a:lnTo>
                      <a:pt x="168" y="13"/>
                    </a:lnTo>
                    <a:lnTo>
                      <a:pt x="166" y="21"/>
                    </a:lnTo>
                    <a:lnTo>
                      <a:pt x="163" y="29"/>
                    </a:lnTo>
                    <a:lnTo>
                      <a:pt x="159" y="37"/>
                    </a:lnTo>
                    <a:lnTo>
                      <a:pt x="153" y="47"/>
                    </a:lnTo>
                    <a:lnTo>
                      <a:pt x="148" y="56"/>
                    </a:lnTo>
                    <a:lnTo>
                      <a:pt x="143" y="67"/>
                    </a:lnTo>
                    <a:lnTo>
                      <a:pt x="137" y="76"/>
                    </a:lnTo>
                    <a:lnTo>
                      <a:pt x="130" y="87"/>
                    </a:lnTo>
                    <a:lnTo>
                      <a:pt x="124" y="95"/>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1050" name="Group 12"/>
              <p:cNvGrpSpPr/>
              <p:nvPr/>
            </p:nvGrpSpPr>
            <p:grpSpPr>
              <a:xfrm>
                <a:off x="1707" y="1466"/>
                <a:ext cx="484" cy="368"/>
                <a:chOff x="1707" y="1466"/>
                <a:chExt cx="484" cy="368"/>
              </a:xfrm>
            </p:grpSpPr>
            <p:sp>
              <p:nvSpPr>
                <p:cNvPr id="5" name="Freeform 13"/>
                <p:cNvSpPr/>
                <p:nvPr/>
              </p:nvSpPr>
              <p:spPr bwMode="ltGray">
                <a:xfrm>
                  <a:off x="1751" y="1466"/>
                  <a:ext cx="440" cy="344"/>
                </a:xfrm>
                <a:custGeom>
                  <a:avLst/>
                  <a:gdLst/>
                  <a:ahLst/>
                  <a:cxnLst>
                    <a:cxn ang="0">
                      <a:pos x="167" y="42"/>
                    </a:cxn>
                    <a:cxn ang="0">
                      <a:pos x="202" y="14"/>
                    </a:cxn>
                    <a:cxn ang="0">
                      <a:pos x="245" y="3"/>
                    </a:cxn>
                    <a:cxn ang="0">
                      <a:pos x="292" y="2"/>
                    </a:cxn>
                    <a:cxn ang="0">
                      <a:pos x="304" y="7"/>
                    </a:cxn>
                    <a:cxn ang="0">
                      <a:pos x="272" y="15"/>
                    </a:cxn>
                    <a:cxn ang="0">
                      <a:pos x="236" y="26"/>
                    </a:cxn>
                    <a:cxn ang="0">
                      <a:pos x="195" y="55"/>
                    </a:cxn>
                    <a:cxn ang="0">
                      <a:pos x="191" y="94"/>
                    </a:cxn>
                    <a:cxn ang="0">
                      <a:pos x="252" y="70"/>
                    </a:cxn>
                    <a:cxn ang="0">
                      <a:pos x="301" y="67"/>
                    </a:cxn>
                    <a:cxn ang="0">
                      <a:pos x="354" y="72"/>
                    </a:cxn>
                    <a:cxn ang="0">
                      <a:pos x="416" y="79"/>
                    </a:cxn>
                    <a:cxn ang="0">
                      <a:pos x="417" y="80"/>
                    </a:cxn>
                    <a:cxn ang="0">
                      <a:pos x="357" y="83"/>
                    </a:cxn>
                    <a:cxn ang="0">
                      <a:pos x="302" y="84"/>
                    </a:cxn>
                    <a:cxn ang="0">
                      <a:pos x="254" y="90"/>
                    </a:cxn>
                    <a:cxn ang="0">
                      <a:pos x="200" y="103"/>
                    </a:cxn>
                    <a:cxn ang="0">
                      <a:pos x="222" y="123"/>
                    </a:cxn>
                    <a:cxn ang="0">
                      <a:pos x="238" y="142"/>
                    </a:cxn>
                    <a:cxn ang="0">
                      <a:pos x="184" y="125"/>
                    </a:cxn>
                    <a:cxn ang="0">
                      <a:pos x="173" y="136"/>
                    </a:cxn>
                    <a:cxn ang="0">
                      <a:pos x="232" y="145"/>
                    </a:cxn>
                    <a:cxn ang="0">
                      <a:pos x="282" y="157"/>
                    </a:cxn>
                    <a:cxn ang="0">
                      <a:pos x="321" y="190"/>
                    </a:cxn>
                    <a:cxn ang="0">
                      <a:pos x="351" y="234"/>
                    </a:cxn>
                    <a:cxn ang="0">
                      <a:pos x="344" y="242"/>
                    </a:cxn>
                    <a:cxn ang="0">
                      <a:pos x="304" y="214"/>
                    </a:cxn>
                    <a:cxn ang="0">
                      <a:pos x="259" y="183"/>
                    </a:cxn>
                    <a:cxn ang="0">
                      <a:pos x="211" y="162"/>
                    </a:cxn>
                    <a:cxn ang="0">
                      <a:pos x="180" y="155"/>
                    </a:cxn>
                    <a:cxn ang="0">
                      <a:pos x="206" y="189"/>
                    </a:cxn>
                    <a:cxn ang="0">
                      <a:pos x="238" y="234"/>
                    </a:cxn>
                    <a:cxn ang="0">
                      <a:pos x="256" y="275"/>
                    </a:cxn>
                    <a:cxn ang="0">
                      <a:pos x="255" y="313"/>
                    </a:cxn>
                    <a:cxn ang="0">
                      <a:pos x="232" y="271"/>
                    </a:cxn>
                    <a:cxn ang="0">
                      <a:pos x="208" y="226"/>
                    </a:cxn>
                    <a:cxn ang="0">
                      <a:pos x="181" y="185"/>
                    </a:cxn>
                    <a:cxn ang="0">
                      <a:pos x="157" y="149"/>
                    </a:cxn>
                    <a:cxn ang="0">
                      <a:pos x="115" y="170"/>
                    </a:cxn>
                    <a:cxn ang="0">
                      <a:pos x="80" y="221"/>
                    </a:cxn>
                    <a:cxn ang="0">
                      <a:pos x="51" y="273"/>
                    </a:cxn>
                    <a:cxn ang="0">
                      <a:pos x="18" y="321"/>
                    </a:cxn>
                    <a:cxn ang="0">
                      <a:pos x="8" y="315"/>
                    </a:cxn>
                    <a:cxn ang="0">
                      <a:pos x="47" y="255"/>
                    </a:cxn>
                    <a:cxn ang="0">
                      <a:pos x="82" y="208"/>
                    </a:cxn>
                    <a:cxn ang="0">
                      <a:pos x="112" y="162"/>
                    </a:cxn>
                    <a:cxn ang="0">
                      <a:pos x="139" y="126"/>
                    </a:cxn>
                    <a:cxn ang="0">
                      <a:pos x="99" y="83"/>
                    </a:cxn>
                    <a:cxn ang="0">
                      <a:pos x="43" y="60"/>
                    </a:cxn>
                    <a:cxn ang="0">
                      <a:pos x="20" y="47"/>
                    </a:cxn>
                    <a:cxn ang="0">
                      <a:pos x="63" y="61"/>
                    </a:cxn>
                    <a:cxn ang="0">
                      <a:pos x="122" y="90"/>
                    </a:cxn>
                  </a:cxnLst>
                  <a:rect l="0" t="0" r="r" b="b"/>
                  <a:pathLst>
                    <a:path w="440" h="342">
                      <a:moveTo>
                        <a:pt x="138" y="87"/>
                      </a:moveTo>
                      <a:lnTo>
                        <a:pt x="141" y="78"/>
                      </a:lnTo>
                      <a:lnTo>
                        <a:pt x="146" y="69"/>
                      </a:lnTo>
                      <a:lnTo>
                        <a:pt x="153" y="59"/>
                      </a:lnTo>
                      <a:lnTo>
                        <a:pt x="160" y="51"/>
                      </a:lnTo>
                      <a:lnTo>
                        <a:pt x="167" y="42"/>
                      </a:lnTo>
                      <a:lnTo>
                        <a:pt x="172" y="36"/>
                      </a:lnTo>
                      <a:lnTo>
                        <a:pt x="178" y="31"/>
                      </a:lnTo>
                      <a:lnTo>
                        <a:pt x="184" y="26"/>
                      </a:lnTo>
                      <a:lnTo>
                        <a:pt x="190" y="21"/>
                      </a:lnTo>
                      <a:lnTo>
                        <a:pt x="196" y="17"/>
                      </a:lnTo>
                      <a:lnTo>
                        <a:pt x="202" y="14"/>
                      </a:lnTo>
                      <a:lnTo>
                        <a:pt x="208" y="11"/>
                      </a:lnTo>
                      <a:lnTo>
                        <a:pt x="215" y="8"/>
                      </a:lnTo>
                      <a:lnTo>
                        <a:pt x="222" y="7"/>
                      </a:lnTo>
                      <a:lnTo>
                        <a:pt x="230" y="5"/>
                      </a:lnTo>
                      <a:lnTo>
                        <a:pt x="237" y="3"/>
                      </a:lnTo>
                      <a:lnTo>
                        <a:pt x="245" y="3"/>
                      </a:lnTo>
                      <a:lnTo>
                        <a:pt x="252" y="2"/>
                      </a:lnTo>
                      <a:lnTo>
                        <a:pt x="260" y="2"/>
                      </a:lnTo>
                      <a:lnTo>
                        <a:pt x="270" y="1"/>
                      </a:lnTo>
                      <a:lnTo>
                        <a:pt x="278" y="2"/>
                      </a:lnTo>
                      <a:lnTo>
                        <a:pt x="285" y="2"/>
                      </a:lnTo>
                      <a:lnTo>
                        <a:pt x="292" y="2"/>
                      </a:lnTo>
                      <a:lnTo>
                        <a:pt x="299" y="2"/>
                      </a:lnTo>
                      <a:lnTo>
                        <a:pt x="307" y="1"/>
                      </a:lnTo>
                      <a:lnTo>
                        <a:pt x="314" y="0"/>
                      </a:lnTo>
                      <a:lnTo>
                        <a:pt x="310" y="2"/>
                      </a:lnTo>
                      <a:lnTo>
                        <a:pt x="307" y="4"/>
                      </a:lnTo>
                      <a:lnTo>
                        <a:pt x="304" y="7"/>
                      </a:lnTo>
                      <a:lnTo>
                        <a:pt x="301" y="10"/>
                      </a:lnTo>
                      <a:lnTo>
                        <a:pt x="295" y="10"/>
                      </a:lnTo>
                      <a:lnTo>
                        <a:pt x="288" y="11"/>
                      </a:lnTo>
                      <a:lnTo>
                        <a:pt x="284" y="12"/>
                      </a:lnTo>
                      <a:lnTo>
                        <a:pt x="278" y="13"/>
                      </a:lnTo>
                      <a:lnTo>
                        <a:pt x="272" y="15"/>
                      </a:lnTo>
                      <a:lnTo>
                        <a:pt x="266" y="16"/>
                      </a:lnTo>
                      <a:lnTo>
                        <a:pt x="260" y="17"/>
                      </a:lnTo>
                      <a:lnTo>
                        <a:pt x="254" y="19"/>
                      </a:lnTo>
                      <a:lnTo>
                        <a:pt x="248" y="21"/>
                      </a:lnTo>
                      <a:lnTo>
                        <a:pt x="241" y="23"/>
                      </a:lnTo>
                      <a:lnTo>
                        <a:pt x="236" y="26"/>
                      </a:lnTo>
                      <a:lnTo>
                        <a:pt x="229" y="29"/>
                      </a:lnTo>
                      <a:lnTo>
                        <a:pt x="222" y="32"/>
                      </a:lnTo>
                      <a:lnTo>
                        <a:pt x="215" y="36"/>
                      </a:lnTo>
                      <a:lnTo>
                        <a:pt x="208" y="41"/>
                      </a:lnTo>
                      <a:lnTo>
                        <a:pt x="201" y="47"/>
                      </a:lnTo>
                      <a:lnTo>
                        <a:pt x="195" y="55"/>
                      </a:lnTo>
                      <a:lnTo>
                        <a:pt x="189" y="64"/>
                      </a:lnTo>
                      <a:lnTo>
                        <a:pt x="181" y="77"/>
                      </a:lnTo>
                      <a:lnTo>
                        <a:pt x="175" y="90"/>
                      </a:lnTo>
                      <a:lnTo>
                        <a:pt x="167" y="106"/>
                      </a:lnTo>
                      <a:lnTo>
                        <a:pt x="180" y="99"/>
                      </a:lnTo>
                      <a:lnTo>
                        <a:pt x="191" y="94"/>
                      </a:lnTo>
                      <a:lnTo>
                        <a:pt x="206" y="86"/>
                      </a:lnTo>
                      <a:lnTo>
                        <a:pt x="222" y="78"/>
                      </a:lnTo>
                      <a:lnTo>
                        <a:pt x="229" y="77"/>
                      </a:lnTo>
                      <a:lnTo>
                        <a:pt x="236" y="74"/>
                      </a:lnTo>
                      <a:lnTo>
                        <a:pt x="243" y="72"/>
                      </a:lnTo>
                      <a:lnTo>
                        <a:pt x="252" y="70"/>
                      </a:lnTo>
                      <a:lnTo>
                        <a:pt x="261" y="68"/>
                      </a:lnTo>
                      <a:lnTo>
                        <a:pt x="269" y="68"/>
                      </a:lnTo>
                      <a:lnTo>
                        <a:pt x="275" y="67"/>
                      </a:lnTo>
                      <a:lnTo>
                        <a:pt x="285" y="66"/>
                      </a:lnTo>
                      <a:lnTo>
                        <a:pt x="294" y="66"/>
                      </a:lnTo>
                      <a:lnTo>
                        <a:pt x="301" y="67"/>
                      </a:lnTo>
                      <a:lnTo>
                        <a:pt x="311" y="68"/>
                      </a:lnTo>
                      <a:lnTo>
                        <a:pt x="319" y="69"/>
                      </a:lnTo>
                      <a:lnTo>
                        <a:pt x="328" y="69"/>
                      </a:lnTo>
                      <a:lnTo>
                        <a:pt x="336" y="70"/>
                      </a:lnTo>
                      <a:lnTo>
                        <a:pt x="345" y="71"/>
                      </a:lnTo>
                      <a:lnTo>
                        <a:pt x="354" y="72"/>
                      </a:lnTo>
                      <a:lnTo>
                        <a:pt x="363" y="73"/>
                      </a:lnTo>
                      <a:lnTo>
                        <a:pt x="371" y="74"/>
                      </a:lnTo>
                      <a:lnTo>
                        <a:pt x="381" y="75"/>
                      </a:lnTo>
                      <a:lnTo>
                        <a:pt x="392" y="76"/>
                      </a:lnTo>
                      <a:lnTo>
                        <a:pt x="401" y="77"/>
                      </a:lnTo>
                      <a:lnTo>
                        <a:pt x="416" y="79"/>
                      </a:lnTo>
                      <a:lnTo>
                        <a:pt x="421" y="79"/>
                      </a:lnTo>
                      <a:lnTo>
                        <a:pt x="425" y="79"/>
                      </a:lnTo>
                      <a:lnTo>
                        <a:pt x="430" y="81"/>
                      </a:lnTo>
                      <a:lnTo>
                        <a:pt x="439" y="84"/>
                      </a:lnTo>
                      <a:lnTo>
                        <a:pt x="424" y="81"/>
                      </a:lnTo>
                      <a:lnTo>
                        <a:pt x="417" y="80"/>
                      </a:lnTo>
                      <a:lnTo>
                        <a:pt x="411" y="80"/>
                      </a:lnTo>
                      <a:lnTo>
                        <a:pt x="397" y="81"/>
                      </a:lnTo>
                      <a:lnTo>
                        <a:pt x="388" y="82"/>
                      </a:lnTo>
                      <a:lnTo>
                        <a:pt x="377" y="82"/>
                      </a:lnTo>
                      <a:lnTo>
                        <a:pt x="367" y="82"/>
                      </a:lnTo>
                      <a:lnTo>
                        <a:pt x="357" y="83"/>
                      </a:lnTo>
                      <a:lnTo>
                        <a:pt x="348" y="83"/>
                      </a:lnTo>
                      <a:lnTo>
                        <a:pt x="340" y="82"/>
                      </a:lnTo>
                      <a:lnTo>
                        <a:pt x="330" y="82"/>
                      </a:lnTo>
                      <a:lnTo>
                        <a:pt x="319" y="82"/>
                      </a:lnTo>
                      <a:lnTo>
                        <a:pt x="310" y="83"/>
                      </a:lnTo>
                      <a:lnTo>
                        <a:pt x="302" y="84"/>
                      </a:lnTo>
                      <a:lnTo>
                        <a:pt x="292" y="84"/>
                      </a:lnTo>
                      <a:lnTo>
                        <a:pt x="285" y="84"/>
                      </a:lnTo>
                      <a:lnTo>
                        <a:pt x="276" y="85"/>
                      </a:lnTo>
                      <a:lnTo>
                        <a:pt x="269" y="87"/>
                      </a:lnTo>
                      <a:lnTo>
                        <a:pt x="261" y="88"/>
                      </a:lnTo>
                      <a:lnTo>
                        <a:pt x="254" y="90"/>
                      </a:lnTo>
                      <a:lnTo>
                        <a:pt x="246" y="92"/>
                      </a:lnTo>
                      <a:lnTo>
                        <a:pt x="238" y="94"/>
                      </a:lnTo>
                      <a:lnTo>
                        <a:pt x="229" y="96"/>
                      </a:lnTo>
                      <a:lnTo>
                        <a:pt x="222" y="98"/>
                      </a:lnTo>
                      <a:lnTo>
                        <a:pt x="208" y="102"/>
                      </a:lnTo>
                      <a:lnTo>
                        <a:pt x="200" y="103"/>
                      </a:lnTo>
                      <a:lnTo>
                        <a:pt x="189" y="108"/>
                      </a:lnTo>
                      <a:lnTo>
                        <a:pt x="172" y="115"/>
                      </a:lnTo>
                      <a:lnTo>
                        <a:pt x="189" y="117"/>
                      </a:lnTo>
                      <a:lnTo>
                        <a:pt x="209" y="118"/>
                      </a:lnTo>
                      <a:lnTo>
                        <a:pt x="213" y="118"/>
                      </a:lnTo>
                      <a:lnTo>
                        <a:pt x="222" y="123"/>
                      </a:lnTo>
                      <a:lnTo>
                        <a:pt x="228" y="126"/>
                      </a:lnTo>
                      <a:lnTo>
                        <a:pt x="234" y="129"/>
                      </a:lnTo>
                      <a:lnTo>
                        <a:pt x="235" y="131"/>
                      </a:lnTo>
                      <a:lnTo>
                        <a:pt x="238" y="137"/>
                      </a:lnTo>
                      <a:lnTo>
                        <a:pt x="245" y="146"/>
                      </a:lnTo>
                      <a:lnTo>
                        <a:pt x="238" y="142"/>
                      </a:lnTo>
                      <a:lnTo>
                        <a:pt x="229" y="137"/>
                      </a:lnTo>
                      <a:lnTo>
                        <a:pt x="222" y="135"/>
                      </a:lnTo>
                      <a:lnTo>
                        <a:pt x="209" y="132"/>
                      </a:lnTo>
                      <a:lnTo>
                        <a:pt x="199" y="129"/>
                      </a:lnTo>
                      <a:lnTo>
                        <a:pt x="189" y="126"/>
                      </a:lnTo>
                      <a:lnTo>
                        <a:pt x="184" y="125"/>
                      </a:lnTo>
                      <a:lnTo>
                        <a:pt x="172" y="126"/>
                      </a:lnTo>
                      <a:lnTo>
                        <a:pt x="165" y="127"/>
                      </a:lnTo>
                      <a:lnTo>
                        <a:pt x="155" y="129"/>
                      </a:lnTo>
                      <a:lnTo>
                        <a:pt x="160" y="131"/>
                      </a:lnTo>
                      <a:lnTo>
                        <a:pt x="166" y="132"/>
                      </a:lnTo>
                      <a:lnTo>
                        <a:pt x="173" y="136"/>
                      </a:lnTo>
                      <a:lnTo>
                        <a:pt x="181" y="135"/>
                      </a:lnTo>
                      <a:lnTo>
                        <a:pt x="195" y="136"/>
                      </a:lnTo>
                      <a:lnTo>
                        <a:pt x="203" y="137"/>
                      </a:lnTo>
                      <a:lnTo>
                        <a:pt x="215" y="140"/>
                      </a:lnTo>
                      <a:lnTo>
                        <a:pt x="222" y="143"/>
                      </a:lnTo>
                      <a:lnTo>
                        <a:pt x="232" y="145"/>
                      </a:lnTo>
                      <a:lnTo>
                        <a:pt x="242" y="148"/>
                      </a:lnTo>
                      <a:lnTo>
                        <a:pt x="251" y="151"/>
                      </a:lnTo>
                      <a:lnTo>
                        <a:pt x="259" y="152"/>
                      </a:lnTo>
                      <a:lnTo>
                        <a:pt x="266" y="153"/>
                      </a:lnTo>
                      <a:lnTo>
                        <a:pt x="273" y="155"/>
                      </a:lnTo>
                      <a:lnTo>
                        <a:pt x="282" y="157"/>
                      </a:lnTo>
                      <a:lnTo>
                        <a:pt x="291" y="161"/>
                      </a:lnTo>
                      <a:lnTo>
                        <a:pt x="299" y="165"/>
                      </a:lnTo>
                      <a:lnTo>
                        <a:pt x="303" y="169"/>
                      </a:lnTo>
                      <a:lnTo>
                        <a:pt x="309" y="175"/>
                      </a:lnTo>
                      <a:lnTo>
                        <a:pt x="316" y="183"/>
                      </a:lnTo>
                      <a:lnTo>
                        <a:pt x="321" y="190"/>
                      </a:lnTo>
                      <a:lnTo>
                        <a:pt x="326" y="197"/>
                      </a:lnTo>
                      <a:lnTo>
                        <a:pt x="331" y="204"/>
                      </a:lnTo>
                      <a:lnTo>
                        <a:pt x="335" y="212"/>
                      </a:lnTo>
                      <a:lnTo>
                        <a:pt x="340" y="218"/>
                      </a:lnTo>
                      <a:lnTo>
                        <a:pt x="345" y="226"/>
                      </a:lnTo>
                      <a:lnTo>
                        <a:pt x="351" y="234"/>
                      </a:lnTo>
                      <a:lnTo>
                        <a:pt x="356" y="243"/>
                      </a:lnTo>
                      <a:lnTo>
                        <a:pt x="361" y="250"/>
                      </a:lnTo>
                      <a:lnTo>
                        <a:pt x="368" y="258"/>
                      </a:lnTo>
                      <a:lnTo>
                        <a:pt x="359" y="251"/>
                      </a:lnTo>
                      <a:lnTo>
                        <a:pt x="353" y="247"/>
                      </a:lnTo>
                      <a:lnTo>
                        <a:pt x="344" y="242"/>
                      </a:lnTo>
                      <a:lnTo>
                        <a:pt x="336" y="236"/>
                      </a:lnTo>
                      <a:lnTo>
                        <a:pt x="330" y="231"/>
                      </a:lnTo>
                      <a:lnTo>
                        <a:pt x="323" y="226"/>
                      </a:lnTo>
                      <a:lnTo>
                        <a:pt x="317" y="222"/>
                      </a:lnTo>
                      <a:lnTo>
                        <a:pt x="311" y="218"/>
                      </a:lnTo>
                      <a:lnTo>
                        <a:pt x="304" y="214"/>
                      </a:lnTo>
                      <a:lnTo>
                        <a:pt x="297" y="210"/>
                      </a:lnTo>
                      <a:lnTo>
                        <a:pt x="291" y="205"/>
                      </a:lnTo>
                      <a:lnTo>
                        <a:pt x="284" y="200"/>
                      </a:lnTo>
                      <a:lnTo>
                        <a:pt x="275" y="195"/>
                      </a:lnTo>
                      <a:lnTo>
                        <a:pt x="267" y="189"/>
                      </a:lnTo>
                      <a:lnTo>
                        <a:pt x="259" y="183"/>
                      </a:lnTo>
                      <a:lnTo>
                        <a:pt x="252" y="179"/>
                      </a:lnTo>
                      <a:lnTo>
                        <a:pt x="245" y="174"/>
                      </a:lnTo>
                      <a:lnTo>
                        <a:pt x="237" y="170"/>
                      </a:lnTo>
                      <a:lnTo>
                        <a:pt x="229" y="167"/>
                      </a:lnTo>
                      <a:lnTo>
                        <a:pt x="222" y="165"/>
                      </a:lnTo>
                      <a:lnTo>
                        <a:pt x="211" y="162"/>
                      </a:lnTo>
                      <a:lnTo>
                        <a:pt x="201" y="159"/>
                      </a:lnTo>
                      <a:lnTo>
                        <a:pt x="194" y="157"/>
                      </a:lnTo>
                      <a:lnTo>
                        <a:pt x="186" y="155"/>
                      </a:lnTo>
                      <a:lnTo>
                        <a:pt x="175" y="149"/>
                      </a:lnTo>
                      <a:lnTo>
                        <a:pt x="163" y="144"/>
                      </a:lnTo>
                      <a:lnTo>
                        <a:pt x="180" y="155"/>
                      </a:lnTo>
                      <a:lnTo>
                        <a:pt x="182" y="157"/>
                      </a:lnTo>
                      <a:lnTo>
                        <a:pt x="186" y="162"/>
                      </a:lnTo>
                      <a:lnTo>
                        <a:pt x="190" y="168"/>
                      </a:lnTo>
                      <a:lnTo>
                        <a:pt x="195" y="175"/>
                      </a:lnTo>
                      <a:lnTo>
                        <a:pt x="201" y="182"/>
                      </a:lnTo>
                      <a:lnTo>
                        <a:pt x="206" y="189"/>
                      </a:lnTo>
                      <a:lnTo>
                        <a:pt x="212" y="197"/>
                      </a:lnTo>
                      <a:lnTo>
                        <a:pt x="217" y="204"/>
                      </a:lnTo>
                      <a:lnTo>
                        <a:pt x="222" y="210"/>
                      </a:lnTo>
                      <a:lnTo>
                        <a:pt x="227" y="217"/>
                      </a:lnTo>
                      <a:lnTo>
                        <a:pt x="233" y="227"/>
                      </a:lnTo>
                      <a:lnTo>
                        <a:pt x="238" y="234"/>
                      </a:lnTo>
                      <a:lnTo>
                        <a:pt x="242" y="241"/>
                      </a:lnTo>
                      <a:lnTo>
                        <a:pt x="246" y="248"/>
                      </a:lnTo>
                      <a:lnTo>
                        <a:pt x="250" y="255"/>
                      </a:lnTo>
                      <a:lnTo>
                        <a:pt x="252" y="262"/>
                      </a:lnTo>
                      <a:lnTo>
                        <a:pt x="254" y="267"/>
                      </a:lnTo>
                      <a:lnTo>
                        <a:pt x="256" y="275"/>
                      </a:lnTo>
                      <a:lnTo>
                        <a:pt x="257" y="285"/>
                      </a:lnTo>
                      <a:lnTo>
                        <a:pt x="258" y="294"/>
                      </a:lnTo>
                      <a:lnTo>
                        <a:pt x="259" y="304"/>
                      </a:lnTo>
                      <a:lnTo>
                        <a:pt x="261" y="313"/>
                      </a:lnTo>
                      <a:lnTo>
                        <a:pt x="262" y="323"/>
                      </a:lnTo>
                      <a:lnTo>
                        <a:pt x="255" y="313"/>
                      </a:lnTo>
                      <a:lnTo>
                        <a:pt x="249" y="307"/>
                      </a:lnTo>
                      <a:lnTo>
                        <a:pt x="245" y="300"/>
                      </a:lnTo>
                      <a:lnTo>
                        <a:pt x="241" y="295"/>
                      </a:lnTo>
                      <a:lnTo>
                        <a:pt x="238" y="288"/>
                      </a:lnTo>
                      <a:lnTo>
                        <a:pt x="236" y="280"/>
                      </a:lnTo>
                      <a:lnTo>
                        <a:pt x="232" y="271"/>
                      </a:lnTo>
                      <a:lnTo>
                        <a:pt x="228" y="263"/>
                      </a:lnTo>
                      <a:lnTo>
                        <a:pt x="224" y="254"/>
                      </a:lnTo>
                      <a:lnTo>
                        <a:pt x="221" y="246"/>
                      </a:lnTo>
                      <a:lnTo>
                        <a:pt x="217" y="238"/>
                      </a:lnTo>
                      <a:lnTo>
                        <a:pt x="212" y="232"/>
                      </a:lnTo>
                      <a:lnTo>
                        <a:pt x="208" y="226"/>
                      </a:lnTo>
                      <a:lnTo>
                        <a:pt x="202" y="218"/>
                      </a:lnTo>
                      <a:lnTo>
                        <a:pt x="196" y="211"/>
                      </a:lnTo>
                      <a:lnTo>
                        <a:pt x="191" y="205"/>
                      </a:lnTo>
                      <a:lnTo>
                        <a:pt x="186" y="199"/>
                      </a:lnTo>
                      <a:lnTo>
                        <a:pt x="185" y="194"/>
                      </a:lnTo>
                      <a:lnTo>
                        <a:pt x="181" y="185"/>
                      </a:lnTo>
                      <a:lnTo>
                        <a:pt x="177" y="179"/>
                      </a:lnTo>
                      <a:lnTo>
                        <a:pt x="174" y="171"/>
                      </a:lnTo>
                      <a:lnTo>
                        <a:pt x="172" y="169"/>
                      </a:lnTo>
                      <a:lnTo>
                        <a:pt x="165" y="162"/>
                      </a:lnTo>
                      <a:lnTo>
                        <a:pt x="161" y="155"/>
                      </a:lnTo>
                      <a:lnTo>
                        <a:pt x="157" y="149"/>
                      </a:lnTo>
                      <a:lnTo>
                        <a:pt x="153" y="143"/>
                      </a:lnTo>
                      <a:lnTo>
                        <a:pt x="145" y="146"/>
                      </a:lnTo>
                      <a:lnTo>
                        <a:pt x="137" y="151"/>
                      </a:lnTo>
                      <a:lnTo>
                        <a:pt x="129" y="158"/>
                      </a:lnTo>
                      <a:lnTo>
                        <a:pt x="121" y="164"/>
                      </a:lnTo>
                      <a:lnTo>
                        <a:pt x="115" y="170"/>
                      </a:lnTo>
                      <a:lnTo>
                        <a:pt x="110" y="176"/>
                      </a:lnTo>
                      <a:lnTo>
                        <a:pt x="104" y="185"/>
                      </a:lnTo>
                      <a:lnTo>
                        <a:pt x="97" y="195"/>
                      </a:lnTo>
                      <a:lnTo>
                        <a:pt x="92" y="203"/>
                      </a:lnTo>
                      <a:lnTo>
                        <a:pt x="85" y="212"/>
                      </a:lnTo>
                      <a:lnTo>
                        <a:pt x="80" y="221"/>
                      </a:lnTo>
                      <a:lnTo>
                        <a:pt x="76" y="229"/>
                      </a:lnTo>
                      <a:lnTo>
                        <a:pt x="71" y="237"/>
                      </a:lnTo>
                      <a:lnTo>
                        <a:pt x="67" y="245"/>
                      </a:lnTo>
                      <a:lnTo>
                        <a:pt x="62" y="254"/>
                      </a:lnTo>
                      <a:lnTo>
                        <a:pt x="58" y="263"/>
                      </a:lnTo>
                      <a:lnTo>
                        <a:pt x="51" y="273"/>
                      </a:lnTo>
                      <a:lnTo>
                        <a:pt x="45" y="283"/>
                      </a:lnTo>
                      <a:lnTo>
                        <a:pt x="38" y="294"/>
                      </a:lnTo>
                      <a:lnTo>
                        <a:pt x="33" y="303"/>
                      </a:lnTo>
                      <a:lnTo>
                        <a:pt x="28" y="309"/>
                      </a:lnTo>
                      <a:lnTo>
                        <a:pt x="24" y="315"/>
                      </a:lnTo>
                      <a:lnTo>
                        <a:pt x="18" y="321"/>
                      </a:lnTo>
                      <a:lnTo>
                        <a:pt x="13" y="327"/>
                      </a:lnTo>
                      <a:lnTo>
                        <a:pt x="7" y="333"/>
                      </a:lnTo>
                      <a:lnTo>
                        <a:pt x="0" y="341"/>
                      </a:lnTo>
                      <a:lnTo>
                        <a:pt x="2" y="331"/>
                      </a:lnTo>
                      <a:lnTo>
                        <a:pt x="5" y="324"/>
                      </a:lnTo>
                      <a:lnTo>
                        <a:pt x="8" y="315"/>
                      </a:lnTo>
                      <a:lnTo>
                        <a:pt x="13" y="309"/>
                      </a:lnTo>
                      <a:lnTo>
                        <a:pt x="20" y="298"/>
                      </a:lnTo>
                      <a:lnTo>
                        <a:pt x="27" y="287"/>
                      </a:lnTo>
                      <a:lnTo>
                        <a:pt x="35" y="275"/>
                      </a:lnTo>
                      <a:lnTo>
                        <a:pt x="41" y="265"/>
                      </a:lnTo>
                      <a:lnTo>
                        <a:pt x="47" y="255"/>
                      </a:lnTo>
                      <a:lnTo>
                        <a:pt x="54" y="246"/>
                      </a:lnTo>
                      <a:lnTo>
                        <a:pt x="59" y="238"/>
                      </a:lnTo>
                      <a:lnTo>
                        <a:pt x="64" y="231"/>
                      </a:lnTo>
                      <a:lnTo>
                        <a:pt x="69" y="224"/>
                      </a:lnTo>
                      <a:lnTo>
                        <a:pt x="76" y="216"/>
                      </a:lnTo>
                      <a:lnTo>
                        <a:pt x="82" y="208"/>
                      </a:lnTo>
                      <a:lnTo>
                        <a:pt x="88" y="199"/>
                      </a:lnTo>
                      <a:lnTo>
                        <a:pt x="95" y="190"/>
                      </a:lnTo>
                      <a:lnTo>
                        <a:pt x="100" y="183"/>
                      </a:lnTo>
                      <a:lnTo>
                        <a:pt x="105" y="175"/>
                      </a:lnTo>
                      <a:lnTo>
                        <a:pt x="110" y="167"/>
                      </a:lnTo>
                      <a:lnTo>
                        <a:pt x="112" y="162"/>
                      </a:lnTo>
                      <a:lnTo>
                        <a:pt x="114" y="156"/>
                      </a:lnTo>
                      <a:lnTo>
                        <a:pt x="118" y="151"/>
                      </a:lnTo>
                      <a:lnTo>
                        <a:pt x="122" y="145"/>
                      </a:lnTo>
                      <a:lnTo>
                        <a:pt x="129" y="138"/>
                      </a:lnTo>
                      <a:lnTo>
                        <a:pt x="134" y="131"/>
                      </a:lnTo>
                      <a:lnTo>
                        <a:pt x="139" y="126"/>
                      </a:lnTo>
                      <a:lnTo>
                        <a:pt x="143" y="119"/>
                      </a:lnTo>
                      <a:lnTo>
                        <a:pt x="141" y="114"/>
                      </a:lnTo>
                      <a:lnTo>
                        <a:pt x="139" y="106"/>
                      </a:lnTo>
                      <a:lnTo>
                        <a:pt x="127" y="102"/>
                      </a:lnTo>
                      <a:lnTo>
                        <a:pt x="113" y="92"/>
                      </a:lnTo>
                      <a:lnTo>
                        <a:pt x="99" y="83"/>
                      </a:lnTo>
                      <a:lnTo>
                        <a:pt x="92" y="78"/>
                      </a:lnTo>
                      <a:lnTo>
                        <a:pt x="86" y="74"/>
                      </a:lnTo>
                      <a:lnTo>
                        <a:pt x="75" y="70"/>
                      </a:lnTo>
                      <a:lnTo>
                        <a:pt x="64" y="66"/>
                      </a:lnTo>
                      <a:lnTo>
                        <a:pt x="52" y="63"/>
                      </a:lnTo>
                      <a:lnTo>
                        <a:pt x="43" y="60"/>
                      </a:lnTo>
                      <a:lnTo>
                        <a:pt x="33" y="56"/>
                      </a:lnTo>
                      <a:lnTo>
                        <a:pt x="24" y="53"/>
                      </a:lnTo>
                      <a:lnTo>
                        <a:pt x="15" y="51"/>
                      </a:lnTo>
                      <a:lnTo>
                        <a:pt x="8" y="49"/>
                      </a:lnTo>
                      <a:lnTo>
                        <a:pt x="15" y="49"/>
                      </a:lnTo>
                      <a:lnTo>
                        <a:pt x="20" y="47"/>
                      </a:lnTo>
                      <a:lnTo>
                        <a:pt x="25" y="47"/>
                      </a:lnTo>
                      <a:lnTo>
                        <a:pt x="29" y="46"/>
                      </a:lnTo>
                      <a:lnTo>
                        <a:pt x="34" y="47"/>
                      </a:lnTo>
                      <a:lnTo>
                        <a:pt x="45" y="51"/>
                      </a:lnTo>
                      <a:lnTo>
                        <a:pt x="53" y="56"/>
                      </a:lnTo>
                      <a:lnTo>
                        <a:pt x="63" y="61"/>
                      </a:lnTo>
                      <a:lnTo>
                        <a:pt x="72" y="66"/>
                      </a:lnTo>
                      <a:lnTo>
                        <a:pt x="84" y="71"/>
                      </a:lnTo>
                      <a:lnTo>
                        <a:pt x="93" y="77"/>
                      </a:lnTo>
                      <a:lnTo>
                        <a:pt x="101" y="81"/>
                      </a:lnTo>
                      <a:lnTo>
                        <a:pt x="115" y="88"/>
                      </a:lnTo>
                      <a:lnTo>
                        <a:pt x="122" y="90"/>
                      </a:lnTo>
                      <a:lnTo>
                        <a:pt x="128" y="89"/>
                      </a:lnTo>
                      <a:lnTo>
                        <a:pt x="133" y="88"/>
                      </a:lnTo>
                      <a:lnTo>
                        <a:pt x="138" y="87"/>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8" name="Freeform 14"/>
                <p:cNvSpPr/>
                <p:nvPr/>
              </p:nvSpPr>
              <p:spPr bwMode="ltGray">
                <a:xfrm>
                  <a:off x="1900" y="1641"/>
                  <a:ext cx="39" cy="193"/>
                </a:xfrm>
                <a:custGeom>
                  <a:avLst/>
                  <a:gdLst/>
                  <a:ahLst/>
                  <a:cxnLst>
                    <a:cxn ang="0">
                      <a:pos x="20" y="0"/>
                    </a:cxn>
                    <a:cxn ang="0">
                      <a:pos x="25" y="9"/>
                    </a:cxn>
                    <a:cxn ang="0">
                      <a:pos x="28" y="15"/>
                    </a:cxn>
                    <a:cxn ang="0">
                      <a:pos x="34" y="24"/>
                    </a:cxn>
                    <a:cxn ang="0">
                      <a:pos x="36" y="33"/>
                    </a:cxn>
                    <a:cxn ang="0">
                      <a:pos x="37" y="43"/>
                    </a:cxn>
                    <a:cxn ang="0">
                      <a:pos x="37" y="56"/>
                    </a:cxn>
                    <a:cxn ang="0">
                      <a:pos x="38" y="64"/>
                    </a:cxn>
                    <a:cxn ang="0">
                      <a:pos x="37" y="75"/>
                    </a:cxn>
                    <a:cxn ang="0">
                      <a:pos x="36" y="86"/>
                    </a:cxn>
                    <a:cxn ang="0">
                      <a:pos x="34" y="97"/>
                    </a:cxn>
                    <a:cxn ang="0">
                      <a:pos x="31" y="113"/>
                    </a:cxn>
                    <a:cxn ang="0">
                      <a:pos x="29" y="122"/>
                    </a:cxn>
                    <a:cxn ang="0">
                      <a:pos x="24" y="132"/>
                    </a:cxn>
                    <a:cxn ang="0">
                      <a:pos x="18" y="144"/>
                    </a:cxn>
                    <a:cxn ang="0">
                      <a:pos x="12" y="155"/>
                    </a:cxn>
                    <a:cxn ang="0">
                      <a:pos x="7" y="165"/>
                    </a:cxn>
                    <a:cxn ang="0">
                      <a:pos x="3" y="174"/>
                    </a:cxn>
                    <a:cxn ang="0">
                      <a:pos x="0" y="192"/>
                    </a:cxn>
                    <a:cxn ang="0">
                      <a:pos x="1" y="174"/>
                    </a:cxn>
                    <a:cxn ang="0">
                      <a:pos x="3" y="162"/>
                    </a:cxn>
                    <a:cxn ang="0">
                      <a:pos x="4" y="151"/>
                    </a:cxn>
                    <a:cxn ang="0">
                      <a:pos x="5" y="139"/>
                    </a:cxn>
                    <a:cxn ang="0">
                      <a:pos x="7" y="124"/>
                    </a:cxn>
                    <a:cxn ang="0">
                      <a:pos x="10" y="113"/>
                    </a:cxn>
                    <a:cxn ang="0">
                      <a:pos x="12" y="102"/>
                    </a:cxn>
                    <a:cxn ang="0">
                      <a:pos x="15" y="93"/>
                    </a:cxn>
                    <a:cxn ang="0">
                      <a:pos x="18" y="82"/>
                    </a:cxn>
                    <a:cxn ang="0">
                      <a:pos x="20" y="72"/>
                    </a:cxn>
                    <a:cxn ang="0">
                      <a:pos x="22" y="61"/>
                    </a:cxn>
                    <a:cxn ang="0">
                      <a:pos x="23" y="52"/>
                    </a:cxn>
                    <a:cxn ang="0">
                      <a:pos x="24" y="41"/>
                    </a:cxn>
                    <a:cxn ang="0">
                      <a:pos x="24" y="30"/>
                    </a:cxn>
                    <a:cxn ang="0">
                      <a:pos x="24" y="15"/>
                    </a:cxn>
                    <a:cxn ang="0">
                      <a:pos x="22" y="8"/>
                    </a:cxn>
                    <a:cxn ang="0">
                      <a:pos x="20" y="0"/>
                    </a:cxn>
                  </a:cxnLst>
                  <a:rect l="0" t="0" r="r" b="b"/>
                  <a:pathLst>
                    <a:path w="39" h="193">
                      <a:moveTo>
                        <a:pt x="20" y="0"/>
                      </a:moveTo>
                      <a:lnTo>
                        <a:pt x="25" y="9"/>
                      </a:lnTo>
                      <a:lnTo>
                        <a:pt x="28" y="15"/>
                      </a:lnTo>
                      <a:lnTo>
                        <a:pt x="34" y="24"/>
                      </a:lnTo>
                      <a:lnTo>
                        <a:pt x="36" y="33"/>
                      </a:lnTo>
                      <a:lnTo>
                        <a:pt x="37" y="43"/>
                      </a:lnTo>
                      <a:lnTo>
                        <a:pt x="37" y="56"/>
                      </a:lnTo>
                      <a:lnTo>
                        <a:pt x="38" y="64"/>
                      </a:lnTo>
                      <a:lnTo>
                        <a:pt x="37" y="75"/>
                      </a:lnTo>
                      <a:lnTo>
                        <a:pt x="36" y="86"/>
                      </a:lnTo>
                      <a:lnTo>
                        <a:pt x="34" y="97"/>
                      </a:lnTo>
                      <a:lnTo>
                        <a:pt x="31" y="113"/>
                      </a:lnTo>
                      <a:lnTo>
                        <a:pt x="29" y="122"/>
                      </a:lnTo>
                      <a:lnTo>
                        <a:pt x="24" y="132"/>
                      </a:lnTo>
                      <a:lnTo>
                        <a:pt x="18" y="144"/>
                      </a:lnTo>
                      <a:lnTo>
                        <a:pt x="12" y="155"/>
                      </a:lnTo>
                      <a:lnTo>
                        <a:pt x="7" y="165"/>
                      </a:lnTo>
                      <a:lnTo>
                        <a:pt x="3" y="174"/>
                      </a:lnTo>
                      <a:lnTo>
                        <a:pt x="0" y="192"/>
                      </a:lnTo>
                      <a:lnTo>
                        <a:pt x="1" y="174"/>
                      </a:lnTo>
                      <a:lnTo>
                        <a:pt x="3" y="162"/>
                      </a:lnTo>
                      <a:lnTo>
                        <a:pt x="4" y="151"/>
                      </a:lnTo>
                      <a:lnTo>
                        <a:pt x="5" y="139"/>
                      </a:lnTo>
                      <a:lnTo>
                        <a:pt x="7" y="124"/>
                      </a:lnTo>
                      <a:lnTo>
                        <a:pt x="10" y="113"/>
                      </a:lnTo>
                      <a:lnTo>
                        <a:pt x="12" y="102"/>
                      </a:lnTo>
                      <a:lnTo>
                        <a:pt x="15" y="93"/>
                      </a:lnTo>
                      <a:lnTo>
                        <a:pt x="18" y="82"/>
                      </a:lnTo>
                      <a:lnTo>
                        <a:pt x="20" y="72"/>
                      </a:lnTo>
                      <a:lnTo>
                        <a:pt x="22" y="61"/>
                      </a:lnTo>
                      <a:lnTo>
                        <a:pt x="23" y="52"/>
                      </a:lnTo>
                      <a:lnTo>
                        <a:pt x="24" y="41"/>
                      </a:lnTo>
                      <a:lnTo>
                        <a:pt x="24" y="30"/>
                      </a:lnTo>
                      <a:lnTo>
                        <a:pt x="24" y="15"/>
                      </a:lnTo>
                      <a:lnTo>
                        <a:pt x="22" y="8"/>
                      </a:lnTo>
                      <a:lnTo>
                        <a:pt x="20" y="0"/>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9" name="Freeform 15"/>
                <p:cNvSpPr/>
                <p:nvPr/>
              </p:nvSpPr>
              <p:spPr bwMode="ltGray">
                <a:xfrm>
                  <a:off x="1718" y="1535"/>
                  <a:ext cx="169" cy="50"/>
                </a:xfrm>
                <a:custGeom>
                  <a:avLst/>
                  <a:gdLst/>
                  <a:ahLst/>
                  <a:cxnLst>
                    <a:cxn ang="0">
                      <a:pos x="170" y="49"/>
                    </a:cxn>
                    <a:cxn ang="0">
                      <a:pos x="167" y="40"/>
                    </a:cxn>
                    <a:cxn ang="0">
                      <a:pos x="163" y="33"/>
                    </a:cxn>
                    <a:cxn ang="0">
                      <a:pos x="160" y="31"/>
                    </a:cxn>
                    <a:cxn ang="0">
                      <a:pos x="153" y="29"/>
                    </a:cxn>
                    <a:cxn ang="0">
                      <a:pos x="147" y="27"/>
                    </a:cxn>
                    <a:cxn ang="0">
                      <a:pos x="140" y="29"/>
                    </a:cxn>
                    <a:cxn ang="0">
                      <a:pos x="132" y="30"/>
                    </a:cxn>
                    <a:cxn ang="0">
                      <a:pos x="123" y="27"/>
                    </a:cxn>
                    <a:cxn ang="0">
                      <a:pos x="111" y="22"/>
                    </a:cxn>
                    <a:cxn ang="0">
                      <a:pos x="100" y="18"/>
                    </a:cxn>
                    <a:cxn ang="0">
                      <a:pos x="92" y="16"/>
                    </a:cxn>
                    <a:cxn ang="0">
                      <a:pos x="80" y="12"/>
                    </a:cxn>
                    <a:cxn ang="0">
                      <a:pos x="67" y="8"/>
                    </a:cxn>
                    <a:cxn ang="0">
                      <a:pos x="55" y="5"/>
                    </a:cxn>
                    <a:cxn ang="0">
                      <a:pos x="42" y="1"/>
                    </a:cxn>
                    <a:cxn ang="0">
                      <a:pos x="28" y="1"/>
                    </a:cxn>
                    <a:cxn ang="0">
                      <a:pos x="15" y="0"/>
                    </a:cxn>
                    <a:cxn ang="0">
                      <a:pos x="12" y="1"/>
                    </a:cxn>
                    <a:cxn ang="0">
                      <a:pos x="7" y="4"/>
                    </a:cxn>
                    <a:cxn ang="0">
                      <a:pos x="3" y="7"/>
                    </a:cxn>
                    <a:cxn ang="0">
                      <a:pos x="0" y="11"/>
                    </a:cxn>
                    <a:cxn ang="0">
                      <a:pos x="5" y="11"/>
                    </a:cxn>
                    <a:cxn ang="0">
                      <a:pos x="12" y="12"/>
                    </a:cxn>
                    <a:cxn ang="0">
                      <a:pos x="19" y="12"/>
                    </a:cxn>
                    <a:cxn ang="0">
                      <a:pos x="23" y="11"/>
                    </a:cxn>
                    <a:cxn ang="0">
                      <a:pos x="30" y="11"/>
                    </a:cxn>
                    <a:cxn ang="0">
                      <a:pos x="39" y="11"/>
                    </a:cxn>
                    <a:cxn ang="0">
                      <a:pos x="51" y="11"/>
                    </a:cxn>
                    <a:cxn ang="0">
                      <a:pos x="61" y="12"/>
                    </a:cxn>
                    <a:cxn ang="0">
                      <a:pos x="71" y="14"/>
                    </a:cxn>
                    <a:cxn ang="0">
                      <a:pos x="81" y="15"/>
                    </a:cxn>
                    <a:cxn ang="0">
                      <a:pos x="91" y="16"/>
                    </a:cxn>
                    <a:cxn ang="0">
                      <a:pos x="99" y="19"/>
                    </a:cxn>
                    <a:cxn ang="0">
                      <a:pos x="108" y="23"/>
                    </a:cxn>
                    <a:cxn ang="0">
                      <a:pos x="116" y="27"/>
                    </a:cxn>
                    <a:cxn ang="0">
                      <a:pos x="125" y="31"/>
                    </a:cxn>
                    <a:cxn ang="0">
                      <a:pos x="129" y="32"/>
                    </a:cxn>
                    <a:cxn ang="0">
                      <a:pos x="134" y="31"/>
                    </a:cxn>
                    <a:cxn ang="0">
                      <a:pos x="140" y="34"/>
                    </a:cxn>
                    <a:cxn ang="0">
                      <a:pos x="146" y="37"/>
                    </a:cxn>
                    <a:cxn ang="0">
                      <a:pos x="152" y="40"/>
                    </a:cxn>
                    <a:cxn ang="0">
                      <a:pos x="161" y="44"/>
                    </a:cxn>
                    <a:cxn ang="0">
                      <a:pos x="167" y="46"/>
                    </a:cxn>
                    <a:cxn ang="0">
                      <a:pos x="170" y="49"/>
                    </a:cxn>
                  </a:cxnLst>
                  <a:rect l="0" t="0" r="r" b="b"/>
                  <a:pathLst>
                    <a:path w="171" h="50">
                      <a:moveTo>
                        <a:pt x="170" y="49"/>
                      </a:moveTo>
                      <a:lnTo>
                        <a:pt x="167" y="40"/>
                      </a:lnTo>
                      <a:lnTo>
                        <a:pt x="163" y="33"/>
                      </a:lnTo>
                      <a:lnTo>
                        <a:pt x="160" y="31"/>
                      </a:lnTo>
                      <a:lnTo>
                        <a:pt x="153" y="29"/>
                      </a:lnTo>
                      <a:lnTo>
                        <a:pt x="147" y="27"/>
                      </a:lnTo>
                      <a:lnTo>
                        <a:pt x="140" y="29"/>
                      </a:lnTo>
                      <a:lnTo>
                        <a:pt x="132" y="30"/>
                      </a:lnTo>
                      <a:lnTo>
                        <a:pt x="123" y="27"/>
                      </a:lnTo>
                      <a:lnTo>
                        <a:pt x="111" y="22"/>
                      </a:lnTo>
                      <a:lnTo>
                        <a:pt x="100" y="18"/>
                      </a:lnTo>
                      <a:lnTo>
                        <a:pt x="92" y="16"/>
                      </a:lnTo>
                      <a:lnTo>
                        <a:pt x="80" y="12"/>
                      </a:lnTo>
                      <a:lnTo>
                        <a:pt x="67" y="8"/>
                      </a:lnTo>
                      <a:lnTo>
                        <a:pt x="55" y="5"/>
                      </a:lnTo>
                      <a:lnTo>
                        <a:pt x="42" y="1"/>
                      </a:lnTo>
                      <a:lnTo>
                        <a:pt x="28" y="1"/>
                      </a:lnTo>
                      <a:lnTo>
                        <a:pt x="15" y="0"/>
                      </a:lnTo>
                      <a:lnTo>
                        <a:pt x="12" y="1"/>
                      </a:lnTo>
                      <a:lnTo>
                        <a:pt x="7" y="4"/>
                      </a:lnTo>
                      <a:lnTo>
                        <a:pt x="3" y="7"/>
                      </a:lnTo>
                      <a:lnTo>
                        <a:pt x="0" y="11"/>
                      </a:lnTo>
                      <a:lnTo>
                        <a:pt x="5" y="11"/>
                      </a:lnTo>
                      <a:lnTo>
                        <a:pt x="12" y="12"/>
                      </a:lnTo>
                      <a:lnTo>
                        <a:pt x="19" y="12"/>
                      </a:lnTo>
                      <a:lnTo>
                        <a:pt x="23" y="11"/>
                      </a:lnTo>
                      <a:lnTo>
                        <a:pt x="30" y="11"/>
                      </a:lnTo>
                      <a:lnTo>
                        <a:pt x="39" y="11"/>
                      </a:lnTo>
                      <a:lnTo>
                        <a:pt x="51" y="11"/>
                      </a:lnTo>
                      <a:lnTo>
                        <a:pt x="61" y="12"/>
                      </a:lnTo>
                      <a:lnTo>
                        <a:pt x="71" y="14"/>
                      </a:lnTo>
                      <a:lnTo>
                        <a:pt x="81" y="15"/>
                      </a:lnTo>
                      <a:lnTo>
                        <a:pt x="91" y="16"/>
                      </a:lnTo>
                      <a:lnTo>
                        <a:pt x="99" y="19"/>
                      </a:lnTo>
                      <a:lnTo>
                        <a:pt x="108" y="23"/>
                      </a:lnTo>
                      <a:lnTo>
                        <a:pt x="116" y="27"/>
                      </a:lnTo>
                      <a:lnTo>
                        <a:pt x="125" y="31"/>
                      </a:lnTo>
                      <a:lnTo>
                        <a:pt x="129" y="32"/>
                      </a:lnTo>
                      <a:lnTo>
                        <a:pt x="134" y="31"/>
                      </a:lnTo>
                      <a:lnTo>
                        <a:pt x="140" y="34"/>
                      </a:lnTo>
                      <a:lnTo>
                        <a:pt x="146" y="37"/>
                      </a:lnTo>
                      <a:lnTo>
                        <a:pt x="152" y="40"/>
                      </a:lnTo>
                      <a:lnTo>
                        <a:pt x="161" y="44"/>
                      </a:lnTo>
                      <a:lnTo>
                        <a:pt x="167" y="46"/>
                      </a:lnTo>
                      <a:lnTo>
                        <a:pt x="170" y="49"/>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Freeform 16"/>
                <p:cNvSpPr/>
                <p:nvPr/>
              </p:nvSpPr>
              <p:spPr bwMode="ltGray">
                <a:xfrm>
                  <a:off x="1707" y="1563"/>
                  <a:ext cx="177" cy="21"/>
                </a:xfrm>
                <a:custGeom>
                  <a:avLst/>
                  <a:gdLst/>
                  <a:ahLst/>
                  <a:cxnLst>
                    <a:cxn ang="0">
                      <a:pos x="176" y="20"/>
                    </a:cxn>
                    <a:cxn ang="0">
                      <a:pos x="171" y="18"/>
                    </a:cxn>
                    <a:cxn ang="0">
                      <a:pos x="166" y="16"/>
                    </a:cxn>
                    <a:cxn ang="0">
                      <a:pos x="161" y="13"/>
                    </a:cxn>
                    <a:cxn ang="0">
                      <a:pos x="155" y="12"/>
                    </a:cxn>
                    <a:cxn ang="0">
                      <a:pos x="149" y="10"/>
                    </a:cxn>
                    <a:cxn ang="0">
                      <a:pos x="141" y="6"/>
                    </a:cxn>
                    <a:cxn ang="0">
                      <a:pos x="134" y="3"/>
                    </a:cxn>
                    <a:cxn ang="0">
                      <a:pos x="128" y="2"/>
                    </a:cxn>
                    <a:cxn ang="0">
                      <a:pos x="120" y="3"/>
                    </a:cxn>
                    <a:cxn ang="0">
                      <a:pos x="110" y="5"/>
                    </a:cxn>
                    <a:cxn ang="0">
                      <a:pos x="106" y="5"/>
                    </a:cxn>
                    <a:cxn ang="0">
                      <a:pos x="93" y="3"/>
                    </a:cxn>
                    <a:cxn ang="0">
                      <a:pos x="78" y="1"/>
                    </a:cxn>
                    <a:cxn ang="0">
                      <a:pos x="69" y="0"/>
                    </a:cxn>
                    <a:cxn ang="0">
                      <a:pos x="57" y="0"/>
                    </a:cxn>
                    <a:cxn ang="0">
                      <a:pos x="44" y="0"/>
                    </a:cxn>
                    <a:cxn ang="0">
                      <a:pos x="36" y="1"/>
                    </a:cxn>
                    <a:cxn ang="0">
                      <a:pos x="27" y="2"/>
                    </a:cxn>
                    <a:cxn ang="0">
                      <a:pos x="18" y="3"/>
                    </a:cxn>
                    <a:cxn ang="0">
                      <a:pos x="9" y="4"/>
                    </a:cxn>
                    <a:cxn ang="0">
                      <a:pos x="8" y="8"/>
                    </a:cxn>
                    <a:cxn ang="0">
                      <a:pos x="7" y="11"/>
                    </a:cxn>
                    <a:cxn ang="0">
                      <a:pos x="4" y="15"/>
                    </a:cxn>
                    <a:cxn ang="0">
                      <a:pos x="0" y="17"/>
                    </a:cxn>
                    <a:cxn ang="0">
                      <a:pos x="7" y="16"/>
                    </a:cxn>
                    <a:cxn ang="0">
                      <a:pos x="15" y="14"/>
                    </a:cxn>
                    <a:cxn ang="0">
                      <a:pos x="22" y="12"/>
                    </a:cxn>
                    <a:cxn ang="0">
                      <a:pos x="29" y="11"/>
                    </a:cxn>
                    <a:cxn ang="0">
                      <a:pos x="37" y="10"/>
                    </a:cxn>
                    <a:cxn ang="0">
                      <a:pos x="50" y="10"/>
                    </a:cxn>
                    <a:cxn ang="0">
                      <a:pos x="63" y="8"/>
                    </a:cxn>
                    <a:cxn ang="0">
                      <a:pos x="79" y="8"/>
                    </a:cxn>
                    <a:cxn ang="0">
                      <a:pos x="94" y="7"/>
                    </a:cxn>
                    <a:cxn ang="0">
                      <a:pos x="108" y="6"/>
                    </a:cxn>
                    <a:cxn ang="0">
                      <a:pos x="120" y="7"/>
                    </a:cxn>
                    <a:cxn ang="0">
                      <a:pos x="129" y="10"/>
                    </a:cxn>
                    <a:cxn ang="0">
                      <a:pos x="138" y="12"/>
                    </a:cxn>
                    <a:cxn ang="0">
                      <a:pos x="148" y="14"/>
                    </a:cxn>
                    <a:cxn ang="0">
                      <a:pos x="159" y="17"/>
                    </a:cxn>
                    <a:cxn ang="0">
                      <a:pos x="167" y="18"/>
                    </a:cxn>
                    <a:cxn ang="0">
                      <a:pos x="176" y="20"/>
                    </a:cxn>
                  </a:cxnLst>
                  <a:rect l="0" t="0" r="r" b="b"/>
                  <a:pathLst>
                    <a:path w="177" h="21">
                      <a:moveTo>
                        <a:pt x="176" y="20"/>
                      </a:moveTo>
                      <a:lnTo>
                        <a:pt x="171" y="18"/>
                      </a:lnTo>
                      <a:lnTo>
                        <a:pt x="166" y="16"/>
                      </a:lnTo>
                      <a:lnTo>
                        <a:pt x="161" y="13"/>
                      </a:lnTo>
                      <a:lnTo>
                        <a:pt x="155" y="12"/>
                      </a:lnTo>
                      <a:lnTo>
                        <a:pt x="149" y="10"/>
                      </a:lnTo>
                      <a:lnTo>
                        <a:pt x="141" y="6"/>
                      </a:lnTo>
                      <a:lnTo>
                        <a:pt x="134" y="3"/>
                      </a:lnTo>
                      <a:lnTo>
                        <a:pt x="128" y="2"/>
                      </a:lnTo>
                      <a:lnTo>
                        <a:pt x="120" y="3"/>
                      </a:lnTo>
                      <a:lnTo>
                        <a:pt x="110" y="5"/>
                      </a:lnTo>
                      <a:lnTo>
                        <a:pt x="106" y="5"/>
                      </a:lnTo>
                      <a:lnTo>
                        <a:pt x="93" y="3"/>
                      </a:lnTo>
                      <a:lnTo>
                        <a:pt x="78" y="1"/>
                      </a:lnTo>
                      <a:lnTo>
                        <a:pt x="69" y="0"/>
                      </a:lnTo>
                      <a:lnTo>
                        <a:pt x="57" y="0"/>
                      </a:lnTo>
                      <a:lnTo>
                        <a:pt x="44" y="0"/>
                      </a:lnTo>
                      <a:lnTo>
                        <a:pt x="36" y="1"/>
                      </a:lnTo>
                      <a:lnTo>
                        <a:pt x="27" y="2"/>
                      </a:lnTo>
                      <a:lnTo>
                        <a:pt x="18" y="3"/>
                      </a:lnTo>
                      <a:lnTo>
                        <a:pt x="9" y="4"/>
                      </a:lnTo>
                      <a:lnTo>
                        <a:pt x="8" y="8"/>
                      </a:lnTo>
                      <a:lnTo>
                        <a:pt x="7" y="11"/>
                      </a:lnTo>
                      <a:lnTo>
                        <a:pt x="4" y="15"/>
                      </a:lnTo>
                      <a:lnTo>
                        <a:pt x="0" y="17"/>
                      </a:lnTo>
                      <a:lnTo>
                        <a:pt x="7" y="16"/>
                      </a:lnTo>
                      <a:lnTo>
                        <a:pt x="15" y="14"/>
                      </a:lnTo>
                      <a:lnTo>
                        <a:pt x="22" y="12"/>
                      </a:lnTo>
                      <a:lnTo>
                        <a:pt x="29" y="11"/>
                      </a:lnTo>
                      <a:lnTo>
                        <a:pt x="37" y="10"/>
                      </a:lnTo>
                      <a:lnTo>
                        <a:pt x="50" y="10"/>
                      </a:lnTo>
                      <a:lnTo>
                        <a:pt x="63" y="8"/>
                      </a:lnTo>
                      <a:lnTo>
                        <a:pt x="79" y="8"/>
                      </a:lnTo>
                      <a:lnTo>
                        <a:pt x="94" y="7"/>
                      </a:lnTo>
                      <a:lnTo>
                        <a:pt x="108" y="6"/>
                      </a:lnTo>
                      <a:lnTo>
                        <a:pt x="120" y="7"/>
                      </a:lnTo>
                      <a:lnTo>
                        <a:pt x="129" y="10"/>
                      </a:lnTo>
                      <a:lnTo>
                        <a:pt x="138" y="12"/>
                      </a:lnTo>
                      <a:lnTo>
                        <a:pt x="148" y="14"/>
                      </a:lnTo>
                      <a:lnTo>
                        <a:pt x="159" y="17"/>
                      </a:lnTo>
                      <a:lnTo>
                        <a:pt x="167" y="18"/>
                      </a:lnTo>
                      <a:lnTo>
                        <a:pt x="176" y="20"/>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041" name="Freeform 17"/>
              <p:cNvSpPr/>
              <p:nvPr/>
            </p:nvSpPr>
            <p:spPr bwMode="ltGray">
              <a:xfrm>
                <a:off x="1691" y="1023"/>
                <a:ext cx="261" cy="374"/>
              </a:xfrm>
              <a:custGeom>
                <a:avLst/>
                <a:gdLst/>
                <a:ahLst/>
                <a:cxnLst>
                  <a:cxn ang="0">
                    <a:pos x="82" y="162"/>
                  </a:cxn>
                  <a:cxn ang="0">
                    <a:pos x="90" y="154"/>
                  </a:cxn>
                  <a:cxn ang="0">
                    <a:pos x="76" y="104"/>
                  </a:cxn>
                  <a:cxn ang="0">
                    <a:pos x="54" y="56"/>
                  </a:cxn>
                  <a:cxn ang="0">
                    <a:pos x="31" y="33"/>
                  </a:cxn>
                  <a:cxn ang="0">
                    <a:pos x="51" y="45"/>
                  </a:cxn>
                  <a:cxn ang="0">
                    <a:pos x="72" y="84"/>
                  </a:cxn>
                  <a:cxn ang="0">
                    <a:pos x="92" y="126"/>
                  </a:cxn>
                  <a:cxn ang="0">
                    <a:pos x="106" y="168"/>
                  </a:cxn>
                  <a:cxn ang="0">
                    <a:pos x="118" y="150"/>
                  </a:cxn>
                  <a:cxn ang="0">
                    <a:pos x="121" y="114"/>
                  </a:cxn>
                  <a:cxn ang="0">
                    <a:pos x="125" y="65"/>
                  </a:cxn>
                  <a:cxn ang="0">
                    <a:pos x="136" y="26"/>
                  </a:cxn>
                  <a:cxn ang="0">
                    <a:pos x="143" y="12"/>
                  </a:cxn>
                  <a:cxn ang="0">
                    <a:pos x="136" y="53"/>
                  </a:cxn>
                  <a:cxn ang="0">
                    <a:pos x="132" y="106"/>
                  </a:cxn>
                  <a:cxn ang="0">
                    <a:pos x="130" y="155"/>
                  </a:cxn>
                  <a:cxn ang="0">
                    <a:pos x="136" y="183"/>
                  </a:cxn>
                  <a:cxn ang="0">
                    <a:pos x="166" y="177"/>
                  </a:cxn>
                  <a:cxn ang="0">
                    <a:pos x="205" y="178"/>
                  </a:cxn>
                  <a:cxn ang="0">
                    <a:pos x="236" y="193"/>
                  </a:cxn>
                  <a:cxn ang="0">
                    <a:pos x="260" y="227"/>
                  </a:cxn>
                  <a:cxn ang="0">
                    <a:pos x="231" y="222"/>
                  </a:cxn>
                  <a:cxn ang="0">
                    <a:pos x="200" y="211"/>
                  </a:cxn>
                  <a:cxn ang="0">
                    <a:pos x="159" y="204"/>
                  </a:cxn>
                  <a:cxn ang="0">
                    <a:pos x="132" y="208"/>
                  </a:cxn>
                  <a:cxn ang="0">
                    <a:pos x="147" y="224"/>
                  </a:cxn>
                  <a:cxn ang="0">
                    <a:pos x="182" y="233"/>
                  </a:cxn>
                  <a:cxn ang="0">
                    <a:pos x="217" y="240"/>
                  </a:cxn>
                  <a:cxn ang="0">
                    <a:pos x="243" y="264"/>
                  </a:cxn>
                  <a:cxn ang="0">
                    <a:pos x="256" y="297"/>
                  </a:cxn>
                  <a:cxn ang="0">
                    <a:pos x="224" y="277"/>
                  </a:cxn>
                  <a:cxn ang="0">
                    <a:pos x="191" y="256"/>
                  </a:cxn>
                  <a:cxn ang="0">
                    <a:pos x="160" y="238"/>
                  </a:cxn>
                  <a:cxn ang="0">
                    <a:pos x="136" y="230"/>
                  </a:cxn>
                  <a:cxn ang="0">
                    <a:pos x="121" y="246"/>
                  </a:cxn>
                  <a:cxn ang="0">
                    <a:pos x="135" y="290"/>
                  </a:cxn>
                  <a:cxn ang="0">
                    <a:pos x="145" y="342"/>
                  </a:cxn>
                  <a:cxn ang="0">
                    <a:pos x="127" y="346"/>
                  </a:cxn>
                  <a:cxn ang="0">
                    <a:pos x="116" y="290"/>
                  </a:cxn>
                  <a:cxn ang="0">
                    <a:pos x="101" y="256"/>
                  </a:cxn>
                  <a:cxn ang="0">
                    <a:pos x="83" y="274"/>
                  </a:cxn>
                  <a:cxn ang="0">
                    <a:pos x="64" y="309"/>
                  </a:cxn>
                  <a:cxn ang="0">
                    <a:pos x="44" y="360"/>
                  </a:cxn>
                  <a:cxn ang="0">
                    <a:pos x="51" y="314"/>
                  </a:cxn>
                  <a:cxn ang="0">
                    <a:pos x="69" y="272"/>
                  </a:cxn>
                  <a:cxn ang="0">
                    <a:pos x="91" y="238"/>
                  </a:cxn>
                  <a:cxn ang="0">
                    <a:pos x="99" y="212"/>
                  </a:cxn>
                  <a:cxn ang="0">
                    <a:pos x="77" y="226"/>
                  </a:cxn>
                  <a:cxn ang="0">
                    <a:pos x="52" y="261"/>
                  </a:cxn>
                  <a:cxn ang="0">
                    <a:pos x="28" y="301"/>
                  </a:cxn>
                  <a:cxn ang="0">
                    <a:pos x="24" y="288"/>
                  </a:cxn>
                  <a:cxn ang="0">
                    <a:pos x="42" y="262"/>
                  </a:cxn>
                  <a:cxn ang="0">
                    <a:pos x="71" y="229"/>
                  </a:cxn>
                  <a:cxn ang="0">
                    <a:pos x="101" y="206"/>
                  </a:cxn>
                  <a:cxn ang="0">
                    <a:pos x="73" y="180"/>
                  </a:cxn>
                  <a:cxn ang="0">
                    <a:pos x="46" y="148"/>
                  </a:cxn>
                  <a:cxn ang="0">
                    <a:pos x="17" y="118"/>
                  </a:cxn>
                  <a:cxn ang="0">
                    <a:pos x="3" y="98"/>
                  </a:cxn>
                  <a:cxn ang="0">
                    <a:pos x="32" y="115"/>
                  </a:cxn>
                  <a:cxn ang="0">
                    <a:pos x="64" y="145"/>
                  </a:cxn>
                </a:cxnLst>
                <a:rect l="0" t="0" r="r" b="b"/>
                <a:pathLst>
                  <a:path w="261" h="374">
                    <a:moveTo>
                      <a:pt x="64" y="145"/>
                    </a:moveTo>
                    <a:lnTo>
                      <a:pt x="68" y="150"/>
                    </a:lnTo>
                    <a:lnTo>
                      <a:pt x="72" y="154"/>
                    </a:lnTo>
                    <a:lnTo>
                      <a:pt x="77" y="157"/>
                    </a:lnTo>
                    <a:lnTo>
                      <a:pt x="82" y="162"/>
                    </a:lnTo>
                    <a:lnTo>
                      <a:pt x="86" y="165"/>
                    </a:lnTo>
                    <a:lnTo>
                      <a:pt x="91" y="168"/>
                    </a:lnTo>
                    <a:lnTo>
                      <a:pt x="94" y="170"/>
                    </a:lnTo>
                    <a:lnTo>
                      <a:pt x="92" y="162"/>
                    </a:lnTo>
                    <a:lnTo>
                      <a:pt x="90" y="154"/>
                    </a:lnTo>
                    <a:lnTo>
                      <a:pt x="87" y="143"/>
                    </a:lnTo>
                    <a:lnTo>
                      <a:pt x="85" y="134"/>
                    </a:lnTo>
                    <a:lnTo>
                      <a:pt x="82" y="124"/>
                    </a:lnTo>
                    <a:lnTo>
                      <a:pt x="80" y="114"/>
                    </a:lnTo>
                    <a:lnTo>
                      <a:pt x="76" y="104"/>
                    </a:lnTo>
                    <a:lnTo>
                      <a:pt x="72" y="93"/>
                    </a:lnTo>
                    <a:lnTo>
                      <a:pt x="68" y="84"/>
                    </a:lnTo>
                    <a:lnTo>
                      <a:pt x="63" y="71"/>
                    </a:lnTo>
                    <a:lnTo>
                      <a:pt x="59" y="63"/>
                    </a:lnTo>
                    <a:lnTo>
                      <a:pt x="54" y="56"/>
                    </a:lnTo>
                    <a:lnTo>
                      <a:pt x="50" y="48"/>
                    </a:lnTo>
                    <a:lnTo>
                      <a:pt x="44" y="42"/>
                    </a:lnTo>
                    <a:lnTo>
                      <a:pt x="39" y="38"/>
                    </a:lnTo>
                    <a:lnTo>
                      <a:pt x="34" y="35"/>
                    </a:lnTo>
                    <a:lnTo>
                      <a:pt x="31" y="33"/>
                    </a:lnTo>
                    <a:lnTo>
                      <a:pt x="35" y="32"/>
                    </a:lnTo>
                    <a:lnTo>
                      <a:pt x="37" y="33"/>
                    </a:lnTo>
                    <a:lnTo>
                      <a:pt x="41" y="34"/>
                    </a:lnTo>
                    <a:lnTo>
                      <a:pt x="45" y="39"/>
                    </a:lnTo>
                    <a:lnTo>
                      <a:pt x="51" y="45"/>
                    </a:lnTo>
                    <a:lnTo>
                      <a:pt x="55" y="50"/>
                    </a:lnTo>
                    <a:lnTo>
                      <a:pt x="58" y="56"/>
                    </a:lnTo>
                    <a:lnTo>
                      <a:pt x="63" y="64"/>
                    </a:lnTo>
                    <a:lnTo>
                      <a:pt x="68" y="75"/>
                    </a:lnTo>
                    <a:lnTo>
                      <a:pt x="72" y="84"/>
                    </a:lnTo>
                    <a:lnTo>
                      <a:pt x="77" y="94"/>
                    </a:lnTo>
                    <a:lnTo>
                      <a:pt x="81" y="101"/>
                    </a:lnTo>
                    <a:lnTo>
                      <a:pt x="86" y="109"/>
                    </a:lnTo>
                    <a:lnTo>
                      <a:pt x="89" y="117"/>
                    </a:lnTo>
                    <a:lnTo>
                      <a:pt x="92" y="126"/>
                    </a:lnTo>
                    <a:lnTo>
                      <a:pt x="95" y="135"/>
                    </a:lnTo>
                    <a:lnTo>
                      <a:pt x="99" y="143"/>
                    </a:lnTo>
                    <a:lnTo>
                      <a:pt x="101" y="151"/>
                    </a:lnTo>
                    <a:lnTo>
                      <a:pt x="104" y="161"/>
                    </a:lnTo>
                    <a:lnTo>
                      <a:pt x="106" y="168"/>
                    </a:lnTo>
                    <a:lnTo>
                      <a:pt x="107" y="171"/>
                    </a:lnTo>
                    <a:lnTo>
                      <a:pt x="110" y="168"/>
                    </a:lnTo>
                    <a:lnTo>
                      <a:pt x="113" y="164"/>
                    </a:lnTo>
                    <a:lnTo>
                      <a:pt x="117" y="159"/>
                    </a:lnTo>
                    <a:lnTo>
                      <a:pt x="118" y="150"/>
                    </a:lnTo>
                    <a:lnTo>
                      <a:pt x="119" y="143"/>
                    </a:lnTo>
                    <a:lnTo>
                      <a:pt x="120" y="133"/>
                    </a:lnTo>
                    <a:lnTo>
                      <a:pt x="121" y="124"/>
                    </a:lnTo>
                    <a:lnTo>
                      <a:pt x="120" y="124"/>
                    </a:lnTo>
                    <a:lnTo>
                      <a:pt x="121" y="114"/>
                    </a:lnTo>
                    <a:lnTo>
                      <a:pt x="121" y="103"/>
                    </a:lnTo>
                    <a:lnTo>
                      <a:pt x="122" y="92"/>
                    </a:lnTo>
                    <a:lnTo>
                      <a:pt x="122" y="82"/>
                    </a:lnTo>
                    <a:lnTo>
                      <a:pt x="123" y="75"/>
                    </a:lnTo>
                    <a:lnTo>
                      <a:pt x="125" y="65"/>
                    </a:lnTo>
                    <a:lnTo>
                      <a:pt x="127" y="58"/>
                    </a:lnTo>
                    <a:lnTo>
                      <a:pt x="128" y="50"/>
                    </a:lnTo>
                    <a:lnTo>
                      <a:pt x="131" y="44"/>
                    </a:lnTo>
                    <a:lnTo>
                      <a:pt x="133" y="36"/>
                    </a:lnTo>
                    <a:lnTo>
                      <a:pt x="136" y="26"/>
                    </a:lnTo>
                    <a:lnTo>
                      <a:pt x="139" y="16"/>
                    </a:lnTo>
                    <a:lnTo>
                      <a:pt x="140" y="7"/>
                    </a:lnTo>
                    <a:lnTo>
                      <a:pt x="143" y="0"/>
                    </a:lnTo>
                    <a:lnTo>
                      <a:pt x="144" y="6"/>
                    </a:lnTo>
                    <a:lnTo>
                      <a:pt x="143" y="12"/>
                    </a:lnTo>
                    <a:lnTo>
                      <a:pt x="142" y="21"/>
                    </a:lnTo>
                    <a:lnTo>
                      <a:pt x="140" y="28"/>
                    </a:lnTo>
                    <a:lnTo>
                      <a:pt x="138" y="40"/>
                    </a:lnTo>
                    <a:lnTo>
                      <a:pt x="137" y="47"/>
                    </a:lnTo>
                    <a:lnTo>
                      <a:pt x="136" y="53"/>
                    </a:lnTo>
                    <a:lnTo>
                      <a:pt x="135" y="62"/>
                    </a:lnTo>
                    <a:lnTo>
                      <a:pt x="134" y="72"/>
                    </a:lnTo>
                    <a:lnTo>
                      <a:pt x="134" y="83"/>
                    </a:lnTo>
                    <a:lnTo>
                      <a:pt x="133" y="94"/>
                    </a:lnTo>
                    <a:lnTo>
                      <a:pt x="132" y="106"/>
                    </a:lnTo>
                    <a:lnTo>
                      <a:pt x="132" y="116"/>
                    </a:lnTo>
                    <a:lnTo>
                      <a:pt x="132" y="126"/>
                    </a:lnTo>
                    <a:lnTo>
                      <a:pt x="131" y="134"/>
                    </a:lnTo>
                    <a:lnTo>
                      <a:pt x="131" y="145"/>
                    </a:lnTo>
                    <a:lnTo>
                      <a:pt x="130" y="155"/>
                    </a:lnTo>
                    <a:lnTo>
                      <a:pt x="128" y="168"/>
                    </a:lnTo>
                    <a:lnTo>
                      <a:pt x="127" y="178"/>
                    </a:lnTo>
                    <a:lnTo>
                      <a:pt x="125" y="190"/>
                    </a:lnTo>
                    <a:lnTo>
                      <a:pt x="130" y="187"/>
                    </a:lnTo>
                    <a:lnTo>
                      <a:pt x="136" y="183"/>
                    </a:lnTo>
                    <a:lnTo>
                      <a:pt x="143" y="178"/>
                    </a:lnTo>
                    <a:lnTo>
                      <a:pt x="149" y="176"/>
                    </a:lnTo>
                    <a:lnTo>
                      <a:pt x="156" y="176"/>
                    </a:lnTo>
                    <a:lnTo>
                      <a:pt x="160" y="176"/>
                    </a:lnTo>
                    <a:lnTo>
                      <a:pt x="166" y="177"/>
                    </a:lnTo>
                    <a:lnTo>
                      <a:pt x="173" y="178"/>
                    </a:lnTo>
                    <a:lnTo>
                      <a:pt x="182" y="179"/>
                    </a:lnTo>
                    <a:lnTo>
                      <a:pt x="190" y="178"/>
                    </a:lnTo>
                    <a:lnTo>
                      <a:pt x="198" y="178"/>
                    </a:lnTo>
                    <a:lnTo>
                      <a:pt x="205" y="178"/>
                    </a:lnTo>
                    <a:lnTo>
                      <a:pt x="211" y="179"/>
                    </a:lnTo>
                    <a:lnTo>
                      <a:pt x="217" y="182"/>
                    </a:lnTo>
                    <a:lnTo>
                      <a:pt x="225" y="185"/>
                    </a:lnTo>
                    <a:lnTo>
                      <a:pt x="231" y="189"/>
                    </a:lnTo>
                    <a:lnTo>
                      <a:pt x="236" y="193"/>
                    </a:lnTo>
                    <a:lnTo>
                      <a:pt x="242" y="199"/>
                    </a:lnTo>
                    <a:lnTo>
                      <a:pt x="245" y="202"/>
                    </a:lnTo>
                    <a:lnTo>
                      <a:pt x="251" y="210"/>
                    </a:lnTo>
                    <a:lnTo>
                      <a:pt x="255" y="218"/>
                    </a:lnTo>
                    <a:lnTo>
                      <a:pt x="260" y="227"/>
                    </a:lnTo>
                    <a:lnTo>
                      <a:pt x="254" y="227"/>
                    </a:lnTo>
                    <a:lnTo>
                      <a:pt x="248" y="226"/>
                    </a:lnTo>
                    <a:lnTo>
                      <a:pt x="241" y="224"/>
                    </a:lnTo>
                    <a:lnTo>
                      <a:pt x="235" y="224"/>
                    </a:lnTo>
                    <a:lnTo>
                      <a:pt x="231" y="222"/>
                    </a:lnTo>
                    <a:lnTo>
                      <a:pt x="224" y="218"/>
                    </a:lnTo>
                    <a:lnTo>
                      <a:pt x="218" y="216"/>
                    </a:lnTo>
                    <a:lnTo>
                      <a:pt x="213" y="213"/>
                    </a:lnTo>
                    <a:lnTo>
                      <a:pt x="209" y="212"/>
                    </a:lnTo>
                    <a:lnTo>
                      <a:pt x="200" y="211"/>
                    </a:lnTo>
                    <a:lnTo>
                      <a:pt x="190" y="210"/>
                    </a:lnTo>
                    <a:lnTo>
                      <a:pt x="182" y="208"/>
                    </a:lnTo>
                    <a:lnTo>
                      <a:pt x="173" y="206"/>
                    </a:lnTo>
                    <a:lnTo>
                      <a:pt x="165" y="205"/>
                    </a:lnTo>
                    <a:lnTo>
                      <a:pt x="159" y="204"/>
                    </a:lnTo>
                    <a:lnTo>
                      <a:pt x="154" y="204"/>
                    </a:lnTo>
                    <a:lnTo>
                      <a:pt x="148" y="203"/>
                    </a:lnTo>
                    <a:lnTo>
                      <a:pt x="142" y="204"/>
                    </a:lnTo>
                    <a:lnTo>
                      <a:pt x="137" y="205"/>
                    </a:lnTo>
                    <a:lnTo>
                      <a:pt x="132" y="208"/>
                    </a:lnTo>
                    <a:lnTo>
                      <a:pt x="125" y="210"/>
                    </a:lnTo>
                    <a:lnTo>
                      <a:pt x="130" y="213"/>
                    </a:lnTo>
                    <a:lnTo>
                      <a:pt x="136" y="217"/>
                    </a:lnTo>
                    <a:lnTo>
                      <a:pt x="141" y="222"/>
                    </a:lnTo>
                    <a:lnTo>
                      <a:pt x="147" y="224"/>
                    </a:lnTo>
                    <a:lnTo>
                      <a:pt x="154" y="227"/>
                    </a:lnTo>
                    <a:lnTo>
                      <a:pt x="160" y="229"/>
                    </a:lnTo>
                    <a:lnTo>
                      <a:pt x="166" y="229"/>
                    </a:lnTo>
                    <a:lnTo>
                      <a:pt x="173" y="231"/>
                    </a:lnTo>
                    <a:lnTo>
                      <a:pt x="182" y="233"/>
                    </a:lnTo>
                    <a:lnTo>
                      <a:pt x="189" y="235"/>
                    </a:lnTo>
                    <a:lnTo>
                      <a:pt x="197" y="235"/>
                    </a:lnTo>
                    <a:lnTo>
                      <a:pt x="203" y="237"/>
                    </a:lnTo>
                    <a:lnTo>
                      <a:pt x="210" y="239"/>
                    </a:lnTo>
                    <a:lnTo>
                      <a:pt x="217" y="240"/>
                    </a:lnTo>
                    <a:lnTo>
                      <a:pt x="222" y="243"/>
                    </a:lnTo>
                    <a:lnTo>
                      <a:pt x="227" y="247"/>
                    </a:lnTo>
                    <a:lnTo>
                      <a:pt x="232" y="252"/>
                    </a:lnTo>
                    <a:lnTo>
                      <a:pt x="238" y="257"/>
                    </a:lnTo>
                    <a:lnTo>
                      <a:pt x="243" y="264"/>
                    </a:lnTo>
                    <a:lnTo>
                      <a:pt x="245" y="268"/>
                    </a:lnTo>
                    <a:lnTo>
                      <a:pt x="248" y="275"/>
                    </a:lnTo>
                    <a:lnTo>
                      <a:pt x="250" y="283"/>
                    </a:lnTo>
                    <a:lnTo>
                      <a:pt x="253" y="291"/>
                    </a:lnTo>
                    <a:lnTo>
                      <a:pt x="256" y="297"/>
                    </a:lnTo>
                    <a:lnTo>
                      <a:pt x="250" y="293"/>
                    </a:lnTo>
                    <a:lnTo>
                      <a:pt x="243" y="289"/>
                    </a:lnTo>
                    <a:lnTo>
                      <a:pt x="238" y="286"/>
                    </a:lnTo>
                    <a:lnTo>
                      <a:pt x="231" y="281"/>
                    </a:lnTo>
                    <a:lnTo>
                      <a:pt x="224" y="277"/>
                    </a:lnTo>
                    <a:lnTo>
                      <a:pt x="218" y="273"/>
                    </a:lnTo>
                    <a:lnTo>
                      <a:pt x="211" y="269"/>
                    </a:lnTo>
                    <a:lnTo>
                      <a:pt x="204" y="264"/>
                    </a:lnTo>
                    <a:lnTo>
                      <a:pt x="198" y="260"/>
                    </a:lnTo>
                    <a:lnTo>
                      <a:pt x="191" y="256"/>
                    </a:lnTo>
                    <a:lnTo>
                      <a:pt x="186" y="252"/>
                    </a:lnTo>
                    <a:lnTo>
                      <a:pt x="179" y="248"/>
                    </a:lnTo>
                    <a:lnTo>
                      <a:pt x="173" y="245"/>
                    </a:lnTo>
                    <a:lnTo>
                      <a:pt x="166" y="241"/>
                    </a:lnTo>
                    <a:lnTo>
                      <a:pt x="160" y="238"/>
                    </a:lnTo>
                    <a:lnTo>
                      <a:pt x="155" y="237"/>
                    </a:lnTo>
                    <a:lnTo>
                      <a:pt x="150" y="234"/>
                    </a:lnTo>
                    <a:lnTo>
                      <a:pt x="144" y="231"/>
                    </a:lnTo>
                    <a:lnTo>
                      <a:pt x="140" y="229"/>
                    </a:lnTo>
                    <a:lnTo>
                      <a:pt x="136" y="230"/>
                    </a:lnTo>
                    <a:lnTo>
                      <a:pt x="131" y="231"/>
                    </a:lnTo>
                    <a:lnTo>
                      <a:pt x="128" y="231"/>
                    </a:lnTo>
                    <a:lnTo>
                      <a:pt x="123" y="229"/>
                    </a:lnTo>
                    <a:lnTo>
                      <a:pt x="123" y="237"/>
                    </a:lnTo>
                    <a:lnTo>
                      <a:pt x="121" y="246"/>
                    </a:lnTo>
                    <a:lnTo>
                      <a:pt x="124" y="254"/>
                    </a:lnTo>
                    <a:lnTo>
                      <a:pt x="127" y="263"/>
                    </a:lnTo>
                    <a:lnTo>
                      <a:pt x="130" y="271"/>
                    </a:lnTo>
                    <a:lnTo>
                      <a:pt x="132" y="280"/>
                    </a:lnTo>
                    <a:lnTo>
                      <a:pt x="135" y="290"/>
                    </a:lnTo>
                    <a:lnTo>
                      <a:pt x="138" y="302"/>
                    </a:lnTo>
                    <a:lnTo>
                      <a:pt x="139" y="311"/>
                    </a:lnTo>
                    <a:lnTo>
                      <a:pt x="142" y="321"/>
                    </a:lnTo>
                    <a:lnTo>
                      <a:pt x="143" y="330"/>
                    </a:lnTo>
                    <a:lnTo>
                      <a:pt x="145" y="342"/>
                    </a:lnTo>
                    <a:lnTo>
                      <a:pt x="148" y="355"/>
                    </a:lnTo>
                    <a:lnTo>
                      <a:pt x="150" y="373"/>
                    </a:lnTo>
                    <a:lnTo>
                      <a:pt x="130" y="373"/>
                    </a:lnTo>
                    <a:lnTo>
                      <a:pt x="128" y="357"/>
                    </a:lnTo>
                    <a:lnTo>
                      <a:pt x="127" y="346"/>
                    </a:lnTo>
                    <a:lnTo>
                      <a:pt x="124" y="332"/>
                    </a:lnTo>
                    <a:lnTo>
                      <a:pt x="122" y="319"/>
                    </a:lnTo>
                    <a:lnTo>
                      <a:pt x="120" y="308"/>
                    </a:lnTo>
                    <a:lnTo>
                      <a:pt x="118" y="298"/>
                    </a:lnTo>
                    <a:lnTo>
                      <a:pt x="116" y="290"/>
                    </a:lnTo>
                    <a:lnTo>
                      <a:pt x="113" y="279"/>
                    </a:lnTo>
                    <a:lnTo>
                      <a:pt x="109" y="269"/>
                    </a:lnTo>
                    <a:lnTo>
                      <a:pt x="107" y="260"/>
                    </a:lnTo>
                    <a:lnTo>
                      <a:pt x="104" y="258"/>
                    </a:lnTo>
                    <a:lnTo>
                      <a:pt x="101" y="256"/>
                    </a:lnTo>
                    <a:lnTo>
                      <a:pt x="98" y="254"/>
                    </a:lnTo>
                    <a:lnTo>
                      <a:pt x="96" y="255"/>
                    </a:lnTo>
                    <a:lnTo>
                      <a:pt x="93" y="260"/>
                    </a:lnTo>
                    <a:lnTo>
                      <a:pt x="87" y="268"/>
                    </a:lnTo>
                    <a:lnTo>
                      <a:pt x="83" y="274"/>
                    </a:lnTo>
                    <a:lnTo>
                      <a:pt x="79" y="280"/>
                    </a:lnTo>
                    <a:lnTo>
                      <a:pt x="76" y="288"/>
                    </a:lnTo>
                    <a:lnTo>
                      <a:pt x="72" y="293"/>
                    </a:lnTo>
                    <a:lnTo>
                      <a:pt x="68" y="301"/>
                    </a:lnTo>
                    <a:lnTo>
                      <a:pt x="64" y="309"/>
                    </a:lnTo>
                    <a:lnTo>
                      <a:pt x="61" y="318"/>
                    </a:lnTo>
                    <a:lnTo>
                      <a:pt x="57" y="327"/>
                    </a:lnTo>
                    <a:lnTo>
                      <a:pt x="53" y="337"/>
                    </a:lnTo>
                    <a:lnTo>
                      <a:pt x="49" y="348"/>
                    </a:lnTo>
                    <a:lnTo>
                      <a:pt x="44" y="360"/>
                    </a:lnTo>
                    <a:lnTo>
                      <a:pt x="46" y="346"/>
                    </a:lnTo>
                    <a:lnTo>
                      <a:pt x="47" y="336"/>
                    </a:lnTo>
                    <a:lnTo>
                      <a:pt x="48" y="325"/>
                    </a:lnTo>
                    <a:lnTo>
                      <a:pt x="50" y="319"/>
                    </a:lnTo>
                    <a:lnTo>
                      <a:pt x="51" y="314"/>
                    </a:lnTo>
                    <a:lnTo>
                      <a:pt x="54" y="305"/>
                    </a:lnTo>
                    <a:lnTo>
                      <a:pt x="57" y="295"/>
                    </a:lnTo>
                    <a:lnTo>
                      <a:pt x="59" y="288"/>
                    </a:lnTo>
                    <a:lnTo>
                      <a:pt x="64" y="280"/>
                    </a:lnTo>
                    <a:lnTo>
                      <a:pt x="69" y="272"/>
                    </a:lnTo>
                    <a:lnTo>
                      <a:pt x="73" y="263"/>
                    </a:lnTo>
                    <a:lnTo>
                      <a:pt x="78" y="254"/>
                    </a:lnTo>
                    <a:lnTo>
                      <a:pt x="81" y="249"/>
                    </a:lnTo>
                    <a:lnTo>
                      <a:pt x="86" y="244"/>
                    </a:lnTo>
                    <a:lnTo>
                      <a:pt x="91" y="238"/>
                    </a:lnTo>
                    <a:lnTo>
                      <a:pt x="95" y="232"/>
                    </a:lnTo>
                    <a:lnTo>
                      <a:pt x="100" y="226"/>
                    </a:lnTo>
                    <a:lnTo>
                      <a:pt x="105" y="218"/>
                    </a:lnTo>
                    <a:lnTo>
                      <a:pt x="103" y="216"/>
                    </a:lnTo>
                    <a:lnTo>
                      <a:pt x="99" y="212"/>
                    </a:lnTo>
                    <a:lnTo>
                      <a:pt x="96" y="210"/>
                    </a:lnTo>
                    <a:lnTo>
                      <a:pt x="93" y="211"/>
                    </a:lnTo>
                    <a:lnTo>
                      <a:pt x="87" y="216"/>
                    </a:lnTo>
                    <a:lnTo>
                      <a:pt x="82" y="221"/>
                    </a:lnTo>
                    <a:lnTo>
                      <a:pt x="77" y="226"/>
                    </a:lnTo>
                    <a:lnTo>
                      <a:pt x="72" y="232"/>
                    </a:lnTo>
                    <a:lnTo>
                      <a:pt x="67" y="241"/>
                    </a:lnTo>
                    <a:lnTo>
                      <a:pt x="61" y="249"/>
                    </a:lnTo>
                    <a:lnTo>
                      <a:pt x="56" y="255"/>
                    </a:lnTo>
                    <a:lnTo>
                      <a:pt x="52" y="261"/>
                    </a:lnTo>
                    <a:lnTo>
                      <a:pt x="47" y="268"/>
                    </a:lnTo>
                    <a:lnTo>
                      <a:pt x="42" y="276"/>
                    </a:lnTo>
                    <a:lnTo>
                      <a:pt x="38" y="284"/>
                    </a:lnTo>
                    <a:lnTo>
                      <a:pt x="33" y="293"/>
                    </a:lnTo>
                    <a:lnTo>
                      <a:pt x="28" y="301"/>
                    </a:lnTo>
                    <a:lnTo>
                      <a:pt x="24" y="310"/>
                    </a:lnTo>
                    <a:lnTo>
                      <a:pt x="18" y="321"/>
                    </a:lnTo>
                    <a:lnTo>
                      <a:pt x="21" y="307"/>
                    </a:lnTo>
                    <a:lnTo>
                      <a:pt x="22" y="297"/>
                    </a:lnTo>
                    <a:lnTo>
                      <a:pt x="24" y="288"/>
                    </a:lnTo>
                    <a:lnTo>
                      <a:pt x="25" y="286"/>
                    </a:lnTo>
                    <a:lnTo>
                      <a:pt x="28" y="281"/>
                    </a:lnTo>
                    <a:lnTo>
                      <a:pt x="32" y="275"/>
                    </a:lnTo>
                    <a:lnTo>
                      <a:pt x="37" y="269"/>
                    </a:lnTo>
                    <a:lnTo>
                      <a:pt x="42" y="262"/>
                    </a:lnTo>
                    <a:lnTo>
                      <a:pt x="47" y="256"/>
                    </a:lnTo>
                    <a:lnTo>
                      <a:pt x="54" y="248"/>
                    </a:lnTo>
                    <a:lnTo>
                      <a:pt x="58" y="243"/>
                    </a:lnTo>
                    <a:lnTo>
                      <a:pt x="64" y="236"/>
                    </a:lnTo>
                    <a:lnTo>
                      <a:pt x="71" y="229"/>
                    </a:lnTo>
                    <a:lnTo>
                      <a:pt x="77" y="224"/>
                    </a:lnTo>
                    <a:lnTo>
                      <a:pt x="83" y="218"/>
                    </a:lnTo>
                    <a:lnTo>
                      <a:pt x="93" y="210"/>
                    </a:lnTo>
                    <a:lnTo>
                      <a:pt x="98" y="208"/>
                    </a:lnTo>
                    <a:lnTo>
                      <a:pt x="101" y="206"/>
                    </a:lnTo>
                    <a:lnTo>
                      <a:pt x="95" y="202"/>
                    </a:lnTo>
                    <a:lnTo>
                      <a:pt x="90" y="196"/>
                    </a:lnTo>
                    <a:lnTo>
                      <a:pt x="84" y="190"/>
                    </a:lnTo>
                    <a:lnTo>
                      <a:pt x="79" y="185"/>
                    </a:lnTo>
                    <a:lnTo>
                      <a:pt x="73" y="180"/>
                    </a:lnTo>
                    <a:lnTo>
                      <a:pt x="69" y="176"/>
                    </a:lnTo>
                    <a:lnTo>
                      <a:pt x="65" y="170"/>
                    </a:lnTo>
                    <a:lnTo>
                      <a:pt x="58" y="163"/>
                    </a:lnTo>
                    <a:lnTo>
                      <a:pt x="52" y="156"/>
                    </a:lnTo>
                    <a:lnTo>
                      <a:pt x="46" y="148"/>
                    </a:lnTo>
                    <a:lnTo>
                      <a:pt x="39" y="141"/>
                    </a:lnTo>
                    <a:lnTo>
                      <a:pt x="33" y="136"/>
                    </a:lnTo>
                    <a:lnTo>
                      <a:pt x="26" y="129"/>
                    </a:lnTo>
                    <a:lnTo>
                      <a:pt x="22" y="125"/>
                    </a:lnTo>
                    <a:lnTo>
                      <a:pt x="17" y="118"/>
                    </a:lnTo>
                    <a:lnTo>
                      <a:pt x="14" y="112"/>
                    </a:lnTo>
                    <a:lnTo>
                      <a:pt x="10" y="108"/>
                    </a:lnTo>
                    <a:lnTo>
                      <a:pt x="4" y="102"/>
                    </a:lnTo>
                    <a:lnTo>
                      <a:pt x="0" y="98"/>
                    </a:lnTo>
                    <a:lnTo>
                      <a:pt x="3" y="98"/>
                    </a:lnTo>
                    <a:lnTo>
                      <a:pt x="9" y="100"/>
                    </a:lnTo>
                    <a:lnTo>
                      <a:pt x="14" y="101"/>
                    </a:lnTo>
                    <a:lnTo>
                      <a:pt x="20" y="104"/>
                    </a:lnTo>
                    <a:lnTo>
                      <a:pt x="25" y="109"/>
                    </a:lnTo>
                    <a:lnTo>
                      <a:pt x="32" y="115"/>
                    </a:lnTo>
                    <a:lnTo>
                      <a:pt x="38" y="120"/>
                    </a:lnTo>
                    <a:lnTo>
                      <a:pt x="45" y="125"/>
                    </a:lnTo>
                    <a:lnTo>
                      <a:pt x="51" y="132"/>
                    </a:lnTo>
                    <a:lnTo>
                      <a:pt x="58" y="139"/>
                    </a:lnTo>
                    <a:lnTo>
                      <a:pt x="64" y="145"/>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1035" name="Group 18"/>
            <p:cNvGrpSpPr/>
            <p:nvPr/>
          </p:nvGrpSpPr>
          <p:grpSpPr>
            <a:xfrm>
              <a:off x="300" y="3360"/>
              <a:ext cx="508" cy="820"/>
              <a:chOff x="1985" y="1201"/>
              <a:chExt cx="508" cy="820"/>
            </a:xfrm>
          </p:grpSpPr>
          <p:grpSp>
            <p:nvGrpSpPr>
              <p:cNvPr id="1036" name="Group 19"/>
              <p:cNvGrpSpPr/>
              <p:nvPr/>
            </p:nvGrpSpPr>
            <p:grpSpPr>
              <a:xfrm>
                <a:off x="2247" y="1201"/>
                <a:ext cx="246" cy="810"/>
                <a:chOff x="2247" y="1201"/>
                <a:chExt cx="246" cy="810"/>
              </a:xfrm>
            </p:grpSpPr>
            <p:sp>
              <p:nvSpPr>
                <p:cNvPr id="1044" name="Freeform 20"/>
                <p:cNvSpPr/>
                <p:nvPr/>
              </p:nvSpPr>
              <p:spPr bwMode="ltGray">
                <a:xfrm>
                  <a:off x="2392" y="1373"/>
                  <a:ext cx="92" cy="638"/>
                </a:xfrm>
                <a:custGeom>
                  <a:avLst/>
                  <a:gdLst/>
                  <a:ahLst/>
                  <a:cxnLst>
                    <a:cxn ang="0">
                      <a:pos x="91" y="296"/>
                    </a:cxn>
                    <a:cxn ang="0">
                      <a:pos x="83" y="425"/>
                    </a:cxn>
                    <a:cxn ang="0">
                      <a:pos x="75" y="529"/>
                    </a:cxn>
                    <a:cxn ang="0">
                      <a:pos x="70" y="606"/>
                    </a:cxn>
                    <a:cxn ang="0">
                      <a:pos x="71" y="637"/>
                    </a:cxn>
                    <a:cxn ang="0">
                      <a:pos x="60" y="637"/>
                    </a:cxn>
                    <a:cxn ang="0">
                      <a:pos x="57" y="592"/>
                    </a:cxn>
                    <a:cxn ang="0">
                      <a:pos x="55" y="524"/>
                    </a:cxn>
                    <a:cxn ang="0">
                      <a:pos x="51" y="461"/>
                    </a:cxn>
                    <a:cxn ang="0">
                      <a:pos x="49" y="414"/>
                    </a:cxn>
                    <a:cxn ang="0">
                      <a:pos x="45" y="345"/>
                    </a:cxn>
                    <a:cxn ang="0">
                      <a:pos x="40" y="285"/>
                    </a:cxn>
                    <a:cxn ang="0">
                      <a:pos x="35" y="233"/>
                    </a:cxn>
                    <a:cxn ang="0">
                      <a:pos x="31" y="177"/>
                    </a:cxn>
                    <a:cxn ang="0">
                      <a:pos x="24" y="121"/>
                    </a:cxn>
                    <a:cxn ang="0">
                      <a:pos x="17" y="74"/>
                    </a:cxn>
                    <a:cxn ang="0">
                      <a:pos x="4" y="28"/>
                    </a:cxn>
                    <a:cxn ang="0">
                      <a:pos x="0" y="10"/>
                    </a:cxn>
                    <a:cxn ang="0">
                      <a:pos x="5" y="0"/>
                    </a:cxn>
                    <a:cxn ang="0">
                      <a:pos x="13" y="18"/>
                    </a:cxn>
                    <a:cxn ang="0">
                      <a:pos x="24" y="61"/>
                    </a:cxn>
                    <a:cxn ang="0">
                      <a:pos x="33" y="104"/>
                    </a:cxn>
                    <a:cxn ang="0">
                      <a:pos x="40" y="150"/>
                    </a:cxn>
                    <a:cxn ang="0">
                      <a:pos x="44" y="208"/>
                    </a:cxn>
                    <a:cxn ang="0">
                      <a:pos x="48" y="263"/>
                    </a:cxn>
                    <a:cxn ang="0">
                      <a:pos x="55" y="337"/>
                    </a:cxn>
                    <a:cxn ang="0">
                      <a:pos x="59" y="398"/>
                    </a:cxn>
                    <a:cxn ang="0">
                      <a:pos x="61" y="447"/>
                    </a:cxn>
                    <a:cxn ang="0">
                      <a:pos x="63" y="498"/>
                    </a:cxn>
                    <a:cxn ang="0">
                      <a:pos x="68" y="550"/>
                    </a:cxn>
                    <a:cxn ang="0">
                      <a:pos x="73" y="460"/>
                    </a:cxn>
                    <a:cxn ang="0">
                      <a:pos x="80" y="376"/>
                    </a:cxn>
                    <a:cxn ang="0">
                      <a:pos x="91" y="296"/>
                    </a:cxn>
                  </a:cxnLst>
                  <a:rect l="0" t="0" r="r" b="b"/>
                  <a:pathLst>
                    <a:path w="92" h="638">
                      <a:moveTo>
                        <a:pt x="91" y="296"/>
                      </a:moveTo>
                      <a:lnTo>
                        <a:pt x="83" y="425"/>
                      </a:lnTo>
                      <a:lnTo>
                        <a:pt x="75" y="529"/>
                      </a:lnTo>
                      <a:lnTo>
                        <a:pt x="70" y="606"/>
                      </a:lnTo>
                      <a:lnTo>
                        <a:pt x="71" y="637"/>
                      </a:lnTo>
                      <a:lnTo>
                        <a:pt x="60" y="637"/>
                      </a:lnTo>
                      <a:lnTo>
                        <a:pt x="57" y="592"/>
                      </a:lnTo>
                      <a:lnTo>
                        <a:pt x="55" y="524"/>
                      </a:lnTo>
                      <a:lnTo>
                        <a:pt x="51" y="461"/>
                      </a:lnTo>
                      <a:lnTo>
                        <a:pt x="49" y="414"/>
                      </a:lnTo>
                      <a:lnTo>
                        <a:pt x="45" y="345"/>
                      </a:lnTo>
                      <a:lnTo>
                        <a:pt x="40" y="285"/>
                      </a:lnTo>
                      <a:lnTo>
                        <a:pt x="35" y="233"/>
                      </a:lnTo>
                      <a:lnTo>
                        <a:pt x="31" y="177"/>
                      </a:lnTo>
                      <a:lnTo>
                        <a:pt x="24" y="121"/>
                      </a:lnTo>
                      <a:lnTo>
                        <a:pt x="17" y="74"/>
                      </a:lnTo>
                      <a:lnTo>
                        <a:pt x="4" y="28"/>
                      </a:lnTo>
                      <a:lnTo>
                        <a:pt x="0" y="10"/>
                      </a:lnTo>
                      <a:lnTo>
                        <a:pt x="5" y="0"/>
                      </a:lnTo>
                      <a:lnTo>
                        <a:pt x="13" y="18"/>
                      </a:lnTo>
                      <a:lnTo>
                        <a:pt x="24" y="61"/>
                      </a:lnTo>
                      <a:lnTo>
                        <a:pt x="33" y="104"/>
                      </a:lnTo>
                      <a:lnTo>
                        <a:pt x="40" y="150"/>
                      </a:lnTo>
                      <a:lnTo>
                        <a:pt x="44" y="208"/>
                      </a:lnTo>
                      <a:lnTo>
                        <a:pt x="48" y="263"/>
                      </a:lnTo>
                      <a:lnTo>
                        <a:pt x="55" y="337"/>
                      </a:lnTo>
                      <a:lnTo>
                        <a:pt x="59" y="398"/>
                      </a:lnTo>
                      <a:lnTo>
                        <a:pt x="61" y="447"/>
                      </a:lnTo>
                      <a:lnTo>
                        <a:pt x="63" y="498"/>
                      </a:lnTo>
                      <a:lnTo>
                        <a:pt x="68" y="550"/>
                      </a:lnTo>
                      <a:lnTo>
                        <a:pt x="73" y="460"/>
                      </a:lnTo>
                      <a:lnTo>
                        <a:pt x="80" y="376"/>
                      </a:lnTo>
                      <a:lnTo>
                        <a:pt x="91" y="296"/>
                      </a:lnTo>
                    </a:path>
                  </a:pathLst>
                </a:custGeom>
                <a:solidFill>
                  <a:srgbClr val="3C002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5" name="Freeform 21"/>
                <p:cNvSpPr/>
                <p:nvPr/>
              </p:nvSpPr>
              <p:spPr bwMode="ltGray">
                <a:xfrm>
                  <a:off x="2247" y="1201"/>
                  <a:ext cx="246" cy="466"/>
                </a:xfrm>
                <a:custGeom>
                  <a:avLst/>
                  <a:gdLst/>
                  <a:ahLst/>
                  <a:cxnLst>
                    <a:cxn ang="0">
                      <a:pos x="136" y="67"/>
                    </a:cxn>
                    <a:cxn ang="0">
                      <a:pos x="105" y="12"/>
                    </a:cxn>
                    <a:cxn ang="0">
                      <a:pos x="55" y="1"/>
                    </a:cxn>
                    <a:cxn ang="0">
                      <a:pos x="58" y="12"/>
                    </a:cxn>
                    <a:cxn ang="0">
                      <a:pos x="96" y="39"/>
                    </a:cxn>
                    <a:cxn ang="0">
                      <a:pos x="130" y="134"/>
                    </a:cxn>
                    <a:cxn ang="0">
                      <a:pos x="73" y="85"/>
                    </a:cxn>
                    <a:cxn ang="0">
                      <a:pos x="32" y="75"/>
                    </a:cxn>
                    <a:cxn ang="0">
                      <a:pos x="7" y="103"/>
                    </a:cxn>
                    <a:cxn ang="0">
                      <a:pos x="38" y="103"/>
                    </a:cxn>
                    <a:cxn ang="0">
                      <a:pos x="108" y="129"/>
                    </a:cxn>
                    <a:cxn ang="0">
                      <a:pos x="104" y="146"/>
                    </a:cxn>
                    <a:cxn ang="0">
                      <a:pos x="92" y="171"/>
                    </a:cxn>
                    <a:cxn ang="0">
                      <a:pos x="126" y="170"/>
                    </a:cxn>
                    <a:cxn ang="0">
                      <a:pos x="69" y="193"/>
                    </a:cxn>
                    <a:cxn ang="0">
                      <a:pos x="37" y="233"/>
                    </a:cxn>
                    <a:cxn ang="0">
                      <a:pos x="6" y="325"/>
                    </a:cxn>
                    <a:cxn ang="0">
                      <a:pos x="72" y="231"/>
                    </a:cxn>
                    <a:cxn ang="0">
                      <a:pos x="118" y="194"/>
                    </a:cxn>
                    <a:cxn ang="0">
                      <a:pos x="94" y="269"/>
                    </a:cxn>
                    <a:cxn ang="0">
                      <a:pos x="76" y="338"/>
                    </a:cxn>
                    <a:cxn ang="0">
                      <a:pos x="71" y="408"/>
                    </a:cxn>
                    <a:cxn ang="0">
                      <a:pos x="98" y="303"/>
                    </a:cxn>
                    <a:cxn ang="0">
                      <a:pos x="124" y="236"/>
                    </a:cxn>
                    <a:cxn ang="0">
                      <a:pos x="125" y="214"/>
                    </a:cxn>
                    <a:cxn ang="0">
                      <a:pos x="118" y="323"/>
                    </a:cxn>
                    <a:cxn ang="0">
                      <a:pos x="138" y="439"/>
                    </a:cxn>
                    <a:cxn ang="0">
                      <a:pos x="128" y="313"/>
                    </a:cxn>
                    <a:cxn ang="0">
                      <a:pos x="127" y="223"/>
                    </a:cxn>
                    <a:cxn ang="0">
                      <a:pos x="147" y="189"/>
                    </a:cxn>
                    <a:cxn ang="0">
                      <a:pos x="188" y="298"/>
                    </a:cxn>
                    <a:cxn ang="0">
                      <a:pos x="223" y="411"/>
                    </a:cxn>
                    <a:cxn ang="0">
                      <a:pos x="193" y="292"/>
                    </a:cxn>
                    <a:cxn ang="0">
                      <a:pos x="160" y="190"/>
                    </a:cxn>
                    <a:cxn ang="0">
                      <a:pos x="164" y="121"/>
                    </a:cxn>
                    <a:cxn ang="0">
                      <a:pos x="194" y="130"/>
                    </a:cxn>
                    <a:cxn ang="0">
                      <a:pos x="240" y="125"/>
                    </a:cxn>
                    <a:cxn ang="0">
                      <a:pos x="216" y="122"/>
                    </a:cxn>
                    <a:cxn ang="0">
                      <a:pos x="163" y="144"/>
                    </a:cxn>
                    <a:cxn ang="0">
                      <a:pos x="194" y="109"/>
                    </a:cxn>
                    <a:cxn ang="0">
                      <a:pos x="244" y="101"/>
                    </a:cxn>
                    <a:cxn ang="0">
                      <a:pos x="229" y="88"/>
                    </a:cxn>
                    <a:cxn ang="0">
                      <a:pos x="163" y="138"/>
                    </a:cxn>
                    <a:cxn ang="0">
                      <a:pos x="172" y="99"/>
                    </a:cxn>
                    <a:cxn ang="0">
                      <a:pos x="226" y="61"/>
                    </a:cxn>
                    <a:cxn ang="0">
                      <a:pos x="188" y="82"/>
                    </a:cxn>
                    <a:cxn ang="0">
                      <a:pos x="147" y="109"/>
                    </a:cxn>
                  </a:cxnLst>
                  <a:rect l="0" t="0" r="r" b="b"/>
                  <a:pathLst>
                    <a:path w="246" h="466">
                      <a:moveTo>
                        <a:pt x="147" y="109"/>
                      </a:moveTo>
                      <a:lnTo>
                        <a:pt x="143" y="88"/>
                      </a:lnTo>
                      <a:lnTo>
                        <a:pt x="136" y="67"/>
                      </a:lnTo>
                      <a:lnTo>
                        <a:pt x="127" y="44"/>
                      </a:lnTo>
                      <a:lnTo>
                        <a:pt x="117" y="27"/>
                      </a:lnTo>
                      <a:lnTo>
                        <a:pt x="105" y="12"/>
                      </a:lnTo>
                      <a:lnTo>
                        <a:pt x="89" y="5"/>
                      </a:lnTo>
                      <a:lnTo>
                        <a:pt x="69" y="0"/>
                      </a:lnTo>
                      <a:lnTo>
                        <a:pt x="55" y="1"/>
                      </a:lnTo>
                      <a:lnTo>
                        <a:pt x="39" y="0"/>
                      </a:lnTo>
                      <a:lnTo>
                        <a:pt x="49" y="11"/>
                      </a:lnTo>
                      <a:lnTo>
                        <a:pt x="58" y="12"/>
                      </a:lnTo>
                      <a:lnTo>
                        <a:pt x="69" y="19"/>
                      </a:lnTo>
                      <a:lnTo>
                        <a:pt x="80" y="25"/>
                      </a:lnTo>
                      <a:lnTo>
                        <a:pt x="96" y="39"/>
                      </a:lnTo>
                      <a:lnTo>
                        <a:pt x="109" y="58"/>
                      </a:lnTo>
                      <a:lnTo>
                        <a:pt x="118" y="82"/>
                      </a:lnTo>
                      <a:lnTo>
                        <a:pt x="130" y="134"/>
                      </a:lnTo>
                      <a:lnTo>
                        <a:pt x="96" y="99"/>
                      </a:lnTo>
                      <a:lnTo>
                        <a:pt x="85" y="91"/>
                      </a:lnTo>
                      <a:lnTo>
                        <a:pt x="73" y="85"/>
                      </a:lnTo>
                      <a:lnTo>
                        <a:pt x="61" y="83"/>
                      </a:lnTo>
                      <a:lnTo>
                        <a:pt x="54" y="80"/>
                      </a:lnTo>
                      <a:lnTo>
                        <a:pt x="32" y="75"/>
                      </a:lnTo>
                      <a:lnTo>
                        <a:pt x="0" y="72"/>
                      </a:lnTo>
                      <a:lnTo>
                        <a:pt x="0" y="103"/>
                      </a:lnTo>
                      <a:lnTo>
                        <a:pt x="7" y="103"/>
                      </a:lnTo>
                      <a:lnTo>
                        <a:pt x="17" y="104"/>
                      </a:lnTo>
                      <a:lnTo>
                        <a:pt x="29" y="103"/>
                      </a:lnTo>
                      <a:lnTo>
                        <a:pt x="38" y="103"/>
                      </a:lnTo>
                      <a:lnTo>
                        <a:pt x="62" y="107"/>
                      </a:lnTo>
                      <a:lnTo>
                        <a:pt x="72" y="111"/>
                      </a:lnTo>
                      <a:lnTo>
                        <a:pt x="108" y="129"/>
                      </a:lnTo>
                      <a:lnTo>
                        <a:pt x="127" y="144"/>
                      </a:lnTo>
                      <a:lnTo>
                        <a:pt x="113" y="146"/>
                      </a:lnTo>
                      <a:lnTo>
                        <a:pt x="104" y="146"/>
                      </a:lnTo>
                      <a:lnTo>
                        <a:pt x="89" y="161"/>
                      </a:lnTo>
                      <a:lnTo>
                        <a:pt x="82" y="183"/>
                      </a:lnTo>
                      <a:lnTo>
                        <a:pt x="92" y="171"/>
                      </a:lnTo>
                      <a:lnTo>
                        <a:pt x="120" y="155"/>
                      </a:lnTo>
                      <a:lnTo>
                        <a:pt x="137" y="162"/>
                      </a:lnTo>
                      <a:lnTo>
                        <a:pt x="126" y="170"/>
                      </a:lnTo>
                      <a:lnTo>
                        <a:pt x="113" y="171"/>
                      </a:lnTo>
                      <a:lnTo>
                        <a:pt x="79" y="189"/>
                      </a:lnTo>
                      <a:lnTo>
                        <a:pt x="69" y="193"/>
                      </a:lnTo>
                      <a:lnTo>
                        <a:pt x="57" y="199"/>
                      </a:lnTo>
                      <a:lnTo>
                        <a:pt x="48" y="209"/>
                      </a:lnTo>
                      <a:lnTo>
                        <a:pt x="37" y="233"/>
                      </a:lnTo>
                      <a:lnTo>
                        <a:pt x="31" y="251"/>
                      </a:lnTo>
                      <a:lnTo>
                        <a:pt x="13" y="310"/>
                      </a:lnTo>
                      <a:lnTo>
                        <a:pt x="6" y="325"/>
                      </a:lnTo>
                      <a:lnTo>
                        <a:pt x="36" y="281"/>
                      </a:lnTo>
                      <a:lnTo>
                        <a:pt x="50" y="265"/>
                      </a:lnTo>
                      <a:lnTo>
                        <a:pt x="72" y="231"/>
                      </a:lnTo>
                      <a:lnTo>
                        <a:pt x="83" y="218"/>
                      </a:lnTo>
                      <a:lnTo>
                        <a:pt x="92" y="209"/>
                      </a:lnTo>
                      <a:lnTo>
                        <a:pt x="118" y="194"/>
                      </a:lnTo>
                      <a:lnTo>
                        <a:pt x="132" y="181"/>
                      </a:lnTo>
                      <a:lnTo>
                        <a:pt x="121" y="195"/>
                      </a:lnTo>
                      <a:lnTo>
                        <a:pt x="94" y="269"/>
                      </a:lnTo>
                      <a:lnTo>
                        <a:pt x="84" y="302"/>
                      </a:lnTo>
                      <a:lnTo>
                        <a:pt x="79" y="320"/>
                      </a:lnTo>
                      <a:lnTo>
                        <a:pt x="76" y="338"/>
                      </a:lnTo>
                      <a:lnTo>
                        <a:pt x="75" y="359"/>
                      </a:lnTo>
                      <a:lnTo>
                        <a:pt x="74" y="375"/>
                      </a:lnTo>
                      <a:lnTo>
                        <a:pt x="71" y="408"/>
                      </a:lnTo>
                      <a:lnTo>
                        <a:pt x="84" y="375"/>
                      </a:lnTo>
                      <a:lnTo>
                        <a:pt x="92" y="330"/>
                      </a:lnTo>
                      <a:lnTo>
                        <a:pt x="98" y="303"/>
                      </a:lnTo>
                      <a:lnTo>
                        <a:pt x="104" y="286"/>
                      </a:lnTo>
                      <a:lnTo>
                        <a:pt x="118" y="252"/>
                      </a:lnTo>
                      <a:lnTo>
                        <a:pt x="124" y="236"/>
                      </a:lnTo>
                      <a:lnTo>
                        <a:pt x="128" y="216"/>
                      </a:lnTo>
                      <a:lnTo>
                        <a:pt x="137" y="188"/>
                      </a:lnTo>
                      <a:lnTo>
                        <a:pt x="125" y="214"/>
                      </a:lnTo>
                      <a:lnTo>
                        <a:pt x="119" y="243"/>
                      </a:lnTo>
                      <a:lnTo>
                        <a:pt x="117" y="302"/>
                      </a:lnTo>
                      <a:lnTo>
                        <a:pt x="118" y="323"/>
                      </a:lnTo>
                      <a:lnTo>
                        <a:pt x="120" y="362"/>
                      </a:lnTo>
                      <a:lnTo>
                        <a:pt x="123" y="377"/>
                      </a:lnTo>
                      <a:lnTo>
                        <a:pt x="138" y="439"/>
                      </a:lnTo>
                      <a:lnTo>
                        <a:pt x="141" y="465"/>
                      </a:lnTo>
                      <a:lnTo>
                        <a:pt x="137" y="379"/>
                      </a:lnTo>
                      <a:lnTo>
                        <a:pt x="128" y="313"/>
                      </a:lnTo>
                      <a:lnTo>
                        <a:pt x="126" y="291"/>
                      </a:lnTo>
                      <a:lnTo>
                        <a:pt x="125" y="238"/>
                      </a:lnTo>
                      <a:lnTo>
                        <a:pt x="127" y="223"/>
                      </a:lnTo>
                      <a:lnTo>
                        <a:pt x="133" y="196"/>
                      </a:lnTo>
                      <a:lnTo>
                        <a:pt x="138" y="179"/>
                      </a:lnTo>
                      <a:lnTo>
                        <a:pt x="147" y="189"/>
                      </a:lnTo>
                      <a:lnTo>
                        <a:pt x="161" y="212"/>
                      </a:lnTo>
                      <a:lnTo>
                        <a:pt x="177" y="259"/>
                      </a:lnTo>
                      <a:lnTo>
                        <a:pt x="188" y="298"/>
                      </a:lnTo>
                      <a:lnTo>
                        <a:pt x="197" y="333"/>
                      </a:lnTo>
                      <a:lnTo>
                        <a:pt x="213" y="384"/>
                      </a:lnTo>
                      <a:lnTo>
                        <a:pt x="223" y="411"/>
                      </a:lnTo>
                      <a:lnTo>
                        <a:pt x="232" y="429"/>
                      </a:lnTo>
                      <a:lnTo>
                        <a:pt x="228" y="403"/>
                      </a:lnTo>
                      <a:lnTo>
                        <a:pt x="193" y="292"/>
                      </a:lnTo>
                      <a:lnTo>
                        <a:pt x="171" y="232"/>
                      </a:lnTo>
                      <a:lnTo>
                        <a:pt x="165" y="210"/>
                      </a:lnTo>
                      <a:lnTo>
                        <a:pt x="160" y="190"/>
                      </a:lnTo>
                      <a:lnTo>
                        <a:pt x="144" y="150"/>
                      </a:lnTo>
                      <a:lnTo>
                        <a:pt x="147" y="132"/>
                      </a:lnTo>
                      <a:lnTo>
                        <a:pt x="164" y="121"/>
                      </a:lnTo>
                      <a:lnTo>
                        <a:pt x="172" y="125"/>
                      </a:lnTo>
                      <a:lnTo>
                        <a:pt x="183" y="126"/>
                      </a:lnTo>
                      <a:lnTo>
                        <a:pt x="194" y="130"/>
                      </a:lnTo>
                      <a:lnTo>
                        <a:pt x="239" y="136"/>
                      </a:lnTo>
                      <a:lnTo>
                        <a:pt x="236" y="136"/>
                      </a:lnTo>
                      <a:lnTo>
                        <a:pt x="240" y="125"/>
                      </a:lnTo>
                      <a:lnTo>
                        <a:pt x="242" y="125"/>
                      </a:lnTo>
                      <a:lnTo>
                        <a:pt x="230" y="122"/>
                      </a:lnTo>
                      <a:lnTo>
                        <a:pt x="216" y="122"/>
                      </a:lnTo>
                      <a:lnTo>
                        <a:pt x="199" y="127"/>
                      </a:lnTo>
                      <a:lnTo>
                        <a:pt x="180" y="135"/>
                      </a:lnTo>
                      <a:lnTo>
                        <a:pt x="163" y="144"/>
                      </a:lnTo>
                      <a:lnTo>
                        <a:pt x="150" y="149"/>
                      </a:lnTo>
                      <a:lnTo>
                        <a:pt x="168" y="129"/>
                      </a:lnTo>
                      <a:lnTo>
                        <a:pt x="194" y="109"/>
                      </a:lnTo>
                      <a:lnTo>
                        <a:pt x="220" y="100"/>
                      </a:lnTo>
                      <a:lnTo>
                        <a:pt x="232" y="100"/>
                      </a:lnTo>
                      <a:lnTo>
                        <a:pt x="244" y="101"/>
                      </a:lnTo>
                      <a:lnTo>
                        <a:pt x="239" y="101"/>
                      </a:lnTo>
                      <a:lnTo>
                        <a:pt x="245" y="85"/>
                      </a:lnTo>
                      <a:lnTo>
                        <a:pt x="229" y="88"/>
                      </a:lnTo>
                      <a:lnTo>
                        <a:pt x="212" y="97"/>
                      </a:lnTo>
                      <a:lnTo>
                        <a:pt x="193" y="111"/>
                      </a:lnTo>
                      <a:lnTo>
                        <a:pt x="163" y="138"/>
                      </a:lnTo>
                      <a:lnTo>
                        <a:pt x="150" y="149"/>
                      </a:lnTo>
                      <a:lnTo>
                        <a:pt x="157" y="114"/>
                      </a:lnTo>
                      <a:lnTo>
                        <a:pt x="172" y="99"/>
                      </a:lnTo>
                      <a:lnTo>
                        <a:pt x="190" y="85"/>
                      </a:lnTo>
                      <a:lnTo>
                        <a:pt x="214" y="67"/>
                      </a:lnTo>
                      <a:lnTo>
                        <a:pt x="226" y="61"/>
                      </a:lnTo>
                      <a:lnTo>
                        <a:pt x="212" y="57"/>
                      </a:lnTo>
                      <a:lnTo>
                        <a:pt x="200" y="67"/>
                      </a:lnTo>
                      <a:lnTo>
                        <a:pt x="188" y="82"/>
                      </a:lnTo>
                      <a:lnTo>
                        <a:pt x="178" y="93"/>
                      </a:lnTo>
                      <a:lnTo>
                        <a:pt x="163" y="115"/>
                      </a:lnTo>
                      <a:lnTo>
                        <a:pt x="147" y="109"/>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1037" name="Group 22"/>
              <p:cNvGrpSpPr/>
              <p:nvPr/>
            </p:nvGrpSpPr>
            <p:grpSpPr>
              <a:xfrm>
                <a:off x="1985" y="1419"/>
                <a:ext cx="465" cy="602"/>
                <a:chOff x="1985" y="1419"/>
                <a:chExt cx="465" cy="602"/>
              </a:xfrm>
            </p:grpSpPr>
            <p:sp>
              <p:nvSpPr>
                <p:cNvPr id="1047" name="Freeform 23"/>
                <p:cNvSpPr/>
                <p:nvPr/>
              </p:nvSpPr>
              <p:spPr bwMode="ltGray">
                <a:xfrm>
                  <a:off x="2164" y="1525"/>
                  <a:ext cx="130" cy="496"/>
                </a:xfrm>
                <a:custGeom>
                  <a:avLst/>
                  <a:gdLst/>
                  <a:ahLst/>
                  <a:cxnLst>
                    <a:cxn ang="0">
                      <a:pos x="129" y="230"/>
                    </a:cxn>
                    <a:cxn ang="0">
                      <a:pos x="118" y="330"/>
                    </a:cxn>
                    <a:cxn ang="0">
                      <a:pos x="107" y="411"/>
                    </a:cxn>
                    <a:cxn ang="0">
                      <a:pos x="100" y="471"/>
                    </a:cxn>
                    <a:cxn ang="0">
                      <a:pos x="101" y="495"/>
                    </a:cxn>
                    <a:cxn ang="0">
                      <a:pos x="86" y="495"/>
                    </a:cxn>
                    <a:cxn ang="0">
                      <a:pos x="81" y="460"/>
                    </a:cxn>
                    <a:cxn ang="0">
                      <a:pos x="79" y="408"/>
                    </a:cxn>
                    <a:cxn ang="0">
                      <a:pos x="73" y="358"/>
                    </a:cxn>
                    <a:cxn ang="0">
                      <a:pos x="70" y="321"/>
                    </a:cxn>
                    <a:cxn ang="0">
                      <a:pos x="64" y="268"/>
                    </a:cxn>
                    <a:cxn ang="0">
                      <a:pos x="56" y="222"/>
                    </a:cxn>
                    <a:cxn ang="0">
                      <a:pos x="51" y="181"/>
                    </a:cxn>
                    <a:cxn ang="0">
                      <a:pos x="45" y="137"/>
                    </a:cxn>
                    <a:cxn ang="0">
                      <a:pos x="35" y="94"/>
                    </a:cxn>
                    <a:cxn ang="0">
                      <a:pos x="24" y="57"/>
                    </a:cxn>
                    <a:cxn ang="0">
                      <a:pos x="6" y="21"/>
                    </a:cxn>
                    <a:cxn ang="0">
                      <a:pos x="0" y="8"/>
                    </a:cxn>
                    <a:cxn ang="0">
                      <a:pos x="7" y="0"/>
                    </a:cxn>
                    <a:cxn ang="0">
                      <a:pos x="19" y="14"/>
                    </a:cxn>
                    <a:cxn ang="0">
                      <a:pos x="35" y="47"/>
                    </a:cxn>
                    <a:cxn ang="0">
                      <a:pos x="47" y="81"/>
                    </a:cxn>
                    <a:cxn ang="0">
                      <a:pos x="56" y="116"/>
                    </a:cxn>
                    <a:cxn ang="0">
                      <a:pos x="63" y="161"/>
                    </a:cxn>
                    <a:cxn ang="0">
                      <a:pos x="69" y="204"/>
                    </a:cxn>
                    <a:cxn ang="0">
                      <a:pos x="77" y="262"/>
                    </a:cxn>
                    <a:cxn ang="0">
                      <a:pos x="84" y="309"/>
                    </a:cxn>
                    <a:cxn ang="0">
                      <a:pos x="87" y="347"/>
                    </a:cxn>
                    <a:cxn ang="0">
                      <a:pos x="90" y="386"/>
                    </a:cxn>
                    <a:cxn ang="0">
                      <a:pos x="96" y="427"/>
                    </a:cxn>
                    <a:cxn ang="0">
                      <a:pos x="104" y="357"/>
                    </a:cxn>
                    <a:cxn ang="0">
                      <a:pos x="114" y="292"/>
                    </a:cxn>
                    <a:cxn ang="0">
                      <a:pos x="129" y="230"/>
                    </a:cxn>
                  </a:cxnLst>
                  <a:rect l="0" t="0" r="r" b="b"/>
                  <a:pathLst>
                    <a:path w="130" h="496">
                      <a:moveTo>
                        <a:pt x="129" y="230"/>
                      </a:moveTo>
                      <a:lnTo>
                        <a:pt x="118" y="330"/>
                      </a:lnTo>
                      <a:lnTo>
                        <a:pt x="107" y="411"/>
                      </a:lnTo>
                      <a:lnTo>
                        <a:pt x="100" y="471"/>
                      </a:lnTo>
                      <a:lnTo>
                        <a:pt x="101" y="495"/>
                      </a:lnTo>
                      <a:lnTo>
                        <a:pt x="86" y="495"/>
                      </a:lnTo>
                      <a:lnTo>
                        <a:pt x="81" y="460"/>
                      </a:lnTo>
                      <a:lnTo>
                        <a:pt x="79" y="408"/>
                      </a:lnTo>
                      <a:lnTo>
                        <a:pt x="73" y="358"/>
                      </a:lnTo>
                      <a:lnTo>
                        <a:pt x="70" y="321"/>
                      </a:lnTo>
                      <a:lnTo>
                        <a:pt x="64" y="268"/>
                      </a:lnTo>
                      <a:lnTo>
                        <a:pt x="56" y="222"/>
                      </a:lnTo>
                      <a:lnTo>
                        <a:pt x="51" y="181"/>
                      </a:lnTo>
                      <a:lnTo>
                        <a:pt x="45" y="137"/>
                      </a:lnTo>
                      <a:lnTo>
                        <a:pt x="35" y="94"/>
                      </a:lnTo>
                      <a:lnTo>
                        <a:pt x="24" y="57"/>
                      </a:lnTo>
                      <a:lnTo>
                        <a:pt x="6" y="21"/>
                      </a:lnTo>
                      <a:lnTo>
                        <a:pt x="0" y="8"/>
                      </a:lnTo>
                      <a:lnTo>
                        <a:pt x="7" y="0"/>
                      </a:lnTo>
                      <a:lnTo>
                        <a:pt x="19" y="14"/>
                      </a:lnTo>
                      <a:lnTo>
                        <a:pt x="35" y="47"/>
                      </a:lnTo>
                      <a:lnTo>
                        <a:pt x="47" y="81"/>
                      </a:lnTo>
                      <a:lnTo>
                        <a:pt x="56" y="116"/>
                      </a:lnTo>
                      <a:lnTo>
                        <a:pt x="63" y="161"/>
                      </a:lnTo>
                      <a:lnTo>
                        <a:pt x="69" y="204"/>
                      </a:lnTo>
                      <a:lnTo>
                        <a:pt x="77" y="262"/>
                      </a:lnTo>
                      <a:lnTo>
                        <a:pt x="84" y="309"/>
                      </a:lnTo>
                      <a:lnTo>
                        <a:pt x="87" y="347"/>
                      </a:lnTo>
                      <a:lnTo>
                        <a:pt x="90" y="386"/>
                      </a:lnTo>
                      <a:lnTo>
                        <a:pt x="96" y="427"/>
                      </a:lnTo>
                      <a:lnTo>
                        <a:pt x="104" y="357"/>
                      </a:lnTo>
                      <a:lnTo>
                        <a:pt x="114" y="292"/>
                      </a:lnTo>
                      <a:lnTo>
                        <a:pt x="129" y="230"/>
                      </a:lnTo>
                    </a:path>
                  </a:pathLst>
                </a:custGeom>
                <a:solidFill>
                  <a:srgbClr val="3C002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8" name="Freeform 24"/>
                <p:cNvSpPr/>
                <p:nvPr/>
              </p:nvSpPr>
              <p:spPr bwMode="ltGray">
                <a:xfrm>
                  <a:off x="2204" y="1606"/>
                  <a:ext cx="229" cy="356"/>
                </a:xfrm>
                <a:custGeom>
                  <a:avLst/>
                  <a:gdLst/>
                  <a:ahLst/>
                  <a:cxnLst>
                    <a:cxn ang="0">
                      <a:pos x="60" y="58"/>
                    </a:cxn>
                    <a:cxn ang="0">
                      <a:pos x="67" y="44"/>
                    </a:cxn>
                    <a:cxn ang="0">
                      <a:pos x="64" y="5"/>
                    </a:cxn>
                    <a:cxn ang="0">
                      <a:pos x="64" y="5"/>
                    </a:cxn>
                    <a:cxn ang="0">
                      <a:pos x="64" y="5"/>
                    </a:cxn>
                    <a:cxn ang="0">
                      <a:pos x="64" y="5"/>
                    </a:cxn>
                    <a:cxn ang="0">
                      <a:pos x="64" y="5"/>
                    </a:cxn>
                    <a:cxn ang="0">
                      <a:pos x="70" y="2"/>
                    </a:cxn>
                    <a:cxn ang="0">
                      <a:pos x="82" y="66"/>
                    </a:cxn>
                    <a:cxn ang="0">
                      <a:pos x="94" y="39"/>
                    </a:cxn>
                    <a:cxn ang="0">
                      <a:pos x="101" y="5"/>
                    </a:cxn>
                    <a:cxn ang="0">
                      <a:pos x="104" y="5"/>
                    </a:cxn>
                    <a:cxn ang="0">
                      <a:pos x="103" y="5"/>
                    </a:cxn>
                    <a:cxn ang="0">
                      <a:pos x="104" y="5"/>
                    </a:cxn>
                    <a:cxn ang="0">
                      <a:pos x="102" y="5"/>
                    </a:cxn>
                    <a:cxn ang="0">
                      <a:pos x="103" y="5"/>
                    </a:cxn>
                    <a:cxn ang="0">
                      <a:pos x="105" y="47"/>
                    </a:cxn>
                    <a:cxn ang="0">
                      <a:pos x="111" y="88"/>
                    </a:cxn>
                    <a:cxn ang="0">
                      <a:pos x="139" y="79"/>
                    </a:cxn>
                    <a:cxn ang="0">
                      <a:pos x="176" y="81"/>
                    </a:cxn>
                    <a:cxn ang="0">
                      <a:pos x="205" y="104"/>
                    </a:cxn>
                    <a:cxn ang="0">
                      <a:pos x="228" y="155"/>
                    </a:cxn>
                    <a:cxn ang="0">
                      <a:pos x="200" y="147"/>
                    </a:cxn>
                    <a:cxn ang="0">
                      <a:pos x="171" y="131"/>
                    </a:cxn>
                    <a:cxn ang="0">
                      <a:pos x="132" y="121"/>
                    </a:cxn>
                    <a:cxn ang="0">
                      <a:pos x="107" y="125"/>
                    </a:cxn>
                    <a:cxn ang="0">
                      <a:pos x="122" y="150"/>
                    </a:cxn>
                    <a:cxn ang="0">
                      <a:pos x="154" y="165"/>
                    </a:cxn>
                    <a:cxn ang="0">
                      <a:pos x="187" y="175"/>
                    </a:cxn>
                    <a:cxn ang="0">
                      <a:pos x="212" y="212"/>
                    </a:cxn>
                    <a:cxn ang="0">
                      <a:pos x="224" y="262"/>
                    </a:cxn>
                    <a:cxn ang="0">
                      <a:pos x="194" y="231"/>
                    </a:cxn>
                    <a:cxn ang="0">
                      <a:pos x="163" y="199"/>
                    </a:cxn>
                    <a:cxn ang="0">
                      <a:pos x="133" y="172"/>
                    </a:cxn>
                    <a:cxn ang="0">
                      <a:pos x="111" y="159"/>
                    </a:cxn>
                    <a:cxn ang="0">
                      <a:pos x="97" y="185"/>
                    </a:cxn>
                    <a:cxn ang="0">
                      <a:pos x="115" y="245"/>
                    </a:cxn>
                    <a:cxn ang="0">
                      <a:pos x="132" y="312"/>
                    </a:cxn>
                    <a:cxn ang="0">
                      <a:pos x="114" y="328"/>
                    </a:cxn>
                    <a:cxn ang="0">
                      <a:pos x="95" y="236"/>
                    </a:cxn>
                    <a:cxn ang="0">
                      <a:pos x="78" y="179"/>
                    </a:cxn>
                    <a:cxn ang="0">
                      <a:pos x="73" y="197"/>
                    </a:cxn>
                    <a:cxn ang="0">
                      <a:pos x="74" y="186"/>
                    </a:cxn>
                    <a:cxn ang="0">
                      <a:pos x="70" y="206"/>
                    </a:cxn>
                    <a:cxn ang="0">
                      <a:pos x="51" y="257"/>
                    </a:cxn>
                    <a:cxn ang="0">
                      <a:pos x="32" y="322"/>
                    </a:cxn>
                    <a:cxn ang="0">
                      <a:pos x="28" y="304"/>
                    </a:cxn>
                    <a:cxn ang="0">
                      <a:pos x="38" y="249"/>
                    </a:cxn>
                    <a:cxn ang="0">
                      <a:pos x="59" y="189"/>
                    </a:cxn>
                    <a:cxn ang="0">
                      <a:pos x="82" y="143"/>
                    </a:cxn>
                    <a:cxn ang="0">
                      <a:pos x="65" y="139"/>
                    </a:cxn>
                    <a:cxn ang="0">
                      <a:pos x="40" y="189"/>
                    </a:cxn>
                    <a:cxn ang="0">
                      <a:pos x="18" y="243"/>
                    </a:cxn>
                    <a:cxn ang="0">
                      <a:pos x="2" y="278"/>
                    </a:cxn>
                    <a:cxn ang="0">
                      <a:pos x="13" y="229"/>
                    </a:cxn>
                    <a:cxn ang="0">
                      <a:pos x="37" y="179"/>
                    </a:cxn>
                    <a:cxn ang="0">
                      <a:pos x="70" y="130"/>
                    </a:cxn>
                    <a:cxn ang="0">
                      <a:pos x="62" y="99"/>
                    </a:cxn>
                    <a:cxn ang="0">
                      <a:pos x="37" y="59"/>
                    </a:cxn>
                    <a:cxn ang="0">
                      <a:pos x="11" y="12"/>
                    </a:cxn>
                    <a:cxn ang="0">
                      <a:pos x="14" y="5"/>
                    </a:cxn>
                    <a:cxn ang="0">
                      <a:pos x="27" y="5"/>
                    </a:cxn>
                    <a:cxn ang="0">
                      <a:pos x="31" y="10"/>
                    </a:cxn>
                  </a:cxnLst>
                  <a:rect l="0" t="0" r="r" b="b"/>
                  <a:pathLst>
                    <a:path w="229" h="358">
                      <a:moveTo>
                        <a:pt x="43" y="31"/>
                      </a:moveTo>
                      <a:lnTo>
                        <a:pt x="47" y="39"/>
                      </a:lnTo>
                      <a:lnTo>
                        <a:pt x="51" y="44"/>
                      </a:lnTo>
                      <a:lnTo>
                        <a:pt x="55" y="51"/>
                      </a:lnTo>
                      <a:lnTo>
                        <a:pt x="60" y="58"/>
                      </a:lnTo>
                      <a:lnTo>
                        <a:pt x="64" y="63"/>
                      </a:lnTo>
                      <a:lnTo>
                        <a:pt x="68" y="66"/>
                      </a:lnTo>
                      <a:lnTo>
                        <a:pt x="72" y="69"/>
                      </a:lnTo>
                      <a:lnTo>
                        <a:pt x="70" y="58"/>
                      </a:lnTo>
                      <a:lnTo>
                        <a:pt x="67" y="44"/>
                      </a:lnTo>
                      <a:lnTo>
                        <a:pt x="65" y="30"/>
                      </a:lnTo>
                      <a:lnTo>
                        <a:pt x="63" y="1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9" y="5"/>
                      </a:lnTo>
                      <a:lnTo>
                        <a:pt x="70" y="5"/>
                      </a:lnTo>
                      <a:lnTo>
                        <a:pt x="70" y="2"/>
                      </a:lnTo>
                      <a:lnTo>
                        <a:pt x="73" y="16"/>
                      </a:lnTo>
                      <a:lnTo>
                        <a:pt x="76" y="30"/>
                      </a:lnTo>
                      <a:lnTo>
                        <a:pt x="78" y="41"/>
                      </a:lnTo>
                      <a:lnTo>
                        <a:pt x="81" y="56"/>
                      </a:lnTo>
                      <a:lnTo>
                        <a:pt x="82" y="66"/>
                      </a:lnTo>
                      <a:lnTo>
                        <a:pt x="84" y="71"/>
                      </a:lnTo>
                      <a:lnTo>
                        <a:pt x="87" y="66"/>
                      </a:lnTo>
                      <a:lnTo>
                        <a:pt x="89" y="59"/>
                      </a:lnTo>
                      <a:lnTo>
                        <a:pt x="93" y="52"/>
                      </a:lnTo>
                      <a:lnTo>
                        <a:pt x="94" y="39"/>
                      </a:lnTo>
                      <a:lnTo>
                        <a:pt x="95" y="30"/>
                      </a:lnTo>
                      <a:lnTo>
                        <a:pt x="96" y="14"/>
                      </a:lnTo>
                      <a:lnTo>
                        <a:pt x="96" y="0"/>
                      </a:lnTo>
                      <a:lnTo>
                        <a:pt x="96" y="0"/>
                      </a:lnTo>
                      <a:lnTo>
                        <a:pt x="101" y="5"/>
                      </a:lnTo>
                      <a:lnTo>
                        <a:pt x="102" y="5"/>
                      </a:lnTo>
                      <a:lnTo>
                        <a:pt x="103" y="5"/>
                      </a:lnTo>
                      <a:lnTo>
                        <a:pt x="104" y="5"/>
                      </a:lnTo>
                      <a:lnTo>
                        <a:pt x="105" y="5"/>
                      </a:lnTo>
                      <a:lnTo>
                        <a:pt x="104" y="5"/>
                      </a:lnTo>
                      <a:lnTo>
                        <a:pt x="102" y="5"/>
                      </a:lnTo>
                      <a:lnTo>
                        <a:pt x="103" y="5"/>
                      </a:lnTo>
                      <a:lnTo>
                        <a:pt x="103" y="5"/>
                      </a:lnTo>
                      <a:lnTo>
                        <a:pt x="105" y="5"/>
                      </a:lnTo>
                      <a:lnTo>
                        <a:pt x="103" y="5"/>
                      </a:lnTo>
                      <a:lnTo>
                        <a:pt x="101" y="5"/>
                      </a:lnTo>
                      <a:lnTo>
                        <a:pt x="102" y="5"/>
                      </a:lnTo>
                      <a:lnTo>
                        <a:pt x="102" y="5"/>
                      </a:lnTo>
                      <a:lnTo>
                        <a:pt x="101" y="5"/>
                      </a:lnTo>
                      <a:lnTo>
                        <a:pt x="104" y="5"/>
                      </a:lnTo>
                      <a:lnTo>
                        <a:pt x="103" y="5"/>
                      </a:lnTo>
                      <a:lnTo>
                        <a:pt x="100" y="5"/>
                      </a:lnTo>
                      <a:lnTo>
                        <a:pt x="101" y="5"/>
                      </a:lnTo>
                      <a:lnTo>
                        <a:pt x="103" y="5"/>
                      </a:lnTo>
                      <a:lnTo>
                        <a:pt x="102" y="5"/>
                      </a:lnTo>
                      <a:lnTo>
                        <a:pt x="104" y="5"/>
                      </a:lnTo>
                      <a:lnTo>
                        <a:pt x="104" y="5"/>
                      </a:lnTo>
                      <a:lnTo>
                        <a:pt x="102" y="5"/>
                      </a:lnTo>
                      <a:lnTo>
                        <a:pt x="107" y="5"/>
                      </a:lnTo>
                      <a:lnTo>
                        <a:pt x="103" y="5"/>
                      </a:lnTo>
                      <a:lnTo>
                        <a:pt x="104" y="5"/>
                      </a:lnTo>
                      <a:lnTo>
                        <a:pt x="107" y="2"/>
                      </a:lnTo>
                      <a:lnTo>
                        <a:pt x="107" y="15"/>
                      </a:lnTo>
                      <a:lnTo>
                        <a:pt x="106" y="31"/>
                      </a:lnTo>
                      <a:lnTo>
                        <a:pt x="105" y="47"/>
                      </a:lnTo>
                      <a:lnTo>
                        <a:pt x="103" y="66"/>
                      </a:lnTo>
                      <a:lnTo>
                        <a:pt x="102" y="83"/>
                      </a:lnTo>
                      <a:lnTo>
                        <a:pt x="101" y="100"/>
                      </a:lnTo>
                      <a:lnTo>
                        <a:pt x="105" y="95"/>
                      </a:lnTo>
                      <a:lnTo>
                        <a:pt x="111" y="88"/>
                      </a:lnTo>
                      <a:lnTo>
                        <a:pt x="118" y="80"/>
                      </a:lnTo>
                      <a:lnTo>
                        <a:pt x="123" y="78"/>
                      </a:lnTo>
                      <a:lnTo>
                        <a:pt x="129" y="76"/>
                      </a:lnTo>
                      <a:lnTo>
                        <a:pt x="134" y="79"/>
                      </a:lnTo>
                      <a:lnTo>
                        <a:pt x="139" y="79"/>
                      </a:lnTo>
                      <a:lnTo>
                        <a:pt x="146" y="81"/>
                      </a:lnTo>
                      <a:lnTo>
                        <a:pt x="154" y="83"/>
                      </a:lnTo>
                      <a:lnTo>
                        <a:pt x="162" y="83"/>
                      </a:lnTo>
                      <a:lnTo>
                        <a:pt x="169" y="81"/>
                      </a:lnTo>
                      <a:lnTo>
                        <a:pt x="176" y="81"/>
                      </a:lnTo>
                      <a:lnTo>
                        <a:pt x="182" y="83"/>
                      </a:lnTo>
                      <a:lnTo>
                        <a:pt x="188" y="88"/>
                      </a:lnTo>
                      <a:lnTo>
                        <a:pt x="195" y="93"/>
                      </a:lnTo>
                      <a:lnTo>
                        <a:pt x="200" y="98"/>
                      </a:lnTo>
                      <a:lnTo>
                        <a:pt x="205" y="104"/>
                      </a:lnTo>
                      <a:lnTo>
                        <a:pt x="211" y="112"/>
                      </a:lnTo>
                      <a:lnTo>
                        <a:pt x="214" y="117"/>
                      </a:lnTo>
                      <a:lnTo>
                        <a:pt x="220" y="129"/>
                      </a:lnTo>
                      <a:lnTo>
                        <a:pt x="223" y="142"/>
                      </a:lnTo>
                      <a:lnTo>
                        <a:pt x="228" y="155"/>
                      </a:lnTo>
                      <a:lnTo>
                        <a:pt x="223" y="156"/>
                      </a:lnTo>
                      <a:lnTo>
                        <a:pt x="217" y="154"/>
                      </a:lnTo>
                      <a:lnTo>
                        <a:pt x="210" y="152"/>
                      </a:lnTo>
                      <a:lnTo>
                        <a:pt x="205" y="150"/>
                      </a:lnTo>
                      <a:lnTo>
                        <a:pt x="200" y="147"/>
                      </a:lnTo>
                      <a:lnTo>
                        <a:pt x="195" y="143"/>
                      </a:lnTo>
                      <a:lnTo>
                        <a:pt x="189" y="138"/>
                      </a:lnTo>
                      <a:lnTo>
                        <a:pt x="184" y="135"/>
                      </a:lnTo>
                      <a:lnTo>
                        <a:pt x="179" y="133"/>
                      </a:lnTo>
                      <a:lnTo>
                        <a:pt x="171" y="131"/>
                      </a:lnTo>
                      <a:lnTo>
                        <a:pt x="162" y="129"/>
                      </a:lnTo>
                      <a:lnTo>
                        <a:pt x="154" y="126"/>
                      </a:lnTo>
                      <a:lnTo>
                        <a:pt x="146" y="124"/>
                      </a:lnTo>
                      <a:lnTo>
                        <a:pt x="138" y="122"/>
                      </a:lnTo>
                      <a:lnTo>
                        <a:pt x="132" y="121"/>
                      </a:lnTo>
                      <a:lnTo>
                        <a:pt x="128" y="120"/>
                      </a:lnTo>
                      <a:lnTo>
                        <a:pt x="122" y="120"/>
                      </a:lnTo>
                      <a:lnTo>
                        <a:pt x="116" y="121"/>
                      </a:lnTo>
                      <a:lnTo>
                        <a:pt x="112" y="122"/>
                      </a:lnTo>
                      <a:lnTo>
                        <a:pt x="107" y="125"/>
                      </a:lnTo>
                      <a:lnTo>
                        <a:pt x="100" y="129"/>
                      </a:lnTo>
                      <a:lnTo>
                        <a:pt x="105" y="135"/>
                      </a:lnTo>
                      <a:lnTo>
                        <a:pt x="111" y="140"/>
                      </a:lnTo>
                      <a:lnTo>
                        <a:pt x="116" y="147"/>
                      </a:lnTo>
                      <a:lnTo>
                        <a:pt x="122" y="150"/>
                      </a:lnTo>
                      <a:lnTo>
                        <a:pt x="129" y="155"/>
                      </a:lnTo>
                      <a:lnTo>
                        <a:pt x="133" y="158"/>
                      </a:lnTo>
                      <a:lnTo>
                        <a:pt x="139" y="159"/>
                      </a:lnTo>
                      <a:lnTo>
                        <a:pt x="147" y="162"/>
                      </a:lnTo>
                      <a:lnTo>
                        <a:pt x="154" y="165"/>
                      </a:lnTo>
                      <a:lnTo>
                        <a:pt x="161" y="167"/>
                      </a:lnTo>
                      <a:lnTo>
                        <a:pt x="168" y="169"/>
                      </a:lnTo>
                      <a:lnTo>
                        <a:pt x="174" y="170"/>
                      </a:lnTo>
                      <a:lnTo>
                        <a:pt x="181" y="174"/>
                      </a:lnTo>
                      <a:lnTo>
                        <a:pt x="187" y="175"/>
                      </a:lnTo>
                      <a:lnTo>
                        <a:pt x="191" y="179"/>
                      </a:lnTo>
                      <a:lnTo>
                        <a:pt x="197" y="186"/>
                      </a:lnTo>
                      <a:lnTo>
                        <a:pt x="202" y="193"/>
                      </a:lnTo>
                      <a:lnTo>
                        <a:pt x="206" y="202"/>
                      </a:lnTo>
                      <a:lnTo>
                        <a:pt x="212" y="212"/>
                      </a:lnTo>
                      <a:lnTo>
                        <a:pt x="214" y="218"/>
                      </a:lnTo>
                      <a:lnTo>
                        <a:pt x="217" y="229"/>
                      </a:lnTo>
                      <a:lnTo>
                        <a:pt x="219" y="240"/>
                      </a:lnTo>
                      <a:lnTo>
                        <a:pt x="221" y="253"/>
                      </a:lnTo>
                      <a:lnTo>
                        <a:pt x="224" y="262"/>
                      </a:lnTo>
                      <a:lnTo>
                        <a:pt x="219" y="257"/>
                      </a:lnTo>
                      <a:lnTo>
                        <a:pt x="212" y="250"/>
                      </a:lnTo>
                      <a:lnTo>
                        <a:pt x="206" y="245"/>
                      </a:lnTo>
                      <a:lnTo>
                        <a:pt x="200" y="238"/>
                      </a:lnTo>
                      <a:lnTo>
                        <a:pt x="194" y="231"/>
                      </a:lnTo>
                      <a:lnTo>
                        <a:pt x="188" y="226"/>
                      </a:lnTo>
                      <a:lnTo>
                        <a:pt x="182" y="219"/>
                      </a:lnTo>
                      <a:lnTo>
                        <a:pt x="176" y="213"/>
                      </a:lnTo>
                      <a:lnTo>
                        <a:pt x="169" y="206"/>
                      </a:lnTo>
                      <a:lnTo>
                        <a:pt x="163" y="199"/>
                      </a:lnTo>
                      <a:lnTo>
                        <a:pt x="158" y="194"/>
                      </a:lnTo>
                      <a:lnTo>
                        <a:pt x="151" y="187"/>
                      </a:lnTo>
                      <a:lnTo>
                        <a:pt x="145" y="182"/>
                      </a:lnTo>
                      <a:lnTo>
                        <a:pt x="139" y="177"/>
                      </a:lnTo>
                      <a:lnTo>
                        <a:pt x="133" y="172"/>
                      </a:lnTo>
                      <a:lnTo>
                        <a:pt x="129" y="170"/>
                      </a:lnTo>
                      <a:lnTo>
                        <a:pt x="125" y="166"/>
                      </a:lnTo>
                      <a:lnTo>
                        <a:pt x="119" y="162"/>
                      </a:lnTo>
                      <a:lnTo>
                        <a:pt x="115" y="158"/>
                      </a:lnTo>
                      <a:lnTo>
                        <a:pt x="111" y="159"/>
                      </a:lnTo>
                      <a:lnTo>
                        <a:pt x="107" y="162"/>
                      </a:lnTo>
                      <a:lnTo>
                        <a:pt x="103" y="161"/>
                      </a:lnTo>
                      <a:lnTo>
                        <a:pt x="99" y="158"/>
                      </a:lnTo>
                      <a:lnTo>
                        <a:pt x="98" y="170"/>
                      </a:lnTo>
                      <a:lnTo>
                        <a:pt x="97" y="185"/>
                      </a:lnTo>
                      <a:lnTo>
                        <a:pt x="100" y="197"/>
                      </a:lnTo>
                      <a:lnTo>
                        <a:pt x="102" y="211"/>
                      </a:lnTo>
                      <a:lnTo>
                        <a:pt x="107" y="220"/>
                      </a:lnTo>
                      <a:lnTo>
                        <a:pt x="111" y="231"/>
                      </a:lnTo>
                      <a:lnTo>
                        <a:pt x="115" y="245"/>
                      </a:lnTo>
                      <a:lnTo>
                        <a:pt x="119" y="259"/>
                      </a:lnTo>
                      <a:lnTo>
                        <a:pt x="123" y="268"/>
                      </a:lnTo>
                      <a:lnTo>
                        <a:pt x="127" y="278"/>
                      </a:lnTo>
                      <a:lnTo>
                        <a:pt x="131" y="297"/>
                      </a:lnTo>
                      <a:lnTo>
                        <a:pt x="132" y="312"/>
                      </a:lnTo>
                      <a:lnTo>
                        <a:pt x="135" y="331"/>
                      </a:lnTo>
                      <a:lnTo>
                        <a:pt x="138" y="349"/>
                      </a:lnTo>
                      <a:lnTo>
                        <a:pt x="125" y="349"/>
                      </a:lnTo>
                      <a:lnTo>
                        <a:pt x="122" y="349"/>
                      </a:lnTo>
                      <a:lnTo>
                        <a:pt x="114" y="328"/>
                      </a:lnTo>
                      <a:lnTo>
                        <a:pt x="108" y="307"/>
                      </a:lnTo>
                      <a:lnTo>
                        <a:pt x="103" y="290"/>
                      </a:lnTo>
                      <a:lnTo>
                        <a:pt x="100" y="273"/>
                      </a:lnTo>
                      <a:lnTo>
                        <a:pt x="98" y="255"/>
                      </a:lnTo>
                      <a:lnTo>
                        <a:pt x="95" y="236"/>
                      </a:lnTo>
                      <a:lnTo>
                        <a:pt x="90" y="209"/>
                      </a:lnTo>
                      <a:lnTo>
                        <a:pt x="87" y="200"/>
                      </a:lnTo>
                      <a:lnTo>
                        <a:pt x="84" y="184"/>
                      </a:lnTo>
                      <a:lnTo>
                        <a:pt x="81" y="177"/>
                      </a:lnTo>
                      <a:lnTo>
                        <a:pt x="78" y="179"/>
                      </a:lnTo>
                      <a:lnTo>
                        <a:pt x="75" y="181"/>
                      </a:lnTo>
                      <a:lnTo>
                        <a:pt x="74" y="191"/>
                      </a:lnTo>
                      <a:lnTo>
                        <a:pt x="74" y="186"/>
                      </a:lnTo>
                      <a:lnTo>
                        <a:pt x="74" y="192"/>
                      </a:lnTo>
                      <a:lnTo>
                        <a:pt x="73" y="197"/>
                      </a:lnTo>
                      <a:lnTo>
                        <a:pt x="72" y="198"/>
                      </a:lnTo>
                      <a:lnTo>
                        <a:pt x="74" y="197"/>
                      </a:lnTo>
                      <a:lnTo>
                        <a:pt x="73" y="194"/>
                      </a:lnTo>
                      <a:lnTo>
                        <a:pt x="74" y="189"/>
                      </a:lnTo>
                      <a:lnTo>
                        <a:pt x="74" y="186"/>
                      </a:lnTo>
                      <a:lnTo>
                        <a:pt x="74" y="187"/>
                      </a:lnTo>
                      <a:lnTo>
                        <a:pt x="74" y="192"/>
                      </a:lnTo>
                      <a:lnTo>
                        <a:pt x="75" y="197"/>
                      </a:lnTo>
                      <a:lnTo>
                        <a:pt x="73" y="198"/>
                      </a:lnTo>
                      <a:lnTo>
                        <a:pt x="70" y="206"/>
                      </a:lnTo>
                      <a:lnTo>
                        <a:pt x="65" y="218"/>
                      </a:lnTo>
                      <a:lnTo>
                        <a:pt x="61" y="227"/>
                      </a:lnTo>
                      <a:lnTo>
                        <a:pt x="58" y="236"/>
                      </a:lnTo>
                      <a:lnTo>
                        <a:pt x="54" y="248"/>
                      </a:lnTo>
                      <a:lnTo>
                        <a:pt x="51" y="257"/>
                      </a:lnTo>
                      <a:lnTo>
                        <a:pt x="47" y="268"/>
                      </a:lnTo>
                      <a:lnTo>
                        <a:pt x="43" y="280"/>
                      </a:lnTo>
                      <a:lnTo>
                        <a:pt x="40" y="293"/>
                      </a:lnTo>
                      <a:lnTo>
                        <a:pt x="36" y="307"/>
                      </a:lnTo>
                      <a:lnTo>
                        <a:pt x="32" y="322"/>
                      </a:lnTo>
                      <a:lnTo>
                        <a:pt x="29" y="339"/>
                      </a:lnTo>
                      <a:lnTo>
                        <a:pt x="24" y="357"/>
                      </a:lnTo>
                      <a:lnTo>
                        <a:pt x="26" y="335"/>
                      </a:lnTo>
                      <a:lnTo>
                        <a:pt x="27" y="321"/>
                      </a:lnTo>
                      <a:lnTo>
                        <a:pt x="28" y="304"/>
                      </a:lnTo>
                      <a:lnTo>
                        <a:pt x="29" y="295"/>
                      </a:lnTo>
                      <a:lnTo>
                        <a:pt x="31" y="287"/>
                      </a:lnTo>
                      <a:lnTo>
                        <a:pt x="33" y="273"/>
                      </a:lnTo>
                      <a:lnTo>
                        <a:pt x="36" y="260"/>
                      </a:lnTo>
                      <a:lnTo>
                        <a:pt x="38" y="249"/>
                      </a:lnTo>
                      <a:lnTo>
                        <a:pt x="43" y="236"/>
                      </a:lnTo>
                      <a:lnTo>
                        <a:pt x="47" y="224"/>
                      </a:lnTo>
                      <a:lnTo>
                        <a:pt x="52" y="211"/>
                      </a:lnTo>
                      <a:lnTo>
                        <a:pt x="56" y="197"/>
                      </a:lnTo>
                      <a:lnTo>
                        <a:pt x="59" y="189"/>
                      </a:lnTo>
                      <a:lnTo>
                        <a:pt x="63" y="181"/>
                      </a:lnTo>
                      <a:lnTo>
                        <a:pt x="68" y="172"/>
                      </a:lnTo>
                      <a:lnTo>
                        <a:pt x="73" y="164"/>
                      </a:lnTo>
                      <a:lnTo>
                        <a:pt x="77" y="154"/>
                      </a:lnTo>
                      <a:lnTo>
                        <a:pt x="82" y="143"/>
                      </a:lnTo>
                      <a:lnTo>
                        <a:pt x="80" y="139"/>
                      </a:lnTo>
                      <a:lnTo>
                        <a:pt x="76" y="133"/>
                      </a:lnTo>
                      <a:lnTo>
                        <a:pt x="73" y="129"/>
                      </a:lnTo>
                      <a:lnTo>
                        <a:pt x="70" y="132"/>
                      </a:lnTo>
                      <a:lnTo>
                        <a:pt x="65" y="139"/>
                      </a:lnTo>
                      <a:lnTo>
                        <a:pt x="60" y="147"/>
                      </a:lnTo>
                      <a:lnTo>
                        <a:pt x="55" y="154"/>
                      </a:lnTo>
                      <a:lnTo>
                        <a:pt x="51" y="164"/>
                      </a:lnTo>
                      <a:lnTo>
                        <a:pt x="45" y="177"/>
                      </a:lnTo>
                      <a:lnTo>
                        <a:pt x="40" y="189"/>
                      </a:lnTo>
                      <a:lnTo>
                        <a:pt x="36" y="199"/>
                      </a:lnTo>
                      <a:lnTo>
                        <a:pt x="31" y="207"/>
                      </a:lnTo>
                      <a:lnTo>
                        <a:pt x="27" y="218"/>
                      </a:lnTo>
                      <a:lnTo>
                        <a:pt x="22" y="230"/>
                      </a:lnTo>
                      <a:lnTo>
                        <a:pt x="18" y="243"/>
                      </a:lnTo>
                      <a:lnTo>
                        <a:pt x="14" y="255"/>
                      </a:lnTo>
                      <a:lnTo>
                        <a:pt x="9" y="268"/>
                      </a:lnTo>
                      <a:lnTo>
                        <a:pt x="5" y="282"/>
                      </a:lnTo>
                      <a:lnTo>
                        <a:pt x="0" y="298"/>
                      </a:lnTo>
                      <a:lnTo>
                        <a:pt x="2" y="278"/>
                      </a:lnTo>
                      <a:lnTo>
                        <a:pt x="4" y="262"/>
                      </a:lnTo>
                      <a:lnTo>
                        <a:pt x="5" y="248"/>
                      </a:lnTo>
                      <a:lnTo>
                        <a:pt x="6" y="244"/>
                      </a:lnTo>
                      <a:lnTo>
                        <a:pt x="9" y="238"/>
                      </a:lnTo>
                      <a:lnTo>
                        <a:pt x="13" y="229"/>
                      </a:lnTo>
                      <a:lnTo>
                        <a:pt x="17" y="219"/>
                      </a:lnTo>
                      <a:lnTo>
                        <a:pt x="22" y="209"/>
                      </a:lnTo>
                      <a:lnTo>
                        <a:pt x="27" y="199"/>
                      </a:lnTo>
                      <a:lnTo>
                        <a:pt x="33" y="187"/>
                      </a:lnTo>
                      <a:lnTo>
                        <a:pt x="37" y="179"/>
                      </a:lnTo>
                      <a:lnTo>
                        <a:pt x="43" y="170"/>
                      </a:lnTo>
                      <a:lnTo>
                        <a:pt x="49" y="159"/>
                      </a:lnTo>
                      <a:lnTo>
                        <a:pt x="55" y="149"/>
                      </a:lnTo>
                      <a:lnTo>
                        <a:pt x="60" y="142"/>
                      </a:lnTo>
                      <a:lnTo>
                        <a:pt x="70" y="130"/>
                      </a:lnTo>
                      <a:lnTo>
                        <a:pt x="75" y="125"/>
                      </a:lnTo>
                      <a:lnTo>
                        <a:pt x="78" y="123"/>
                      </a:lnTo>
                      <a:lnTo>
                        <a:pt x="73" y="117"/>
                      </a:lnTo>
                      <a:lnTo>
                        <a:pt x="67" y="108"/>
                      </a:lnTo>
                      <a:lnTo>
                        <a:pt x="62" y="99"/>
                      </a:lnTo>
                      <a:lnTo>
                        <a:pt x="57" y="92"/>
                      </a:lnTo>
                      <a:lnTo>
                        <a:pt x="52" y="85"/>
                      </a:lnTo>
                      <a:lnTo>
                        <a:pt x="47" y="78"/>
                      </a:lnTo>
                      <a:lnTo>
                        <a:pt x="43" y="71"/>
                      </a:lnTo>
                      <a:lnTo>
                        <a:pt x="37" y="59"/>
                      </a:lnTo>
                      <a:lnTo>
                        <a:pt x="32" y="48"/>
                      </a:lnTo>
                      <a:lnTo>
                        <a:pt x="26" y="38"/>
                      </a:lnTo>
                      <a:lnTo>
                        <a:pt x="19" y="26"/>
                      </a:lnTo>
                      <a:lnTo>
                        <a:pt x="14" y="19"/>
                      </a:lnTo>
                      <a:lnTo>
                        <a:pt x="11" y="12"/>
                      </a:lnTo>
                      <a:lnTo>
                        <a:pt x="7" y="4"/>
                      </a:lnTo>
                      <a:lnTo>
                        <a:pt x="14" y="5"/>
                      </a:lnTo>
                      <a:lnTo>
                        <a:pt x="14" y="5"/>
                      </a:lnTo>
                      <a:lnTo>
                        <a:pt x="14" y="5"/>
                      </a:lnTo>
                      <a:lnTo>
                        <a:pt x="14" y="5"/>
                      </a:lnTo>
                      <a:lnTo>
                        <a:pt x="14" y="5"/>
                      </a:lnTo>
                      <a:lnTo>
                        <a:pt x="14" y="5"/>
                      </a:lnTo>
                      <a:lnTo>
                        <a:pt x="14" y="5"/>
                      </a:lnTo>
                      <a:lnTo>
                        <a:pt x="14" y="5"/>
                      </a:lnTo>
                      <a:lnTo>
                        <a:pt x="27" y="5"/>
                      </a:lnTo>
                      <a:lnTo>
                        <a:pt x="27" y="5"/>
                      </a:lnTo>
                      <a:lnTo>
                        <a:pt x="27" y="5"/>
                      </a:lnTo>
                      <a:lnTo>
                        <a:pt x="27" y="5"/>
                      </a:lnTo>
                      <a:lnTo>
                        <a:pt x="27" y="5"/>
                      </a:lnTo>
                      <a:lnTo>
                        <a:pt x="31" y="10"/>
                      </a:lnTo>
                      <a:lnTo>
                        <a:pt x="37" y="22"/>
                      </a:lnTo>
                      <a:lnTo>
                        <a:pt x="43" y="31"/>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1040" name="Group 25"/>
                <p:cNvGrpSpPr/>
                <p:nvPr/>
              </p:nvGrpSpPr>
              <p:grpSpPr>
                <a:xfrm>
                  <a:off x="1985" y="1419"/>
                  <a:ext cx="465" cy="349"/>
                  <a:chOff x="1985" y="1419"/>
                  <a:chExt cx="465" cy="349"/>
                </a:xfrm>
              </p:grpSpPr>
              <p:sp>
                <p:nvSpPr>
                  <p:cNvPr id="4" name="Freeform 26"/>
                  <p:cNvSpPr/>
                  <p:nvPr/>
                </p:nvSpPr>
                <p:spPr bwMode="ltGray">
                  <a:xfrm>
                    <a:off x="2030" y="1419"/>
                    <a:ext cx="420" cy="326"/>
                  </a:xfrm>
                  <a:custGeom>
                    <a:avLst/>
                    <a:gdLst/>
                    <a:ahLst/>
                    <a:cxnLst>
                      <a:cxn ang="0">
                        <a:pos x="159" y="41"/>
                      </a:cxn>
                      <a:cxn ang="0">
                        <a:pos x="193" y="13"/>
                      </a:cxn>
                      <a:cxn ang="0">
                        <a:pos x="233" y="2"/>
                      </a:cxn>
                      <a:cxn ang="0">
                        <a:pos x="279" y="2"/>
                      </a:cxn>
                      <a:cxn ang="0">
                        <a:pos x="290" y="6"/>
                      </a:cxn>
                      <a:cxn ang="0">
                        <a:pos x="260" y="14"/>
                      </a:cxn>
                      <a:cxn ang="0">
                        <a:pos x="225" y="25"/>
                      </a:cxn>
                      <a:cxn ang="0">
                        <a:pos x="186" y="52"/>
                      </a:cxn>
                      <a:cxn ang="0">
                        <a:pos x="183" y="89"/>
                      </a:cxn>
                      <a:cxn ang="0">
                        <a:pos x="240" y="66"/>
                      </a:cxn>
                      <a:cxn ang="0">
                        <a:pos x="288" y="64"/>
                      </a:cxn>
                      <a:cxn ang="0">
                        <a:pos x="338" y="69"/>
                      </a:cxn>
                      <a:cxn ang="0">
                        <a:pos x="397" y="75"/>
                      </a:cxn>
                      <a:cxn ang="0">
                        <a:pos x="398" y="76"/>
                      </a:cxn>
                      <a:cxn ang="0">
                        <a:pos x="341" y="79"/>
                      </a:cxn>
                      <a:cxn ang="0">
                        <a:pos x="288" y="80"/>
                      </a:cxn>
                      <a:cxn ang="0">
                        <a:pos x="242" y="86"/>
                      </a:cxn>
                      <a:cxn ang="0">
                        <a:pos x="191" y="98"/>
                      </a:cxn>
                      <a:cxn ang="0">
                        <a:pos x="212" y="118"/>
                      </a:cxn>
                      <a:cxn ang="0">
                        <a:pos x="227" y="136"/>
                      </a:cxn>
                      <a:cxn ang="0">
                        <a:pos x="175" y="119"/>
                      </a:cxn>
                      <a:cxn ang="0">
                        <a:pos x="165" y="129"/>
                      </a:cxn>
                      <a:cxn ang="0">
                        <a:pos x="221" y="138"/>
                      </a:cxn>
                      <a:cxn ang="0">
                        <a:pos x="269" y="150"/>
                      </a:cxn>
                      <a:cxn ang="0">
                        <a:pos x="306" y="181"/>
                      </a:cxn>
                      <a:cxn ang="0">
                        <a:pos x="335" y="223"/>
                      </a:cxn>
                      <a:cxn ang="0">
                        <a:pos x="329" y="231"/>
                      </a:cxn>
                      <a:cxn ang="0">
                        <a:pos x="290" y="204"/>
                      </a:cxn>
                      <a:cxn ang="0">
                        <a:pos x="248" y="174"/>
                      </a:cxn>
                      <a:cxn ang="0">
                        <a:pos x="202" y="154"/>
                      </a:cxn>
                      <a:cxn ang="0">
                        <a:pos x="173" y="148"/>
                      </a:cxn>
                      <a:cxn ang="0">
                        <a:pos x="196" y="181"/>
                      </a:cxn>
                      <a:cxn ang="0">
                        <a:pos x="227" y="223"/>
                      </a:cxn>
                      <a:cxn ang="0">
                        <a:pos x="244" y="262"/>
                      </a:cxn>
                      <a:cxn ang="0">
                        <a:pos x="243" y="299"/>
                      </a:cxn>
                      <a:cxn ang="0">
                        <a:pos x="222" y="259"/>
                      </a:cxn>
                      <a:cxn ang="0">
                        <a:pos x="199" y="215"/>
                      </a:cxn>
                      <a:cxn ang="0">
                        <a:pos x="173" y="177"/>
                      </a:cxn>
                      <a:cxn ang="0">
                        <a:pos x="150" y="142"/>
                      </a:cxn>
                      <a:cxn ang="0">
                        <a:pos x="109" y="162"/>
                      </a:cxn>
                      <a:cxn ang="0">
                        <a:pos x="77" y="210"/>
                      </a:cxn>
                      <a:cxn ang="0">
                        <a:pos x="49" y="260"/>
                      </a:cxn>
                      <a:cxn ang="0">
                        <a:pos x="18" y="306"/>
                      </a:cxn>
                      <a:cxn ang="0">
                        <a:pos x="8" y="301"/>
                      </a:cxn>
                      <a:cxn ang="0">
                        <a:pos x="45" y="243"/>
                      </a:cxn>
                      <a:cxn ang="0">
                        <a:pos x="78" y="198"/>
                      </a:cxn>
                      <a:cxn ang="0">
                        <a:pos x="107" y="154"/>
                      </a:cxn>
                      <a:cxn ang="0">
                        <a:pos x="132" y="120"/>
                      </a:cxn>
                      <a:cxn ang="0">
                        <a:pos x="95" y="79"/>
                      </a:cxn>
                      <a:cxn ang="0">
                        <a:pos x="42" y="57"/>
                      </a:cxn>
                      <a:cxn ang="0">
                        <a:pos x="19" y="45"/>
                      </a:cxn>
                      <a:cxn ang="0">
                        <a:pos x="60" y="58"/>
                      </a:cxn>
                      <a:cxn ang="0">
                        <a:pos x="116" y="86"/>
                      </a:cxn>
                    </a:cxnLst>
                    <a:rect l="0" t="0" r="r" b="b"/>
                    <a:pathLst>
                      <a:path w="420" h="326">
                        <a:moveTo>
                          <a:pt x="132" y="83"/>
                        </a:moveTo>
                        <a:lnTo>
                          <a:pt x="135" y="74"/>
                        </a:lnTo>
                        <a:lnTo>
                          <a:pt x="140" y="65"/>
                        </a:lnTo>
                        <a:lnTo>
                          <a:pt x="146" y="57"/>
                        </a:lnTo>
                        <a:lnTo>
                          <a:pt x="152" y="48"/>
                        </a:lnTo>
                        <a:lnTo>
                          <a:pt x="159" y="41"/>
                        </a:lnTo>
                        <a:lnTo>
                          <a:pt x="164" y="34"/>
                        </a:lnTo>
                        <a:lnTo>
                          <a:pt x="170" y="29"/>
                        </a:lnTo>
                        <a:lnTo>
                          <a:pt x="176" y="25"/>
                        </a:lnTo>
                        <a:lnTo>
                          <a:pt x="181" y="20"/>
                        </a:lnTo>
                        <a:lnTo>
                          <a:pt x="187" y="17"/>
                        </a:lnTo>
                        <a:lnTo>
                          <a:pt x="193" y="13"/>
                        </a:lnTo>
                        <a:lnTo>
                          <a:pt x="199" y="10"/>
                        </a:lnTo>
                        <a:lnTo>
                          <a:pt x="204" y="8"/>
                        </a:lnTo>
                        <a:lnTo>
                          <a:pt x="212" y="6"/>
                        </a:lnTo>
                        <a:lnTo>
                          <a:pt x="220" y="5"/>
                        </a:lnTo>
                        <a:lnTo>
                          <a:pt x="226" y="3"/>
                        </a:lnTo>
                        <a:lnTo>
                          <a:pt x="233" y="2"/>
                        </a:lnTo>
                        <a:lnTo>
                          <a:pt x="241" y="2"/>
                        </a:lnTo>
                        <a:lnTo>
                          <a:pt x="248" y="1"/>
                        </a:lnTo>
                        <a:lnTo>
                          <a:pt x="258" y="1"/>
                        </a:lnTo>
                        <a:lnTo>
                          <a:pt x="265" y="1"/>
                        </a:lnTo>
                        <a:lnTo>
                          <a:pt x="272" y="2"/>
                        </a:lnTo>
                        <a:lnTo>
                          <a:pt x="279" y="2"/>
                        </a:lnTo>
                        <a:lnTo>
                          <a:pt x="285" y="1"/>
                        </a:lnTo>
                        <a:lnTo>
                          <a:pt x="293" y="1"/>
                        </a:lnTo>
                        <a:lnTo>
                          <a:pt x="300" y="0"/>
                        </a:lnTo>
                        <a:lnTo>
                          <a:pt x="296" y="2"/>
                        </a:lnTo>
                        <a:lnTo>
                          <a:pt x="293" y="3"/>
                        </a:lnTo>
                        <a:lnTo>
                          <a:pt x="290" y="6"/>
                        </a:lnTo>
                        <a:lnTo>
                          <a:pt x="287" y="10"/>
                        </a:lnTo>
                        <a:lnTo>
                          <a:pt x="281" y="10"/>
                        </a:lnTo>
                        <a:lnTo>
                          <a:pt x="275" y="10"/>
                        </a:lnTo>
                        <a:lnTo>
                          <a:pt x="270" y="11"/>
                        </a:lnTo>
                        <a:lnTo>
                          <a:pt x="265" y="12"/>
                        </a:lnTo>
                        <a:lnTo>
                          <a:pt x="260" y="14"/>
                        </a:lnTo>
                        <a:lnTo>
                          <a:pt x="254" y="15"/>
                        </a:lnTo>
                        <a:lnTo>
                          <a:pt x="248" y="17"/>
                        </a:lnTo>
                        <a:lnTo>
                          <a:pt x="242" y="19"/>
                        </a:lnTo>
                        <a:lnTo>
                          <a:pt x="236" y="20"/>
                        </a:lnTo>
                        <a:lnTo>
                          <a:pt x="231" y="22"/>
                        </a:lnTo>
                        <a:lnTo>
                          <a:pt x="225" y="25"/>
                        </a:lnTo>
                        <a:lnTo>
                          <a:pt x="218" y="28"/>
                        </a:lnTo>
                        <a:lnTo>
                          <a:pt x="212" y="31"/>
                        </a:lnTo>
                        <a:lnTo>
                          <a:pt x="205" y="35"/>
                        </a:lnTo>
                        <a:lnTo>
                          <a:pt x="199" y="39"/>
                        </a:lnTo>
                        <a:lnTo>
                          <a:pt x="192" y="45"/>
                        </a:lnTo>
                        <a:lnTo>
                          <a:pt x="186" y="52"/>
                        </a:lnTo>
                        <a:lnTo>
                          <a:pt x="180" y="61"/>
                        </a:lnTo>
                        <a:lnTo>
                          <a:pt x="173" y="73"/>
                        </a:lnTo>
                        <a:lnTo>
                          <a:pt x="167" y="86"/>
                        </a:lnTo>
                        <a:lnTo>
                          <a:pt x="159" y="101"/>
                        </a:lnTo>
                        <a:lnTo>
                          <a:pt x="172" y="95"/>
                        </a:lnTo>
                        <a:lnTo>
                          <a:pt x="183" y="89"/>
                        </a:lnTo>
                        <a:lnTo>
                          <a:pt x="197" y="82"/>
                        </a:lnTo>
                        <a:lnTo>
                          <a:pt x="212" y="75"/>
                        </a:lnTo>
                        <a:lnTo>
                          <a:pt x="218" y="73"/>
                        </a:lnTo>
                        <a:lnTo>
                          <a:pt x="225" y="70"/>
                        </a:lnTo>
                        <a:lnTo>
                          <a:pt x="232" y="69"/>
                        </a:lnTo>
                        <a:lnTo>
                          <a:pt x="240" y="66"/>
                        </a:lnTo>
                        <a:lnTo>
                          <a:pt x="249" y="65"/>
                        </a:lnTo>
                        <a:lnTo>
                          <a:pt x="256" y="64"/>
                        </a:lnTo>
                        <a:lnTo>
                          <a:pt x="263" y="64"/>
                        </a:lnTo>
                        <a:lnTo>
                          <a:pt x="272" y="63"/>
                        </a:lnTo>
                        <a:lnTo>
                          <a:pt x="281" y="64"/>
                        </a:lnTo>
                        <a:lnTo>
                          <a:pt x="288" y="64"/>
                        </a:lnTo>
                        <a:lnTo>
                          <a:pt x="297" y="65"/>
                        </a:lnTo>
                        <a:lnTo>
                          <a:pt x="305" y="65"/>
                        </a:lnTo>
                        <a:lnTo>
                          <a:pt x="313" y="66"/>
                        </a:lnTo>
                        <a:lnTo>
                          <a:pt x="321" y="67"/>
                        </a:lnTo>
                        <a:lnTo>
                          <a:pt x="329" y="68"/>
                        </a:lnTo>
                        <a:lnTo>
                          <a:pt x="338" y="69"/>
                        </a:lnTo>
                        <a:lnTo>
                          <a:pt x="346" y="69"/>
                        </a:lnTo>
                        <a:lnTo>
                          <a:pt x="354" y="70"/>
                        </a:lnTo>
                        <a:lnTo>
                          <a:pt x="364" y="71"/>
                        </a:lnTo>
                        <a:lnTo>
                          <a:pt x="374" y="72"/>
                        </a:lnTo>
                        <a:lnTo>
                          <a:pt x="383" y="74"/>
                        </a:lnTo>
                        <a:lnTo>
                          <a:pt x="397" y="75"/>
                        </a:lnTo>
                        <a:lnTo>
                          <a:pt x="402" y="75"/>
                        </a:lnTo>
                        <a:lnTo>
                          <a:pt x="406" y="75"/>
                        </a:lnTo>
                        <a:lnTo>
                          <a:pt x="411" y="77"/>
                        </a:lnTo>
                        <a:lnTo>
                          <a:pt x="419" y="80"/>
                        </a:lnTo>
                        <a:lnTo>
                          <a:pt x="404" y="77"/>
                        </a:lnTo>
                        <a:lnTo>
                          <a:pt x="398" y="76"/>
                        </a:lnTo>
                        <a:lnTo>
                          <a:pt x="392" y="76"/>
                        </a:lnTo>
                        <a:lnTo>
                          <a:pt x="379" y="77"/>
                        </a:lnTo>
                        <a:lnTo>
                          <a:pt x="370" y="78"/>
                        </a:lnTo>
                        <a:lnTo>
                          <a:pt x="360" y="78"/>
                        </a:lnTo>
                        <a:lnTo>
                          <a:pt x="350" y="78"/>
                        </a:lnTo>
                        <a:lnTo>
                          <a:pt x="341" y="79"/>
                        </a:lnTo>
                        <a:lnTo>
                          <a:pt x="332" y="79"/>
                        </a:lnTo>
                        <a:lnTo>
                          <a:pt x="325" y="78"/>
                        </a:lnTo>
                        <a:lnTo>
                          <a:pt x="315" y="78"/>
                        </a:lnTo>
                        <a:lnTo>
                          <a:pt x="305" y="78"/>
                        </a:lnTo>
                        <a:lnTo>
                          <a:pt x="296" y="79"/>
                        </a:lnTo>
                        <a:lnTo>
                          <a:pt x="288" y="80"/>
                        </a:lnTo>
                        <a:lnTo>
                          <a:pt x="279" y="80"/>
                        </a:lnTo>
                        <a:lnTo>
                          <a:pt x="272" y="80"/>
                        </a:lnTo>
                        <a:lnTo>
                          <a:pt x="264" y="81"/>
                        </a:lnTo>
                        <a:lnTo>
                          <a:pt x="256" y="83"/>
                        </a:lnTo>
                        <a:lnTo>
                          <a:pt x="249" y="84"/>
                        </a:lnTo>
                        <a:lnTo>
                          <a:pt x="242" y="86"/>
                        </a:lnTo>
                        <a:lnTo>
                          <a:pt x="235" y="87"/>
                        </a:lnTo>
                        <a:lnTo>
                          <a:pt x="227" y="89"/>
                        </a:lnTo>
                        <a:lnTo>
                          <a:pt x="219" y="92"/>
                        </a:lnTo>
                        <a:lnTo>
                          <a:pt x="212" y="93"/>
                        </a:lnTo>
                        <a:lnTo>
                          <a:pt x="199" y="97"/>
                        </a:lnTo>
                        <a:lnTo>
                          <a:pt x="191" y="98"/>
                        </a:lnTo>
                        <a:lnTo>
                          <a:pt x="180" y="104"/>
                        </a:lnTo>
                        <a:lnTo>
                          <a:pt x="164" y="109"/>
                        </a:lnTo>
                        <a:lnTo>
                          <a:pt x="180" y="111"/>
                        </a:lnTo>
                        <a:lnTo>
                          <a:pt x="199" y="112"/>
                        </a:lnTo>
                        <a:lnTo>
                          <a:pt x="203" y="113"/>
                        </a:lnTo>
                        <a:lnTo>
                          <a:pt x="212" y="118"/>
                        </a:lnTo>
                        <a:lnTo>
                          <a:pt x="217" y="120"/>
                        </a:lnTo>
                        <a:lnTo>
                          <a:pt x="223" y="123"/>
                        </a:lnTo>
                        <a:lnTo>
                          <a:pt x="224" y="125"/>
                        </a:lnTo>
                        <a:lnTo>
                          <a:pt x="227" y="130"/>
                        </a:lnTo>
                        <a:lnTo>
                          <a:pt x="233" y="140"/>
                        </a:lnTo>
                        <a:lnTo>
                          <a:pt x="227" y="136"/>
                        </a:lnTo>
                        <a:lnTo>
                          <a:pt x="219" y="131"/>
                        </a:lnTo>
                        <a:lnTo>
                          <a:pt x="212" y="129"/>
                        </a:lnTo>
                        <a:lnTo>
                          <a:pt x="199" y="125"/>
                        </a:lnTo>
                        <a:lnTo>
                          <a:pt x="190" y="123"/>
                        </a:lnTo>
                        <a:lnTo>
                          <a:pt x="180" y="120"/>
                        </a:lnTo>
                        <a:lnTo>
                          <a:pt x="175" y="119"/>
                        </a:lnTo>
                        <a:lnTo>
                          <a:pt x="165" y="120"/>
                        </a:lnTo>
                        <a:lnTo>
                          <a:pt x="158" y="122"/>
                        </a:lnTo>
                        <a:lnTo>
                          <a:pt x="148" y="123"/>
                        </a:lnTo>
                        <a:lnTo>
                          <a:pt x="153" y="125"/>
                        </a:lnTo>
                        <a:lnTo>
                          <a:pt x="158" y="127"/>
                        </a:lnTo>
                        <a:lnTo>
                          <a:pt x="165" y="129"/>
                        </a:lnTo>
                        <a:lnTo>
                          <a:pt x="173" y="129"/>
                        </a:lnTo>
                        <a:lnTo>
                          <a:pt x="186" y="129"/>
                        </a:lnTo>
                        <a:lnTo>
                          <a:pt x="194" y="131"/>
                        </a:lnTo>
                        <a:lnTo>
                          <a:pt x="204" y="133"/>
                        </a:lnTo>
                        <a:lnTo>
                          <a:pt x="212" y="136"/>
                        </a:lnTo>
                        <a:lnTo>
                          <a:pt x="221" y="138"/>
                        </a:lnTo>
                        <a:lnTo>
                          <a:pt x="231" y="141"/>
                        </a:lnTo>
                        <a:lnTo>
                          <a:pt x="240" y="143"/>
                        </a:lnTo>
                        <a:lnTo>
                          <a:pt x="248" y="145"/>
                        </a:lnTo>
                        <a:lnTo>
                          <a:pt x="254" y="146"/>
                        </a:lnTo>
                        <a:lnTo>
                          <a:pt x="261" y="148"/>
                        </a:lnTo>
                        <a:lnTo>
                          <a:pt x="269" y="150"/>
                        </a:lnTo>
                        <a:lnTo>
                          <a:pt x="277" y="154"/>
                        </a:lnTo>
                        <a:lnTo>
                          <a:pt x="285" y="158"/>
                        </a:lnTo>
                        <a:lnTo>
                          <a:pt x="289" y="160"/>
                        </a:lnTo>
                        <a:lnTo>
                          <a:pt x="295" y="167"/>
                        </a:lnTo>
                        <a:lnTo>
                          <a:pt x="302" y="174"/>
                        </a:lnTo>
                        <a:lnTo>
                          <a:pt x="306" y="181"/>
                        </a:lnTo>
                        <a:lnTo>
                          <a:pt x="311" y="188"/>
                        </a:lnTo>
                        <a:lnTo>
                          <a:pt x="316" y="195"/>
                        </a:lnTo>
                        <a:lnTo>
                          <a:pt x="320" y="202"/>
                        </a:lnTo>
                        <a:lnTo>
                          <a:pt x="325" y="208"/>
                        </a:lnTo>
                        <a:lnTo>
                          <a:pt x="329" y="215"/>
                        </a:lnTo>
                        <a:lnTo>
                          <a:pt x="335" y="223"/>
                        </a:lnTo>
                        <a:lnTo>
                          <a:pt x="339" y="232"/>
                        </a:lnTo>
                        <a:lnTo>
                          <a:pt x="345" y="238"/>
                        </a:lnTo>
                        <a:lnTo>
                          <a:pt x="351" y="246"/>
                        </a:lnTo>
                        <a:lnTo>
                          <a:pt x="343" y="240"/>
                        </a:lnTo>
                        <a:lnTo>
                          <a:pt x="337" y="236"/>
                        </a:lnTo>
                        <a:lnTo>
                          <a:pt x="329" y="231"/>
                        </a:lnTo>
                        <a:lnTo>
                          <a:pt x="321" y="225"/>
                        </a:lnTo>
                        <a:lnTo>
                          <a:pt x="315" y="220"/>
                        </a:lnTo>
                        <a:lnTo>
                          <a:pt x="309" y="215"/>
                        </a:lnTo>
                        <a:lnTo>
                          <a:pt x="303" y="212"/>
                        </a:lnTo>
                        <a:lnTo>
                          <a:pt x="297" y="208"/>
                        </a:lnTo>
                        <a:lnTo>
                          <a:pt x="290" y="204"/>
                        </a:lnTo>
                        <a:lnTo>
                          <a:pt x="284" y="200"/>
                        </a:lnTo>
                        <a:lnTo>
                          <a:pt x="278" y="196"/>
                        </a:lnTo>
                        <a:lnTo>
                          <a:pt x="271" y="191"/>
                        </a:lnTo>
                        <a:lnTo>
                          <a:pt x="263" y="186"/>
                        </a:lnTo>
                        <a:lnTo>
                          <a:pt x="255" y="179"/>
                        </a:lnTo>
                        <a:lnTo>
                          <a:pt x="248" y="174"/>
                        </a:lnTo>
                        <a:lnTo>
                          <a:pt x="241" y="170"/>
                        </a:lnTo>
                        <a:lnTo>
                          <a:pt x="234" y="166"/>
                        </a:lnTo>
                        <a:lnTo>
                          <a:pt x="226" y="162"/>
                        </a:lnTo>
                        <a:lnTo>
                          <a:pt x="219" y="159"/>
                        </a:lnTo>
                        <a:lnTo>
                          <a:pt x="212" y="157"/>
                        </a:lnTo>
                        <a:lnTo>
                          <a:pt x="202" y="154"/>
                        </a:lnTo>
                        <a:lnTo>
                          <a:pt x="192" y="151"/>
                        </a:lnTo>
                        <a:lnTo>
                          <a:pt x="185" y="150"/>
                        </a:lnTo>
                        <a:lnTo>
                          <a:pt x="178" y="147"/>
                        </a:lnTo>
                        <a:lnTo>
                          <a:pt x="167" y="142"/>
                        </a:lnTo>
                        <a:lnTo>
                          <a:pt x="156" y="137"/>
                        </a:lnTo>
                        <a:lnTo>
                          <a:pt x="173" y="148"/>
                        </a:lnTo>
                        <a:lnTo>
                          <a:pt x="174" y="150"/>
                        </a:lnTo>
                        <a:lnTo>
                          <a:pt x="178" y="155"/>
                        </a:lnTo>
                        <a:lnTo>
                          <a:pt x="182" y="160"/>
                        </a:lnTo>
                        <a:lnTo>
                          <a:pt x="187" y="167"/>
                        </a:lnTo>
                        <a:lnTo>
                          <a:pt x="192" y="173"/>
                        </a:lnTo>
                        <a:lnTo>
                          <a:pt x="196" y="181"/>
                        </a:lnTo>
                        <a:lnTo>
                          <a:pt x="202" y="188"/>
                        </a:lnTo>
                        <a:lnTo>
                          <a:pt x="207" y="194"/>
                        </a:lnTo>
                        <a:lnTo>
                          <a:pt x="212" y="200"/>
                        </a:lnTo>
                        <a:lnTo>
                          <a:pt x="216" y="207"/>
                        </a:lnTo>
                        <a:lnTo>
                          <a:pt x="223" y="216"/>
                        </a:lnTo>
                        <a:lnTo>
                          <a:pt x="227" y="223"/>
                        </a:lnTo>
                        <a:lnTo>
                          <a:pt x="231" y="229"/>
                        </a:lnTo>
                        <a:lnTo>
                          <a:pt x="235" y="236"/>
                        </a:lnTo>
                        <a:lnTo>
                          <a:pt x="238" y="243"/>
                        </a:lnTo>
                        <a:lnTo>
                          <a:pt x="241" y="250"/>
                        </a:lnTo>
                        <a:lnTo>
                          <a:pt x="243" y="255"/>
                        </a:lnTo>
                        <a:lnTo>
                          <a:pt x="244" y="262"/>
                        </a:lnTo>
                        <a:lnTo>
                          <a:pt x="245" y="272"/>
                        </a:lnTo>
                        <a:lnTo>
                          <a:pt x="246" y="281"/>
                        </a:lnTo>
                        <a:lnTo>
                          <a:pt x="247" y="290"/>
                        </a:lnTo>
                        <a:lnTo>
                          <a:pt x="249" y="299"/>
                        </a:lnTo>
                        <a:lnTo>
                          <a:pt x="250" y="308"/>
                        </a:lnTo>
                        <a:lnTo>
                          <a:pt x="243" y="299"/>
                        </a:lnTo>
                        <a:lnTo>
                          <a:pt x="238" y="292"/>
                        </a:lnTo>
                        <a:lnTo>
                          <a:pt x="233" y="286"/>
                        </a:lnTo>
                        <a:lnTo>
                          <a:pt x="231" y="281"/>
                        </a:lnTo>
                        <a:lnTo>
                          <a:pt x="227" y="274"/>
                        </a:lnTo>
                        <a:lnTo>
                          <a:pt x="225" y="267"/>
                        </a:lnTo>
                        <a:lnTo>
                          <a:pt x="222" y="259"/>
                        </a:lnTo>
                        <a:lnTo>
                          <a:pt x="218" y="251"/>
                        </a:lnTo>
                        <a:lnTo>
                          <a:pt x="214" y="242"/>
                        </a:lnTo>
                        <a:lnTo>
                          <a:pt x="211" y="235"/>
                        </a:lnTo>
                        <a:lnTo>
                          <a:pt x="207" y="227"/>
                        </a:lnTo>
                        <a:lnTo>
                          <a:pt x="202" y="220"/>
                        </a:lnTo>
                        <a:lnTo>
                          <a:pt x="199" y="215"/>
                        </a:lnTo>
                        <a:lnTo>
                          <a:pt x="193" y="208"/>
                        </a:lnTo>
                        <a:lnTo>
                          <a:pt x="187" y="201"/>
                        </a:lnTo>
                        <a:lnTo>
                          <a:pt x="182" y="196"/>
                        </a:lnTo>
                        <a:lnTo>
                          <a:pt x="177" y="190"/>
                        </a:lnTo>
                        <a:lnTo>
                          <a:pt x="176" y="184"/>
                        </a:lnTo>
                        <a:lnTo>
                          <a:pt x="173" y="177"/>
                        </a:lnTo>
                        <a:lnTo>
                          <a:pt x="169" y="170"/>
                        </a:lnTo>
                        <a:lnTo>
                          <a:pt x="166" y="163"/>
                        </a:lnTo>
                        <a:lnTo>
                          <a:pt x="164" y="161"/>
                        </a:lnTo>
                        <a:lnTo>
                          <a:pt x="158" y="154"/>
                        </a:lnTo>
                        <a:lnTo>
                          <a:pt x="154" y="148"/>
                        </a:lnTo>
                        <a:lnTo>
                          <a:pt x="150" y="142"/>
                        </a:lnTo>
                        <a:lnTo>
                          <a:pt x="145" y="136"/>
                        </a:lnTo>
                        <a:lnTo>
                          <a:pt x="138" y="140"/>
                        </a:lnTo>
                        <a:lnTo>
                          <a:pt x="131" y="144"/>
                        </a:lnTo>
                        <a:lnTo>
                          <a:pt x="123" y="151"/>
                        </a:lnTo>
                        <a:lnTo>
                          <a:pt x="115" y="156"/>
                        </a:lnTo>
                        <a:lnTo>
                          <a:pt x="109" y="162"/>
                        </a:lnTo>
                        <a:lnTo>
                          <a:pt x="105" y="168"/>
                        </a:lnTo>
                        <a:lnTo>
                          <a:pt x="99" y="176"/>
                        </a:lnTo>
                        <a:lnTo>
                          <a:pt x="93" y="186"/>
                        </a:lnTo>
                        <a:lnTo>
                          <a:pt x="87" y="193"/>
                        </a:lnTo>
                        <a:lnTo>
                          <a:pt x="81" y="202"/>
                        </a:lnTo>
                        <a:lnTo>
                          <a:pt x="77" y="210"/>
                        </a:lnTo>
                        <a:lnTo>
                          <a:pt x="72" y="218"/>
                        </a:lnTo>
                        <a:lnTo>
                          <a:pt x="67" y="226"/>
                        </a:lnTo>
                        <a:lnTo>
                          <a:pt x="64" y="233"/>
                        </a:lnTo>
                        <a:lnTo>
                          <a:pt x="59" y="242"/>
                        </a:lnTo>
                        <a:lnTo>
                          <a:pt x="55" y="250"/>
                        </a:lnTo>
                        <a:lnTo>
                          <a:pt x="49" y="260"/>
                        </a:lnTo>
                        <a:lnTo>
                          <a:pt x="43" y="269"/>
                        </a:lnTo>
                        <a:lnTo>
                          <a:pt x="37" y="280"/>
                        </a:lnTo>
                        <a:lnTo>
                          <a:pt x="31" y="289"/>
                        </a:lnTo>
                        <a:lnTo>
                          <a:pt x="27" y="294"/>
                        </a:lnTo>
                        <a:lnTo>
                          <a:pt x="22" y="300"/>
                        </a:lnTo>
                        <a:lnTo>
                          <a:pt x="18" y="306"/>
                        </a:lnTo>
                        <a:lnTo>
                          <a:pt x="12" y="312"/>
                        </a:lnTo>
                        <a:lnTo>
                          <a:pt x="7" y="317"/>
                        </a:lnTo>
                        <a:lnTo>
                          <a:pt x="0" y="325"/>
                        </a:lnTo>
                        <a:lnTo>
                          <a:pt x="2" y="316"/>
                        </a:lnTo>
                        <a:lnTo>
                          <a:pt x="4" y="309"/>
                        </a:lnTo>
                        <a:lnTo>
                          <a:pt x="8" y="301"/>
                        </a:lnTo>
                        <a:lnTo>
                          <a:pt x="12" y="294"/>
                        </a:lnTo>
                        <a:lnTo>
                          <a:pt x="19" y="284"/>
                        </a:lnTo>
                        <a:lnTo>
                          <a:pt x="26" y="274"/>
                        </a:lnTo>
                        <a:lnTo>
                          <a:pt x="33" y="262"/>
                        </a:lnTo>
                        <a:lnTo>
                          <a:pt x="39" y="253"/>
                        </a:lnTo>
                        <a:lnTo>
                          <a:pt x="45" y="243"/>
                        </a:lnTo>
                        <a:lnTo>
                          <a:pt x="51" y="235"/>
                        </a:lnTo>
                        <a:lnTo>
                          <a:pt x="56" y="227"/>
                        </a:lnTo>
                        <a:lnTo>
                          <a:pt x="61" y="220"/>
                        </a:lnTo>
                        <a:lnTo>
                          <a:pt x="66" y="214"/>
                        </a:lnTo>
                        <a:lnTo>
                          <a:pt x="72" y="206"/>
                        </a:lnTo>
                        <a:lnTo>
                          <a:pt x="78" y="198"/>
                        </a:lnTo>
                        <a:lnTo>
                          <a:pt x="84" y="190"/>
                        </a:lnTo>
                        <a:lnTo>
                          <a:pt x="90" y="181"/>
                        </a:lnTo>
                        <a:lnTo>
                          <a:pt x="95" y="174"/>
                        </a:lnTo>
                        <a:lnTo>
                          <a:pt x="101" y="166"/>
                        </a:lnTo>
                        <a:lnTo>
                          <a:pt x="104" y="160"/>
                        </a:lnTo>
                        <a:lnTo>
                          <a:pt x="107" y="154"/>
                        </a:lnTo>
                        <a:lnTo>
                          <a:pt x="109" y="149"/>
                        </a:lnTo>
                        <a:lnTo>
                          <a:pt x="112" y="143"/>
                        </a:lnTo>
                        <a:lnTo>
                          <a:pt x="116" y="138"/>
                        </a:lnTo>
                        <a:lnTo>
                          <a:pt x="122" y="131"/>
                        </a:lnTo>
                        <a:lnTo>
                          <a:pt x="128" y="125"/>
                        </a:lnTo>
                        <a:lnTo>
                          <a:pt x="132" y="120"/>
                        </a:lnTo>
                        <a:lnTo>
                          <a:pt x="137" y="114"/>
                        </a:lnTo>
                        <a:lnTo>
                          <a:pt x="135" y="109"/>
                        </a:lnTo>
                        <a:lnTo>
                          <a:pt x="133" y="101"/>
                        </a:lnTo>
                        <a:lnTo>
                          <a:pt x="121" y="97"/>
                        </a:lnTo>
                        <a:lnTo>
                          <a:pt x="108" y="88"/>
                        </a:lnTo>
                        <a:lnTo>
                          <a:pt x="95" y="79"/>
                        </a:lnTo>
                        <a:lnTo>
                          <a:pt x="87" y="74"/>
                        </a:lnTo>
                        <a:lnTo>
                          <a:pt x="81" y="71"/>
                        </a:lnTo>
                        <a:lnTo>
                          <a:pt x="71" y="66"/>
                        </a:lnTo>
                        <a:lnTo>
                          <a:pt x="61" y="63"/>
                        </a:lnTo>
                        <a:lnTo>
                          <a:pt x="50" y="60"/>
                        </a:lnTo>
                        <a:lnTo>
                          <a:pt x="42" y="57"/>
                        </a:lnTo>
                        <a:lnTo>
                          <a:pt x="32" y="53"/>
                        </a:lnTo>
                        <a:lnTo>
                          <a:pt x="23" y="51"/>
                        </a:lnTo>
                        <a:lnTo>
                          <a:pt x="14" y="49"/>
                        </a:lnTo>
                        <a:lnTo>
                          <a:pt x="7" y="47"/>
                        </a:lnTo>
                        <a:lnTo>
                          <a:pt x="14" y="46"/>
                        </a:lnTo>
                        <a:lnTo>
                          <a:pt x="19" y="45"/>
                        </a:lnTo>
                        <a:lnTo>
                          <a:pt x="23" y="44"/>
                        </a:lnTo>
                        <a:lnTo>
                          <a:pt x="28" y="44"/>
                        </a:lnTo>
                        <a:lnTo>
                          <a:pt x="33" y="44"/>
                        </a:lnTo>
                        <a:lnTo>
                          <a:pt x="43" y="49"/>
                        </a:lnTo>
                        <a:lnTo>
                          <a:pt x="51" y="53"/>
                        </a:lnTo>
                        <a:lnTo>
                          <a:pt x="60" y="58"/>
                        </a:lnTo>
                        <a:lnTo>
                          <a:pt x="69" y="63"/>
                        </a:lnTo>
                        <a:lnTo>
                          <a:pt x="79" y="68"/>
                        </a:lnTo>
                        <a:lnTo>
                          <a:pt x="89" y="74"/>
                        </a:lnTo>
                        <a:lnTo>
                          <a:pt x="96" y="77"/>
                        </a:lnTo>
                        <a:lnTo>
                          <a:pt x="109" y="84"/>
                        </a:lnTo>
                        <a:lnTo>
                          <a:pt x="116" y="86"/>
                        </a:lnTo>
                        <a:lnTo>
                          <a:pt x="122" y="85"/>
                        </a:lnTo>
                        <a:lnTo>
                          <a:pt x="127" y="84"/>
                        </a:lnTo>
                        <a:lnTo>
                          <a:pt x="132" y="83"/>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51" name="Freeform 27"/>
                  <p:cNvSpPr/>
                  <p:nvPr/>
                </p:nvSpPr>
                <p:spPr bwMode="ltGray">
                  <a:xfrm>
                    <a:off x="2175" y="1585"/>
                    <a:ext cx="38" cy="181"/>
                  </a:xfrm>
                  <a:custGeom>
                    <a:avLst/>
                    <a:gdLst/>
                    <a:ahLst/>
                    <a:cxnLst>
                      <a:cxn ang="0">
                        <a:pos x="20" y="0"/>
                      </a:cxn>
                      <a:cxn ang="0">
                        <a:pos x="24" y="8"/>
                      </a:cxn>
                      <a:cxn ang="0">
                        <a:pos x="27" y="14"/>
                      </a:cxn>
                      <a:cxn ang="0">
                        <a:pos x="33" y="22"/>
                      </a:cxn>
                      <a:cxn ang="0">
                        <a:pos x="35" y="30"/>
                      </a:cxn>
                      <a:cxn ang="0">
                        <a:pos x="36" y="41"/>
                      </a:cxn>
                      <a:cxn ang="0">
                        <a:pos x="36" y="53"/>
                      </a:cxn>
                      <a:cxn ang="0">
                        <a:pos x="37" y="61"/>
                      </a:cxn>
                      <a:cxn ang="0">
                        <a:pos x="36" y="70"/>
                      </a:cxn>
                      <a:cxn ang="0">
                        <a:pos x="35" y="81"/>
                      </a:cxn>
                      <a:cxn ang="0">
                        <a:pos x="33" y="91"/>
                      </a:cxn>
                      <a:cxn ang="0">
                        <a:pos x="30" y="106"/>
                      </a:cxn>
                      <a:cxn ang="0">
                        <a:pos x="28" y="114"/>
                      </a:cxn>
                      <a:cxn ang="0">
                        <a:pos x="23" y="124"/>
                      </a:cxn>
                      <a:cxn ang="0">
                        <a:pos x="17" y="135"/>
                      </a:cxn>
                      <a:cxn ang="0">
                        <a:pos x="12" y="145"/>
                      </a:cxn>
                      <a:cxn ang="0">
                        <a:pos x="7" y="155"/>
                      </a:cxn>
                      <a:cxn ang="0">
                        <a:pos x="3" y="163"/>
                      </a:cxn>
                      <a:cxn ang="0">
                        <a:pos x="0" y="180"/>
                      </a:cxn>
                      <a:cxn ang="0">
                        <a:pos x="1" y="163"/>
                      </a:cxn>
                      <a:cxn ang="0">
                        <a:pos x="3" y="152"/>
                      </a:cxn>
                      <a:cxn ang="0">
                        <a:pos x="4" y="141"/>
                      </a:cxn>
                      <a:cxn ang="0">
                        <a:pos x="5" y="130"/>
                      </a:cxn>
                      <a:cxn ang="0">
                        <a:pos x="7" y="116"/>
                      </a:cxn>
                      <a:cxn ang="0">
                        <a:pos x="9" y="106"/>
                      </a:cxn>
                      <a:cxn ang="0">
                        <a:pos x="12" y="96"/>
                      </a:cxn>
                      <a:cxn ang="0">
                        <a:pos x="15" y="87"/>
                      </a:cxn>
                      <a:cxn ang="0">
                        <a:pos x="17" y="77"/>
                      </a:cxn>
                      <a:cxn ang="0">
                        <a:pos x="20" y="67"/>
                      </a:cxn>
                      <a:cxn ang="0">
                        <a:pos x="21" y="57"/>
                      </a:cxn>
                      <a:cxn ang="0">
                        <a:pos x="22" y="49"/>
                      </a:cxn>
                      <a:cxn ang="0">
                        <a:pos x="23" y="39"/>
                      </a:cxn>
                      <a:cxn ang="0">
                        <a:pos x="23" y="28"/>
                      </a:cxn>
                      <a:cxn ang="0">
                        <a:pos x="23" y="14"/>
                      </a:cxn>
                      <a:cxn ang="0">
                        <a:pos x="22" y="8"/>
                      </a:cxn>
                      <a:cxn ang="0">
                        <a:pos x="20" y="0"/>
                      </a:cxn>
                    </a:cxnLst>
                    <a:rect l="0" t="0" r="r" b="b"/>
                    <a:pathLst>
                      <a:path w="38" h="181">
                        <a:moveTo>
                          <a:pt x="20" y="0"/>
                        </a:moveTo>
                        <a:lnTo>
                          <a:pt x="24" y="8"/>
                        </a:lnTo>
                        <a:lnTo>
                          <a:pt x="27" y="14"/>
                        </a:lnTo>
                        <a:lnTo>
                          <a:pt x="33" y="22"/>
                        </a:lnTo>
                        <a:lnTo>
                          <a:pt x="35" y="30"/>
                        </a:lnTo>
                        <a:lnTo>
                          <a:pt x="36" y="41"/>
                        </a:lnTo>
                        <a:lnTo>
                          <a:pt x="36" y="53"/>
                        </a:lnTo>
                        <a:lnTo>
                          <a:pt x="37" y="61"/>
                        </a:lnTo>
                        <a:lnTo>
                          <a:pt x="36" y="70"/>
                        </a:lnTo>
                        <a:lnTo>
                          <a:pt x="35" y="81"/>
                        </a:lnTo>
                        <a:lnTo>
                          <a:pt x="33" y="91"/>
                        </a:lnTo>
                        <a:lnTo>
                          <a:pt x="30" y="106"/>
                        </a:lnTo>
                        <a:lnTo>
                          <a:pt x="28" y="114"/>
                        </a:lnTo>
                        <a:lnTo>
                          <a:pt x="23" y="124"/>
                        </a:lnTo>
                        <a:lnTo>
                          <a:pt x="17" y="135"/>
                        </a:lnTo>
                        <a:lnTo>
                          <a:pt x="12" y="145"/>
                        </a:lnTo>
                        <a:lnTo>
                          <a:pt x="7" y="155"/>
                        </a:lnTo>
                        <a:lnTo>
                          <a:pt x="3" y="163"/>
                        </a:lnTo>
                        <a:lnTo>
                          <a:pt x="0" y="180"/>
                        </a:lnTo>
                        <a:lnTo>
                          <a:pt x="1" y="163"/>
                        </a:lnTo>
                        <a:lnTo>
                          <a:pt x="3" y="152"/>
                        </a:lnTo>
                        <a:lnTo>
                          <a:pt x="4" y="141"/>
                        </a:lnTo>
                        <a:lnTo>
                          <a:pt x="5" y="130"/>
                        </a:lnTo>
                        <a:lnTo>
                          <a:pt x="7" y="116"/>
                        </a:lnTo>
                        <a:lnTo>
                          <a:pt x="9" y="106"/>
                        </a:lnTo>
                        <a:lnTo>
                          <a:pt x="12" y="96"/>
                        </a:lnTo>
                        <a:lnTo>
                          <a:pt x="15" y="87"/>
                        </a:lnTo>
                        <a:lnTo>
                          <a:pt x="17" y="77"/>
                        </a:lnTo>
                        <a:lnTo>
                          <a:pt x="20" y="67"/>
                        </a:lnTo>
                        <a:lnTo>
                          <a:pt x="21" y="57"/>
                        </a:lnTo>
                        <a:lnTo>
                          <a:pt x="22" y="49"/>
                        </a:lnTo>
                        <a:lnTo>
                          <a:pt x="23" y="39"/>
                        </a:lnTo>
                        <a:lnTo>
                          <a:pt x="23" y="28"/>
                        </a:lnTo>
                        <a:lnTo>
                          <a:pt x="23" y="14"/>
                        </a:lnTo>
                        <a:lnTo>
                          <a:pt x="22" y="8"/>
                        </a:lnTo>
                        <a:lnTo>
                          <a:pt x="20" y="0"/>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52" name="Freeform 28"/>
                  <p:cNvSpPr/>
                  <p:nvPr/>
                </p:nvSpPr>
                <p:spPr bwMode="ltGray">
                  <a:xfrm>
                    <a:off x="1991" y="1486"/>
                    <a:ext cx="168" cy="48"/>
                  </a:xfrm>
                  <a:custGeom>
                    <a:avLst/>
                    <a:gdLst/>
                    <a:ahLst/>
                    <a:cxnLst>
                      <a:cxn ang="0">
                        <a:pos x="167" y="47"/>
                      </a:cxn>
                      <a:cxn ang="0">
                        <a:pos x="164" y="38"/>
                      </a:cxn>
                      <a:cxn ang="0">
                        <a:pos x="160" y="31"/>
                      </a:cxn>
                      <a:cxn ang="0">
                        <a:pos x="157" y="30"/>
                      </a:cxn>
                      <a:cxn ang="0">
                        <a:pos x="150" y="28"/>
                      </a:cxn>
                      <a:cxn ang="0">
                        <a:pos x="144" y="26"/>
                      </a:cxn>
                      <a:cxn ang="0">
                        <a:pos x="137" y="28"/>
                      </a:cxn>
                      <a:cxn ang="0">
                        <a:pos x="130" y="29"/>
                      </a:cxn>
                      <a:cxn ang="0">
                        <a:pos x="121" y="25"/>
                      </a:cxn>
                      <a:cxn ang="0">
                        <a:pos x="109" y="21"/>
                      </a:cxn>
                      <a:cxn ang="0">
                        <a:pos x="98" y="17"/>
                      </a:cxn>
                      <a:cxn ang="0">
                        <a:pos x="91" y="15"/>
                      </a:cxn>
                      <a:cxn ang="0">
                        <a:pos x="78" y="12"/>
                      </a:cxn>
                      <a:cxn ang="0">
                        <a:pos x="66" y="8"/>
                      </a:cxn>
                      <a:cxn ang="0">
                        <a:pos x="54" y="4"/>
                      </a:cxn>
                      <a:cxn ang="0">
                        <a:pos x="41" y="1"/>
                      </a:cxn>
                      <a:cxn ang="0">
                        <a:pos x="28" y="0"/>
                      </a:cxn>
                      <a:cxn ang="0">
                        <a:pos x="15" y="0"/>
                      </a:cxn>
                      <a:cxn ang="0">
                        <a:pos x="12" y="1"/>
                      </a:cxn>
                      <a:cxn ang="0">
                        <a:pos x="7" y="4"/>
                      </a:cxn>
                      <a:cxn ang="0">
                        <a:pos x="3" y="7"/>
                      </a:cxn>
                      <a:cxn ang="0">
                        <a:pos x="0" y="10"/>
                      </a:cxn>
                      <a:cxn ang="0">
                        <a:pos x="5" y="10"/>
                      </a:cxn>
                      <a:cxn ang="0">
                        <a:pos x="12" y="11"/>
                      </a:cxn>
                      <a:cxn ang="0">
                        <a:pos x="18" y="12"/>
                      </a:cxn>
                      <a:cxn ang="0">
                        <a:pos x="23" y="11"/>
                      </a:cxn>
                      <a:cxn ang="0">
                        <a:pos x="29" y="10"/>
                      </a:cxn>
                      <a:cxn ang="0">
                        <a:pos x="38" y="10"/>
                      </a:cxn>
                      <a:cxn ang="0">
                        <a:pos x="50" y="10"/>
                      </a:cxn>
                      <a:cxn ang="0">
                        <a:pos x="60" y="12"/>
                      </a:cxn>
                      <a:cxn ang="0">
                        <a:pos x="70" y="13"/>
                      </a:cxn>
                      <a:cxn ang="0">
                        <a:pos x="79" y="15"/>
                      </a:cxn>
                      <a:cxn ang="0">
                        <a:pos x="89" y="16"/>
                      </a:cxn>
                      <a:cxn ang="0">
                        <a:pos x="98" y="18"/>
                      </a:cxn>
                      <a:cxn ang="0">
                        <a:pos x="106" y="22"/>
                      </a:cxn>
                      <a:cxn ang="0">
                        <a:pos x="114" y="26"/>
                      </a:cxn>
                      <a:cxn ang="0">
                        <a:pos x="123" y="30"/>
                      </a:cxn>
                      <a:cxn ang="0">
                        <a:pos x="127" y="30"/>
                      </a:cxn>
                      <a:cxn ang="0">
                        <a:pos x="131" y="30"/>
                      </a:cxn>
                      <a:cxn ang="0">
                        <a:pos x="137" y="33"/>
                      </a:cxn>
                      <a:cxn ang="0">
                        <a:pos x="144" y="36"/>
                      </a:cxn>
                      <a:cxn ang="0">
                        <a:pos x="150" y="38"/>
                      </a:cxn>
                      <a:cxn ang="0">
                        <a:pos x="158" y="42"/>
                      </a:cxn>
                      <a:cxn ang="0">
                        <a:pos x="164" y="45"/>
                      </a:cxn>
                      <a:cxn ang="0">
                        <a:pos x="167" y="47"/>
                      </a:cxn>
                    </a:cxnLst>
                    <a:rect l="0" t="0" r="r" b="b"/>
                    <a:pathLst>
                      <a:path w="168" h="48">
                        <a:moveTo>
                          <a:pt x="167" y="47"/>
                        </a:moveTo>
                        <a:lnTo>
                          <a:pt x="164" y="38"/>
                        </a:lnTo>
                        <a:lnTo>
                          <a:pt x="160" y="31"/>
                        </a:lnTo>
                        <a:lnTo>
                          <a:pt x="157" y="30"/>
                        </a:lnTo>
                        <a:lnTo>
                          <a:pt x="150" y="28"/>
                        </a:lnTo>
                        <a:lnTo>
                          <a:pt x="144" y="26"/>
                        </a:lnTo>
                        <a:lnTo>
                          <a:pt x="137" y="28"/>
                        </a:lnTo>
                        <a:lnTo>
                          <a:pt x="130" y="29"/>
                        </a:lnTo>
                        <a:lnTo>
                          <a:pt x="121" y="25"/>
                        </a:lnTo>
                        <a:lnTo>
                          <a:pt x="109" y="21"/>
                        </a:lnTo>
                        <a:lnTo>
                          <a:pt x="98" y="17"/>
                        </a:lnTo>
                        <a:lnTo>
                          <a:pt x="91" y="15"/>
                        </a:lnTo>
                        <a:lnTo>
                          <a:pt x="78" y="12"/>
                        </a:lnTo>
                        <a:lnTo>
                          <a:pt x="66" y="8"/>
                        </a:lnTo>
                        <a:lnTo>
                          <a:pt x="54" y="4"/>
                        </a:lnTo>
                        <a:lnTo>
                          <a:pt x="41" y="1"/>
                        </a:lnTo>
                        <a:lnTo>
                          <a:pt x="28" y="0"/>
                        </a:lnTo>
                        <a:lnTo>
                          <a:pt x="15" y="0"/>
                        </a:lnTo>
                        <a:lnTo>
                          <a:pt x="12" y="1"/>
                        </a:lnTo>
                        <a:lnTo>
                          <a:pt x="7" y="4"/>
                        </a:lnTo>
                        <a:lnTo>
                          <a:pt x="3" y="7"/>
                        </a:lnTo>
                        <a:lnTo>
                          <a:pt x="0" y="10"/>
                        </a:lnTo>
                        <a:lnTo>
                          <a:pt x="5" y="10"/>
                        </a:lnTo>
                        <a:lnTo>
                          <a:pt x="12" y="11"/>
                        </a:lnTo>
                        <a:lnTo>
                          <a:pt x="18" y="12"/>
                        </a:lnTo>
                        <a:lnTo>
                          <a:pt x="23" y="11"/>
                        </a:lnTo>
                        <a:lnTo>
                          <a:pt x="29" y="10"/>
                        </a:lnTo>
                        <a:lnTo>
                          <a:pt x="38" y="10"/>
                        </a:lnTo>
                        <a:lnTo>
                          <a:pt x="50" y="10"/>
                        </a:lnTo>
                        <a:lnTo>
                          <a:pt x="60" y="12"/>
                        </a:lnTo>
                        <a:lnTo>
                          <a:pt x="70" y="13"/>
                        </a:lnTo>
                        <a:lnTo>
                          <a:pt x="79" y="15"/>
                        </a:lnTo>
                        <a:lnTo>
                          <a:pt x="89" y="16"/>
                        </a:lnTo>
                        <a:lnTo>
                          <a:pt x="98" y="18"/>
                        </a:lnTo>
                        <a:lnTo>
                          <a:pt x="106" y="22"/>
                        </a:lnTo>
                        <a:lnTo>
                          <a:pt x="114" y="26"/>
                        </a:lnTo>
                        <a:lnTo>
                          <a:pt x="123" y="30"/>
                        </a:lnTo>
                        <a:lnTo>
                          <a:pt x="127" y="30"/>
                        </a:lnTo>
                        <a:lnTo>
                          <a:pt x="131" y="30"/>
                        </a:lnTo>
                        <a:lnTo>
                          <a:pt x="137" y="33"/>
                        </a:lnTo>
                        <a:lnTo>
                          <a:pt x="144" y="36"/>
                        </a:lnTo>
                        <a:lnTo>
                          <a:pt x="150" y="38"/>
                        </a:lnTo>
                        <a:lnTo>
                          <a:pt x="158" y="42"/>
                        </a:lnTo>
                        <a:lnTo>
                          <a:pt x="164" y="45"/>
                        </a:lnTo>
                        <a:lnTo>
                          <a:pt x="167" y="47"/>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53" name="Freeform 29"/>
                  <p:cNvSpPr/>
                  <p:nvPr/>
                </p:nvSpPr>
                <p:spPr bwMode="ltGray">
                  <a:xfrm>
                    <a:off x="1985" y="1514"/>
                    <a:ext cx="173" cy="20"/>
                  </a:xfrm>
                  <a:custGeom>
                    <a:avLst/>
                    <a:gdLst/>
                    <a:ahLst/>
                    <a:cxnLst>
                      <a:cxn ang="0">
                        <a:pos x="172" y="19"/>
                      </a:cxn>
                      <a:cxn ang="0">
                        <a:pos x="167" y="17"/>
                      </a:cxn>
                      <a:cxn ang="0">
                        <a:pos x="163" y="15"/>
                      </a:cxn>
                      <a:cxn ang="0">
                        <a:pos x="157" y="13"/>
                      </a:cxn>
                      <a:cxn ang="0">
                        <a:pos x="152" y="11"/>
                      </a:cxn>
                      <a:cxn ang="0">
                        <a:pos x="146" y="9"/>
                      </a:cxn>
                      <a:cxn ang="0">
                        <a:pos x="138" y="6"/>
                      </a:cxn>
                      <a:cxn ang="0">
                        <a:pos x="131" y="2"/>
                      </a:cxn>
                      <a:cxn ang="0">
                        <a:pos x="125" y="2"/>
                      </a:cxn>
                      <a:cxn ang="0">
                        <a:pos x="118" y="3"/>
                      </a:cxn>
                      <a:cxn ang="0">
                        <a:pos x="108" y="5"/>
                      </a:cxn>
                      <a:cxn ang="0">
                        <a:pos x="103" y="5"/>
                      </a:cxn>
                      <a:cxn ang="0">
                        <a:pos x="91" y="3"/>
                      </a:cxn>
                      <a:cxn ang="0">
                        <a:pos x="77" y="1"/>
                      </a:cxn>
                      <a:cxn ang="0">
                        <a:pos x="67" y="0"/>
                      </a:cxn>
                      <a:cxn ang="0">
                        <a:pos x="55" y="0"/>
                      </a:cxn>
                      <a:cxn ang="0">
                        <a:pos x="43" y="0"/>
                      </a:cxn>
                      <a:cxn ang="0">
                        <a:pos x="35" y="1"/>
                      </a:cxn>
                      <a:cxn ang="0">
                        <a:pos x="26" y="2"/>
                      </a:cxn>
                      <a:cxn ang="0">
                        <a:pos x="18" y="3"/>
                      </a:cxn>
                      <a:cxn ang="0">
                        <a:pos x="9" y="4"/>
                      </a:cxn>
                      <a:cxn ang="0">
                        <a:pos x="8" y="8"/>
                      </a:cxn>
                      <a:cxn ang="0">
                        <a:pos x="6" y="11"/>
                      </a:cxn>
                      <a:cxn ang="0">
                        <a:pos x="4" y="14"/>
                      </a:cxn>
                      <a:cxn ang="0">
                        <a:pos x="0" y="16"/>
                      </a:cxn>
                      <a:cxn ang="0">
                        <a:pos x="7" y="15"/>
                      </a:cxn>
                      <a:cxn ang="0">
                        <a:pos x="15" y="13"/>
                      </a:cxn>
                      <a:cxn ang="0">
                        <a:pos x="21" y="12"/>
                      </a:cxn>
                      <a:cxn ang="0">
                        <a:pos x="29" y="11"/>
                      </a:cxn>
                      <a:cxn ang="0">
                        <a:pos x="36" y="10"/>
                      </a:cxn>
                      <a:cxn ang="0">
                        <a:pos x="49" y="9"/>
                      </a:cxn>
                      <a:cxn ang="0">
                        <a:pos x="62" y="8"/>
                      </a:cxn>
                      <a:cxn ang="0">
                        <a:pos x="77" y="7"/>
                      </a:cxn>
                      <a:cxn ang="0">
                        <a:pos x="92" y="6"/>
                      </a:cxn>
                      <a:cxn ang="0">
                        <a:pos x="106" y="6"/>
                      </a:cxn>
                      <a:cxn ang="0">
                        <a:pos x="118" y="7"/>
                      </a:cxn>
                      <a:cxn ang="0">
                        <a:pos x="126" y="9"/>
                      </a:cxn>
                      <a:cxn ang="0">
                        <a:pos x="135" y="11"/>
                      </a:cxn>
                      <a:cxn ang="0">
                        <a:pos x="145" y="13"/>
                      </a:cxn>
                      <a:cxn ang="0">
                        <a:pos x="155" y="16"/>
                      </a:cxn>
                      <a:cxn ang="0">
                        <a:pos x="163" y="17"/>
                      </a:cxn>
                      <a:cxn ang="0">
                        <a:pos x="172" y="19"/>
                      </a:cxn>
                    </a:cxnLst>
                    <a:rect l="0" t="0" r="r" b="b"/>
                    <a:pathLst>
                      <a:path w="173" h="20">
                        <a:moveTo>
                          <a:pt x="172" y="19"/>
                        </a:moveTo>
                        <a:lnTo>
                          <a:pt x="167" y="17"/>
                        </a:lnTo>
                        <a:lnTo>
                          <a:pt x="163" y="15"/>
                        </a:lnTo>
                        <a:lnTo>
                          <a:pt x="157" y="13"/>
                        </a:lnTo>
                        <a:lnTo>
                          <a:pt x="152" y="11"/>
                        </a:lnTo>
                        <a:lnTo>
                          <a:pt x="146" y="9"/>
                        </a:lnTo>
                        <a:lnTo>
                          <a:pt x="138" y="6"/>
                        </a:lnTo>
                        <a:lnTo>
                          <a:pt x="131" y="2"/>
                        </a:lnTo>
                        <a:lnTo>
                          <a:pt x="125" y="2"/>
                        </a:lnTo>
                        <a:lnTo>
                          <a:pt x="118" y="3"/>
                        </a:lnTo>
                        <a:lnTo>
                          <a:pt x="108" y="5"/>
                        </a:lnTo>
                        <a:lnTo>
                          <a:pt x="103" y="5"/>
                        </a:lnTo>
                        <a:lnTo>
                          <a:pt x="91" y="3"/>
                        </a:lnTo>
                        <a:lnTo>
                          <a:pt x="77" y="1"/>
                        </a:lnTo>
                        <a:lnTo>
                          <a:pt x="67" y="0"/>
                        </a:lnTo>
                        <a:lnTo>
                          <a:pt x="55" y="0"/>
                        </a:lnTo>
                        <a:lnTo>
                          <a:pt x="43" y="0"/>
                        </a:lnTo>
                        <a:lnTo>
                          <a:pt x="35" y="1"/>
                        </a:lnTo>
                        <a:lnTo>
                          <a:pt x="26" y="2"/>
                        </a:lnTo>
                        <a:lnTo>
                          <a:pt x="18" y="3"/>
                        </a:lnTo>
                        <a:lnTo>
                          <a:pt x="9" y="4"/>
                        </a:lnTo>
                        <a:lnTo>
                          <a:pt x="8" y="8"/>
                        </a:lnTo>
                        <a:lnTo>
                          <a:pt x="6" y="11"/>
                        </a:lnTo>
                        <a:lnTo>
                          <a:pt x="4" y="14"/>
                        </a:lnTo>
                        <a:lnTo>
                          <a:pt x="0" y="16"/>
                        </a:lnTo>
                        <a:lnTo>
                          <a:pt x="7" y="15"/>
                        </a:lnTo>
                        <a:lnTo>
                          <a:pt x="15" y="13"/>
                        </a:lnTo>
                        <a:lnTo>
                          <a:pt x="21" y="12"/>
                        </a:lnTo>
                        <a:lnTo>
                          <a:pt x="29" y="11"/>
                        </a:lnTo>
                        <a:lnTo>
                          <a:pt x="36" y="10"/>
                        </a:lnTo>
                        <a:lnTo>
                          <a:pt x="49" y="9"/>
                        </a:lnTo>
                        <a:lnTo>
                          <a:pt x="62" y="8"/>
                        </a:lnTo>
                        <a:lnTo>
                          <a:pt x="77" y="7"/>
                        </a:lnTo>
                        <a:lnTo>
                          <a:pt x="92" y="6"/>
                        </a:lnTo>
                        <a:lnTo>
                          <a:pt x="106" y="6"/>
                        </a:lnTo>
                        <a:lnTo>
                          <a:pt x="118" y="7"/>
                        </a:lnTo>
                        <a:lnTo>
                          <a:pt x="126" y="9"/>
                        </a:lnTo>
                        <a:lnTo>
                          <a:pt x="135" y="11"/>
                        </a:lnTo>
                        <a:lnTo>
                          <a:pt x="145" y="13"/>
                        </a:lnTo>
                        <a:lnTo>
                          <a:pt x="155" y="16"/>
                        </a:lnTo>
                        <a:lnTo>
                          <a:pt x="163" y="17"/>
                        </a:lnTo>
                        <a:lnTo>
                          <a:pt x="172" y="19"/>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grpSp>
      </p:grpSp>
      <p:pic>
        <p:nvPicPr>
          <p:cNvPr id="1032" name="Picture 30" descr="index1_G"/>
          <p:cNvPicPr>
            <a:picLocks noChangeAspect="1"/>
          </p:cNvPicPr>
          <p:nvPr userDrawn="1"/>
        </p:nvPicPr>
        <p:blipFill>
          <a:blip r:embed="rId17"/>
          <a:stretch>
            <a:fillRect/>
          </a:stretch>
        </p:blipFill>
        <p:spPr>
          <a:xfrm>
            <a:off x="76200" y="92075"/>
            <a:ext cx="1295400" cy="1279525"/>
          </a:xfrm>
          <a:prstGeom prst="rect">
            <a:avLst/>
          </a:prstGeom>
          <a:noFill/>
          <a:ln w="9525">
            <a:noFill/>
          </a:ln>
        </p:spPr>
      </p:pic>
      <p:sp>
        <p:nvSpPr>
          <p:cNvPr id="1055" name="Line 31"/>
          <p:cNvSpPr>
            <a:spLocks noChangeShapeType="1"/>
          </p:cNvSpPr>
          <p:nvPr/>
        </p:nvSpPr>
        <p:spPr bwMode="auto">
          <a:xfrm>
            <a:off x="762000" y="1371600"/>
            <a:ext cx="8229600" cy="0"/>
          </a:xfrm>
          <a:prstGeom prst="line">
            <a:avLst/>
          </a:prstGeom>
          <a:noFill/>
          <a:ln w="76200" cmpd="tri">
            <a:solidFill>
              <a:schemeClr val="accent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ctr" rtl="0" eaLnBrk="0" fontAlgn="base" hangingPunct="0">
        <a:spcBef>
          <a:spcPct val="0"/>
        </a:spcBef>
        <a:spcAft>
          <a:spcPct val="0"/>
        </a:spcAft>
        <a:defRPr kumimoji="1" sz="3600" b="1">
          <a:solidFill>
            <a:schemeClr val="accent2"/>
          </a:solidFill>
          <a:latin typeface="+mj-lt"/>
          <a:ea typeface="+mj-ea"/>
          <a:cs typeface="+mj-cs"/>
        </a:defRPr>
      </a:lvl1pPr>
      <a:lvl2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2pPr>
      <a:lvl3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3pPr>
      <a:lvl4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4pPr>
      <a:lvl5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5pPr>
      <a:lvl6pPr marL="4572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6pPr>
      <a:lvl7pPr marL="9144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7pPr>
      <a:lvl8pPr marL="13716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8pPr>
      <a:lvl9pPr marL="18288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9pPr>
    </p:titleStyle>
    <p:bodyStyle>
      <a:lvl1pPr marL="342900" indent="-342900" algn="l" rtl="0" eaLnBrk="0" fontAlgn="base" hangingPunct="0">
        <a:spcBef>
          <a:spcPct val="3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30000"/>
        </a:spcBef>
        <a:spcAft>
          <a:spcPct val="0"/>
        </a:spcAft>
        <a:buChar char="–"/>
        <a:defRPr kumimoji="1" sz="2800">
          <a:solidFill>
            <a:schemeClr val="tx1"/>
          </a:solidFill>
          <a:latin typeface="+mn-lt"/>
          <a:ea typeface="+mn-ea"/>
        </a:defRPr>
      </a:lvl2pPr>
      <a:lvl3pPr marL="1143000" indent="-228600" algn="l" rtl="0" eaLnBrk="0" fontAlgn="base" hangingPunct="0">
        <a:spcBef>
          <a:spcPct val="30000"/>
        </a:spcBef>
        <a:spcAft>
          <a:spcPct val="0"/>
        </a:spcAft>
        <a:buChar char="•"/>
        <a:defRPr kumimoji="1" sz="2400">
          <a:solidFill>
            <a:schemeClr val="tx1"/>
          </a:solidFill>
          <a:latin typeface="+mn-lt"/>
          <a:ea typeface="+mn-ea"/>
        </a:defRPr>
      </a:lvl3pPr>
      <a:lvl4pPr marL="1600200" indent="-228600" algn="l" rtl="0" eaLnBrk="0" fontAlgn="base" hangingPunct="0">
        <a:spcBef>
          <a:spcPct val="30000"/>
        </a:spcBef>
        <a:spcAft>
          <a:spcPct val="0"/>
        </a:spcAft>
        <a:buChar char="–"/>
        <a:defRPr kumimoji="1" sz="2000">
          <a:solidFill>
            <a:schemeClr val="tx1"/>
          </a:solidFill>
          <a:latin typeface="+mn-lt"/>
          <a:ea typeface="+mn-ea"/>
        </a:defRPr>
      </a:lvl4pPr>
      <a:lvl5pPr marL="2057400" indent="-228600" algn="l" rtl="0" eaLnBrk="0" fontAlgn="base" hangingPunct="0">
        <a:spcBef>
          <a:spcPct val="30000"/>
        </a:spcBef>
        <a:spcAft>
          <a:spcPct val="0"/>
        </a:spcAft>
        <a:buChar char="»"/>
        <a:defRPr kumimoji="1" sz="2000">
          <a:solidFill>
            <a:schemeClr val="tx1"/>
          </a:solidFill>
          <a:latin typeface="+mn-lt"/>
          <a:ea typeface="+mn-ea"/>
        </a:defRPr>
      </a:lvl5pPr>
      <a:lvl6pPr marL="2514600" indent="-228600" algn="l" rtl="0" fontAlgn="base">
        <a:spcBef>
          <a:spcPct val="30000"/>
        </a:spcBef>
        <a:spcAft>
          <a:spcPct val="0"/>
        </a:spcAft>
        <a:buChar char="»"/>
        <a:defRPr kumimoji="1" sz="2000">
          <a:solidFill>
            <a:schemeClr val="tx1"/>
          </a:solidFill>
          <a:latin typeface="+mn-lt"/>
          <a:ea typeface="+mn-ea"/>
        </a:defRPr>
      </a:lvl6pPr>
      <a:lvl7pPr marL="2971800" indent="-228600" algn="l" rtl="0" fontAlgn="base">
        <a:spcBef>
          <a:spcPct val="30000"/>
        </a:spcBef>
        <a:spcAft>
          <a:spcPct val="0"/>
        </a:spcAft>
        <a:buChar char="»"/>
        <a:defRPr kumimoji="1" sz="2000">
          <a:solidFill>
            <a:schemeClr val="tx1"/>
          </a:solidFill>
          <a:latin typeface="+mn-lt"/>
          <a:ea typeface="+mn-ea"/>
        </a:defRPr>
      </a:lvl7pPr>
      <a:lvl8pPr marL="3429000" indent="-228600" algn="l" rtl="0" fontAlgn="base">
        <a:spcBef>
          <a:spcPct val="30000"/>
        </a:spcBef>
        <a:spcAft>
          <a:spcPct val="0"/>
        </a:spcAft>
        <a:buChar char="»"/>
        <a:defRPr kumimoji="1" sz="2000">
          <a:solidFill>
            <a:schemeClr val="tx1"/>
          </a:solidFill>
          <a:latin typeface="+mn-lt"/>
          <a:ea typeface="+mn-ea"/>
        </a:defRPr>
      </a:lvl8pPr>
      <a:lvl9pPr marL="3886200" indent="-228600" algn="l" rtl="0" fontAlgn="base">
        <a:spcBef>
          <a:spcPct val="3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7282" name="Rectangle 2"/>
          <p:cNvSpPr>
            <a:spLocks noChangeArrowheads="1"/>
          </p:cNvSpPr>
          <p:nvPr/>
        </p:nvSpPr>
        <p:spPr bwMode="ltGray">
          <a:xfrm>
            <a:off x="417513" y="328613"/>
            <a:ext cx="438150" cy="474662"/>
          </a:xfrm>
          <a:prstGeom prst="rect">
            <a:avLst/>
          </a:prstGeom>
          <a:solidFill>
            <a:schemeClr val="accent2"/>
          </a:solidFill>
          <a:ln w="9525">
            <a:noFill/>
            <a:miter lim="800000"/>
            <a:headEnd/>
            <a:tailEnd/>
          </a:ln>
          <a:effectLst/>
        </p:spPr>
        <p:txBody>
          <a:bodyPr wrap="none" anchor="ctr"/>
          <a:lstStyle/>
          <a:p>
            <a:pPr algn="ctr">
              <a:spcBef>
                <a:spcPct val="0"/>
              </a:spcBef>
              <a:buClrTx/>
              <a:buSzTx/>
              <a:buFontTx/>
              <a:buNone/>
            </a:pPr>
            <a:endParaRPr lang="zh-CN" altLang="en-US" sz="2400">
              <a:ea typeface="宋体" charset="-122"/>
            </a:endParaRPr>
          </a:p>
        </p:txBody>
      </p:sp>
      <p:sp>
        <p:nvSpPr>
          <p:cNvPr id="1377283" name="Rectangle 3"/>
          <p:cNvSpPr>
            <a:spLocks noChangeArrowheads="1"/>
          </p:cNvSpPr>
          <p:nvPr/>
        </p:nvSpPr>
        <p:spPr bwMode="ltGray">
          <a:xfrm>
            <a:off x="800100" y="328613"/>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spcBef>
                <a:spcPct val="0"/>
              </a:spcBef>
              <a:buClrTx/>
              <a:buSzTx/>
              <a:buFontTx/>
              <a:buNone/>
            </a:pPr>
            <a:endParaRPr lang="zh-CN" altLang="en-US" sz="2400">
              <a:ea typeface="宋体" charset="-122"/>
            </a:endParaRPr>
          </a:p>
        </p:txBody>
      </p:sp>
      <p:sp>
        <p:nvSpPr>
          <p:cNvPr id="1377284" name="Rectangle 4"/>
          <p:cNvSpPr>
            <a:spLocks noChangeArrowheads="1"/>
          </p:cNvSpPr>
          <p:nvPr/>
        </p:nvSpPr>
        <p:spPr bwMode="ltGray">
          <a:xfrm>
            <a:off x="541338" y="750888"/>
            <a:ext cx="422275" cy="474662"/>
          </a:xfrm>
          <a:prstGeom prst="rect">
            <a:avLst/>
          </a:prstGeom>
          <a:solidFill>
            <a:schemeClr val="folHlink"/>
          </a:solidFill>
          <a:ln w="9525">
            <a:noFill/>
            <a:miter lim="800000"/>
            <a:headEnd/>
            <a:tailEnd/>
          </a:ln>
          <a:effectLst/>
        </p:spPr>
        <p:txBody>
          <a:bodyPr wrap="none" anchor="ctr"/>
          <a:lstStyle/>
          <a:p>
            <a:pPr algn="ctr">
              <a:spcBef>
                <a:spcPct val="0"/>
              </a:spcBef>
              <a:buClrTx/>
              <a:buSzTx/>
              <a:buFontTx/>
              <a:buNone/>
            </a:pPr>
            <a:endParaRPr lang="zh-CN" altLang="en-US" sz="2400">
              <a:ea typeface="宋体" charset="-122"/>
            </a:endParaRPr>
          </a:p>
        </p:txBody>
      </p:sp>
      <p:sp>
        <p:nvSpPr>
          <p:cNvPr id="1377285" name="Rectangle 5"/>
          <p:cNvSpPr>
            <a:spLocks noChangeArrowheads="1"/>
          </p:cNvSpPr>
          <p:nvPr/>
        </p:nvSpPr>
        <p:spPr bwMode="ltGray">
          <a:xfrm>
            <a:off x="911225" y="750888"/>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spcBef>
                <a:spcPct val="0"/>
              </a:spcBef>
              <a:buClrTx/>
              <a:buSzTx/>
              <a:buFontTx/>
              <a:buNone/>
            </a:pPr>
            <a:endParaRPr lang="zh-CN" altLang="en-US" sz="2400">
              <a:ea typeface="宋体" charset="-122"/>
            </a:endParaRPr>
          </a:p>
        </p:txBody>
      </p:sp>
      <p:sp>
        <p:nvSpPr>
          <p:cNvPr id="1377286" name="Rectangle 6"/>
          <p:cNvSpPr>
            <a:spLocks noChangeArrowheads="1"/>
          </p:cNvSpPr>
          <p:nvPr/>
        </p:nvSpPr>
        <p:spPr bwMode="ltGray">
          <a:xfrm>
            <a:off x="127000" y="677863"/>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spcBef>
                <a:spcPct val="0"/>
              </a:spcBef>
              <a:buClrTx/>
              <a:buSzTx/>
              <a:buFontTx/>
              <a:buNone/>
            </a:pPr>
            <a:endParaRPr lang="zh-CN" altLang="en-US" sz="2400">
              <a:ea typeface="宋体" charset="-122"/>
            </a:endParaRPr>
          </a:p>
        </p:txBody>
      </p:sp>
      <p:sp>
        <p:nvSpPr>
          <p:cNvPr id="1377287" name="Rectangle 7"/>
          <p:cNvSpPr>
            <a:spLocks noChangeArrowheads="1"/>
          </p:cNvSpPr>
          <p:nvPr/>
        </p:nvSpPr>
        <p:spPr bwMode="gray">
          <a:xfrm>
            <a:off x="762000" y="220663"/>
            <a:ext cx="31750" cy="1052512"/>
          </a:xfrm>
          <a:prstGeom prst="rect">
            <a:avLst/>
          </a:prstGeom>
          <a:solidFill>
            <a:schemeClr val="bg2"/>
          </a:solidFill>
          <a:ln w="9525">
            <a:noFill/>
            <a:miter lim="800000"/>
            <a:headEnd/>
            <a:tailEnd/>
          </a:ln>
          <a:effectLst/>
        </p:spPr>
        <p:txBody>
          <a:bodyPr wrap="none" anchor="ctr"/>
          <a:lstStyle/>
          <a:p>
            <a:pPr algn="ctr">
              <a:spcBef>
                <a:spcPct val="0"/>
              </a:spcBef>
              <a:buClrTx/>
              <a:buSzTx/>
              <a:buFontTx/>
              <a:buNone/>
            </a:pPr>
            <a:endParaRPr lang="zh-CN" altLang="en-US" sz="2400">
              <a:ea typeface="宋体" charset="-122"/>
            </a:endParaRPr>
          </a:p>
        </p:txBody>
      </p:sp>
      <p:sp>
        <p:nvSpPr>
          <p:cNvPr id="1377288" name="Rectangle 8"/>
          <p:cNvSpPr>
            <a:spLocks noChangeArrowheads="1"/>
          </p:cNvSpPr>
          <p:nvPr/>
        </p:nvSpPr>
        <p:spPr bwMode="gray">
          <a:xfrm>
            <a:off x="442913" y="1011238"/>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spcBef>
                <a:spcPct val="0"/>
              </a:spcBef>
              <a:buClrTx/>
              <a:buSzTx/>
              <a:buFontTx/>
              <a:buNone/>
            </a:pPr>
            <a:endParaRPr lang="zh-CN" altLang="en-US" sz="2400">
              <a:ea typeface="宋体" charset="-122"/>
            </a:endParaRPr>
          </a:p>
        </p:txBody>
      </p:sp>
      <p:sp>
        <p:nvSpPr>
          <p:cNvPr id="1377289" name="Rectangle 9"/>
          <p:cNvSpPr>
            <a:spLocks noGrp="1" noChangeArrowheads="1"/>
          </p:cNvSpPr>
          <p:nvPr>
            <p:ph type="title"/>
          </p:nvPr>
        </p:nvSpPr>
        <p:spPr bwMode="auto">
          <a:xfrm>
            <a:off x="685800" y="76200"/>
            <a:ext cx="7793038" cy="9064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377290" name="Rectangle 10"/>
          <p:cNvSpPr>
            <a:spLocks noGrp="1" noChangeArrowheads="1"/>
          </p:cNvSpPr>
          <p:nvPr>
            <p:ph type="body" idx="1"/>
          </p:nvPr>
        </p:nvSpPr>
        <p:spPr bwMode="auto">
          <a:xfrm>
            <a:off x="188913" y="1219200"/>
            <a:ext cx="8726487" cy="548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77291"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SzTx/>
              <a:buFontTx/>
              <a:buNone/>
              <a:defRPr kumimoji="0" sz="1400">
                <a:ea typeface="宋体" charset="-122"/>
              </a:defRPr>
            </a:lvl1pPr>
          </a:lstStyle>
          <a:p>
            <a:endParaRPr lang="en-US" altLang="zh-CN"/>
          </a:p>
        </p:txBody>
      </p:sp>
      <p:sp>
        <p:nvSpPr>
          <p:cNvPr id="1377292"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SzTx/>
              <a:buFontTx/>
              <a:buNone/>
              <a:defRPr kumimoji="0" sz="1400">
                <a:ea typeface="宋体" charset="-122"/>
              </a:defRPr>
            </a:lvl1pPr>
          </a:lstStyle>
          <a:p>
            <a:endParaRPr lang="en-US" altLang="zh-CN"/>
          </a:p>
        </p:txBody>
      </p:sp>
      <p:sp>
        <p:nvSpPr>
          <p:cNvPr id="1377293" name="Rectangle 13"/>
          <p:cNvSpPr>
            <a:spLocks noGrp="1" noChangeArrowheads="1"/>
          </p:cNvSpPr>
          <p:nvPr>
            <p:ph type="sldNum" sz="quarter" idx="4"/>
          </p:nvPr>
        </p:nvSpPr>
        <p:spPr bwMode="auto">
          <a:xfrm>
            <a:off x="6781800" y="6400800"/>
            <a:ext cx="1905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kumimoji="0" sz="1400">
                <a:ea typeface="宋体" charset="-122"/>
              </a:defRPr>
            </a:lvl1pPr>
          </a:lstStyle>
          <a:p>
            <a:fld id="{2C5EB7EC-D486-4FB8-882E-C0C8A64E13EE}" type="slidenum">
              <a:rPr lang="zh-CN" altLang="en-US"/>
              <a:pPr/>
              <a:t>‹#›</a:t>
            </a:fld>
            <a:endParaRPr lang="en-US" altLang="zh-CN"/>
          </a:p>
        </p:txBody>
      </p:sp>
    </p:spTree>
    <p:extLst>
      <p:ext uri="{BB962C8B-B14F-4D97-AF65-F5344CB8AC3E}">
        <p14:creationId xmlns:p14="http://schemas.microsoft.com/office/powerpoint/2010/main" val="157489339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rtl="0" fontAlgn="base">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C0C0C0"/>
            </a:outerShdw>
          </a:effectLst>
          <a:latin typeface="Tahoma" pitchFamily="34" charset="0"/>
          <a:ea typeface="隶书" pitchFamily="49" charset="-122"/>
        </a:defRPr>
      </a:lvl2pPr>
      <a:lvl3pPr algn="ctr" rtl="0" fontAlgn="base">
        <a:spcBef>
          <a:spcPct val="0"/>
        </a:spcBef>
        <a:spcAft>
          <a:spcPct val="0"/>
        </a:spcAft>
        <a:defRPr sz="4400" b="1">
          <a:solidFill>
            <a:schemeClr val="tx2"/>
          </a:solidFill>
          <a:effectLst>
            <a:outerShdw blurRad="38100" dist="38100" dir="2700000" algn="tl">
              <a:srgbClr val="C0C0C0"/>
            </a:outerShdw>
          </a:effectLst>
          <a:latin typeface="Tahoma" pitchFamily="34" charset="0"/>
          <a:ea typeface="隶书" pitchFamily="49" charset="-122"/>
        </a:defRPr>
      </a:lvl3pPr>
      <a:lvl4pPr algn="ctr" rtl="0" fontAlgn="base">
        <a:spcBef>
          <a:spcPct val="0"/>
        </a:spcBef>
        <a:spcAft>
          <a:spcPct val="0"/>
        </a:spcAft>
        <a:defRPr sz="4400" b="1">
          <a:solidFill>
            <a:schemeClr val="tx2"/>
          </a:solidFill>
          <a:effectLst>
            <a:outerShdw blurRad="38100" dist="38100" dir="2700000" algn="tl">
              <a:srgbClr val="C0C0C0"/>
            </a:outerShdw>
          </a:effectLst>
          <a:latin typeface="Tahoma" pitchFamily="34" charset="0"/>
          <a:ea typeface="隶书" pitchFamily="49" charset="-122"/>
        </a:defRPr>
      </a:lvl4pPr>
      <a:lvl5pPr algn="ctr" rtl="0" fontAlgn="base">
        <a:spcBef>
          <a:spcPct val="0"/>
        </a:spcBef>
        <a:spcAft>
          <a:spcPct val="0"/>
        </a:spcAft>
        <a:defRPr sz="4400" b="1">
          <a:solidFill>
            <a:schemeClr val="tx2"/>
          </a:solidFill>
          <a:effectLst>
            <a:outerShdw blurRad="38100" dist="38100" dir="2700000" algn="tl">
              <a:srgbClr val="C0C0C0"/>
            </a:outerShdw>
          </a:effectLst>
          <a:latin typeface="Tahoma" pitchFamily="34" charset="0"/>
          <a:ea typeface="隶书" pitchFamily="49" charset="-122"/>
        </a:defRPr>
      </a:lvl5pPr>
      <a:lvl6pPr marL="457200" algn="ctr" rtl="0" fontAlgn="base">
        <a:spcBef>
          <a:spcPct val="0"/>
        </a:spcBef>
        <a:spcAft>
          <a:spcPct val="0"/>
        </a:spcAft>
        <a:defRPr sz="4400" b="1">
          <a:solidFill>
            <a:schemeClr val="tx2"/>
          </a:solidFill>
          <a:effectLst>
            <a:outerShdw blurRad="38100" dist="38100" dir="2700000" algn="tl">
              <a:srgbClr val="C0C0C0"/>
            </a:outerShdw>
          </a:effectLst>
          <a:latin typeface="Tahoma" pitchFamily="34" charset="0"/>
          <a:ea typeface="隶书" pitchFamily="49" charset="-122"/>
        </a:defRPr>
      </a:lvl6pPr>
      <a:lvl7pPr marL="914400" algn="ctr" rtl="0" fontAlgn="base">
        <a:spcBef>
          <a:spcPct val="0"/>
        </a:spcBef>
        <a:spcAft>
          <a:spcPct val="0"/>
        </a:spcAft>
        <a:defRPr sz="4400" b="1">
          <a:solidFill>
            <a:schemeClr val="tx2"/>
          </a:solidFill>
          <a:effectLst>
            <a:outerShdw blurRad="38100" dist="38100" dir="2700000" algn="tl">
              <a:srgbClr val="C0C0C0"/>
            </a:outerShdw>
          </a:effectLst>
          <a:latin typeface="Tahoma" pitchFamily="34" charset="0"/>
          <a:ea typeface="隶书" pitchFamily="49" charset="-122"/>
        </a:defRPr>
      </a:lvl7pPr>
      <a:lvl8pPr marL="1371600" algn="ctr" rtl="0" fontAlgn="base">
        <a:spcBef>
          <a:spcPct val="0"/>
        </a:spcBef>
        <a:spcAft>
          <a:spcPct val="0"/>
        </a:spcAft>
        <a:defRPr sz="4400" b="1">
          <a:solidFill>
            <a:schemeClr val="tx2"/>
          </a:solidFill>
          <a:effectLst>
            <a:outerShdw blurRad="38100" dist="38100" dir="2700000" algn="tl">
              <a:srgbClr val="C0C0C0"/>
            </a:outerShdw>
          </a:effectLst>
          <a:latin typeface="Tahoma" pitchFamily="34" charset="0"/>
          <a:ea typeface="隶书" pitchFamily="49" charset="-122"/>
        </a:defRPr>
      </a:lvl8pPr>
      <a:lvl9pPr marL="1828800" algn="ctr" rtl="0" fontAlgn="base">
        <a:spcBef>
          <a:spcPct val="0"/>
        </a:spcBef>
        <a:spcAft>
          <a:spcPct val="0"/>
        </a:spcAft>
        <a:defRPr sz="4400" b="1">
          <a:solidFill>
            <a:schemeClr val="tx2"/>
          </a:solidFill>
          <a:effectLst>
            <a:outerShdw blurRad="38100" dist="38100" dir="2700000" algn="tl">
              <a:srgbClr val="C0C0C0"/>
            </a:outerShdw>
          </a:effectLst>
          <a:latin typeface="Tahoma" pitchFamily="34" charset="0"/>
          <a:ea typeface="隶书" pitchFamily="49" charset="-122"/>
        </a:defRPr>
      </a:lvl9pPr>
    </p:titleStyle>
    <p:bodyStyle>
      <a:lvl1pPr marL="342900" indent="-342900" algn="just" rtl="0" fontAlgn="base">
        <a:spcBef>
          <a:spcPct val="20000"/>
        </a:spcBef>
        <a:spcAft>
          <a:spcPct val="0"/>
        </a:spcAft>
        <a:buClr>
          <a:schemeClr val="folHlink"/>
        </a:buClr>
        <a:buSzPct val="60000"/>
        <a:buFont typeface="Wingdings" pitchFamily="2" charset="2"/>
        <a:buChar char="n"/>
        <a:defRPr sz="3200">
          <a:solidFill>
            <a:schemeClr val="folHlink"/>
          </a:solidFill>
          <a:latin typeface="+mn-lt"/>
          <a:ea typeface="+mn-ea"/>
          <a:cs typeface="+mn-cs"/>
        </a:defRPr>
      </a:lvl1pPr>
      <a:lvl2pPr marL="742950" indent="-285750" algn="just" rtl="0" fontAlgn="base">
        <a:spcBef>
          <a:spcPct val="20000"/>
        </a:spcBef>
        <a:spcAft>
          <a:spcPct val="0"/>
        </a:spcAft>
        <a:buClr>
          <a:schemeClr val="hlink"/>
        </a:buClr>
        <a:buSzPct val="55000"/>
        <a:buFont typeface="Wingdings" pitchFamily="2" charset="2"/>
        <a:buChar char="n"/>
        <a:defRPr sz="2800">
          <a:solidFill>
            <a:srgbClr val="660033"/>
          </a:solidFill>
          <a:latin typeface="+mn-lt"/>
          <a:ea typeface="华文新魏" pitchFamily="2" charset="-122"/>
        </a:defRPr>
      </a:lvl2pPr>
      <a:lvl3pPr marL="1143000" indent="-228600" algn="just" rtl="0" fontAlgn="base">
        <a:spcBef>
          <a:spcPct val="20000"/>
        </a:spcBef>
        <a:spcAft>
          <a:spcPct val="0"/>
        </a:spcAft>
        <a:buClr>
          <a:schemeClr val="folHlink"/>
        </a:buClr>
        <a:buSzPct val="50000"/>
        <a:buFont typeface="Wingdings" pitchFamily="2" charset="2"/>
        <a:buChar char="n"/>
        <a:defRPr sz="2400">
          <a:solidFill>
            <a:srgbClr val="CC6600"/>
          </a:solidFill>
          <a:latin typeface="+mn-lt"/>
          <a:ea typeface="华文新魏" pitchFamily="2" charset="-122"/>
        </a:defRPr>
      </a:lvl3pPr>
      <a:lvl4pPr marL="1600200" indent="-228600" algn="just" rtl="0" fontAlgn="base">
        <a:spcBef>
          <a:spcPct val="20000"/>
        </a:spcBef>
        <a:spcAft>
          <a:spcPct val="0"/>
        </a:spcAft>
        <a:buClr>
          <a:schemeClr val="accent2"/>
        </a:buClr>
        <a:buSzPct val="55000"/>
        <a:buFont typeface="Wingdings" pitchFamily="2" charset="2"/>
        <a:buChar char="n"/>
        <a:defRPr sz="2000">
          <a:solidFill>
            <a:schemeClr val="tx1"/>
          </a:solidFill>
          <a:latin typeface="+mn-lt"/>
          <a:ea typeface="华文新魏" pitchFamily="2" charset="-122"/>
        </a:defRPr>
      </a:lvl4pPr>
      <a:lvl5pPr marL="2057400" indent="-228600" algn="just"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华文新魏" pitchFamily="2" charset="-122"/>
        </a:defRPr>
      </a:lvl5pPr>
      <a:lvl6pPr marL="2514600" indent="-228600" algn="just"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华文新魏" pitchFamily="2" charset="-122"/>
        </a:defRPr>
      </a:lvl6pPr>
      <a:lvl7pPr marL="2971800" indent="-228600" algn="just"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华文新魏" pitchFamily="2" charset="-122"/>
        </a:defRPr>
      </a:lvl7pPr>
      <a:lvl8pPr marL="3429000" indent="-228600" algn="just"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华文新魏" pitchFamily="2" charset="-122"/>
        </a:defRPr>
      </a:lvl8pPr>
      <a:lvl9pPr marL="3886200" indent="-228600" algn="just"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华文新魏"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https://www.jianshu.com/p/b43b856e09bb" TargetMode="External"/><Relationship Id="rId2" Type="http://schemas.openxmlformats.org/officeDocument/2006/relationships/hyperlink" Target="https://hzhu212.github.io/posts/2d7c5edb/" TargetMode="External"/><Relationship Id="rId1" Type="http://schemas.openxmlformats.org/officeDocument/2006/relationships/slideLayout" Target="../slideLayouts/slideLayout7.xml"/><Relationship Id="rId5" Type="http://schemas.openxmlformats.org/officeDocument/2006/relationships/hyperlink" Target="https://queue.acm.org/detail.cfm?id=1563874" TargetMode="External"/><Relationship Id="rId4" Type="http://schemas.openxmlformats.org/officeDocument/2006/relationships/hyperlink" Target="http://www.benstopford.com/2015/02/14/log-structured-merge-trees/" TargetMode="External"/></Relationships>
</file>

<file path=ppt/slides/_rels/slide4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7.xml"/><Relationship Id="rId5" Type="http://schemas.openxmlformats.org/officeDocument/2006/relationships/tags" Target="../tags/tag6.xml"/><Relationship Id="rId4" Type="http://schemas.openxmlformats.org/officeDocument/2006/relationships/tags" Target="../tags/tag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a:xfrm>
            <a:off x="0" y="1015365"/>
            <a:ext cx="9144000" cy="2647315"/>
          </a:xfrm>
        </p:spPr>
        <p:txBody>
          <a:bodyPr vert="horz" wrap="square" lIns="91440" tIns="45720" rIns="91440" bIns="45720" anchor="ctr"/>
          <a:lstStyle/>
          <a:p>
            <a:pPr eaLnBrk="1" hangingPunct="1">
              <a:lnSpc>
                <a:spcPct val="150000"/>
              </a:lnSpc>
              <a:spcBef>
                <a:spcPct val="40000"/>
              </a:spcBef>
            </a:pPr>
            <a:r>
              <a:rPr lang="en-US" altLang="zh-CN" sz="4000" dirty="0">
                <a:latin typeface="微软雅黑" panose="020B0503020204020204" pitchFamily="34" charset="-122"/>
                <a:ea typeface="微软雅黑" panose="020B0503020204020204" pitchFamily="34" charset="-122"/>
                <a:cs typeface="微软雅黑" panose="020B0503020204020204" pitchFamily="34" charset="-122"/>
              </a:rPr>
              <a:t>06</a:t>
            </a:r>
            <a:r>
              <a:rPr lang="zh-CN" altLang="en-US" sz="4000" dirty="0">
                <a:latin typeface="微软雅黑" panose="020B0503020204020204" pitchFamily="34" charset="-122"/>
                <a:ea typeface="微软雅黑" panose="020B0503020204020204" pitchFamily="34" charset="-122"/>
                <a:cs typeface="微软雅黑" panose="020B0503020204020204" pitchFamily="34" charset="-122"/>
              </a:rPr>
              <a:t> 数据库系统性能提升</a:t>
            </a:r>
            <a:br>
              <a:rPr lang="en-US" altLang="zh-CN" sz="4000" dirty="0">
                <a:latin typeface="微软雅黑" panose="020B0503020204020204" pitchFamily="34" charset="-122"/>
                <a:ea typeface="微软雅黑" panose="020B0503020204020204" pitchFamily="34" charset="-122"/>
                <a:cs typeface="微软雅黑" panose="020B0503020204020204" pitchFamily="34" charset="-122"/>
              </a:rPr>
            </a:br>
            <a:r>
              <a:rPr lang="zh-CN" altLang="en-US" sz="4000" dirty="0">
                <a:latin typeface="微软雅黑" panose="020B0503020204020204" pitchFamily="34" charset="-122"/>
                <a:ea typeface="微软雅黑" panose="020B0503020204020204" pitchFamily="34" charset="-122"/>
                <a:cs typeface="微软雅黑" panose="020B0503020204020204" pitchFamily="34" charset="-122"/>
              </a:rPr>
              <a:t>（对应教材第七章）</a:t>
            </a:r>
          </a:p>
        </p:txBody>
      </p:sp>
      <p:sp>
        <p:nvSpPr>
          <p:cNvPr id="38915" name="Rectangle 3"/>
          <p:cNvSpPr>
            <a:spLocks noGrp="1"/>
          </p:cNvSpPr>
          <p:nvPr>
            <p:ph idx="1"/>
          </p:nvPr>
        </p:nvSpPr>
        <p:spPr>
          <a:xfrm>
            <a:off x="323850" y="3421698"/>
            <a:ext cx="8359775" cy="2492375"/>
          </a:xfrm>
        </p:spPr>
        <p:txBody>
          <a:bodyPr vert="horz" wrap="square" lIns="91440" tIns="45720" rIns="91440" bIns="45720" anchor="t"/>
          <a:lstStyle/>
          <a:p>
            <a:pPr algn="ctr" eaLnBrk="1" hangingPunct="1">
              <a:spcBef>
                <a:spcPct val="0"/>
              </a:spcBef>
              <a:buNone/>
            </a:pPr>
            <a:r>
              <a:rPr lang="en-US" altLang="zh-CN" sz="3600" dirty="0"/>
              <a:t>  </a:t>
            </a:r>
            <a:endParaRPr lang="en-US" altLang="zh-CN" sz="2800" dirty="0">
              <a:solidFill>
                <a:schemeClr val="accent2"/>
              </a:solidFill>
            </a:endParaRPr>
          </a:p>
          <a:p>
            <a:pPr algn="ctr" eaLnBrk="1" hangingPunct="1">
              <a:spcBef>
                <a:spcPct val="0"/>
              </a:spcBef>
              <a:buNone/>
            </a:pPr>
            <a:r>
              <a:rPr lang="en-US" altLang="zh-CN" sz="2800" dirty="0">
                <a:solidFill>
                  <a:schemeClr val="accent2"/>
                </a:solidFill>
              </a:rPr>
              <a:t> </a:t>
            </a:r>
            <a:r>
              <a:rPr lang="zh-CN" altLang="en-US" dirty="0">
                <a:solidFill>
                  <a:schemeClr val="accent2"/>
                </a:solidFill>
                <a:latin typeface="黑体" panose="02010609060101010101" pitchFamily="49" charset="-122"/>
                <a:ea typeface="黑体" panose="02010609060101010101" pitchFamily="49" charset="-122"/>
              </a:rPr>
              <a:t>湖南大学</a:t>
            </a:r>
            <a:endParaRPr lang="en-US" altLang="zh-CN" dirty="0">
              <a:solidFill>
                <a:schemeClr val="accent2"/>
              </a:solidFill>
              <a:latin typeface="黑体" panose="02010609060101010101" pitchFamily="49" charset="-122"/>
              <a:ea typeface="黑体" panose="02010609060101010101" pitchFamily="49" charset="-122"/>
            </a:endParaRPr>
          </a:p>
          <a:p>
            <a:pPr algn="ctr" eaLnBrk="1" hangingPunct="1">
              <a:spcBef>
                <a:spcPct val="0"/>
              </a:spcBef>
              <a:buNone/>
            </a:pPr>
            <a:r>
              <a:rPr lang="zh-CN" altLang="en-US" dirty="0">
                <a:solidFill>
                  <a:schemeClr val="accent2"/>
                </a:solidFill>
                <a:latin typeface="黑体" panose="02010609060101010101" pitchFamily="49" charset="-122"/>
                <a:ea typeface="黑体" panose="02010609060101010101" pitchFamily="49" charset="-122"/>
              </a:rPr>
              <a:t>信息科学与工程学院，软件工程系</a:t>
            </a:r>
            <a:endParaRPr lang="en-US" altLang="zh-CN" dirty="0">
              <a:solidFill>
                <a:schemeClr val="accent2"/>
              </a:solidFill>
              <a:latin typeface="Arial" panose="020B0604020202020204" pitchFamily="34" charset="0"/>
              <a:ea typeface="黑体" panose="02010609060101010101" pitchFamily="49" charset="-122"/>
            </a:endParaRPr>
          </a:p>
          <a:p>
            <a:pPr algn="ctr" eaLnBrk="1" hangingPunct="1">
              <a:spcBef>
                <a:spcPct val="0"/>
              </a:spcBef>
              <a:buNone/>
            </a:pPr>
            <a:endParaRPr lang="en-US" altLang="zh-CN" dirty="0">
              <a:solidFill>
                <a:schemeClr val="accent2"/>
              </a:solidFill>
              <a:latin typeface="黑体" panose="02010609060101010101" pitchFamily="49" charset="-122"/>
              <a:ea typeface="黑体" panose="02010609060101010101" pitchFamily="49" charset="-122"/>
            </a:endParaRPr>
          </a:p>
          <a:p>
            <a:pPr algn="ctr" eaLnBrk="1" hangingPunct="1">
              <a:spcBef>
                <a:spcPct val="0"/>
              </a:spcBef>
              <a:buNone/>
            </a:pPr>
            <a:r>
              <a:rPr lang="zh-CN" altLang="en-US" dirty="0">
                <a:solidFill>
                  <a:schemeClr val="accent2"/>
                </a:solidFill>
                <a:latin typeface="黑体" panose="02010609060101010101" pitchFamily="49" charset="-122"/>
                <a:ea typeface="黑体" panose="02010609060101010101" pitchFamily="49" charset="-122"/>
              </a:rPr>
              <a:t>李友焕</a:t>
            </a:r>
            <a:endParaRPr lang="zh-CN" altLang="en-US" sz="2000" dirty="0">
              <a:solidFill>
                <a:schemeClr val="accent2"/>
              </a:solidFill>
              <a:latin typeface="黑体" panose="02010609060101010101" pitchFamily="49" charset="-122"/>
              <a:ea typeface="黑体" panose="02010609060101010101" pitchFamily="49" charset="-122"/>
            </a:endParaRPr>
          </a:p>
          <a:p>
            <a:pPr algn="ctr" eaLnBrk="1" hangingPunct="1">
              <a:spcBef>
                <a:spcPct val="0"/>
              </a:spcBef>
              <a:buNone/>
            </a:pPr>
            <a:r>
              <a:rPr lang="en-US" altLang="zh-CN" dirty="0">
                <a:solidFill>
                  <a:schemeClr val="accent2"/>
                </a:solidFill>
                <a:latin typeface="黑体" panose="02010609060101010101" pitchFamily="49" charset="-122"/>
                <a:ea typeface="黑体" panose="02010609060101010101" pitchFamily="49" charset="-122"/>
              </a:rPr>
              <a:t>2024.03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a:xfrm>
            <a:off x="1244600" y="198438"/>
            <a:ext cx="7791450" cy="1143000"/>
          </a:xfrm>
        </p:spPr>
        <p:txBody>
          <a:bodyPr vert="horz" wrap="square" lIns="91440" tIns="45720" rIns="91440" bIns="45720" anchor="ctr"/>
          <a:lstStyle/>
          <a:p>
            <a:pPr eaLnBrk="1" hangingPunct="1"/>
            <a:r>
              <a:rPr lang="zh-CN" altLang="en-US" sz="4000" dirty="0">
                <a:latin typeface="微软雅黑" panose="020B0503020204020204" pitchFamily="34" charset="-122"/>
                <a:ea typeface="微软雅黑" panose="020B0503020204020204" pitchFamily="34" charset="-122"/>
                <a:cs typeface="微软雅黑" panose="020B0503020204020204" pitchFamily="34" charset="-122"/>
              </a:rPr>
              <a:t>冲突判断</a:t>
            </a:r>
          </a:p>
        </p:txBody>
      </p:sp>
      <p:sp>
        <p:nvSpPr>
          <p:cNvPr id="55299" name="Text Box 3"/>
          <p:cNvSpPr txBox="1"/>
          <p:nvPr/>
        </p:nvSpPr>
        <p:spPr>
          <a:xfrm>
            <a:off x="107315" y="1556703"/>
            <a:ext cx="8893175" cy="737235"/>
          </a:xfrm>
          <a:prstGeom prst="rect">
            <a:avLst/>
          </a:prstGeom>
          <a:noFill/>
          <a:ln w="38100" cap="flat" cmpd="sng">
            <a:noFill/>
            <a:prstDash val="solid"/>
            <a:miter/>
            <a:headEnd type="none" w="med" len="med"/>
            <a:tailEnd type="none" w="med" len="med"/>
          </a:ln>
        </p:spPr>
        <p:txBody>
          <a:bodyPr>
            <a:spAutoFit/>
          </a:bodyPr>
          <a:lstStyle/>
          <a:p>
            <a:pPr marL="342900" indent="-342900" eaLnBrk="0" hangingPunct="0">
              <a:lnSpc>
                <a:spcPct val="150000"/>
              </a:lnSpc>
              <a:spcBef>
                <a:spcPct val="50000"/>
              </a:spcBef>
              <a:buClr>
                <a:srgbClr val="FF0000"/>
              </a:buClr>
              <a:buFont typeface="Wingdings" panose="05000000000000000000" charset="0"/>
              <a:buChar char="l"/>
            </a:pPr>
            <a:r>
              <a:rPr lang="zh-CN" altLang="en-US" sz="2800" b="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用</a:t>
            </a:r>
            <a:r>
              <a:rPr lang="zh-CN" altLang="en-US" sz="28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表</a:t>
            </a:r>
            <a:r>
              <a:rPr lang="zh-CN" altLang="en-US" sz="2800" b="0" dirty="0">
                <a:latin typeface="微软雅黑" panose="020B0503020204020204" pitchFamily="34" charset="-122"/>
                <a:ea typeface="微软雅黑" panose="020B0503020204020204" pitchFamily="34" charset="-122"/>
                <a:cs typeface="微软雅黑" panose="020B0503020204020204" pitchFamily="34" charset="-122"/>
                <a:sym typeface="+mn-ea"/>
              </a:rPr>
              <a:t>来</a:t>
            </a:r>
            <a:r>
              <a:rPr lang="zh-CN" altLang="en-US"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存储</a:t>
            </a:r>
            <a:r>
              <a:rPr lang="zh-CN" altLang="en-US" sz="28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事务</a:t>
            </a:r>
            <a:r>
              <a:rPr lang="zh-CN" altLang="en-US"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要访问的数据</a:t>
            </a:r>
            <a:r>
              <a:rPr lang="zh-CN" altLang="en-US" sz="2800" b="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800" dirty="0">
              <a:solidFill>
                <a:srgbClr val="FF0000"/>
              </a:solidFill>
              <a:ea typeface="微软雅黑" panose="020B0503020204020204" pitchFamily="34" charset="-122"/>
            </a:endParaRPr>
          </a:p>
        </p:txBody>
      </p:sp>
      <p:graphicFrame>
        <p:nvGraphicFramePr>
          <p:cNvPr id="2" name="表格 1"/>
          <p:cNvGraphicFramePr/>
          <p:nvPr>
            <p:custDataLst>
              <p:tags r:id="rId1"/>
            </p:custDataLst>
          </p:nvPr>
        </p:nvGraphicFramePr>
        <p:xfrm>
          <a:off x="611505" y="2997200"/>
          <a:ext cx="7429500" cy="2007235"/>
        </p:xfrm>
        <a:graphic>
          <a:graphicData uri="http://schemas.openxmlformats.org/drawingml/2006/table">
            <a:tbl>
              <a:tblPr firstRow="1" bandRow="1">
                <a:tableStyleId>{5C22544A-7EE6-4342-B048-85BDC9FD1C3A}</a:tableStyleId>
              </a:tblPr>
              <a:tblGrid>
                <a:gridCol w="1485900">
                  <a:extLst>
                    <a:ext uri="{9D8B030D-6E8A-4147-A177-3AD203B41FA5}">
                      <a16:colId xmlns:a16="http://schemas.microsoft.com/office/drawing/2014/main" val="20000"/>
                    </a:ext>
                  </a:extLst>
                </a:gridCol>
                <a:gridCol w="1485900">
                  <a:extLst>
                    <a:ext uri="{9D8B030D-6E8A-4147-A177-3AD203B41FA5}">
                      <a16:colId xmlns:a16="http://schemas.microsoft.com/office/drawing/2014/main" val="20001"/>
                    </a:ext>
                  </a:extLst>
                </a:gridCol>
                <a:gridCol w="1485900">
                  <a:extLst>
                    <a:ext uri="{9D8B030D-6E8A-4147-A177-3AD203B41FA5}">
                      <a16:colId xmlns:a16="http://schemas.microsoft.com/office/drawing/2014/main" val="20002"/>
                    </a:ext>
                  </a:extLst>
                </a:gridCol>
                <a:gridCol w="1485900">
                  <a:extLst>
                    <a:ext uri="{9D8B030D-6E8A-4147-A177-3AD203B41FA5}">
                      <a16:colId xmlns:a16="http://schemas.microsoft.com/office/drawing/2014/main" val="20003"/>
                    </a:ext>
                  </a:extLst>
                </a:gridCol>
                <a:gridCol w="1485900">
                  <a:extLst>
                    <a:ext uri="{9D8B030D-6E8A-4147-A177-3AD203B41FA5}">
                      <a16:colId xmlns:a16="http://schemas.microsoft.com/office/drawing/2014/main" val="20004"/>
                    </a:ext>
                  </a:extLst>
                </a:gridCol>
              </a:tblGrid>
              <a:tr h="838200">
                <a:tc>
                  <a:txBody>
                    <a:bodyPr/>
                    <a:lstStyle/>
                    <a:p>
                      <a:pPr>
                        <a:buNone/>
                      </a:pPr>
                      <a:r>
                        <a:rPr lang="zh-CN" altLang="en-US" sz="2400">
                          <a:solidFill>
                            <a:srgbClr val="0000FF"/>
                          </a:solidFill>
                        </a:rPr>
                        <a:t>事务</a:t>
                      </a:r>
                      <a:r>
                        <a:rPr lang="en-US" altLang="zh-CN" sz="2400">
                          <a:solidFill>
                            <a:srgbClr val="0000FF"/>
                          </a:solidFill>
                        </a:rPr>
                        <a:t>id</a:t>
                      </a:r>
                    </a:p>
                  </a:txBody>
                  <a:tcPr/>
                </a:tc>
                <a:tc>
                  <a:txBody>
                    <a:bodyPr/>
                    <a:lstStyle/>
                    <a:p>
                      <a:pPr>
                        <a:buNone/>
                      </a:pPr>
                      <a:r>
                        <a:rPr lang="zh-CN" altLang="en-US" sz="2400">
                          <a:solidFill>
                            <a:srgbClr val="0000FF"/>
                          </a:solidFill>
                        </a:rPr>
                        <a:t>表名</a:t>
                      </a:r>
                    </a:p>
                  </a:txBody>
                  <a:tcPr/>
                </a:tc>
                <a:tc>
                  <a:txBody>
                    <a:bodyPr/>
                    <a:lstStyle/>
                    <a:p>
                      <a:pPr>
                        <a:buNone/>
                      </a:pPr>
                      <a:r>
                        <a:rPr lang="zh-CN" altLang="en-US" sz="2400">
                          <a:solidFill>
                            <a:srgbClr val="0000FF"/>
                          </a:solidFill>
                        </a:rPr>
                        <a:t>主键</a:t>
                      </a:r>
                      <a:r>
                        <a:rPr lang="en-US" altLang="zh-CN" sz="2400">
                          <a:solidFill>
                            <a:srgbClr val="0000FF"/>
                          </a:solidFill>
                        </a:rPr>
                        <a:t>from</a:t>
                      </a:r>
                    </a:p>
                  </a:txBody>
                  <a:tcPr/>
                </a:tc>
                <a:tc>
                  <a:txBody>
                    <a:bodyPr/>
                    <a:lstStyle/>
                    <a:p>
                      <a:pPr>
                        <a:buNone/>
                      </a:pPr>
                      <a:r>
                        <a:rPr lang="zh-CN" altLang="en-US" sz="2400">
                          <a:solidFill>
                            <a:srgbClr val="0000FF"/>
                          </a:solidFill>
                        </a:rPr>
                        <a:t>主键</a:t>
                      </a:r>
                    </a:p>
                    <a:p>
                      <a:pPr>
                        <a:buNone/>
                      </a:pPr>
                      <a:r>
                        <a:rPr lang="en-US" altLang="zh-CN" sz="2400">
                          <a:solidFill>
                            <a:srgbClr val="0000FF"/>
                          </a:solidFill>
                        </a:rPr>
                        <a:t>to</a:t>
                      </a:r>
                    </a:p>
                  </a:txBody>
                  <a:tcPr/>
                </a:tc>
                <a:tc>
                  <a:txBody>
                    <a:bodyPr/>
                    <a:lstStyle/>
                    <a:p>
                      <a:pPr>
                        <a:buNone/>
                      </a:pPr>
                      <a:r>
                        <a:rPr lang="zh-CN" altLang="en-US" sz="2400">
                          <a:solidFill>
                            <a:srgbClr val="0000FF"/>
                          </a:solidFill>
                        </a:rPr>
                        <a:t>操作类型</a:t>
                      </a:r>
                    </a:p>
                  </a:txBody>
                  <a:tcPr/>
                </a:tc>
                <a:extLst>
                  <a:ext uri="{0D108BD9-81ED-4DB2-BD59-A6C34878D82A}">
                    <a16:rowId xmlns:a16="http://schemas.microsoft.com/office/drawing/2014/main" val="10000"/>
                  </a:ext>
                </a:extLst>
              </a:tr>
              <a:tr h="389890">
                <a:tc>
                  <a:txBody>
                    <a:bodyPr/>
                    <a:lstStyle/>
                    <a:p>
                      <a:pPr>
                        <a:buNone/>
                      </a:pPr>
                      <a:r>
                        <a:rPr lang="en-US" altLang="zh-CN"/>
                        <a:t>1</a:t>
                      </a:r>
                    </a:p>
                  </a:txBody>
                  <a:tcPr/>
                </a:tc>
                <a:tc>
                  <a:txBody>
                    <a:bodyPr/>
                    <a:lstStyle/>
                    <a:p>
                      <a:pPr>
                        <a:buNone/>
                      </a:pPr>
                      <a:r>
                        <a:rPr lang="en-US" altLang="zh-CN"/>
                        <a:t>enroll</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t>delete</a:t>
                      </a:r>
                    </a:p>
                  </a:txBody>
                  <a:tcPr/>
                </a:tc>
                <a:extLst>
                  <a:ext uri="{0D108BD9-81ED-4DB2-BD59-A6C34878D82A}">
                    <a16:rowId xmlns:a16="http://schemas.microsoft.com/office/drawing/2014/main" val="10001"/>
                  </a:ext>
                </a:extLst>
              </a:tr>
              <a:tr h="389255">
                <a:tc>
                  <a:txBody>
                    <a:bodyPr/>
                    <a:lstStyle/>
                    <a:p>
                      <a:pPr>
                        <a:buNone/>
                      </a:pPr>
                      <a:r>
                        <a:rPr lang="en-US" altLang="zh-CN"/>
                        <a:t>2</a:t>
                      </a:r>
                    </a:p>
                  </a:txBody>
                  <a:tcPr/>
                </a:tc>
                <a:tc>
                  <a:txBody>
                    <a:bodyPr/>
                    <a:lstStyle/>
                    <a:p>
                      <a:pPr>
                        <a:buNone/>
                      </a:pPr>
                      <a:r>
                        <a:rPr lang="en-US" altLang="zh-CN"/>
                        <a:t>enroll</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t>update</a:t>
                      </a:r>
                    </a:p>
                  </a:txBody>
                  <a:tcPr/>
                </a:tc>
                <a:extLst>
                  <a:ext uri="{0D108BD9-81ED-4DB2-BD59-A6C34878D82A}">
                    <a16:rowId xmlns:a16="http://schemas.microsoft.com/office/drawing/2014/main" val="10002"/>
                  </a:ext>
                </a:extLst>
              </a:tr>
              <a:tr h="389890">
                <a:tc>
                  <a:txBody>
                    <a:bodyPr/>
                    <a:lstStyle/>
                    <a:p>
                      <a:pPr>
                        <a:buNone/>
                      </a:pPr>
                      <a:r>
                        <a:rPr lang="en-US" altLang="zh-CN"/>
                        <a:t>3</a:t>
                      </a:r>
                    </a:p>
                  </a:txBody>
                  <a:tcPr/>
                </a:tc>
                <a:tc>
                  <a:txBody>
                    <a:bodyPr/>
                    <a:lstStyle/>
                    <a:p>
                      <a:pPr>
                        <a:buNone/>
                      </a:pPr>
                      <a:r>
                        <a:rPr lang="en-US" altLang="zh-CN"/>
                        <a:t>enroll</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t>select</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a:xfrm>
            <a:off x="1244600" y="198438"/>
            <a:ext cx="7791450" cy="1143000"/>
          </a:xfrm>
        </p:spPr>
        <p:txBody>
          <a:bodyPr vert="horz" wrap="square" lIns="91440" tIns="45720" rIns="91440" bIns="45720" anchor="ctr"/>
          <a:lstStyle/>
          <a:p>
            <a:pPr eaLnBrk="1" hangingPunct="1"/>
            <a:r>
              <a:rPr lang="zh-CN" altLang="en-US" sz="4000" dirty="0">
                <a:latin typeface="微软雅黑" panose="020B0503020204020204" pitchFamily="34" charset="-122"/>
                <a:ea typeface="微软雅黑" panose="020B0503020204020204" pitchFamily="34" charset="-122"/>
                <a:cs typeface="微软雅黑" panose="020B0503020204020204" pitchFamily="34" charset="-122"/>
              </a:rPr>
              <a:t>并发控制的粒度</a:t>
            </a:r>
          </a:p>
        </p:txBody>
      </p:sp>
      <p:sp>
        <p:nvSpPr>
          <p:cNvPr id="55299" name="Text Box 3"/>
          <p:cNvSpPr txBox="1"/>
          <p:nvPr/>
        </p:nvSpPr>
        <p:spPr>
          <a:xfrm>
            <a:off x="142875" y="1484313"/>
            <a:ext cx="8893175" cy="4661535"/>
          </a:xfrm>
          <a:prstGeom prst="rect">
            <a:avLst/>
          </a:prstGeom>
          <a:noFill/>
          <a:ln w="38100" cap="flat" cmpd="sng">
            <a:noFill/>
            <a:prstDash val="solid"/>
            <a:miter/>
            <a:headEnd type="none" w="med" len="med"/>
            <a:tailEnd type="none" w="med" len="med"/>
          </a:ln>
        </p:spPr>
        <p:txBody>
          <a:bodyPr>
            <a:spAutoFit/>
          </a:bodyPr>
          <a:lstStyle/>
          <a:p>
            <a:pPr eaLnBrk="0" hangingPunct="0">
              <a:lnSpc>
                <a:spcPct val="150000"/>
              </a:lnSpc>
              <a:spcBef>
                <a:spcPct val="50000"/>
              </a:spcBef>
            </a:pP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将一个事务作为一个整体</a:t>
            </a: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rPr>
              <a:t>来处理，这种</a:t>
            </a: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sym typeface="+mn-ea"/>
              </a:rPr>
              <a:t>并发控制</a:t>
            </a: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rPr>
              <a:t>叫</a:t>
            </a:r>
            <a:r>
              <a:rPr lang="zh-CN" altLang="en-US"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粗粒度</a:t>
            </a: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sz="2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并发控制</a:t>
            </a: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rPr>
              <a:t>。</a:t>
            </a:r>
          </a:p>
          <a:p>
            <a:pPr eaLnBrk="0" hangingPunct="0">
              <a:lnSpc>
                <a:spcPct val="150000"/>
              </a:lnSpc>
              <a:spcBef>
                <a:spcPct val="50000"/>
              </a:spcBef>
            </a:pP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rPr>
              <a:t>深入到事务内部来看，事务由操作构成。从操作一级来看，在很多情况下，可以减短事务的等待时间。例如，事务T</a:t>
            </a:r>
            <a:r>
              <a:rPr lang="zh-CN" altLang="en-US" sz="2200" b="0" baseline="-25000" dirty="0">
                <a:latin typeface="微软雅黑" panose="020B0503020204020204" pitchFamily="34" charset="-122"/>
                <a:ea typeface="微软雅黑" panose="020B0503020204020204" pitchFamily="34" charset="-122"/>
                <a:cs typeface="微软雅黑" panose="020B0503020204020204" pitchFamily="34" charset="-122"/>
              </a:rPr>
              <a:t>α</a:t>
            </a: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rPr>
              <a:t>包含三个操作：读数据项A，读数据项B，写数据项C；而事务T</a:t>
            </a:r>
            <a:r>
              <a:rPr lang="zh-CN" altLang="en-US" sz="2200" b="0" baseline="-25000" dirty="0">
                <a:latin typeface="微软雅黑" panose="020B0503020204020204" pitchFamily="34" charset="-122"/>
                <a:ea typeface="微软雅黑" panose="020B0503020204020204" pitchFamily="34" charset="-122"/>
                <a:cs typeface="微软雅黑" panose="020B0503020204020204" pitchFamily="34" charset="-122"/>
              </a:rPr>
              <a:t>β</a:t>
            </a: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rPr>
              <a:t>也包含三个操作：读数据项A，读数据项B，读数据项C。</a:t>
            </a:r>
          </a:p>
          <a:p>
            <a:pPr eaLnBrk="0" hangingPunct="0">
              <a:lnSpc>
                <a:spcPct val="150000"/>
              </a:lnSpc>
              <a:spcBef>
                <a:spcPct val="50000"/>
              </a:spcBef>
            </a:pP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rPr>
              <a:t>T</a:t>
            </a:r>
            <a:r>
              <a:rPr lang="zh-CN" altLang="en-US" sz="2200" b="0" baseline="-25000" dirty="0">
                <a:latin typeface="微软雅黑" panose="020B0503020204020204" pitchFamily="34" charset="-122"/>
                <a:ea typeface="微软雅黑" panose="020B0503020204020204" pitchFamily="34" charset="-122"/>
                <a:cs typeface="微软雅黑" panose="020B0503020204020204" pitchFamily="34" charset="-122"/>
              </a:rPr>
              <a:t>β</a:t>
            </a: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rPr>
              <a:t>的前两个操作：读数据项A和B，可以与事务T</a:t>
            </a:r>
            <a:r>
              <a:rPr lang="zh-CN" altLang="en-US" sz="2200" b="0" baseline="-25000" dirty="0">
                <a:latin typeface="微软雅黑" panose="020B0503020204020204" pitchFamily="34" charset="-122"/>
                <a:ea typeface="微软雅黑" panose="020B0503020204020204" pitchFamily="34" charset="-122"/>
                <a:cs typeface="微软雅黑" panose="020B0503020204020204" pitchFamily="34" charset="-122"/>
              </a:rPr>
              <a:t>α</a:t>
            </a: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rPr>
              <a:t>并发执行。只有在执行第三个操作（读项C），才要等待T</a:t>
            </a:r>
            <a:r>
              <a:rPr lang="zh-CN" altLang="en-US" sz="2200" b="0" baseline="-25000" dirty="0">
                <a:latin typeface="微软雅黑" panose="020B0503020204020204" pitchFamily="34" charset="-122"/>
                <a:ea typeface="微软雅黑" panose="020B0503020204020204" pitchFamily="34" charset="-122"/>
                <a:cs typeface="微软雅黑" panose="020B0503020204020204" pitchFamily="34" charset="-122"/>
              </a:rPr>
              <a:t>α</a:t>
            </a: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rPr>
              <a:t>被提交之后才能执行。</a:t>
            </a:r>
          </a:p>
          <a:p>
            <a:pPr eaLnBrk="0" hangingPunct="0">
              <a:lnSpc>
                <a:spcPct val="150000"/>
              </a:lnSpc>
              <a:spcBef>
                <a:spcPct val="50000"/>
              </a:spcBef>
            </a:pP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在操作一级来实行并发控制</a:t>
            </a: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rPr>
              <a:t>，常称之为</a:t>
            </a:r>
            <a:r>
              <a:rPr lang="zh-CN" altLang="en-US"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细粒度</a:t>
            </a: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sz="2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并发控制</a:t>
            </a: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a:xfrm>
            <a:off x="1244600" y="198438"/>
            <a:ext cx="7791450" cy="1143000"/>
          </a:xfrm>
        </p:spPr>
        <p:txBody>
          <a:bodyPr vert="horz" wrap="square" lIns="91440" tIns="45720" rIns="91440" bIns="45720" anchor="ctr"/>
          <a:lstStyle/>
          <a:p>
            <a:pPr eaLnBrk="1" hangingPunct="1"/>
            <a:r>
              <a:rPr lang="zh-CN" altLang="en-US" sz="4000" dirty="0">
                <a:latin typeface="微软雅黑" panose="020B0503020204020204" pitchFamily="34" charset="-122"/>
                <a:ea typeface="微软雅黑" panose="020B0503020204020204" pitchFamily="34" charset="-122"/>
                <a:cs typeface="微软雅黑" panose="020B0503020204020204" pitchFamily="34" charset="-122"/>
              </a:rPr>
              <a:t>提高数据处理性能</a:t>
            </a:r>
            <a:r>
              <a:rPr lang="en-US" altLang="zh-CN" sz="4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4000" dirty="0">
                <a:latin typeface="微软雅黑" panose="020B0503020204020204" pitchFamily="34" charset="-122"/>
                <a:ea typeface="微软雅黑" panose="020B0503020204020204" pitchFamily="34" charset="-122"/>
                <a:cs typeface="微软雅黑" panose="020B0503020204020204" pitchFamily="34" charset="-122"/>
              </a:rPr>
              <a:t>查询优化</a:t>
            </a:r>
            <a:br>
              <a:rPr lang="zh-CN" altLang="en-US" sz="4000" dirty="0">
                <a:latin typeface="微软雅黑" panose="020B0503020204020204" pitchFamily="34" charset="-122"/>
                <a:ea typeface="微软雅黑" panose="020B0503020204020204" pitchFamily="34" charset="-122"/>
                <a:cs typeface="微软雅黑" panose="020B0503020204020204" pitchFamily="34" charset="-122"/>
              </a:rPr>
            </a:br>
            <a:r>
              <a:rPr lang="en-US" altLang="zh-CN" sz="4000" dirty="0">
                <a:latin typeface="微软雅黑" panose="020B0503020204020204" pitchFamily="34" charset="-122"/>
                <a:ea typeface="微软雅黑" panose="020B0503020204020204" pitchFamily="34" charset="-122"/>
                <a:cs typeface="微软雅黑" panose="020B0503020204020204" pitchFamily="34" charset="-122"/>
              </a:rPr>
              <a:t>(Query Optimizing)</a:t>
            </a:r>
          </a:p>
        </p:txBody>
      </p:sp>
      <p:sp>
        <p:nvSpPr>
          <p:cNvPr id="55299" name="Text Box 3"/>
          <p:cNvSpPr txBox="1"/>
          <p:nvPr/>
        </p:nvSpPr>
        <p:spPr>
          <a:xfrm>
            <a:off x="107950" y="1436688"/>
            <a:ext cx="8893175" cy="4661535"/>
          </a:xfrm>
          <a:prstGeom prst="rect">
            <a:avLst/>
          </a:prstGeom>
          <a:noFill/>
          <a:ln w="38100" cap="flat" cmpd="sng">
            <a:solidFill>
              <a:srgbClr val="969696"/>
            </a:solidFill>
            <a:prstDash val="solid"/>
            <a:miter/>
            <a:headEnd type="none" w="med" len="med"/>
            <a:tailEnd type="none" w="med" len="med"/>
          </a:ln>
        </p:spPr>
        <p:txBody>
          <a:bodyPr>
            <a:spAutoFit/>
          </a:bodyPr>
          <a:lstStyle/>
          <a:p>
            <a:pPr eaLnBrk="0" hangingPunct="0">
              <a:lnSpc>
                <a:spcPct val="125000"/>
              </a:lnSpc>
              <a:spcBef>
                <a:spcPct val="50000"/>
              </a:spcBef>
            </a:pP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rPr>
              <a:t>对于处理一个查询请求任务，就像做一个数学题一样，有多种方法来解答，有的方法简单高效，有的方法复杂，代价大；查询优化就是要找到并使用那种最简单最高效的方法，来处理用户的查询请求。</a:t>
            </a:r>
          </a:p>
          <a:p>
            <a:pPr eaLnBrk="0" hangingPunct="0">
              <a:lnSpc>
                <a:spcPct val="125000"/>
              </a:lnSpc>
              <a:spcBef>
                <a:spcPct val="50000"/>
              </a:spcBef>
            </a:pP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rPr>
              <a:t>例如用户的请求是：查出在北京的所有营业点的负责人：</a:t>
            </a:r>
          </a:p>
          <a:p>
            <a:pPr algn="just">
              <a:lnSpc>
                <a:spcPct val="125000"/>
              </a:lnSpc>
            </a:pPr>
            <a:r>
              <a:rPr lang="zh-CN" altLang="en-US"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SELECT * FROM </a:t>
            </a:r>
            <a:r>
              <a:rPr lang="en-US" altLang="zh-CN" sz="2200" b="0" dirty="0">
                <a:latin typeface="微软雅黑" panose="020B0503020204020204" pitchFamily="34" charset="-122"/>
                <a:ea typeface="微软雅黑" panose="020B0503020204020204" pitchFamily="34" charset="-122"/>
                <a:cs typeface="微软雅黑" panose="020B0503020204020204" pitchFamily="34" charset="-122"/>
              </a:rPr>
              <a:t>emp e, dept  d</a:t>
            </a:r>
            <a:r>
              <a:rPr lang="en-US" altLang="zh-CN"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WHERE </a:t>
            </a:r>
            <a:r>
              <a:rPr lang="en-US" altLang="zh-CN" sz="2200" b="0" dirty="0">
                <a:latin typeface="微软雅黑" panose="020B0503020204020204" pitchFamily="34" charset="-122"/>
                <a:ea typeface="微软雅黑" panose="020B0503020204020204" pitchFamily="34" charset="-122"/>
                <a:cs typeface="微软雅黑" panose="020B0503020204020204" pitchFamily="34" charset="-122"/>
              </a:rPr>
              <a:t>e.dno = d.dno</a:t>
            </a:r>
            <a:r>
              <a:rPr lang="en-US" altLang="zh-CN"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AND  </a:t>
            </a:r>
          </a:p>
          <a:p>
            <a:pPr marL="998855" lvl="1" indent="-819150" algn="just" eaLnBrk="1" hangingPunct="1">
              <a:lnSpc>
                <a:spcPct val="125000"/>
              </a:lnSpc>
            </a:pPr>
            <a:r>
              <a:rPr lang="en-US" altLang="zh-CN"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b="0" dirty="0">
                <a:latin typeface="微软雅黑" panose="020B0503020204020204" pitchFamily="34" charset="-122"/>
                <a:ea typeface="微软雅黑" panose="020B0503020204020204" pitchFamily="34" charset="-122"/>
                <a:cs typeface="微软雅黑" panose="020B0503020204020204" pitchFamily="34" charset="-122"/>
              </a:rPr>
              <a:t>(e.title = ‘Manager’</a:t>
            </a:r>
            <a:r>
              <a:rPr lang="en-US" altLang="zh-CN"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AND </a:t>
            </a:r>
            <a:r>
              <a:rPr lang="en-US" altLang="zh-CN" sz="2200" b="0" dirty="0">
                <a:latin typeface="微软雅黑" panose="020B0503020204020204" pitchFamily="34" charset="-122"/>
                <a:ea typeface="微软雅黑" panose="020B0503020204020204" pitchFamily="34" charset="-122"/>
                <a:cs typeface="微软雅黑" panose="020B0503020204020204" pitchFamily="34" charset="-122"/>
              </a:rPr>
              <a:t>d.city = ‘</a:t>
            </a: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rPr>
              <a:t>北京’</a:t>
            </a:r>
            <a:r>
              <a:rPr lang="en-US" altLang="zh-CN" sz="2200" b="0" dirty="0">
                <a:latin typeface="微软雅黑" panose="020B0503020204020204" pitchFamily="34" charset="-122"/>
                <a:ea typeface="微软雅黑" panose="020B0503020204020204" pitchFamily="34" charset="-122"/>
                <a:cs typeface="微软雅黑" panose="020B0503020204020204" pitchFamily="34" charset="-122"/>
              </a:rPr>
              <a:t>);</a:t>
            </a:r>
          </a:p>
          <a:p>
            <a:pPr marL="998855" lvl="1" indent="-819150" algn="just" eaLnBrk="1" hangingPunct="1">
              <a:lnSpc>
                <a:spcPct val="125000"/>
              </a:lnSpc>
              <a:spcBef>
                <a:spcPct val="50000"/>
              </a:spcBef>
            </a:pP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有</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种代数运算处理方法：</a:t>
            </a:r>
          </a:p>
          <a:p>
            <a:pPr>
              <a:lnSpc>
                <a:spcPct val="125000"/>
              </a:lnSpc>
              <a:buAutoNum type="arabicParenBoth"/>
            </a:pPr>
            <a:r>
              <a:rPr lang="zh-CN" altLang="en-US"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  </a:t>
            </a:r>
            <a:r>
              <a:rPr lang="en-US" altLang="zh-CN" sz="2200" b="0" baseline="-25000" dirty="0">
                <a:latin typeface="微软雅黑" panose="020B0503020204020204" pitchFamily="34" charset="-122"/>
                <a:ea typeface="微软雅黑" panose="020B0503020204020204" pitchFamily="34" charset="-122"/>
                <a:cs typeface="微软雅黑" panose="020B0503020204020204" pitchFamily="34" charset="-122"/>
              </a:rPr>
              <a:t>(title='Manager') </a:t>
            </a:r>
            <a:r>
              <a:rPr lang="en-US" altLang="zh-CN" sz="2200" b="0" baseline="-25000" dirty="0">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a:t>
            </a:r>
            <a:r>
              <a:rPr lang="en-US" altLang="zh-CN" sz="2200" b="0" baseline="-25000" dirty="0">
                <a:latin typeface="微软雅黑" panose="020B0503020204020204" pitchFamily="34" charset="-122"/>
                <a:ea typeface="微软雅黑" panose="020B0503020204020204" pitchFamily="34" charset="-122"/>
                <a:cs typeface="微软雅黑" panose="020B0503020204020204" pitchFamily="34" charset="-122"/>
              </a:rPr>
              <a:t> (city='London') </a:t>
            </a:r>
            <a:r>
              <a:rPr lang="en-US" altLang="zh-CN" sz="2200" b="0" baseline="-25000" dirty="0">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a:t>
            </a:r>
            <a:r>
              <a:rPr lang="en-US" altLang="zh-CN" sz="2200" b="0" baseline="-25000" dirty="0">
                <a:latin typeface="微软雅黑" panose="020B0503020204020204" pitchFamily="34" charset="-122"/>
                <a:ea typeface="微软雅黑" panose="020B0503020204020204" pitchFamily="34" charset="-122"/>
                <a:cs typeface="微软雅黑" panose="020B0503020204020204" pitchFamily="34" charset="-122"/>
              </a:rPr>
              <a:t> (emp.dno=dept.dno)</a:t>
            </a:r>
            <a:r>
              <a:rPr lang="en-US" altLang="zh-CN" sz="2200" baseline="-25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emp</a:t>
            </a:r>
            <a:r>
              <a:rPr lang="en-US" altLang="zh-CN"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 </a:t>
            </a:r>
            <a:r>
              <a:rPr lang="en-US" altLang="zh-CN"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dept</a:t>
            </a:r>
            <a:r>
              <a:rPr lang="en-US" altLang="zh-CN"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p>
          <a:p>
            <a:pPr>
              <a:lnSpc>
                <a:spcPct val="125000"/>
              </a:lnSpc>
              <a:buAutoNum type="arabicParenBoth"/>
            </a:pPr>
            <a:r>
              <a:rPr lang="en-US" altLang="zh-CN"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a:t>
            </a:r>
            <a:r>
              <a:rPr lang="en-US" altLang="zh-CN" sz="2200" b="0" baseline="-25000" dirty="0">
                <a:latin typeface="微软雅黑" panose="020B0503020204020204" pitchFamily="34" charset="-122"/>
                <a:ea typeface="微软雅黑" panose="020B0503020204020204" pitchFamily="34" charset="-122"/>
                <a:cs typeface="微软雅黑" panose="020B0503020204020204" pitchFamily="34" charset="-122"/>
              </a:rPr>
              <a:t>(title='Manager') </a:t>
            </a:r>
            <a:r>
              <a:rPr lang="en-US" altLang="zh-CN" sz="2200" b="0" baseline="-25000" dirty="0">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a:t>
            </a:r>
            <a:r>
              <a:rPr lang="en-US" altLang="zh-CN" sz="2200" b="0" baseline="-25000" dirty="0">
                <a:latin typeface="微软雅黑" panose="020B0503020204020204" pitchFamily="34" charset="-122"/>
                <a:ea typeface="微软雅黑" panose="020B0503020204020204" pitchFamily="34" charset="-122"/>
                <a:cs typeface="微软雅黑" panose="020B0503020204020204" pitchFamily="34" charset="-122"/>
              </a:rPr>
              <a:t> (city='London')</a:t>
            </a:r>
            <a:r>
              <a:rPr lang="en-US" altLang="zh-CN" sz="2200" b="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emp</a:t>
            </a:r>
            <a:r>
              <a:rPr lang="en-US" altLang="zh-CN"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b="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b="0" baseline="-25000" dirty="0">
                <a:latin typeface="微软雅黑" panose="020B0503020204020204" pitchFamily="34" charset="-122"/>
                <a:ea typeface="微软雅黑" panose="020B0503020204020204" pitchFamily="34" charset="-122"/>
                <a:cs typeface="微软雅黑" panose="020B0503020204020204" pitchFamily="34" charset="-122"/>
              </a:rPr>
              <a:t>emp.dno=dept.dno</a:t>
            </a:r>
            <a:r>
              <a:rPr lang="en-US" altLang="zh-CN"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dept</a:t>
            </a:r>
            <a:r>
              <a:rPr lang="en-US" altLang="zh-CN"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p>
          <a:p>
            <a:pPr>
              <a:lnSpc>
                <a:spcPct val="125000"/>
              </a:lnSpc>
              <a:buAutoNum type="arabicParenBoth"/>
            </a:pPr>
            <a:r>
              <a:rPr lang="en-US" altLang="zh-CN"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a:t>
            </a:r>
            <a:r>
              <a:rPr lang="en-US" altLang="zh-CN" sz="2200" b="0" baseline="-25000" dirty="0">
                <a:latin typeface="微软雅黑" panose="020B0503020204020204" pitchFamily="34" charset="-122"/>
                <a:ea typeface="微软雅黑" panose="020B0503020204020204" pitchFamily="34" charset="-122"/>
                <a:cs typeface="微软雅黑" panose="020B0503020204020204" pitchFamily="34" charset="-122"/>
              </a:rPr>
              <a:t>title='Manager'</a:t>
            </a:r>
            <a:r>
              <a:rPr lang="en-US" altLang="zh-CN" sz="2200" b="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emp</a:t>
            </a:r>
            <a:r>
              <a:rPr lang="en-US" altLang="zh-CN"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b="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b="0" baseline="-25000" dirty="0">
                <a:latin typeface="微软雅黑" panose="020B0503020204020204" pitchFamily="34" charset="-122"/>
                <a:ea typeface="微软雅黑" panose="020B0503020204020204" pitchFamily="34" charset="-122"/>
                <a:cs typeface="微软雅黑" panose="020B0503020204020204" pitchFamily="34" charset="-122"/>
              </a:rPr>
              <a:t>emp.dno=dept.dno</a:t>
            </a:r>
            <a:r>
              <a:rPr lang="en-US" altLang="zh-CN"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a:t>
            </a:r>
            <a:r>
              <a:rPr lang="en-US" altLang="zh-CN" sz="2200" b="0" baseline="-25000" dirty="0">
                <a:latin typeface="微软雅黑" panose="020B0503020204020204" pitchFamily="34" charset="-122"/>
                <a:ea typeface="微软雅黑" panose="020B0503020204020204" pitchFamily="34" charset="-122"/>
                <a:cs typeface="微软雅黑" panose="020B0503020204020204" pitchFamily="34" charset="-122"/>
              </a:rPr>
              <a:t>city='London</a:t>
            </a:r>
            <a:r>
              <a:rPr lang="en-US" altLang="zh-CN" sz="2200" baseline="-25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dept</a:t>
            </a:r>
            <a:r>
              <a:rPr lang="en-US" altLang="zh-CN"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55300" name="Text Box 4"/>
          <p:cNvSpPr txBox="1"/>
          <p:nvPr/>
        </p:nvSpPr>
        <p:spPr>
          <a:xfrm>
            <a:off x="152400" y="6316663"/>
            <a:ext cx="8459788" cy="429895"/>
          </a:xfrm>
          <a:prstGeom prst="rect">
            <a:avLst/>
          </a:prstGeom>
          <a:noFill/>
          <a:ln w="9525">
            <a:noFill/>
          </a:ln>
        </p:spPr>
        <p:txBody>
          <a:bodyPr>
            <a:spAutoFit/>
          </a:bodyPr>
          <a:lstStyle/>
          <a:p>
            <a:r>
              <a:rPr lang="zh-CN" altLang="en-US"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我们可以看到第</a:t>
            </a:r>
            <a:r>
              <a:rPr lang="en-US" altLang="zh-CN"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种方法代价最大，第</a:t>
            </a:r>
            <a:r>
              <a:rPr lang="en-US" altLang="zh-CN"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周方法代价最小，最简单。</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查询处理</a:t>
            </a:r>
          </a:p>
        </p:txBody>
      </p:sp>
      <p:sp>
        <p:nvSpPr>
          <p:cNvPr id="3" name="内容占位符 2"/>
          <p:cNvSpPr>
            <a:spLocks noGrp="1"/>
          </p:cNvSpPr>
          <p:nvPr>
            <p:ph idx="1"/>
          </p:nvPr>
        </p:nvSpPr>
        <p:spPr/>
        <p:txBody>
          <a:bodyPr/>
          <a:lstStyle/>
          <a:p>
            <a:pPr>
              <a:lnSpc>
                <a:spcPct val="125000"/>
              </a:lnSpc>
            </a:pPr>
            <a:r>
              <a:rPr lang="zh-CN" altLang="en-US" dirty="0"/>
              <a:t>查询处理是指从数据库中提取数据的一系列活动。主要包括： </a:t>
            </a:r>
          </a:p>
          <a:p>
            <a:pPr lvl="1">
              <a:lnSpc>
                <a:spcPct val="125000"/>
              </a:lnSpc>
            </a:pPr>
            <a:r>
              <a:rPr lang="zh-CN" altLang="en-US" dirty="0"/>
              <a:t>将用高层数据库语言表示的查询语句翻译为能在文件系统这一物理层次上实现的表达式 </a:t>
            </a:r>
          </a:p>
          <a:p>
            <a:pPr lvl="1">
              <a:lnSpc>
                <a:spcPct val="125000"/>
              </a:lnSpc>
            </a:pPr>
            <a:r>
              <a:rPr lang="zh-CN" altLang="en-US" dirty="0"/>
              <a:t>为优化查询而进行各种转换 </a:t>
            </a:r>
          </a:p>
          <a:p>
            <a:pPr lvl="1">
              <a:lnSpc>
                <a:spcPct val="125000"/>
              </a:lnSpc>
            </a:pPr>
            <a:r>
              <a:rPr lang="zh-CN" altLang="en-US" dirty="0"/>
              <a:t>查询的实际执行 </a:t>
            </a:r>
          </a:p>
          <a:p>
            <a:pPr>
              <a:lnSpc>
                <a:spcPct val="125000"/>
              </a:lnSpc>
            </a:pPr>
            <a:r>
              <a:rPr lang="zh-CN" altLang="en-US" dirty="0"/>
              <a:t>输入：</a:t>
            </a:r>
            <a:r>
              <a:rPr lang="en-US" altLang="zh-CN" dirty="0"/>
              <a:t>SQL</a:t>
            </a:r>
            <a:r>
              <a:rPr lang="zh-CN" altLang="en-US" dirty="0"/>
              <a:t>语句</a:t>
            </a:r>
          </a:p>
          <a:p>
            <a:pPr>
              <a:lnSpc>
                <a:spcPct val="125000"/>
              </a:lnSpc>
            </a:pPr>
            <a:r>
              <a:rPr lang="zh-CN" altLang="en-US" dirty="0"/>
              <a:t>输出：满足查询条件的数据 </a:t>
            </a:r>
          </a:p>
          <a:p>
            <a:pPr>
              <a:lnSpc>
                <a:spcPct val="125000"/>
              </a:lnSpc>
            </a:pP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查询处理步骤</a:t>
            </a:r>
          </a:p>
        </p:txBody>
      </p:sp>
      <p:sp>
        <p:nvSpPr>
          <p:cNvPr id="4" name="Rectangle 3"/>
          <p:cNvSpPr>
            <a:spLocks noGrp="1" noChangeArrowheads="1"/>
          </p:cNvSpPr>
          <p:nvPr>
            <p:ph idx="1"/>
          </p:nvPr>
        </p:nvSpPr>
        <p:spPr>
          <a:xfrm>
            <a:off x="323528" y="1628800"/>
            <a:ext cx="7772400" cy="4089400"/>
          </a:xfrm>
        </p:spPr>
        <p:txBody>
          <a:bodyPr/>
          <a:lstStyle/>
          <a:p>
            <a:pPr eaLnBrk="1" hangingPunct="1">
              <a:buFont typeface="Wingdings" pitchFamily="2" charset="2"/>
              <a:buNone/>
            </a:pPr>
            <a:r>
              <a:rPr lang="zh-CN" altLang="en-US" b="1" dirty="0">
                <a:solidFill>
                  <a:srgbClr val="FF0000"/>
                </a:solidFill>
                <a:latin typeface="华文新魏" pitchFamily="2" charset="-122"/>
                <a:ea typeface="华文新魏" pitchFamily="2" charset="-122"/>
              </a:rPr>
              <a:t> </a:t>
            </a:r>
          </a:p>
        </p:txBody>
      </p:sp>
      <p:sp>
        <p:nvSpPr>
          <p:cNvPr id="5" name="Rectangle 49"/>
          <p:cNvSpPr>
            <a:spLocks noChangeArrowheads="1"/>
          </p:cNvSpPr>
          <p:nvPr/>
        </p:nvSpPr>
        <p:spPr bwMode="auto">
          <a:xfrm>
            <a:off x="3081338" y="2049463"/>
            <a:ext cx="1477962" cy="614362"/>
          </a:xfrm>
          <a:prstGeom prst="rect">
            <a:avLst/>
          </a:prstGeom>
          <a:noFill/>
          <a:ln w="9525">
            <a:solidFill>
              <a:schemeClr val="tx1"/>
            </a:solidFill>
            <a:miter lim="800000"/>
            <a:headEnd/>
            <a:tailEnd/>
          </a:ln>
        </p:spPr>
        <p:txBody>
          <a:bodyPr wrap="none" anchor="ctr"/>
          <a:lstStyle/>
          <a:p>
            <a:pPr marL="0" marR="0" lvl="0" indent="0" algn="just" defTabSz="914400" rtl="0" eaLnBrk="1" fontAlgn="base" latinLnBrk="0" hangingPunct="1">
              <a:lnSpc>
                <a:spcPct val="100000"/>
              </a:lnSpc>
              <a:spcBef>
                <a:spcPct val="50000"/>
              </a:spcBef>
              <a:spcAft>
                <a:spcPct val="0"/>
              </a:spcAft>
              <a:buClr>
                <a:srgbClr val="3333CC"/>
              </a:buClr>
              <a:buSzPct val="60000"/>
              <a:buFont typeface="Wingdings" pitchFamily="2" charset="2"/>
              <a:buNone/>
              <a:tabLst/>
              <a:defRPr/>
            </a:pPr>
            <a:endParaRPr kumimoji="1" lang="zh-CN" altLang="en-US" sz="2000" b="0" i="0" u="none" strike="noStrike" kern="1200" cap="none" spc="0" normalizeH="0" baseline="0" noProof="0">
              <a:ln>
                <a:noFill/>
              </a:ln>
              <a:solidFill>
                <a:srgbClr val="FF0000"/>
              </a:solidFill>
              <a:effectLst/>
              <a:uLnTx/>
              <a:uFillTx/>
              <a:latin typeface="华文新魏" pitchFamily="2" charset="-122"/>
              <a:ea typeface="华文新魏" pitchFamily="2" charset="-122"/>
              <a:cs typeface="+mn-cs"/>
            </a:endParaRPr>
          </a:p>
        </p:txBody>
      </p:sp>
      <p:sp>
        <p:nvSpPr>
          <p:cNvPr id="6" name="Text Box 50"/>
          <p:cNvSpPr txBox="1">
            <a:spLocks noChangeArrowheads="1"/>
          </p:cNvSpPr>
          <p:nvPr/>
        </p:nvSpPr>
        <p:spPr bwMode="auto">
          <a:xfrm>
            <a:off x="3220581" y="2166938"/>
            <a:ext cx="1210588" cy="400110"/>
          </a:xfrm>
          <a:prstGeom prst="rect">
            <a:avLst/>
          </a:prstGeom>
          <a:noFill/>
          <a:ln w="9525">
            <a:noFill/>
            <a:miter lim="800000"/>
            <a:headEnd/>
            <a:tailEnd/>
          </a:ln>
        </p:spPr>
        <p:txBody>
          <a:bodyPr wrap="none">
            <a:spAutoFit/>
          </a:bodyPr>
          <a:lstStyle/>
          <a:p>
            <a:pPr marL="0" marR="0" lvl="0" indent="0" algn="just" defTabSz="914400" rtl="0" eaLnBrk="1" fontAlgn="base" latinLnBrk="0" hangingPunct="1">
              <a:lnSpc>
                <a:spcPct val="100000"/>
              </a:lnSpc>
              <a:spcBef>
                <a:spcPct val="50000"/>
              </a:spcBef>
              <a:spcAft>
                <a:spcPct val="0"/>
              </a:spcAft>
              <a:buClr>
                <a:srgbClr val="3333CC"/>
              </a:buClr>
              <a:buSzPct val="60000"/>
              <a:buFont typeface="Wingdings" pitchFamily="2" charset="2"/>
              <a:buNone/>
              <a:tabLst/>
              <a:defRPr/>
            </a:pPr>
            <a:r>
              <a:rPr kumimoji="1" lang="zh-CN" altLang="en-US" sz="2000" b="1" i="0" u="none" strike="noStrike" kern="1200" cap="none" spc="0" normalizeH="0" baseline="0" noProof="0">
                <a:ln>
                  <a:noFill/>
                </a:ln>
                <a:solidFill>
                  <a:srgbClr val="FF0000"/>
                </a:solidFill>
                <a:effectLst/>
                <a:uLnTx/>
                <a:uFillTx/>
                <a:latin typeface="华文新魏" pitchFamily="2" charset="-122"/>
                <a:ea typeface="华文新魏" pitchFamily="2" charset="-122"/>
                <a:cs typeface="+mn-cs"/>
              </a:rPr>
              <a:t>分析查询</a:t>
            </a:r>
          </a:p>
        </p:txBody>
      </p:sp>
      <p:sp>
        <p:nvSpPr>
          <p:cNvPr id="7" name="Rectangle 51"/>
          <p:cNvSpPr>
            <a:spLocks noChangeArrowheads="1"/>
          </p:cNvSpPr>
          <p:nvPr/>
        </p:nvSpPr>
        <p:spPr bwMode="auto">
          <a:xfrm>
            <a:off x="3068638" y="3433762"/>
            <a:ext cx="1477962" cy="715317"/>
          </a:xfrm>
          <a:prstGeom prst="rect">
            <a:avLst/>
          </a:prstGeom>
          <a:noFill/>
          <a:ln w="9525">
            <a:solidFill>
              <a:schemeClr val="tx1"/>
            </a:solidFill>
            <a:miter lim="800000"/>
            <a:headEnd/>
            <a:tailEnd/>
          </a:ln>
        </p:spPr>
        <p:txBody>
          <a:bodyPr wrap="none" anchor="ctr"/>
          <a:lstStyle/>
          <a:p>
            <a:pPr marL="0" marR="0" lvl="0" indent="0" algn="just" defTabSz="914400" rtl="0" eaLnBrk="1" fontAlgn="base" latinLnBrk="0" hangingPunct="1">
              <a:lnSpc>
                <a:spcPct val="100000"/>
              </a:lnSpc>
              <a:spcBef>
                <a:spcPct val="50000"/>
              </a:spcBef>
              <a:spcAft>
                <a:spcPct val="0"/>
              </a:spcAft>
              <a:buClr>
                <a:srgbClr val="3333CC"/>
              </a:buClr>
              <a:buSzPct val="60000"/>
              <a:buFont typeface="Wingdings" pitchFamily="2" charset="2"/>
              <a:buNone/>
              <a:tabLst/>
              <a:defRPr/>
            </a:pPr>
            <a:endParaRPr kumimoji="1" lang="zh-CN" altLang="en-US" sz="2000" b="0" i="0" u="none" strike="noStrike" kern="1200" cap="none" spc="0" normalizeH="0" baseline="0" noProof="0">
              <a:ln>
                <a:noFill/>
              </a:ln>
              <a:solidFill>
                <a:srgbClr val="FF0000"/>
              </a:solidFill>
              <a:effectLst/>
              <a:uLnTx/>
              <a:uFillTx/>
              <a:latin typeface="华文新魏" pitchFamily="2" charset="-122"/>
              <a:ea typeface="华文新魏" pitchFamily="2" charset="-122"/>
              <a:cs typeface="+mn-cs"/>
            </a:endParaRPr>
          </a:p>
        </p:txBody>
      </p:sp>
      <p:sp>
        <p:nvSpPr>
          <p:cNvPr id="8" name="Text Box 52"/>
          <p:cNvSpPr txBox="1">
            <a:spLocks noChangeArrowheads="1"/>
          </p:cNvSpPr>
          <p:nvPr/>
        </p:nvSpPr>
        <p:spPr bwMode="auto">
          <a:xfrm>
            <a:off x="3185656" y="3387725"/>
            <a:ext cx="1210588" cy="861774"/>
          </a:xfrm>
          <a:prstGeom prst="rect">
            <a:avLst/>
          </a:prstGeom>
          <a:noFill/>
          <a:ln w="9525">
            <a:noFill/>
            <a:miter lim="800000"/>
            <a:headEnd/>
            <a:tailEnd/>
          </a:ln>
        </p:spPr>
        <p:txBody>
          <a:bodyPr wrap="none">
            <a:spAutoFit/>
          </a:bodyPr>
          <a:lstStyle/>
          <a:p>
            <a:pPr marL="0" marR="0" lvl="0" indent="0" algn="just" defTabSz="914400" rtl="0" eaLnBrk="1" fontAlgn="base" latinLnBrk="0" hangingPunct="1">
              <a:lnSpc>
                <a:spcPct val="100000"/>
              </a:lnSpc>
              <a:spcBef>
                <a:spcPct val="50000"/>
              </a:spcBef>
              <a:spcAft>
                <a:spcPct val="0"/>
              </a:spcAft>
              <a:buClr>
                <a:srgbClr val="3333CC"/>
              </a:buClr>
              <a:buSzPct val="60000"/>
              <a:buFont typeface="Wingdings" pitchFamily="2" charset="2"/>
              <a:buNone/>
              <a:tabLst/>
              <a:defRPr/>
            </a:pPr>
            <a:r>
              <a:rPr kumimoji="1" lang="zh-CN" altLang="en-US" sz="2000" b="1" i="0" u="none" strike="noStrike" kern="1200" cap="none" spc="0" normalizeH="0" baseline="0" noProof="0">
                <a:ln>
                  <a:noFill/>
                </a:ln>
                <a:solidFill>
                  <a:srgbClr val="FF0000"/>
                </a:solidFill>
                <a:effectLst/>
                <a:uLnTx/>
                <a:uFillTx/>
                <a:latin typeface="华文新魏" pitchFamily="2" charset="-122"/>
                <a:ea typeface="华文新魏" pitchFamily="2" charset="-122"/>
                <a:cs typeface="+mn-cs"/>
              </a:rPr>
              <a:t>选择逻辑</a:t>
            </a:r>
          </a:p>
          <a:p>
            <a:pPr marL="0" marR="0" lvl="0" indent="0" algn="just" defTabSz="914400" rtl="0" eaLnBrk="1" fontAlgn="base" latinLnBrk="0" hangingPunct="1">
              <a:lnSpc>
                <a:spcPct val="100000"/>
              </a:lnSpc>
              <a:spcBef>
                <a:spcPct val="50000"/>
              </a:spcBef>
              <a:spcAft>
                <a:spcPct val="0"/>
              </a:spcAft>
              <a:buClr>
                <a:srgbClr val="3333CC"/>
              </a:buClr>
              <a:buSzPct val="60000"/>
              <a:buFont typeface="Wingdings" pitchFamily="2" charset="2"/>
              <a:buNone/>
              <a:tabLst/>
              <a:defRPr/>
            </a:pPr>
            <a:r>
              <a:rPr kumimoji="1" lang="zh-CN" altLang="en-US" sz="2000" b="1" i="0" u="none" strike="noStrike" kern="1200" cap="none" spc="0" normalizeH="0" baseline="0" noProof="0">
                <a:ln>
                  <a:noFill/>
                </a:ln>
                <a:solidFill>
                  <a:srgbClr val="FF0000"/>
                </a:solidFill>
                <a:effectLst/>
                <a:uLnTx/>
                <a:uFillTx/>
                <a:latin typeface="华文新魏" pitchFamily="2" charset="-122"/>
                <a:ea typeface="华文新魏" pitchFamily="2" charset="-122"/>
                <a:cs typeface="+mn-cs"/>
              </a:rPr>
              <a:t>查询计划</a:t>
            </a:r>
          </a:p>
        </p:txBody>
      </p:sp>
      <p:sp>
        <p:nvSpPr>
          <p:cNvPr id="9" name="Rectangle 53"/>
          <p:cNvSpPr>
            <a:spLocks noChangeArrowheads="1"/>
          </p:cNvSpPr>
          <p:nvPr/>
        </p:nvSpPr>
        <p:spPr bwMode="auto">
          <a:xfrm>
            <a:off x="3068638" y="4856162"/>
            <a:ext cx="1477962" cy="733077"/>
          </a:xfrm>
          <a:prstGeom prst="rect">
            <a:avLst/>
          </a:prstGeom>
          <a:noFill/>
          <a:ln w="9525">
            <a:solidFill>
              <a:schemeClr val="tx1"/>
            </a:solidFill>
            <a:miter lim="800000"/>
            <a:headEnd/>
            <a:tailEnd/>
          </a:ln>
        </p:spPr>
        <p:txBody>
          <a:bodyPr wrap="none" anchor="ctr"/>
          <a:lstStyle/>
          <a:p>
            <a:pPr marL="0" marR="0" lvl="0" indent="0" algn="just" defTabSz="914400" rtl="0" eaLnBrk="1" fontAlgn="base" latinLnBrk="0" hangingPunct="1">
              <a:lnSpc>
                <a:spcPct val="100000"/>
              </a:lnSpc>
              <a:spcBef>
                <a:spcPct val="50000"/>
              </a:spcBef>
              <a:spcAft>
                <a:spcPct val="0"/>
              </a:spcAft>
              <a:buClr>
                <a:srgbClr val="3333CC"/>
              </a:buClr>
              <a:buSzPct val="60000"/>
              <a:buFont typeface="Wingdings" pitchFamily="2" charset="2"/>
              <a:buNone/>
              <a:tabLst/>
              <a:defRPr/>
            </a:pPr>
            <a:endParaRPr kumimoji="1" lang="zh-CN" altLang="en-US" sz="2000" b="0" i="0" u="none" strike="noStrike" kern="1200" cap="none" spc="0" normalizeH="0" baseline="0" noProof="0">
              <a:ln>
                <a:noFill/>
              </a:ln>
              <a:solidFill>
                <a:srgbClr val="FF0000"/>
              </a:solidFill>
              <a:effectLst/>
              <a:uLnTx/>
              <a:uFillTx/>
              <a:latin typeface="华文新魏" pitchFamily="2" charset="-122"/>
              <a:ea typeface="华文新魏" pitchFamily="2" charset="-122"/>
              <a:cs typeface="+mn-cs"/>
            </a:endParaRPr>
          </a:p>
        </p:txBody>
      </p:sp>
      <p:sp>
        <p:nvSpPr>
          <p:cNvPr id="10" name="Text Box 54"/>
          <p:cNvSpPr txBox="1">
            <a:spLocks noChangeArrowheads="1"/>
          </p:cNvSpPr>
          <p:nvPr/>
        </p:nvSpPr>
        <p:spPr bwMode="auto">
          <a:xfrm>
            <a:off x="3207881" y="4795838"/>
            <a:ext cx="1210589" cy="861774"/>
          </a:xfrm>
          <a:prstGeom prst="rect">
            <a:avLst/>
          </a:prstGeom>
          <a:noFill/>
          <a:ln w="9525">
            <a:noFill/>
            <a:miter lim="800000"/>
            <a:headEnd/>
            <a:tailEnd/>
          </a:ln>
        </p:spPr>
        <p:txBody>
          <a:bodyPr wrap="none">
            <a:spAutoFit/>
          </a:bodyPr>
          <a:lstStyle/>
          <a:p>
            <a:pPr marL="0" marR="0" lvl="0" indent="0" algn="ctr" defTabSz="914400" rtl="0" eaLnBrk="1" fontAlgn="base" latinLnBrk="0" hangingPunct="1">
              <a:lnSpc>
                <a:spcPct val="100000"/>
              </a:lnSpc>
              <a:spcBef>
                <a:spcPct val="50000"/>
              </a:spcBef>
              <a:spcAft>
                <a:spcPct val="0"/>
              </a:spcAft>
              <a:buClr>
                <a:srgbClr val="3333CC"/>
              </a:buClr>
              <a:buSzPct val="60000"/>
              <a:buFont typeface="Wingdings" pitchFamily="2" charset="2"/>
              <a:buNone/>
              <a:tabLst/>
              <a:defRPr/>
            </a:pPr>
            <a:r>
              <a:rPr kumimoji="1" lang="zh-CN" altLang="en-US" sz="2000" b="1" i="0" u="none" strike="noStrike" kern="1200" cap="none" spc="0" normalizeH="0" baseline="0" noProof="0" dirty="0">
                <a:ln>
                  <a:noFill/>
                </a:ln>
                <a:solidFill>
                  <a:srgbClr val="FF0000"/>
                </a:solidFill>
                <a:effectLst/>
                <a:uLnTx/>
                <a:uFillTx/>
                <a:latin typeface="华文新魏" pitchFamily="2" charset="-122"/>
                <a:ea typeface="华文新魏" pitchFamily="2" charset="-122"/>
                <a:cs typeface="+mn-cs"/>
              </a:rPr>
              <a:t>选择</a:t>
            </a:r>
          </a:p>
          <a:p>
            <a:pPr marL="0" marR="0" lvl="0" indent="0" algn="ctr" defTabSz="914400" rtl="0" eaLnBrk="1" fontAlgn="base" latinLnBrk="0" hangingPunct="1">
              <a:lnSpc>
                <a:spcPct val="100000"/>
              </a:lnSpc>
              <a:spcBef>
                <a:spcPct val="50000"/>
              </a:spcBef>
              <a:spcAft>
                <a:spcPct val="0"/>
              </a:spcAft>
              <a:buClr>
                <a:srgbClr val="3333CC"/>
              </a:buClr>
              <a:buSzPct val="60000"/>
              <a:buFont typeface="Wingdings" pitchFamily="2" charset="2"/>
              <a:buNone/>
              <a:tabLst/>
              <a:defRPr/>
            </a:pPr>
            <a:r>
              <a:rPr kumimoji="1" lang="zh-CN" altLang="en-US" sz="2000" b="1" i="0" u="none" strike="noStrike" kern="1200" cap="none" spc="0" normalizeH="0" baseline="0" noProof="0" dirty="0">
                <a:ln>
                  <a:noFill/>
                </a:ln>
                <a:solidFill>
                  <a:srgbClr val="FF0000"/>
                </a:solidFill>
                <a:effectLst/>
                <a:uLnTx/>
                <a:uFillTx/>
                <a:latin typeface="华文新魏" pitchFamily="2" charset="-122"/>
                <a:ea typeface="华文新魏" pitchFamily="2" charset="-122"/>
                <a:cs typeface="+mn-cs"/>
              </a:rPr>
              <a:t>物理计划</a:t>
            </a:r>
          </a:p>
        </p:txBody>
      </p:sp>
      <p:sp>
        <p:nvSpPr>
          <p:cNvPr id="11" name="Text Box 55"/>
          <p:cNvSpPr txBox="1">
            <a:spLocks noChangeArrowheads="1"/>
          </p:cNvSpPr>
          <p:nvPr/>
        </p:nvSpPr>
        <p:spPr bwMode="auto">
          <a:xfrm>
            <a:off x="3261388" y="1184275"/>
            <a:ext cx="1143262" cy="400110"/>
          </a:xfrm>
          <a:prstGeom prst="rect">
            <a:avLst/>
          </a:prstGeom>
          <a:noFill/>
          <a:ln w="9525">
            <a:noFill/>
            <a:miter lim="800000"/>
            <a:headEnd/>
            <a:tailEnd/>
          </a:ln>
        </p:spPr>
        <p:txBody>
          <a:bodyPr wrap="none">
            <a:spAutoFit/>
          </a:bodyPr>
          <a:lstStyle/>
          <a:p>
            <a:pPr marL="0" marR="0" lvl="0" indent="0" algn="just" defTabSz="914400" rtl="0" eaLnBrk="1" fontAlgn="base" latinLnBrk="0" hangingPunct="1">
              <a:lnSpc>
                <a:spcPct val="100000"/>
              </a:lnSpc>
              <a:spcBef>
                <a:spcPct val="50000"/>
              </a:spcBef>
              <a:spcAft>
                <a:spcPct val="0"/>
              </a:spcAft>
              <a:buClr>
                <a:srgbClr val="3333CC"/>
              </a:buClr>
              <a:buSzPct val="60000"/>
              <a:buFont typeface="Wingdings" pitchFamily="2" charset="2"/>
              <a:buNone/>
              <a:tabLst/>
              <a:defRPr/>
            </a:pPr>
            <a:r>
              <a:rPr kumimoji="1" lang="en-US" altLang="zh-CN" sz="2000" b="1" i="0" u="none" strike="noStrike" kern="1200" cap="none" spc="0" normalizeH="0" baseline="0" noProof="0">
                <a:ln>
                  <a:noFill/>
                </a:ln>
                <a:solidFill>
                  <a:srgbClr val="FF0000"/>
                </a:solidFill>
                <a:effectLst/>
                <a:uLnTx/>
                <a:uFillTx/>
                <a:latin typeface="华文新魏" pitchFamily="2" charset="-122"/>
                <a:ea typeface="华文新魏" pitchFamily="2" charset="-122"/>
                <a:cs typeface="+mn-cs"/>
              </a:rPr>
              <a:t>SQL</a:t>
            </a:r>
            <a:r>
              <a:rPr kumimoji="1" lang="zh-CN" altLang="en-US" sz="2000" b="1" i="0" u="none" strike="noStrike" kern="1200" cap="none" spc="0" normalizeH="0" baseline="0" noProof="0">
                <a:ln>
                  <a:noFill/>
                </a:ln>
                <a:solidFill>
                  <a:srgbClr val="FF0000"/>
                </a:solidFill>
                <a:effectLst/>
                <a:uLnTx/>
                <a:uFillTx/>
                <a:latin typeface="华文新魏" pitchFamily="2" charset="-122"/>
                <a:ea typeface="华文新魏" pitchFamily="2" charset="-122"/>
                <a:cs typeface="+mn-cs"/>
              </a:rPr>
              <a:t>查询</a:t>
            </a:r>
          </a:p>
        </p:txBody>
      </p:sp>
      <p:sp>
        <p:nvSpPr>
          <p:cNvPr id="12" name="Line 56"/>
          <p:cNvSpPr>
            <a:spLocks noChangeShapeType="1"/>
          </p:cNvSpPr>
          <p:nvPr/>
        </p:nvSpPr>
        <p:spPr bwMode="auto">
          <a:xfrm flipH="1">
            <a:off x="3821113" y="1641475"/>
            <a:ext cx="11112" cy="400050"/>
          </a:xfrm>
          <a:prstGeom prst="line">
            <a:avLst/>
          </a:prstGeom>
          <a:noFill/>
          <a:ln w="28575">
            <a:solidFill>
              <a:schemeClr val="tx1"/>
            </a:solidFill>
            <a:round/>
            <a:headEnd/>
            <a:tailEnd type="arrow" w="med" len="med"/>
          </a:ln>
        </p:spPr>
        <p:txBody>
          <a:bodyPr wrap="none" anchor="ctr"/>
          <a:lstStyle/>
          <a:p>
            <a:pPr marL="0" marR="0" lvl="0" indent="0" algn="just" defTabSz="914400" rtl="0" eaLnBrk="1" fontAlgn="base" latinLnBrk="0" hangingPunct="1">
              <a:lnSpc>
                <a:spcPct val="100000"/>
              </a:lnSpc>
              <a:spcBef>
                <a:spcPct val="50000"/>
              </a:spcBef>
              <a:spcAft>
                <a:spcPct val="0"/>
              </a:spcAft>
              <a:buClr>
                <a:srgbClr val="3333CC"/>
              </a:buClr>
              <a:buSzPct val="60000"/>
              <a:buFont typeface="Wingdings" pitchFamily="2" charset="2"/>
              <a:buNone/>
              <a:tabLst/>
              <a:defRPr/>
            </a:pPr>
            <a:endParaRPr kumimoji="1" lang="zh-CN" altLang="en-US" sz="2000" b="0" i="0" u="none" strike="noStrike" kern="1200" cap="none" spc="0" normalizeH="0" baseline="0" noProof="0">
              <a:ln>
                <a:noFill/>
              </a:ln>
              <a:solidFill>
                <a:srgbClr val="FF0000"/>
              </a:solidFill>
              <a:effectLst/>
              <a:uLnTx/>
              <a:uFillTx/>
              <a:latin typeface="华文新魏" pitchFamily="2" charset="-122"/>
              <a:ea typeface="华文新魏" pitchFamily="2" charset="-122"/>
              <a:cs typeface="+mn-cs"/>
            </a:endParaRPr>
          </a:p>
        </p:txBody>
      </p:sp>
      <p:sp>
        <p:nvSpPr>
          <p:cNvPr id="13" name="Line 57"/>
          <p:cNvSpPr>
            <a:spLocks noChangeShapeType="1"/>
          </p:cNvSpPr>
          <p:nvPr/>
        </p:nvSpPr>
        <p:spPr bwMode="auto">
          <a:xfrm>
            <a:off x="3808413" y="2668588"/>
            <a:ext cx="0" cy="788987"/>
          </a:xfrm>
          <a:prstGeom prst="line">
            <a:avLst/>
          </a:prstGeom>
          <a:noFill/>
          <a:ln w="28575">
            <a:solidFill>
              <a:schemeClr val="tx1"/>
            </a:solidFill>
            <a:round/>
            <a:headEnd/>
            <a:tailEnd type="arrow" w="med" len="med"/>
          </a:ln>
        </p:spPr>
        <p:txBody>
          <a:bodyPr wrap="none" anchor="ctr"/>
          <a:lstStyle/>
          <a:p>
            <a:pPr marL="0" marR="0" lvl="0" indent="0" algn="just" defTabSz="914400" rtl="0" eaLnBrk="1" fontAlgn="base" latinLnBrk="0" hangingPunct="1">
              <a:lnSpc>
                <a:spcPct val="100000"/>
              </a:lnSpc>
              <a:spcBef>
                <a:spcPct val="50000"/>
              </a:spcBef>
              <a:spcAft>
                <a:spcPct val="0"/>
              </a:spcAft>
              <a:buClr>
                <a:srgbClr val="3333CC"/>
              </a:buClr>
              <a:buSzPct val="60000"/>
              <a:buFont typeface="Wingdings" pitchFamily="2" charset="2"/>
              <a:buNone/>
              <a:tabLst/>
              <a:defRPr/>
            </a:pPr>
            <a:endParaRPr kumimoji="1" lang="zh-CN" altLang="en-US" sz="2000" b="0" i="0" u="none" strike="noStrike" kern="1200" cap="none" spc="0" normalizeH="0" baseline="0" noProof="0">
              <a:ln>
                <a:noFill/>
              </a:ln>
              <a:solidFill>
                <a:srgbClr val="FF0000"/>
              </a:solidFill>
              <a:effectLst/>
              <a:uLnTx/>
              <a:uFillTx/>
              <a:latin typeface="华文新魏" pitchFamily="2" charset="-122"/>
              <a:ea typeface="华文新魏" pitchFamily="2" charset="-122"/>
              <a:cs typeface="+mn-cs"/>
            </a:endParaRPr>
          </a:p>
        </p:txBody>
      </p:sp>
      <p:sp>
        <p:nvSpPr>
          <p:cNvPr id="14" name="Line 58"/>
          <p:cNvSpPr>
            <a:spLocks noChangeShapeType="1"/>
          </p:cNvSpPr>
          <p:nvPr/>
        </p:nvSpPr>
        <p:spPr bwMode="auto">
          <a:xfrm>
            <a:off x="3779912" y="4149080"/>
            <a:ext cx="3101" cy="710258"/>
          </a:xfrm>
          <a:prstGeom prst="line">
            <a:avLst/>
          </a:prstGeom>
          <a:noFill/>
          <a:ln w="28575">
            <a:solidFill>
              <a:schemeClr val="tx1"/>
            </a:solidFill>
            <a:round/>
            <a:headEnd/>
            <a:tailEnd type="arrow" w="med" len="med"/>
          </a:ln>
        </p:spPr>
        <p:txBody>
          <a:bodyPr wrap="none" anchor="ctr"/>
          <a:lstStyle/>
          <a:p>
            <a:pPr marL="0" marR="0" lvl="0" indent="0" algn="just" defTabSz="914400" rtl="0" eaLnBrk="1" fontAlgn="base" latinLnBrk="0" hangingPunct="1">
              <a:lnSpc>
                <a:spcPct val="100000"/>
              </a:lnSpc>
              <a:spcBef>
                <a:spcPct val="50000"/>
              </a:spcBef>
              <a:spcAft>
                <a:spcPct val="0"/>
              </a:spcAft>
              <a:buClr>
                <a:srgbClr val="3333CC"/>
              </a:buClr>
              <a:buSzPct val="60000"/>
              <a:buFont typeface="Wingdings" pitchFamily="2" charset="2"/>
              <a:buNone/>
              <a:tabLst/>
              <a:defRPr/>
            </a:pPr>
            <a:endParaRPr kumimoji="1" lang="zh-CN" altLang="en-US" sz="2000" b="0" i="0" u="none" strike="noStrike" kern="1200" cap="none" spc="0" normalizeH="0" baseline="0" noProof="0">
              <a:ln>
                <a:noFill/>
              </a:ln>
              <a:solidFill>
                <a:srgbClr val="FF0000"/>
              </a:solidFill>
              <a:effectLst/>
              <a:uLnTx/>
              <a:uFillTx/>
              <a:latin typeface="华文新魏" pitchFamily="2" charset="-122"/>
              <a:ea typeface="华文新魏" pitchFamily="2" charset="-122"/>
              <a:cs typeface="+mn-cs"/>
            </a:endParaRPr>
          </a:p>
        </p:txBody>
      </p:sp>
      <p:sp>
        <p:nvSpPr>
          <p:cNvPr id="15" name="AutoShape 59"/>
          <p:cNvSpPr>
            <a:spLocks noChangeArrowheads="1"/>
          </p:cNvSpPr>
          <p:nvPr/>
        </p:nvSpPr>
        <p:spPr bwMode="auto">
          <a:xfrm>
            <a:off x="4195763" y="2903538"/>
            <a:ext cx="268287" cy="287337"/>
          </a:xfrm>
          <a:prstGeom prst="triangle">
            <a:avLst>
              <a:gd name="adj" fmla="val 50000"/>
            </a:avLst>
          </a:prstGeom>
          <a:noFill/>
          <a:ln w="9525">
            <a:solidFill>
              <a:schemeClr val="tx1"/>
            </a:solidFill>
            <a:miter lim="800000"/>
            <a:headEnd/>
            <a:tailEnd/>
          </a:ln>
        </p:spPr>
        <p:txBody>
          <a:bodyPr wrap="none" anchor="ctr"/>
          <a:lstStyle/>
          <a:p>
            <a:pPr marL="0" marR="0" lvl="0" indent="0" algn="just" defTabSz="914400" rtl="0" eaLnBrk="1" fontAlgn="base" latinLnBrk="0" hangingPunct="1">
              <a:lnSpc>
                <a:spcPct val="100000"/>
              </a:lnSpc>
              <a:spcBef>
                <a:spcPct val="50000"/>
              </a:spcBef>
              <a:spcAft>
                <a:spcPct val="0"/>
              </a:spcAft>
              <a:buClr>
                <a:srgbClr val="3333CC"/>
              </a:buClr>
              <a:buSzPct val="60000"/>
              <a:buFont typeface="Wingdings" pitchFamily="2" charset="2"/>
              <a:buNone/>
              <a:tabLst/>
              <a:defRPr/>
            </a:pPr>
            <a:endParaRPr kumimoji="1" lang="zh-CN" altLang="en-US" sz="2000" b="0" i="0" u="none" strike="noStrike" kern="1200" cap="none" spc="0" normalizeH="0" baseline="0" noProof="0">
              <a:ln>
                <a:noFill/>
              </a:ln>
              <a:solidFill>
                <a:srgbClr val="FF0000"/>
              </a:solidFill>
              <a:effectLst/>
              <a:uLnTx/>
              <a:uFillTx/>
              <a:latin typeface="华文新魏" pitchFamily="2" charset="-122"/>
              <a:ea typeface="华文新魏" pitchFamily="2" charset="-122"/>
              <a:cs typeface="+mn-cs"/>
            </a:endParaRPr>
          </a:p>
        </p:txBody>
      </p:sp>
      <p:sp>
        <p:nvSpPr>
          <p:cNvPr id="16" name="AutoShape 60"/>
          <p:cNvSpPr>
            <a:spLocks noChangeArrowheads="1"/>
          </p:cNvSpPr>
          <p:nvPr/>
        </p:nvSpPr>
        <p:spPr bwMode="auto">
          <a:xfrm>
            <a:off x="4162425" y="5699125"/>
            <a:ext cx="268288" cy="287338"/>
          </a:xfrm>
          <a:prstGeom prst="triangle">
            <a:avLst>
              <a:gd name="adj" fmla="val 50000"/>
            </a:avLst>
          </a:prstGeom>
          <a:noFill/>
          <a:ln w="9525">
            <a:solidFill>
              <a:schemeClr val="tx1"/>
            </a:solidFill>
            <a:miter lim="800000"/>
            <a:headEnd/>
            <a:tailEnd/>
          </a:ln>
        </p:spPr>
        <p:txBody>
          <a:bodyPr wrap="none" anchor="ctr"/>
          <a:lstStyle/>
          <a:p>
            <a:pPr marL="0" marR="0" lvl="0" indent="0" algn="just" defTabSz="914400" rtl="0" eaLnBrk="1" fontAlgn="base" latinLnBrk="0" hangingPunct="1">
              <a:lnSpc>
                <a:spcPct val="100000"/>
              </a:lnSpc>
              <a:spcBef>
                <a:spcPct val="50000"/>
              </a:spcBef>
              <a:spcAft>
                <a:spcPct val="0"/>
              </a:spcAft>
              <a:buClr>
                <a:srgbClr val="3333CC"/>
              </a:buClr>
              <a:buSzPct val="60000"/>
              <a:buFont typeface="Wingdings" pitchFamily="2" charset="2"/>
              <a:buNone/>
              <a:tabLst/>
              <a:defRPr/>
            </a:pPr>
            <a:endParaRPr kumimoji="1" lang="zh-CN" altLang="en-US" sz="2000" b="0" i="0" u="none" strike="noStrike" kern="1200" cap="none" spc="0" normalizeH="0" baseline="0" noProof="0">
              <a:ln>
                <a:noFill/>
              </a:ln>
              <a:solidFill>
                <a:srgbClr val="FF0000"/>
              </a:solidFill>
              <a:effectLst/>
              <a:uLnTx/>
              <a:uFillTx/>
              <a:latin typeface="华文新魏" pitchFamily="2" charset="-122"/>
              <a:ea typeface="华文新魏" pitchFamily="2" charset="-122"/>
              <a:cs typeface="+mn-cs"/>
            </a:endParaRPr>
          </a:p>
        </p:txBody>
      </p:sp>
      <p:sp>
        <p:nvSpPr>
          <p:cNvPr id="17" name="AutoShape 61"/>
          <p:cNvSpPr>
            <a:spLocks noChangeArrowheads="1"/>
          </p:cNvSpPr>
          <p:nvPr/>
        </p:nvSpPr>
        <p:spPr bwMode="auto">
          <a:xfrm>
            <a:off x="4138613" y="4300538"/>
            <a:ext cx="268287" cy="287337"/>
          </a:xfrm>
          <a:prstGeom prst="triangle">
            <a:avLst>
              <a:gd name="adj" fmla="val 50000"/>
            </a:avLst>
          </a:prstGeom>
          <a:noFill/>
          <a:ln w="9525">
            <a:solidFill>
              <a:schemeClr val="tx1"/>
            </a:solidFill>
            <a:miter lim="800000"/>
            <a:headEnd/>
            <a:tailEnd/>
          </a:ln>
        </p:spPr>
        <p:txBody>
          <a:bodyPr wrap="none" anchor="ctr"/>
          <a:lstStyle/>
          <a:p>
            <a:pPr marL="0" marR="0" lvl="0" indent="0" algn="just" defTabSz="914400" rtl="0" eaLnBrk="1" fontAlgn="base" latinLnBrk="0" hangingPunct="1">
              <a:lnSpc>
                <a:spcPct val="100000"/>
              </a:lnSpc>
              <a:spcBef>
                <a:spcPct val="50000"/>
              </a:spcBef>
              <a:spcAft>
                <a:spcPct val="0"/>
              </a:spcAft>
              <a:buClr>
                <a:srgbClr val="3333CC"/>
              </a:buClr>
              <a:buSzPct val="60000"/>
              <a:buFont typeface="Wingdings" pitchFamily="2" charset="2"/>
              <a:buNone/>
              <a:tabLst/>
              <a:defRPr/>
            </a:pPr>
            <a:endParaRPr kumimoji="1" lang="zh-CN" altLang="en-US" sz="2000" b="0" i="0" u="none" strike="noStrike" kern="1200" cap="none" spc="0" normalizeH="0" baseline="0" noProof="0">
              <a:ln>
                <a:noFill/>
              </a:ln>
              <a:solidFill>
                <a:srgbClr val="FF0000"/>
              </a:solidFill>
              <a:effectLst/>
              <a:uLnTx/>
              <a:uFillTx/>
              <a:latin typeface="华文新魏" pitchFamily="2" charset="-122"/>
              <a:ea typeface="华文新魏" pitchFamily="2" charset="-122"/>
              <a:cs typeface="+mn-cs"/>
            </a:endParaRPr>
          </a:p>
        </p:txBody>
      </p:sp>
      <p:sp>
        <p:nvSpPr>
          <p:cNvPr id="18" name="Line 62"/>
          <p:cNvSpPr>
            <a:spLocks noChangeShapeType="1"/>
          </p:cNvSpPr>
          <p:nvPr/>
        </p:nvSpPr>
        <p:spPr bwMode="auto">
          <a:xfrm flipH="1">
            <a:off x="3770311" y="5589240"/>
            <a:ext cx="9600" cy="560735"/>
          </a:xfrm>
          <a:prstGeom prst="line">
            <a:avLst/>
          </a:prstGeom>
          <a:noFill/>
          <a:ln w="28575">
            <a:solidFill>
              <a:schemeClr val="tx1"/>
            </a:solidFill>
            <a:round/>
            <a:headEnd/>
            <a:tailEnd type="arrow" w="med" len="med"/>
          </a:ln>
        </p:spPr>
        <p:txBody>
          <a:bodyPr wrap="none" anchor="ctr"/>
          <a:lstStyle/>
          <a:p>
            <a:pPr marL="0" marR="0" lvl="0" indent="0" algn="just" defTabSz="914400" rtl="0" eaLnBrk="1" fontAlgn="base" latinLnBrk="0" hangingPunct="1">
              <a:lnSpc>
                <a:spcPct val="100000"/>
              </a:lnSpc>
              <a:spcBef>
                <a:spcPct val="50000"/>
              </a:spcBef>
              <a:spcAft>
                <a:spcPct val="0"/>
              </a:spcAft>
              <a:buClr>
                <a:srgbClr val="3333CC"/>
              </a:buClr>
              <a:buSzPct val="60000"/>
              <a:buFont typeface="Wingdings" pitchFamily="2" charset="2"/>
              <a:buNone/>
              <a:tabLst/>
              <a:defRPr/>
            </a:pPr>
            <a:endParaRPr kumimoji="1" lang="zh-CN" altLang="en-US" sz="2000" b="0" i="0" u="none" strike="noStrike" kern="1200" cap="none" spc="0" normalizeH="0" baseline="0" noProof="0">
              <a:ln>
                <a:noFill/>
              </a:ln>
              <a:solidFill>
                <a:srgbClr val="FF0000"/>
              </a:solidFill>
              <a:effectLst/>
              <a:uLnTx/>
              <a:uFillTx/>
              <a:latin typeface="华文新魏" pitchFamily="2" charset="-122"/>
              <a:ea typeface="华文新魏" pitchFamily="2" charset="-122"/>
              <a:cs typeface="+mn-cs"/>
            </a:endParaRPr>
          </a:p>
        </p:txBody>
      </p:sp>
      <p:sp>
        <p:nvSpPr>
          <p:cNvPr id="19" name="Text Box 63"/>
          <p:cNvSpPr txBox="1">
            <a:spLocks noChangeArrowheads="1"/>
          </p:cNvSpPr>
          <p:nvPr/>
        </p:nvSpPr>
        <p:spPr bwMode="auto">
          <a:xfrm>
            <a:off x="3222169" y="6154738"/>
            <a:ext cx="1210588" cy="400110"/>
          </a:xfrm>
          <a:prstGeom prst="rect">
            <a:avLst/>
          </a:prstGeom>
          <a:noFill/>
          <a:ln w="9525">
            <a:noFill/>
            <a:miter lim="800000"/>
            <a:headEnd/>
            <a:tailEnd/>
          </a:ln>
        </p:spPr>
        <p:txBody>
          <a:bodyPr wrap="none">
            <a:spAutoFit/>
          </a:bodyPr>
          <a:lstStyle/>
          <a:p>
            <a:pPr marL="0" marR="0" lvl="0" indent="0" algn="just" defTabSz="914400" rtl="0" eaLnBrk="1" fontAlgn="base" latinLnBrk="0" hangingPunct="1">
              <a:lnSpc>
                <a:spcPct val="100000"/>
              </a:lnSpc>
              <a:spcBef>
                <a:spcPct val="50000"/>
              </a:spcBef>
              <a:spcAft>
                <a:spcPct val="0"/>
              </a:spcAft>
              <a:buClr>
                <a:srgbClr val="3333CC"/>
              </a:buClr>
              <a:buSzPct val="60000"/>
              <a:buFont typeface="Wingdings" pitchFamily="2" charset="2"/>
              <a:buNone/>
              <a:tabLst/>
              <a:defRPr/>
            </a:pPr>
            <a:r>
              <a:rPr kumimoji="1" lang="zh-CN" altLang="en-US" sz="2000" b="1" i="0" u="none" strike="noStrike" kern="1200" cap="none" spc="0" normalizeH="0" baseline="0" noProof="0">
                <a:ln>
                  <a:noFill/>
                </a:ln>
                <a:solidFill>
                  <a:srgbClr val="FF0000"/>
                </a:solidFill>
                <a:effectLst/>
                <a:uLnTx/>
                <a:uFillTx/>
                <a:latin typeface="华文新魏" pitchFamily="2" charset="-122"/>
                <a:ea typeface="华文新魏" pitchFamily="2" charset="-122"/>
                <a:cs typeface="+mn-cs"/>
              </a:rPr>
              <a:t>执行计划</a:t>
            </a:r>
          </a:p>
        </p:txBody>
      </p:sp>
      <p:sp>
        <p:nvSpPr>
          <p:cNvPr id="20" name="Text Box 64"/>
          <p:cNvSpPr txBox="1">
            <a:spLocks noChangeArrowheads="1"/>
          </p:cNvSpPr>
          <p:nvPr/>
        </p:nvSpPr>
        <p:spPr bwMode="auto">
          <a:xfrm>
            <a:off x="4615245" y="2800350"/>
            <a:ext cx="1529586" cy="400110"/>
          </a:xfrm>
          <a:prstGeom prst="rect">
            <a:avLst/>
          </a:prstGeom>
          <a:noFill/>
          <a:ln w="9525">
            <a:noFill/>
            <a:miter lim="800000"/>
            <a:headEnd/>
            <a:tailEnd/>
          </a:ln>
        </p:spPr>
        <p:txBody>
          <a:bodyPr wrap="none">
            <a:spAutoFit/>
          </a:bodyPr>
          <a:lstStyle/>
          <a:p>
            <a:pPr marL="0" marR="0" lvl="0" indent="0" algn="just" defTabSz="914400" rtl="0" eaLnBrk="1" fontAlgn="base" latinLnBrk="0" hangingPunct="1">
              <a:lnSpc>
                <a:spcPct val="100000"/>
              </a:lnSpc>
              <a:spcBef>
                <a:spcPct val="50000"/>
              </a:spcBef>
              <a:spcAft>
                <a:spcPct val="0"/>
              </a:spcAft>
              <a:buClr>
                <a:srgbClr val="3333CC"/>
              </a:buClr>
              <a:buSzPct val="60000"/>
              <a:buFont typeface="Wingdings" pitchFamily="2" charset="2"/>
              <a:buNone/>
              <a:tabLst/>
              <a:defRPr/>
            </a:pPr>
            <a:r>
              <a:rPr kumimoji="1" lang="zh-CN" altLang="en-US" sz="2000" b="1" i="0" u="none" strike="noStrike" kern="1200" cap="none" spc="0" normalizeH="0" baseline="0" noProof="0">
                <a:ln>
                  <a:noFill/>
                </a:ln>
                <a:solidFill>
                  <a:srgbClr val="FF0000"/>
                </a:solidFill>
                <a:effectLst/>
                <a:uLnTx/>
                <a:uFillTx/>
                <a:latin typeface="华文新魏" pitchFamily="2" charset="-122"/>
                <a:ea typeface="华文新魏" pitchFamily="2" charset="-122"/>
                <a:cs typeface="+mn-cs"/>
              </a:rPr>
              <a:t> 语法分析树</a:t>
            </a:r>
          </a:p>
        </p:txBody>
      </p:sp>
      <p:sp>
        <p:nvSpPr>
          <p:cNvPr id="21" name="Text Box 65"/>
          <p:cNvSpPr txBox="1">
            <a:spLocks noChangeArrowheads="1"/>
          </p:cNvSpPr>
          <p:nvPr/>
        </p:nvSpPr>
        <p:spPr bwMode="auto">
          <a:xfrm>
            <a:off x="4574665" y="4216400"/>
            <a:ext cx="2042547" cy="400110"/>
          </a:xfrm>
          <a:prstGeom prst="rect">
            <a:avLst/>
          </a:prstGeom>
          <a:noFill/>
          <a:ln w="9525">
            <a:noFill/>
            <a:miter lim="800000"/>
            <a:headEnd/>
            <a:tailEnd/>
          </a:ln>
        </p:spPr>
        <p:txBody>
          <a:bodyPr wrap="none">
            <a:spAutoFit/>
          </a:bodyPr>
          <a:lstStyle/>
          <a:p>
            <a:pPr marL="0" marR="0" lvl="0" indent="0" algn="just" defTabSz="914400" rtl="0" eaLnBrk="1" fontAlgn="base" latinLnBrk="0" hangingPunct="1">
              <a:lnSpc>
                <a:spcPct val="100000"/>
              </a:lnSpc>
              <a:spcBef>
                <a:spcPct val="50000"/>
              </a:spcBef>
              <a:spcAft>
                <a:spcPct val="0"/>
              </a:spcAft>
              <a:buClr>
                <a:srgbClr val="3333CC"/>
              </a:buClr>
              <a:buSzPct val="60000"/>
              <a:buFont typeface="Wingdings" pitchFamily="2" charset="2"/>
              <a:buNone/>
              <a:tabLst/>
              <a:defRPr/>
            </a:pPr>
            <a:r>
              <a:rPr kumimoji="1" lang="zh-CN" altLang="en-US" sz="2000" b="1" i="0" u="none" strike="noStrike" kern="1200" cap="none" spc="0" normalizeH="0" baseline="0" noProof="0">
                <a:ln>
                  <a:noFill/>
                </a:ln>
                <a:solidFill>
                  <a:srgbClr val="FF0000"/>
                </a:solidFill>
                <a:effectLst/>
                <a:uLnTx/>
                <a:uFillTx/>
                <a:latin typeface="华文新魏" pitchFamily="2" charset="-122"/>
                <a:ea typeface="华文新魏" pitchFamily="2" charset="-122"/>
                <a:cs typeface="+mn-cs"/>
              </a:rPr>
              <a:t> 逻辑查询计划树</a:t>
            </a:r>
          </a:p>
        </p:txBody>
      </p:sp>
      <p:sp>
        <p:nvSpPr>
          <p:cNvPr id="22" name="Text Box 66"/>
          <p:cNvSpPr txBox="1">
            <a:spLocks noChangeArrowheads="1"/>
          </p:cNvSpPr>
          <p:nvPr/>
        </p:nvSpPr>
        <p:spPr bwMode="auto">
          <a:xfrm>
            <a:off x="4583698" y="5641975"/>
            <a:ext cx="1980029" cy="400110"/>
          </a:xfrm>
          <a:prstGeom prst="rect">
            <a:avLst/>
          </a:prstGeom>
          <a:noFill/>
          <a:ln w="9525">
            <a:noFill/>
            <a:miter lim="800000"/>
            <a:headEnd/>
            <a:tailEnd/>
          </a:ln>
        </p:spPr>
        <p:txBody>
          <a:bodyPr wrap="none">
            <a:spAutoFit/>
          </a:bodyPr>
          <a:lstStyle/>
          <a:p>
            <a:pPr marL="0" marR="0" lvl="0" indent="0" algn="just" defTabSz="914400" rtl="0" eaLnBrk="1" fontAlgn="base" latinLnBrk="0" hangingPunct="1">
              <a:lnSpc>
                <a:spcPct val="100000"/>
              </a:lnSpc>
              <a:spcBef>
                <a:spcPct val="50000"/>
              </a:spcBef>
              <a:spcAft>
                <a:spcPct val="0"/>
              </a:spcAft>
              <a:buClr>
                <a:srgbClr val="3333CC"/>
              </a:buClr>
              <a:buSzPct val="60000"/>
              <a:buFont typeface="Wingdings" pitchFamily="2" charset="2"/>
              <a:buNone/>
              <a:tabLst/>
              <a:defRPr/>
            </a:pPr>
            <a:r>
              <a:rPr kumimoji="1" lang="zh-CN" altLang="en-US" sz="2000" b="1" i="0" u="none" strike="noStrike" kern="1200" cap="none" spc="0" normalizeH="0" baseline="0" noProof="0">
                <a:ln>
                  <a:noFill/>
                </a:ln>
                <a:solidFill>
                  <a:srgbClr val="FF0000"/>
                </a:solidFill>
                <a:effectLst/>
                <a:uLnTx/>
                <a:uFillTx/>
                <a:latin typeface="华文新魏" pitchFamily="2" charset="-122"/>
                <a:ea typeface="华文新魏" pitchFamily="2" charset="-122"/>
                <a:cs typeface="+mn-cs"/>
              </a:rPr>
              <a:t>物理查询计划树</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查询代价</a:t>
            </a:r>
          </a:p>
        </p:txBody>
      </p:sp>
      <p:sp>
        <p:nvSpPr>
          <p:cNvPr id="3" name="内容占位符 2"/>
          <p:cNvSpPr>
            <a:spLocks noGrp="1"/>
          </p:cNvSpPr>
          <p:nvPr>
            <p:ph idx="1"/>
          </p:nvPr>
        </p:nvSpPr>
        <p:spPr/>
        <p:txBody>
          <a:bodyPr/>
          <a:lstStyle/>
          <a:p>
            <a:pPr>
              <a:lnSpc>
                <a:spcPct val="150000"/>
              </a:lnSpc>
            </a:pPr>
            <a:r>
              <a:rPr lang="zh-CN" altLang="en-US" dirty="0"/>
              <a:t>查询处理对各种资源的使用情况 </a:t>
            </a:r>
          </a:p>
          <a:p>
            <a:pPr lvl="1">
              <a:lnSpc>
                <a:spcPct val="150000"/>
              </a:lnSpc>
            </a:pPr>
            <a:r>
              <a:rPr lang="zh-CN" altLang="en-US" dirty="0"/>
              <a:t>磁盘存取 （简化为磁盘块传送数）</a:t>
            </a:r>
          </a:p>
          <a:p>
            <a:pPr lvl="1">
              <a:lnSpc>
                <a:spcPct val="150000"/>
              </a:lnSpc>
            </a:pPr>
            <a:r>
              <a:rPr lang="en-US" altLang="zh-CN" dirty="0"/>
              <a:t>CPU</a:t>
            </a:r>
            <a:r>
              <a:rPr lang="zh-CN" altLang="en-US" dirty="0"/>
              <a:t>时间</a:t>
            </a:r>
          </a:p>
          <a:p>
            <a:pPr lvl="1">
              <a:lnSpc>
                <a:spcPct val="150000"/>
              </a:lnSpc>
            </a:pPr>
            <a:r>
              <a:rPr lang="zh-CN" altLang="en-US" dirty="0"/>
              <a:t>通信开销 </a:t>
            </a:r>
          </a:p>
          <a:p>
            <a:pPr>
              <a:lnSpc>
                <a:spcPct val="150000"/>
              </a:lnSpc>
            </a:pPr>
            <a:r>
              <a:rPr lang="zh-CN" altLang="en-US" dirty="0"/>
              <a:t>一个重要的影响因素：主存中缓冲区的大小</a:t>
            </a:r>
            <a:r>
              <a:rPr lang="en-US" altLang="zh-CN" dirty="0"/>
              <a:t>M</a:t>
            </a:r>
          </a:p>
          <a:p>
            <a:pPr lvl="1">
              <a:lnSpc>
                <a:spcPct val="150000"/>
              </a:lnSpc>
            </a:pPr>
            <a:r>
              <a:rPr lang="zh-CN" altLang="en-US" dirty="0"/>
              <a:t>最好的情形，所有的数据可以读入到缓冲区中</a:t>
            </a:r>
          </a:p>
          <a:p>
            <a:pPr lvl="1">
              <a:lnSpc>
                <a:spcPct val="150000"/>
              </a:lnSpc>
            </a:pPr>
            <a:r>
              <a:rPr lang="zh-CN" altLang="en-US" dirty="0"/>
              <a:t>最坏的情形，缓冲区只能容纳数目不多的数据块</a:t>
            </a:r>
          </a:p>
          <a:p>
            <a:pPr>
              <a:lnSpc>
                <a:spcPct val="150000"/>
              </a:lnSpc>
            </a:pP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相关统计信息</a:t>
            </a:r>
          </a:p>
        </p:txBody>
      </p:sp>
      <p:sp>
        <p:nvSpPr>
          <p:cNvPr id="3" name="内容占位符 2"/>
          <p:cNvSpPr>
            <a:spLocks noGrp="1"/>
          </p:cNvSpPr>
          <p:nvPr>
            <p:ph idx="1"/>
          </p:nvPr>
        </p:nvSpPr>
        <p:spPr/>
        <p:txBody>
          <a:bodyPr/>
          <a:lstStyle/>
          <a:p>
            <a:pPr eaLnBrk="1" hangingPunct="1"/>
            <a:r>
              <a:rPr lang="zh-CN" altLang="en-US" dirty="0"/>
              <a:t>关系 </a:t>
            </a:r>
            <a:r>
              <a:rPr lang="en-US" altLang="zh-CN" dirty="0"/>
              <a:t>R</a:t>
            </a:r>
            <a:r>
              <a:rPr lang="zh-CN" altLang="en-US" dirty="0"/>
              <a:t>的统计信息</a:t>
            </a:r>
          </a:p>
          <a:p>
            <a:pPr lvl="1" eaLnBrk="1" hangingPunct="1"/>
            <a:r>
              <a:rPr lang="en-US" altLang="zh-CN" dirty="0"/>
              <a:t>T(R) : R</a:t>
            </a:r>
            <a:r>
              <a:rPr lang="zh-CN" altLang="en-US" dirty="0"/>
              <a:t>中的元组数</a:t>
            </a:r>
          </a:p>
          <a:p>
            <a:pPr lvl="1" eaLnBrk="1" hangingPunct="1"/>
            <a:r>
              <a:rPr lang="en-US" altLang="zh-CN" dirty="0"/>
              <a:t>S(R)</a:t>
            </a:r>
            <a:r>
              <a:rPr lang="en-US" altLang="zh-CN" sz="2000" dirty="0"/>
              <a:t> </a:t>
            </a:r>
            <a:r>
              <a:rPr lang="en-US" altLang="zh-CN" dirty="0"/>
              <a:t>: R</a:t>
            </a:r>
            <a:r>
              <a:rPr lang="zh-CN" altLang="en-US" dirty="0"/>
              <a:t>中每个元组的字节数</a:t>
            </a:r>
            <a:endParaRPr lang="en-US" altLang="zh-CN" dirty="0"/>
          </a:p>
          <a:p>
            <a:pPr lvl="1" eaLnBrk="1" hangingPunct="1"/>
            <a:r>
              <a:rPr lang="en-US" altLang="zh-CN" dirty="0"/>
              <a:t>B(R):  R</a:t>
            </a:r>
            <a:r>
              <a:rPr lang="zh-CN" altLang="en-US" dirty="0"/>
              <a:t>中所有元组所占据的块数</a:t>
            </a:r>
            <a:endParaRPr lang="en-US" altLang="zh-CN" dirty="0"/>
          </a:p>
          <a:p>
            <a:pPr lvl="1" eaLnBrk="1" hangingPunct="1"/>
            <a:r>
              <a:rPr lang="en-US" altLang="zh-CN" dirty="0"/>
              <a:t>V(R, A) : R</a:t>
            </a:r>
            <a:r>
              <a:rPr lang="zh-CN" altLang="en-US" dirty="0"/>
              <a:t>的属性</a:t>
            </a:r>
            <a:r>
              <a:rPr lang="en-US" altLang="zh-CN" dirty="0"/>
              <a:t>A</a:t>
            </a:r>
            <a:r>
              <a:rPr lang="zh-CN" altLang="en-US" dirty="0"/>
              <a:t>上的唯一值的个数</a:t>
            </a:r>
          </a:p>
          <a:p>
            <a:pPr lvl="1" eaLnBrk="1" hangingPunct="1"/>
            <a:r>
              <a:rPr lang="en-US" altLang="zh-CN" dirty="0"/>
              <a:t>f(R): </a:t>
            </a:r>
            <a:r>
              <a:rPr lang="zh-CN" altLang="en-US" dirty="0"/>
              <a:t>每个块上的</a:t>
            </a:r>
            <a:r>
              <a:rPr lang="en-US" altLang="zh-CN" dirty="0"/>
              <a:t>R</a:t>
            </a:r>
            <a:r>
              <a:rPr lang="zh-CN" altLang="en-US" dirty="0"/>
              <a:t>中元组的最大数目</a:t>
            </a:r>
            <a:endParaRPr lang="en-US" altLang="zh-CN" dirty="0"/>
          </a:p>
          <a:p>
            <a:pPr eaLnBrk="1" hangingPunct="1"/>
            <a:r>
              <a:rPr lang="zh-CN" altLang="en-US" dirty="0"/>
              <a:t>索引 </a:t>
            </a:r>
            <a:r>
              <a:rPr lang="en-US" altLang="zh-CN" dirty="0" err="1"/>
              <a:t>i</a:t>
            </a:r>
            <a:r>
              <a:rPr lang="zh-CN" altLang="en-US" dirty="0"/>
              <a:t>的统计信息</a:t>
            </a:r>
          </a:p>
          <a:p>
            <a:pPr lvl="1" eaLnBrk="1" hangingPunct="1"/>
            <a:r>
              <a:rPr lang="en-US" altLang="zh-CN" dirty="0"/>
              <a:t>HT(</a:t>
            </a:r>
            <a:r>
              <a:rPr lang="en-US" altLang="zh-CN" dirty="0" err="1"/>
              <a:t>i</a:t>
            </a:r>
            <a:r>
              <a:rPr lang="en-US" altLang="zh-CN" dirty="0"/>
              <a:t>): </a:t>
            </a:r>
            <a:r>
              <a:rPr lang="zh-CN" altLang="en-US" dirty="0"/>
              <a:t>索引的层数</a:t>
            </a:r>
            <a:endParaRPr lang="en-US" altLang="zh-CN" dirty="0"/>
          </a:p>
          <a:p>
            <a:pPr lvl="1" eaLnBrk="1" hangingPunct="1"/>
            <a:r>
              <a:rPr lang="en-US" altLang="zh-CN" dirty="0"/>
              <a:t>LB(</a:t>
            </a:r>
            <a:r>
              <a:rPr lang="en-US" altLang="zh-CN" dirty="0" err="1"/>
              <a:t>i</a:t>
            </a:r>
            <a:r>
              <a:rPr lang="en-US" altLang="zh-CN" dirty="0"/>
              <a:t>): </a:t>
            </a:r>
            <a:r>
              <a:rPr lang="zh-CN" altLang="en-US" dirty="0"/>
              <a:t>索引叶结点的块数</a:t>
            </a:r>
            <a:endParaRPr lang="en-US" altLang="zh-CN" dirty="0"/>
          </a:p>
          <a:p>
            <a:pPr eaLnBrk="1" hangingPunct="1"/>
            <a:r>
              <a:rPr lang="en-US" altLang="zh-CN" dirty="0"/>
              <a:t>M: </a:t>
            </a:r>
            <a:r>
              <a:rPr lang="zh-CN" altLang="en-US" dirty="0"/>
              <a:t>可用内存数目</a:t>
            </a:r>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基本运算的实现</a:t>
            </a:r>
          </a:p>
        </p:txBody>
      </p:sp>
      <p:sp>
        <p:nvSpPr>
          <p:cNvPr id="3" name="内容占位符 2"/>
          <p:cNvSpPr>
            <a:spLocks noGrp="1"/>
          </p:cNvSpPr>
          <p:nvPr>
            <p:ph idx="1"/>
          </p:nvPr>
        </p:nvSpPr>
        <p:spPr/>
        <p:txBody>
          <a:bodyPr/>
          <a:lstStyle/>
          <a:p>
            <a:pPr>
              <a:lnSpc>
                <a:spcPct val="150000"/>
              </a:lnSpc>
            </a:pPr>
            <a:r>
              <a:rPr lang="zh-CN" altLang="en-US" dirty="0"/>
              <a:t> 每一个基本的代数运算都有多种不同的实现算法 ， 适用于不同的情况</a:t>
            </a:r>
          </a:p>
          <a:p>
            <a:pPr lvl="1">
              <a:lnSpc>
                <a:spcPct val="150000"/>
              </a:lnSpc>
            </a:pPr>
            <a:r>
              <a:rPr lang="zh-CN" altLang="en-US" dirty="0"/>
              <a:t>等值条件，范围条件</a:t>
            </a:r>
          </a:p>
          <a:p>
            <a:pPr lvl="1">
              <a:lnSpc>
                <a:spcPct val="150000"/>
              </a:lnSpc>
            </a:pPr>
            <a:r>
              <a:rPr lang="zh-CN" altLang="en-US" dirty="0"/>
              <a:t>数据是聚集的，数据是非聚集的</a:t>
            </a:r>
          </a:p>
          <a:p>
            <a:pPr lvl="1">
              <a:lnSpc>
                <a:spcPct val="150000"/>
              </a:lnSpc>
            </a:pPr>
            <a:r>
              <a:rPr lang="zh-CN" altLang="en-US" dirty="0"/>
              <a:t>相关属性上有索引，相关属性上没有索引 </a:t>
            </a:r>
          </a:p>
          <a:p>
            <a:pPr lvl="1">
              <a:lnSpc>
                <a:spcPct val="150000"/>
              </a:lnSpc>
            </a:pPr>
            <a:r>
              <a:rPr lang="zh-CN" altLang="en-US" dirty="0"/>
              <a:t>执行代价不同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选择运算</a:t>
            </a:r>
          </a:p>
        </p:txBody>
      </p:sp>
      <p:sp>
        <p:nvSpPr>
          <p:cNvPr id="3" name="内容占位符 2"/>
          <p:cNvSpPr>
            <a:spLocks noGrp="1"/>
          </p:cNvSpPr>
          <p:nvPr>
            <p:ph idx="1"/>
          </p:nvPr>
        </p:nvSpPr>
        <p:spPr/>
        <p:txBody>
          <a:bodyPr/>
          <a:lstStyle/>
          <a:p>
            <a:r>
              <a:rPr lang="zh-CN" altLang="en-US" dirty="0">
                <a:solidFill>
                  <a:srgbClr val="FF0000"/>
                </a:solidFill>
              </a:rPr>
              <a:t>全表扫描 </a:t>
            </a:r>
          </a:p>
          <a:p>
            <a:r>
              <a:rPr lang="zh-CN" altLang="en-US" dirty="0"/>
              <a:t>方法：依次访问表的每一个块，对于每一个元组，测试它是否满足选择条件。</a:t>
            </a:r>
          </a:p>
          <a:p>
            <a:r>
              <a:rPr lang="zh-CN" altLang="en-US" dirty="0"/>
              <a:t>代价： </a:t>
            </a:r>
            <a:r>
              <a:rPr lang="en-US" altLang="zh-CN" dirty="0"/>
              <a:t>B(R) </a:t>
            </a:r>
          </a:p>
          <a:p>
            <a:pPr>
              <a:buNone/>
            </a:pPr>
            <a:r>
              <a:rPr lang="en-US" altLang="zh-CN" dirty="0"/>
              <a:t>		      </a:t>
            </a:r>
            <a:r>
              <a:rPr lang="zh-CN" altLang="en-US" dirty="0"/>
              <a:t>如果是码查找， </a:t>
            </a:r>
            <a:r>
              <a:rPr lang="en-US" altLang="zh-CN" dirty="0"/>
              <a:t>B(R) /2</a:t>
            </a:r>
          </a:p>
          <a:p>
            <a:r>
              <a:rPr lang="zh-CN" altLang="en-US" dirty="0"/>
              <a:t>缺点： 效率低</a:t>
            </a:r>
          </a:p>
          <a:p>
            <a:r>
              <a:rPr lang="zh-CN" altLang="en-US" dirty="0"/>
              <a:t>优点：对关系的存储方式没有要求，无需索引</a:t>
            </a:r>
          </a:p>
          <a:p>
            <a:r>
              <a:rPr lang="zh-CN" altLang="en-US" dirty="0"/>
              <a:t>适用于任何选择条件</a:t>
            </a: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选择运算</a:t>
            </a:r>
          </a:p>
        </p:txBody>
      </p:sp>
      <p:sp>
        <p:nvSpPr>
          <p:cNvPr id="3" name="内容占位符 2"/>
          <p:cNvSpPr>
            <a:spLocks noGrp="1"/>
          </p:cNvSpPr>
          <p:nvPr>
            <p:ph idx="1"/>
          </p:nvPr>
        </p:nvSpPr>
        <p:spPr/>
        <p:txBody>
          <a:bodyPr/>
          <a:lstStyle/>
          <a:p>
            <a:r>
              <a:rPr lang="zh-CN" altLang="en-US" dirty="0">
                <a:solidFill>
                  <a:srgbClr val="FF0000"/>
                </a:solidFill>
              </a:rPr>
              <a:t>索引扫描 </a:t>
            </a:r>
          </a:p>
          <a:p>
            <a:r>
              <a:rPr lang="zh-CN" altLang="en-US" dirty="0"/>
              <a:t>条件：表在选择条件的属性上建有索引。</a:t>
            </a:r>
          </a:p>
          <a:p>
            <a:r>
              <a:rPr lang="zh-CN" altLang="en-US" dirty="0"/>
              <a:t>方法：访问索引，根据索引项的指示去访问数据元组。</a:t>
            </a:r>
          </a:p>
          <a:p>
            <a:r>
              <a:rPr lang="zh-CN" altLang="en-US" dirty="0"/>
              <a:t>有序索引：索引项按搜索码值排序</a:t>
            </a:r>
          </a:p>
          <a:p>
            <a:r>
              <a:rPr lang="zh-CN" altLang="en-US" dirty="0"/>
              <a:t>无序索引：索引项不按搜索码值排序</a:t>
            </a:r>
          </a:p>
          <a:p>
            <a:r>
              <a:rPr lang="zh-CN" altLang="en-US" dirty="0"/>
              <a:t>主索引：索引顺序与文件中记录的物理顺序相同</a:t>
            </a:r>
          </a:p>
          <a:p>
            <a:r>
              <a:rPr lang="zh-CN" altLang="en-US" dirty="0"/>
              <a:t>辅助索引：索引顺序与文件中记录的物理顺序不同</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9"/>
          <p:cNvSpPr>
            <a:spLocks noGrp="1"/>
          </p:cNvSpPr>
          <p:nvPr>
            <p:ph type="title"/>
          </p:nvPr>
        </p:nvSpPr>
        <p:spPr>
          <a:xfrm>
            <a:off x="2843213" y="404813"/>
            <a:ext cx="4032250" cy="720725"/>
          </a:xfrm>
        </p:spPr>
        <p:txBody>
          <a:bodyPr vert="horz" wrap="square" lIns="91440" tIns="45720" rIns="91440" bIns="45720" anchor="ctr"/>
          <a:lstStyle/>
          <a:p>
            <a:pPr eaLnBrk="1" hangingPunct="1"/>
            <a:r>
              <a:rPr lang="zh-CN" altLang="en-US" sz="4000" dirty="0">
                <a:latin typeface="微软雅黑" panose="020B0503020204020204" pitchFamily="34" charset="-122"/>
                <a:ea typeface="微软雅黑" panose="020B0503020204020204" pitchFamily="34" charset="-122"/>
              </a:rPr>
              <a:t>企业数据中心</a:t>
            </a:r>
          </a:p>
        </p:txBody>
      </p:sp>
      <p:sp>
        <p:nvSpPr>
          <p:cNvPr id="5123" name="Text Box 30"/>
          <p:cNvSpPr txBox="1"/>
          <p:nvPr/>
        </p:nvSpPr>
        <p:spPr>
          <a:xfrm>
            <a:off x="4447858" y="3196908"/>
            <a:ext cx="4321175" cy="3378835"/>
          </a:xfrm>
          <a:prstGeom prst="rect">
            <a:avLst/>
          </a:prstGeom>
          <a:noFill/>
          <a:ln w="38100" cap="flat" cmpd="sng">
            <a:solidFill>
              <a:srgbClr val="969696"/>
            </a:solidFill>
            <a:prstDash val="solid"/>
            <a:miter/>
            <a:headEnd type="none" w="med" len="med"/>
            <a:tailEnd type="none" w="med" len="med"/>
          </a:ln>
        </p:spPr>
        <p:txBody>
          <a:bodyPr lIns="90000" tIns="46800" rIns="90000" bIns="46800" anchor="t" anchorCtr="1">
            <a:spAutoFit/>
          </a:bodyPr>
          <a:lstStyle/>
          <a:p>
            <a:pPr>
              <a:lnSpc>
                <a:spcPct val="110000"/>
              </a:lnSpc>
              <a:spcBef>
                <a:spcPct val="4000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要解决的问题：</a:t>
            </a:r>
          </a:p>
          <a:p>
            <a:pPr>
              <a:lnSpc>
                <a:spcPct val="120000"/>
              </a:lnSpc>
              <a:spcBef>
                <a:spcPct val="75000"/>
              </a:spcBef>
              <a:buFont typeface="Arial" panose="020B0604020202020204" pitchFamily="34" charset="0"/>
              <a:buNone/>
            </a:pPr>
            <a:r>
              <a:rPr lang="zh-CN" altLang="en-US" dirty="0">
                <a:solidFill>
                  <a:srgbClr val="0000FF"/>
                </a:solidFill>
                <a:latin typeface="微软雅黑" panose="020B0503020204020204" pitchFamily="34" charset="-122"/>
                <a:ea typeface="微软雅黑" panose="020B0503020204020204" pitchFamily="34" charset="-122"/>
              </a:rPr>
              <a:t>高可靠</a:t>
            </a:r>
            <a:r>
              <a:rPr lang="zh-CN" altLang="en-US" dirty="0">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数据正确和不丢失；</a:t>
            </a:r>
          </a:p>
          <a:p>
            <a:pPr>
              <a:lnSpc>
                <a:spcPct val="120000"/>
              </a:lnSpc>
              <a:spcBef>
                <a:spcPct val="75000"/>
              </a:spcBef>
              <a:buFont typeface="Arial" panose="020B0604020202020204" pitchFamily="34" charset="0"/>
              <a:buNone/>
            </a:pPr>
            <a:r>
              <a:rPr lang="zh-CN" altLang="en-US" dirty="0">
                <a:solidFill>
                  <a:srgbClr val="0000FF"/>
                </a:solidFill>
                <a:latin typeface="微软雅黑" panose="020B0503020204020204" pitchFamily="34" charset="-122"/>
                <a:ea typeface="微软雅黑" panose="020B0503020204020204" pitchFamily="34" charset="-122"/>
              </a:rPr>
              <a:t>高性能</a:t>
            </a:r>
            <a:r>
              <a:rPr lang="zh-CN" altLang="en-US" dirty="0">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速度快，吞吐量大</a:t>
            </a:r>
            <a:r>
              <a:rPr lang="zh-CN" altLang="en-US" dirty="0">
                <a:latin typeface="微软雅黑" panose="020B0503020204020204" pitchFamily="34" charset="-122"/>
                <a:ea typeface="微软雅黑" panose="020B0503020204020204" pitchFamily="34" charset="-122"/>
              </a:rPr>
              <a:t>；</a:t>
            </a:r>
          </a:p>
          <a:p>
            <a:pPr>
              <a:lnSpc>
                <a:spcPct val="120000"/>
              </a:lnSpc>
              <a:spcBef>
                <a:spcPct val="75000"/>
              </a:spcBef>
              <a:buFont typeface="Arial" panose="020B0604020202020204" pitchFamily="34" charset="0"/>
              <a:buNone/>
            </a:pPr>
            <a:r>
              <a:rPr lang="zh-CN" altLang="en-US" dirty="0">
                <a:solidFill>
                  <a:srgbClr val="0000FF"/>
                </a:solidFill>
                <a:latin typeface="微软雅黑" panose="020B0503020204020204" pitchFamily="34" charset="-122"/>
                <a:ea typeface="微软雅黑" panose="020B0503020204020204" pitchFamily="34" charset="-122"/>
              </a:rPr>
              <a:t>高安全</a:t>
            </a:r>
            <a:r>
              <a:rPr lang="zh-CN" altLang="en-US" dirty="0">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不泄露，不可抵赖</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20000"/>
              </a:lnSpc>
              <a:spcBef>
                <a:spcPct val="75000"/>
              </a:spcBef>
              <a:buFont typeface="Arial" panose="020B0604020202020204" pitchFamily="34" charset="0"/>
              <a:buNone/>
            </a:pPr>
            <a:r>
              <a:rPr lang="zh-CN" altLang="en-US" dirty="0">
                <a:solidFill>
                  <a:srgbClr val="0000FF"/>
                </a:solidFill>
                <a:latin typeface="微软雅黑" panose="020B0503020204020204" pitchFamily="34" charset="-122"/>
                <a:ea typeface="微软雅黑" panose="020B0503020204020204" pitchFamily="34" charset="-122"/>
              </a:rPr>
              <a:t>高体验</a:t>
            </a:r>
            <a:r>
              <a:rPr lang="zh-CN" altLang="en-US" dirty="0">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通俗，简单，友好</a:t>
            </a:r>
            <a:endParaRPr lang="en-US" altLang="zh-CN" dirty="0">
              <a:latin typeface="微软雅黑" panose="020B0503020204020204" pitchFamily="34" charset="-122"/>
              <a:ea typeface="微软雅黑" panose="020B0503020204020204" pitchFamily="34" charset="-122"/>
            </a:endParaRPr>
          </a:p>
        </p:txBody>
      </p:sp>
      <p:pic>
        <p:nvPicPr>
          <p:cNvPr id="5124" name="Picture 32"/>
          <p:cNvPicPr>
            <a:picLocks noChangeAspect="1"/>
          </p:cNvPicPr>
          <p:nvPr/>
        </p:nvPicPr>
        <p:blipFill>
          <a:blip r:embed="rId2"/>
          <a:stretch>
            <a:fillRect/>
          </a:stretch>
        </p:blipFill>
        <p:spPr>
          <a:xfrm>
            <a:off x="250825" y="3998913"/>
            <a:ext cx="4033838" cy="2647950"/>
          </a:xfrm>
          <a:prstGeom prst="rect">
            <a:avLst/>
          </a:prstGeom>
          <a:noFill/>
          <a:ln w="9525">
            <a:noFill/>
          </a:ln>
        </p:spPr>
      </p:pic>
      <p:pic>
        <p:nvPicPr>
          <p:cNvPr id="5125" name="Picture 31"/>
          <p:cNvPicPr>
            <a:picLocks noChangeAspect="1"/>
          </p:cNvPicPr>
          <p:nvPr/>
        </p:nvPicPr>
        <p:blipFill>
          <a:blip r:embed="rId3"/>
          <a:stretch>
            <a:fillRect/>
          </a:stretch>
        </p:blipFill>
        <p:spPr>
          <a:xfrm>
            <a:off x="250825" y="1557338"/>
            <a:ext cx="3960813" cy="2600325"/>
          </a:xfrm>
          <a:prstGeom prst="rect">
            <a:avLst/>
          </a:prstGeom>
          <a:noFill/>
          <a:ln w="9525">
            <a:noFill/>
          </a:ln>
        </p:spPr>
      </p:pic>
      <p:sp>
        <p:nvSpPr>
          <p:cNvPr id="5126" name="Text Box 33"/>
          <p:cNvSpPr txBox="1"/>
          <p:nvPr/>
        </p:nvSpPr>
        <p:spPr>
          <a:xfrm>
            <a:off x="4359910" y="1628775"/>
            <a:ext cx="4623435" cy="1000125"/>
          </a:xfrm>
          <a:prstGeom prst="rect">
            <a:avLst/>
          </a:prstGeom>
          <a:noFill/>
          <a:ln w="28575" cap="flat" cmpd="sng">
            <a:solidFill>
              <a:srgbClr val="969696"/>
            </a:solidFill>
            <a:prstDash val="solid"/>
            <a:miter/>
            <a:headEnd type="none" w="med" len="med"/>
            <a:tailEnd type="none" w="med" len="med"/>
          </a:ln>
        </p:spPr>
        <p:txBody>
          <a:bodyPr wrap="square" lIns="90000" tIns="46800" rIns="90000" bIns="46800" anchor="t" anchorCtr="1">
            <a:spAutoFit/>
          </a:bodyPr>
          <a:lstStyle/>
          <a:p>
            <a:pPr>
              <a:lnSpc>
                <a:spcPct val="110000"/>
              </a:lnSpc>
              <a:spcBef>
                <a:spcPct val="75000"/>
              </a:spcBef>
              <a:buFont typeface="Arial" panose="020B0604020202020204" pitchFamily="34" charset="0"/>
              <a:buNone/>
            </a:pPr>
            <a:r>
              <a:rPr lang="zh-CN" altLang="en-US" sz="2000" dirty="0">
                <a:solidFill>
                  <a:srgbClr val="FF0000"/>
                </a:solidFill>
                <a:latin typeface="微软雅黑" panose="020B0503020204020204" pitchFamily="34" charset="-122"/>
                <a:ea typeface="微软雅黑" panose="020B0503020204020204" pitchFamily="34" charset="-122"/>
              </a:rPr>
              <a:t>数据</a:t>
            </a:r>
            <a:r>
              <a:rPr lang="zh-CN" altLang="en-US" sz="2000" b="0" dirty="0">
                <a:latin typeface="微软雅黑" panose="020B0503020204020204" pitchFamily="34" charset="-122"/>
                <a:ea typeface="微软雅黑" panose="020B0503020204020204" pitchFamily="34" charset="-122"/>
              </a:rPr>
              <a:t>就是</a:t>
            </a:r>
            <a:r>
              <a:rPr lang="zh-CN" altLang="en-US" sz="2000" dirty="0">
                <a:solidFill>
                  <a:srgbClr val="0000FF"/>
                </a:solidFill>
                <a:latin typeface="微软雅黑" panose="020B0503020204020204" pitchFamily="34" charset="-122"/>
                <a:ea typeface="微软雅黑" panose="020B0503020204020204" pitchFamily="34" charset="-122"/>
              </a:rPr>
              <a:t>企业</a:t>
            </a:r>
            <a:r>
              <a:rPr lang="zh-CN" altLang="en-US" sz="2000" b="0" dirty="0">
                <a:latin typeface="微软雅黑" panose="020B0503020204020204" pitchFamily="34" charset="-122"/>
                <a:ea typeface="微软雅黑" panose="020B0503020204020204" pitchFamily="34" charset="-122"/>
              </a:rPr>
              <a:t>：是企业最核心的内容</a:t>
            </a:r>
          </a:p>
          <a:p>
            <a:pPr>
              <a:lnSpc>
                <a:spcPct val="110000"/>
              </a:lnSpc>
              <a:spcBef>
                <a:spcPct val="75000"/>
              </a:spcBef>
              <a:buFont typeface="Arial" panose="020B0604020202020204" pitchFamily="34" charset="0"/>
              <a:buNone/>
            </a:pPr>
            <a:r>
              <a:rPr lang="zh-CN" altLang="en-US" sz="2000" dirty="0">
                <a:solidFill>
                  <a:srgbClr val="0000FF"/>
                </a:solidFill>
                <a:latin typeface="微软雅黑" panose="020B0503020204020204" pitchFamily="34" charset="-122"/>
                <a:ea typeface="微软雅黑" panose="020B0503020204020204" pitchFamily="34" charset="-122"/>
              </a:rPr>
              <a:t>企业</a:t>
            </a:r>
            <a:r>
              <a:rPr lang="zh-CN" altLang="en-US" sz="2000" b="0" dirty="0">
                <a:latin typeface="微软雅黑" panose="020B0503020204020204" pitchFamily="34" charset="-122"/>
                <a:ea typeface="微软雅黑" panose="020B0503020204020204" pitchFamily="34" charset="-122"/>
              </a:rPr>
              <a:t>就是</a:t>
            </a:r>
            <a:r>
              <a:rPr lang="zh-CN" altLang="en-US" sz="2000" dirty="0">
                <a:solidFill>
                  <a:srgbClr val="FF0000"/>
                </a:solidFill>
                <a:latin typeface="微软雅黑" panose="020B0503020204020204" pitchFamily="34" charset="-122"/>
                <a:ea typeface="微软雅黑" panose="020B0503020204020204" pitchFamily="34" charset="-122"/>
              </a:rPr>
              <a:t>数据</a:t>
            </a:r>
            <a:r>
              <a:rPr lang="zh-CN" altLang="en-US" sz="2000" b="0" dirty="0">
                <a:latin typeface="微软雅黑" panose="020B0503020204020204" pitchFamily="34" charset="-122"/>
                <a:ea typeface="微软雅黑" panose="020B0503020204020204" pitchFamily="34" charset="-122"/>
              </a:rPr>
              <a:t>：全浓缩在拥有的数据中</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0018" name="Rectangle 2"/>
          <p:cNvSpPr>
            <a:spLocks noGrp="1" noChangeArrowheads="1"/>
          </p:cNvSpPr>
          <p:nvPr>
            <p:ph type="title"/>
          </p:nvPr>
        </p:nvSpPr>
        <p:spPr/>
        <p:txBody>
          <a:bodyPr/>
          <a:lstStyle/>
          <a:p>
            <a:r>
              <a:rPr lang="zh-CN" altLang="en-US"/>
              <a:t>排序</a:t>
            </a:r>
          </a:p>
        </p:txBody>
      </p:sp>
      <p:sp>
        <p:nvSpPr>
          <p:cNvPr id="1750019" name="Rectangle 3"/>
          <p:cNvSpPr>
            <a:spLocks noGrp="1" noChangeArrowheads="1"/>
          </p:cNvSpPr>
          <p:nvPr>
            <p:ph type="body" idx="1"/>
          </p:nvPr>
        </p:nvSpPr>
        <p:spPr/>
        <p:txBody>
          <a:bodyPr/>
          <a:lstStyle/>
          <a:p>
            <a:r>
              <a:rPr lang="zh-CN" altLang="en-US"/>
              <a:t>原因</a:t>
            </a:r>
          </a:p>
          <a:p>
            <a:pPr lvl="1"/>
            <a:r>
              <a:rPr lang="en-US" altLang="zh-CN"/>
              <a:t>SQL</a:t>
            </a:r>
            <a:r>
              <a:rPr lang="zh-CN" altLang="en-US"/>
              <a:t>查询可以指定对输出进行排序</a:t>
            </a:r>
          </a:p>
          <a:p>
            <a:pPr lvl="1"/>
            <a:r>
              <a:rPr lang="zh-CN" altLang="en-US"/>
              <a:t>关系运算的某些操作，如连接运算，排序后实现高效</a:t>
            </a:r>
          </a:p>
          <a:p>
            <a:r>
              <a:rPr lang="zh-CN" altLang="en-US"/>
              <a:t>对于可放进内存的关系，使用如快排序之类的技术。对不能放进内存的关系，使用</a:t>
            </a:r>
            <a:r>
              <a:rPr lang="zh-CN" altLang="en-US" b="1"/>
              <a:t>外排序</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42" name="Rectangle 2"/>
          <p:cNvSpPr>
            <a:spLocks noGrp="1" noChangeArrowheads="1"/>
          </p:cNvSpPr>
          <p:nvPr>
            <p:ph type="title"/>
          </p:nvPr>
        </p:nvSpPr>
        <p:spPr/>
        <p:txBody>
          <a:bodyPr/>
          <a:lstStyle/>
          <a:p>
            <a:r>
              <a:rPr lang="zh-CN" altLang="en-US"/>
              <a:t>排序</a:t>
            </a:r>
          </a:p>
        </p:txBody>
      </p:sp>
      <p:sp>
        <p:nvSpPr>
          <p:cNvPr id="1751043" name="Rectangle 3"/>
          <p:cNvSpPr>
            <a:spLocks noGrp="1" noChangeArrowheads="1"/>
          </p:cNvSpPr>
          <p:nvPr>
            <p:ph type="body" idx="1"/>
          </p:nvPr>
        </p:nvSpPr>
        <p:spPr/>
        <p:txBody>
          <a:bodyPr/>
          <a:lstStyle/>
          <a:p>
            <a:r>
              <a:rPr lang="zh-CN" altLang="en-US"/>
              <a:t>内排序</a:t>
            </a:r>
          </a:p>
          <a:p>
            <a:pPr lvl="1"/>
            <a:r>
              <a:rPr lang="zh-CN" altLang="en-US"/>
              <a:t>当数据集小于可用内存时，采用快速排序算法</a:t>
            </a:r>
          </a:p>
          <a:p>
            <a:pPr lvl="1"/>
            <a:r>
              <a:rPr lang="zh-CN" altLang="en-US"/>
              <a:t>快速排序的思想来源于分治策略。将数据块划分为两个序列，第一个序列的值小于第二个序列，在两个序列中按照递归排序的思想再次进行上述的划分，这样直到没有办法划分为止</a:t>
            </a:r>
          </a:p>
          <a:p>
            <a:r>
              <a:rPr lang="zh-CN" altLang="en-US"/>
              <a:t>外排序</a:t>
            </a:r>
          </a:p>
          <a:p>
            <a:pPr lvl="1"/>
            <a:r>
              <a:rPr lang="zh-CN" altLang="en-US"/>
              <a:t>创建有序段＋</a:t>
            </a:r>
            <a:r>
              <a:rPr lang="en-US" altLang="zh-CN"/>
              <a:t>N</a:t>
            </a:r>
            <a:r>
              <a:rPr lang="zh-CN" altLang="en-US"/>
              <a:t>路归并</a:t>
            </a:r>
          </a:p>
          <a:p>
            <a:pPr lvl="1"/>
            <a:r>
              <a:rPr lang="zh-CN" altLang="en-US"/>
              <a:t>所有的输入数据最初分成许多有序的归并段文件，然后不断归并成许多更大的归并段文件，直到剩下一个文件为止</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3090" name="Rectangle 2"/>
          <p:cNvSpPr>
            <a:spLocks noGrp="1" noChangeArrowheads="1"/>
          </p:cNvSpPr>
          <p:nvPr>
            <p:ph type="title"/>
          </p:nvPr>
        </p:nvSpPr>
        <p:spPr/>
        <p:txBody>
          <a:bodyPr/>
          <a:lstStyle/>
          <a:p>
            <a:r>
              <a:rPr lang="zh-CN" altLang="en-US"/>
              <a:t>排序</a:t>
            </a:r>
          </a:p>
        </p:txBody>
      </p:sp>
      <p:sp>
        <p:nvSpPr>
          <p:cNvPr id="1753092" name="Rectangle 4"/>
          <p:cNvSpPr>
            <a:spLocks noChangeArrowheads="1"/>
          </p:cNvSpPr>
          <p:nvPr/>
        </p:nvSpPr>
        <p:spPr bwMode="auto">
          <a:xfrm>
            <a:off x="611188" y="1485900"/>
            <a:ext cx="7783512" cy="5008563"/>
          </a:xfrm>
          <a:prstGeom prst="rect">
            <a:avLst/>
          </a:prstGeom>
          <a:noFill/>
          <a:ln w="9525">
            <a:noFill/>
            <a:miter lim="800000"/>
            <a:headEnd/>
            <a:tailEnd/>
          </a:ln>
          <a:effectLst/>
        </p:spPr>
        <p:txBody>
          <a:bodyPr anchor="ctr">
            <a:spAutoFit/>
          </a:bodyPr>
          <a:lstStyle/>
          <a:p>
            <a:pPr lvl="1" algn="ctr">
              <a:tabLst>
                <a:tab pos="495300" algn="l"/>
              </a:tabLst>
            </a:pPr>
            <a:r>
              <a:rPr lang="zh-CN" altLang="en-US" sz="2800">
                <a:solidFill>
                  <a:schemeClr val="hlink"/>
                </a:solidFill>
              </a:rPr>
              <a:t>第一阶段，建立多个排序的归并段文件</a:t>
            </a:r>
          </a:p>
          <a:p>
            <a:pPr lvl="1" algn="l">
              <a:tabLst>
                <a:tab pos="495300" algn="l"/>
              </a:tabLst>
            </a:pPr>
            <a:r>
              <a:rPr lang="en-US" altLang="zh-CN" sz="2800">
                <a:solidFill>
                  <a:schemeClr val="folHlink"/>
                </a:solidFill>
              </a:rPr>
              <a:t>i=o</a:t>
            </a:r>
            <a:r>
              <a:rPr lang="zh-CN" altLang="en-US" sz="2800">
                <a:solidFill>
                  <a:schemeClr val="folHlink"/>
                </a:solidFill>
              </a:rPr>
              <a:t>；</a:t>
            </a:r>
          </a:p>
          <a:p>
            <a:pPr lvl="1" algn="l">
              <a:tabLst>
                <a:tab pos="495300" algn="l"/>
              </a:tabLst>
            </a:pPr>
            <a:r>
              <a:rPr lang="en-US" altLang="zh-CN" sz="2800">
                <a:solidFill>
                  <a:schemeClr val="folHlink"/>
                </a:solidFill>
              </a:rPr>
              <a:t>repeat</a:t>
            </a:r>
          </a:p>
          <a:p>
            <a:pPr lvl="1" algn="l">
              <a:tabLst>
                <a:tab pos="495300" algn="l"/>
              </a:tabLst>
            </a:pPr>
            <a:r>
              <a:rPr lang="zh-CN" altLang="en-US" sz="2800">
                <a:solidFill>
                  <a:schemeClr val="folHlink"/>
                </a:solidFill>
              </a:rPr>
              <a:t>	读入</a:t>
            </a:r>
            <a:r>
              <a:rPr lang="en-US" altLang="zh-CN" sz="2800">
                <a:solidFill>
                  <a:schemeClr val="folHlink"/>
                </a:solidFill>
              </a:rPr>
              <a:t>M</a:t>
            </a:r>
            <a:r>
              <a:rPr lang="zh-CN" altLang="en-US" sz="2800">
                <a:solidFill>
                  <a:schemeClr val="folHlink"/>
                </a:solidFill>
              </a:rPr>
              <a:t>块关系数据或剩下的不足</a:t>
            </a:r>
            <a:r>
              <a:rPr lang="en-US" altLang="zh-CN" sz="2800">
                <a:solidFill>
                  <a:schemeClr val="folHlink"/>
                </a:solidFill>
              </a:rPr>
              <a:t>M</a:t>
            </a:r>
            <a:r>
              <a:rPr lang="zh-CN" altLang="en-US" sz="2800">
                <a:solidFill>
                  <a:schemeClr val="folHlink"/>
                </a:solidFill>
              </a:rPr>
              <a:t>块的数据；</a:t>
            </a:r>
          </a:p>
          <a:p>
            <a:pPr lvl="1" algn="l">
              <a:tabLst>
                <a:tab pos="495300" algn="l"/>
              </a:tabLst>
            </a:pPr>
            <a:r>
              <a:rPr lang="zh-CN" altLang="en-US" sz="2800">
                <a:solidFill>
                  <a:schemeClr val="folHlink"/>
                </a:solidFill>
              </a:rPr>
              <a:t>	在内存中对关系的这一部分进行排序；</a:t>
            </a:r>
          </a:p>
          <a:p>
            <a:pPr lvl="1" algn="l">
              <a:tabLst>
                <a:tab pos="495300" algn="l"/>
              </a:tabLst>
            </a:pPr>
            <a:r>
              <a:rPr lang="zh-CN" altLang="en-US" sz="2800">
                <a:solidFill>
                  <a:schemeClr val="folHlink"/>
                </a:solidFill>
              </a:rPr>
              <a:t>	将排好序的数据写到归并段文件</a:t>
            </a:r>
            <a:r>
              <a:rPr lang="en-US" altLang="zh-CN" sz="2800">
                <a:solidFill>
                  <a:schemeClr val="folHlink"/>
                </a:solidFill>
              </a:rPr>
              <a:t>Ri</a:t>
            </a:r>
            <a:r>
              <a:rPr lang="zh-CN" altLang="en-US" sz="2800">
                <a:solidFill>
                  <a:schemeClr val="folHlink"/>
                </a:solidFill>
              </a:rPr>
              <a:t>中；</a:t>
            </a:r>
          </a:p>
          <a:p>
            <a:pPr lvl="1" algn="l">
              <a:tabLst>
                <a:tab pos="495300" algn="l"/>
              </a:tabLst>
            </a:pPr>
            <a:r>
              <a:rPr lang="en-US" altLang="zh-CN" sz="2800">
                <a:solidFill>
                  <a:schemeClr val="folHlink"/>
                </a:solidFill>
              </a:rPr>
              <a:t>	i=i+1</a:t>
            </a:r>
            <a:r>
              <a:rPr lang="zh-CN" altLang="en-US" sz="2800">
                <a:solidFill>
                  <a:schemeClr val="folHlink"/>
                </a:solidFill>
              </a:rPr>
              <a:t>；</a:t>
            </a:r>
          </a:p>
          <a:p>
            <a:pPr lvl="1" algn="l">
              <a:tabLst>
                <a:tab pos="495300" algn="l"/>
              </a:tabLst>
            </a:pPr>
            <a:r>
              <a:rPr lang="en-US" altLang="zh-CN" sz="2800">
                <a:solidFill>
                  <a:schemeClr val="folHlink"/>
                </a:solidFill>
              </a:rPr>
              <a:t>until </a:t>
            </a:r>
            <a:r>
              <a:rPr lang="zh-CN" altLang="en-US" sz="2800">
                <a:solidFill>
                  <a:schemeClr val="folHlink"/>
                </a:solidFill>
              </a:rPr>
              <a:t>到达关系的末尾</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5138" name="Rectangle 2"/>
          <p:cNvSpPr>
            <a:spLocks noGrp="1" noChangeArrowheads="1"/>
          </p:cNvSpPr>
          <p:nvPr>
            <p:ph type="title"/>
          </p:nvPr>
        </p:nvSpPr>
        <p:spPr/>
        <p:txBody>
          <a:bodyPr/>
          <a:lstStyle/>
          <a:p>
            <a:r>
              <a:rPr lang="zh-CN" altLang="en-US"/>
              <a:t>排序</a:t>
            </a:r>
          </a:p>
        </p:txBody>
      </p:sp>
      <p:sp>
        <p:nvSpPr>
          <p:cNvPr id="1755139" name="Rectangle 3"/>
          <p:cNvSpPr>
            <a:spLocks noChangeArrowheads="1"/>
          </p:cNvSpPr>
          <p:nvPr/>
        </p:nvSpPr>
        <p:spPr bwMode="auto">
          <a:xfrm>
            <a:off x="0" y="1412875"/>
            <a:ext cx="9144000" cy="4949825"/>
          </a:xfrm>
          <a:prstGeom prst="rect">
            <a:avLst/>
          </a:prstGeom>
          <a:noFill/>
          <a:ln w="9525">
            <a:noFill/>
            <a:miter lim="800000"/>
            <a:headEnd/>
            <a:tailEnd/>
          </a:ln>
          <a:effectLst/>
        </p:spPr>
        <p:txBody>
          <a:bodyPr anchor="ctr">
            <a:spAutoFit/>
          </a:bodyPr>
          <a:lstStyle/>
          <a:p>
            <a:pPr lvl="1" algn="ctr">
              <a:lnSpc>
                <a:spcPct val="120000"/>
              </a:lnSpc>
              <a:tabLst>
                <a:tab pos="495300" algn="l"/>
              </a:tabLst>
            </a:pPr>
            <a:r>
              <a:rPr lang="en-US" altLang="zh-CN" sz="2800">
                <a:solidFill>
                  <a:schemeClr val="hlink"/>
                </a:solidFill>
              </a:rPr>
              <a:t>第二阶段，对归并段文件进行归并</a:t>
            </a:r>
          </a:p>
          <a:p>
            <a:pPr lvl="1" algn="l">
              <a:lnSpc>
                <a:spcPct val="120000"/>
              </a:lnSpc>
              <a:tabLst>
                <a:tab pos="495300" algn="l"/>
              </a:tabLst>
            </a:pPr>
            <a:r>
              <a:rPr lang="en-US" altLang="zh-CN" sz="2400">
                <a:solidFill>
                  <a:schemeClr val="folHlink"/>
                </a:solidFill>
              </a:rPr>
              <a:t>为N个归并段文件Ri各分配一页内存缓冲页，分别读入一数据</a:t>
            </a:r>
            <a:r>
              <a:rPr lang="zh-CN" altLang="en-US" sz="2400">
                <a:solidFill>
                  <a:schemeClr val="folHlink"/>
                </a:solidFill>
              </a:rPr>
              <a:t>块</a:t>
            </a:r>
          </a:p>
          <a:p>
            <a:pPr lvl="1" algn="l">
              <a:lnSpc>
                <a:spcPct val="120000"/>
              </a:lnSpc>
              <a:tabLst>
                <a:tab pos="495300" algn="l"/>
              </a:tabLst>
            </a:pPr>
            <a:r>
              <a:rPr lang="en-US" altLang="zh-CN" sz="2400">
                <a:solidFill>
                  <a:schemeClr val="folHlink"/>
                </a:solidFill>
              </a:rPr>
              <a:t>repeat</a:t>
            </a:r>
          </a:p>
          <a:p>
            <a:pPr lvl="1" algn="l">
              <a:lnSpc>
                <a:spcPct val="120000"/>
              </a:lnSpc>
              <a:tabLst>
                <a:tab pos="495300" algn="l"/>
              </a:tabLst>
            </a:pPr>
            <a:r>
              <a:rPr lang="en-US" altLang="zh-CN" sz="2400">
                <a:solidFill>
                  <a:schemeClr val="folHlink"/>
                </a:solidFill>
              </a:rPr>
              <a:t>	在所有的缓冲页中按序挑选第一个元组；</a:t>
            </a:r>
          </a:p>
          <a:p>
            <a:pPr lvl="1" algn="l">
              <a:lnSpc>
                <a:spcPct val="120000"/>
              </a:lnSpc>
              <a:tabLst>
                <a:tab pos="495300" algn="l"/>
              </a:tabLst>
            </a:pPr>
            <a:r>
              <a:rPr lang="en-US" altLang="zh-CN" sz="2400">
                <a:solidFill>
                  <a:schemeClr val="folHlink"/>
                </a:solidFill>
              </a:rPr>
              <a:t>	把该元组作为输出写出，并且将它从缓冲区删除；</a:t>
            </a:r>
          </a:p>
          <a:p>
            <a:pPr lvl="1" algn="l">
              <a:lnSpc>
                <a:spcPct val="120000"/>
              </a:lnSpc>
              <a:tabLst>
                <a:tab pos="495300" algn="l"/>
              </a:tabLst>
            </a:pPr>
            <a:r>
              <a:rPr lang="en-US" altLang="zh-CN" sz="2400">
                <a:solidFill>
                  <a:schemeClr val="folHlink"/>
                </a:solidFill>
              </a:rPr>
              <a:t>	if 任何一个归并段文件Ri的缓冲页为空并且没有到达文件末尾</a:t>
            </a:r>
          </a:p>
          <a:p>
            <a:pPr lvl="1" algn="l">
              <a:lnSpc>
                <a:spcPct val="120000"/>
              </a:lnSpc>
              <a:tabLst>
                <a:tab pos="495300" algn="l"/>
              </a:tabLst>
            </a:pPr>
            <a:r>
              <a:rPr lang="en-US" altLang="zh-CN" sz="2400">
                <a:solidFill>
                  <a:schemeClr val="folHlink"/>
                </a:solidFill>
              </a:rPr>
              <a:t>	then 读入该归并段文件的下一块到相应的缓冲页中；</a:t>
            </a:r>
          </a:p>
          <a:p>
            <a:pPr lvl="1" algn="l">
              <a:lnSpc>
                <a:spcPct val="120000"/>
              </a:lnSpc>
              <a:tabLst>
                <a:tab pos="495300" algn="l"/>
              </a:tabLst>
            </a:pPr>
            <a:r>
              <a:rPr lang="en-US" altLang="zh-CN" sz="2400">
                <a:solidFill>
                  <a:schemeClr val="folHlink"/>
                </a:solidFill>
              </a:rPr>
              <a:t>until 所有的缓冲页为空</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6162" name="Rectangle 2"/>
          <p:cNvSpPr>
            <a:spLocks noGrp="1" noChangeArrowheads="1"/>
          </p:cNvSpPr>
          <p:nvPr>
            <p:ph type="title"/>
          </p:nvPr>
        </p:nvSpPr>
        <p:spPr/>
        <p:txBody>
          <a:bodyPr/>
          <a:lstStyle/>
          <a:p>
            <a:r>
              <a:rPr lang="zh-CN" altLang="en-US"/>
              <a:t>排序</a:t>
            </a:r>
          </a:p>
        </p:txBody>
      </p:sp>
      <p:pic>
        <p:nvPicPr>
          <p:cNvPr id="1756164" name="Picture 4" descr="1"/>
          <p:cNvPicPr>
            <a:picLocks noChangeAspect="1" noChangeArrowheads="1"/>
          </p:cNvPicPr>
          <p:nvPr/>
        </p:nvPicPr>
        <p:blipFill>
          <a:blip r:embed="rId2" cstate="print"/>
          <a:srcRect/>
          <a:stretch>
            <a:fillRect/>
          </a:stretch>
        </p:blipFill>
        <p:spPr bwMode="auto">
          <a:xfrm>
            <a:off x="755650" y="1268413"/>
            <a:ext cx="7632700" cy="5348287"/>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8210" name="Rectangle 2"/>
          <p:cNvSpPr>
            <a:spLocks noGrp="1" noChangeArrowheads="1"/>
          </p:cNvSpPr>
          <p:nvPr>
            <p:ph type="title"/>
          </p:nvPr>
        </p:nvSpPr>
        <p:spPr/>
        <p:txBody>
          <a:bodyPr/>
          <a:lstStyle/>
          <a:p>
            <a:r>
              <a:rPr lang="zh-CN" altLang="en-US"/>
              <a:t>删除重复</a:t>
            </a:r>
          </a:p>
        </p:txBody>
      </p:sp>
      <p:sp>
        <p:nvSpPr>
          <p:cNvPr id="1758211" name="Rectangle 3"/>
          <p:cNvSpPr>
            <a:spLocks noGrp="1" noChangeArrowheads="1"/>
          </p:cNvSpPr>
          <p:nvPr>
            <p:ph type="body" idx="1"/>
          </p:nvPr>
        </p:nvSpPr>
        <p:spPr/>
        <p:txBody>
          <a:bodyPr/>
          <a:lstStyle/>
          <a:p>
            <a:pPr>
              <a:lnSpc>
                <a:spcPct val="120000"/>
              </a:lnSpc>
              <a:spcBef>
                <a:spcPct val="40000"/>
              </a:spcBef>
            </a:pPr>
            <a:r>
              <a:rPr lang="zh-CN" altLang="en-US"/>
              <a:t>删除重复元组可通过散列或排序实现</a:t>
            </a:r>
            <a:r>
              <a:rPr lang="en-US" altLang="zh-CN"/>
              <a:t>.</a:t>
            </a:r>
          </a:p>
          <a:p>
            <a:pPr lvl="1">
              <a:lnSpc>
                <a:spcPct val="120000"/>
              </a:lnSpc>
              <a:spcBef>
                <a:spcPct val="40000"/>
              </a:spcBef>
            </a:pPr>
            <a:r>
              <a:rPr lang="zh-CN" altLang="en-US"/>
              <a:t>排序后，重复元组将相邻，保留一个，删除其余</a:t>
            </a:r>
            <a:endParaRPr lang="en-US" altLang="zh-CN"/>
          </a:p>
          <a:p>
            <a:pPr lvl="2">
              <a:lnSpc>
                <a:spcPct val="120000"/>
              </a:lnSpc>
              <a:spcBef>
                <a:spcPct val="40000"/>
              </a:spcBef>
            </a:pPr>
            <a:r>
              <a:rPr lang="zh-CN" altLang="en-US"/>
              <a:t>优化：在外归并排序中，删除重复元组可以在序段生成和中间结果归并阶段进行</a:t>
            </a:r>
            <a:endParaRPr lang="en-US" altLang="zh-CN"/>
          </a:p>
          <a:p>
            <a:pPr lvl="1">
              <a:lnSpc>
                <a:spcPct val="120000"/>
              </a:lnSpc>
              <a:spcBef>
                <a:spcPct val="40000"/>
              </a:spcBef>
            </a:pPr>
            <a:r>
              <a:rPr lang="zh-CN" altLang="en-US"/>
              <a:t>散列的情况类似 </a:t>
            </a:r>
            <a:r>
              <a:rPr lang="en-US" altLang="zh-CN">
                <a:latin typeface="Arial"/>
              </a:rPr>
              <a:t>–</a:t>
            </a:r>
            <a:r>
              <a:rPr lang="en-US" altLang="zh-CN"/>
              <a:t> </a:t>
            </a:r>
            <a:r>
              <a:rPr lang="zh-CN" altLang="en-US"/>
              <a:t>重复元组将进入相同桶</a:t>
            </a:r>
            <a:endParaRPr lang="en-US" altLang="zh-CN"/>
          </a:p>
          <a:p>
            <a:pPr>
              <a:lnSpc>
                <a:spcPct val="120000"/>
              </a:lnSpc>
              <a:spcBef>
                <a:spcPct val="40000"/>
              </a:spcBef>
            </a:pPr>
            <a:r>
              <a:rPr lang="zh-CN" altLang="en-US"/>
              <a:t>投影的实现方法：在每个元组上执行投影，再进行重复元组删除</a:t>
            </a:r>
            <a:r>
              <a:rPr lang="en-US" altLang="zh-CN"/>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5378" name="Rectangle 2"/>
          <p:cNvSpPr>
            <a:spLocks noGrp="1" noChangeArrowheads="1"/>
          </p:cNvSpPr>
          <p:nvPr>
            <p:ph type="title"/>
          </p:nvPr>
        </p:nvSpPr>
        <p:spPr/>
        <p:txBody>
          <a:bodyPr/>
          <a:lstStyle/>
          <a:p>
            <a:r>
              <a:rPr lang="zh-CN" altLang="en-US"/>
              <a:t>查询优化</a:t>
            </a:r>
          </a:p>
        </p:txBody>
      </p:sp>
      <p:sp>
        <p:nvSpPr>
          <p:cNvPr id="1765379" name="Rectangle 3"/>
          <p:cNvSpPr>
            <a:spLocks noGrp="1" noChangeArrowheads="1"/>
          </p:cNvSpPr>
          <p:nvPr>
            <p:ph type="body" idx="1"/>
          </p:nvPr>
        </p:nvSpPr>
        <p:spPr/>
        <p:txBody>
          <a:bodyPr/>
          <a:lstStyle/>
          <a:p>
            <a:r>
              <a:rPr lang="zh-CN" altLang="en-US"/>
              <a:t>查询优化：对一个给定的查询，从多种可能执行方式中选择出最有效率的作为查询执行计划</a:t>
            </a:r>
          </a:p>
          <a:p>
            <a:r>
              <a:rPr lang="zh-CN" altLang="en-US"/>
              <a:t>高效的执行计划有两方面的衡量标准</a:t>
            </a:r>
          </a:p>
          <a:p>
            <a:pPr lvl="1"/>
            <a:r>
              <a:rPr lang="zh-CN" altLang="en-US"/>
              <a:t>使中间结果最小化</a:t>
            </a:r>
          </a:p>
          <a:p>
            <a:pPr lvl="1"/>
            <a:r>
              <a:rPr lang="zh-CN" altLang="en-US"/>
              <a:t>采用尽可能好的操作算法</a:t>
            </a:r>
          </a:p>
          <a:p>
            <a:r>
              <a:rPr lang="zh-CN" altLang="en-US"/>
              <a:t>基于代价的方法和启发式方法</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402" name="Rectangle 2"/>
          <p:cNvSpPr>
            <a:spLocks noGrp="1" noChangeArrowheads="1"/>
          </p:cNvSpPr>
          <p:nvPr>
            <p:ph type="title"/>
          </p:nvPr>
        </p:nvSpPr>
        <p:spPr/>
        <p:txBody>
          <a:bodyPr/>
          <a:lstStyle/>
          <a:p>
            <a:r>
              <a:rPr lang="zh-CN" altLang="en-US"/>
              <a:t>查询优化</a:t>
            </a:r>
          </a:p>
        </p:txBody>
      </p:sp>
      <p:sp>
        <p:nvSpPr>
          <p:cNvPr id="1766403" name="Rectangle 3"/>
          <p:cNvSpPr>
            <a:spLocks noGrp="1" noChangeArrowheads="1"/>
          </p:cNvSpPr>
          <p:nvPr>
            <p:ph type="body" idx="1"/>
          </p:nvPr>
        </p:nvSpPr>
        <p:spPr/>
        <p:txBody>
          <a:bodyPr/>
          <a:lstStyle/>
          <a:p>
            <a:pPr>
              <a:lnSpc>
                <a:spcPct val="115000"/>
              </a:lnSpc>
            </a:pPr>
            <a:r>
              <a:rPr lang="zh-CN" altLang="en-US" sz="2800"/>
              <a:t>基于代价的方法</a:t>
            </a:r>
          </a:p>
          <a:p>
            <a:pPr lvl="1">
              <a:lnSpc>
                <a:spcPct val="115000"/>
              </a:lnSpc>
            </a:pPr>
            <a:r>
              <a:rPr lang="zh-CN" altLang="en-US" sz="2400"/>
              <a:t>生成所有可能的侯选计划，通过统计信息和存取路径确定每一计划中的各个操作的代价和综合代价，最后选择代价最小的一个</a:t>
            </a:r>
          </a:p>
          <a:p>
            <a:pPr lvl="1">
              <a:lnSpc>
                <a:spcPct val="115000"/>
              </a:lnSpc>
            </a:pPr>
            <a:r>
              <a:rPr lang="zh-CN" altLang="en-US" sz="2400"/>
              <a:t>优化代价较大</a:t>
            </a:r>
          </a:p>
          <a:p>
            <a:pPr>
              <a:lnSpc>
                <a:spcPct val="115000"/>
              </a:lnSpc>
            </a:pPr>
            <a:r>
              <a:rPr lang="zh-CN" altLang="en-US" sz="2800"/>
              <a:t>启发式方法</a:t>
            </a:r>
          </a:p>
          <a:p>
            <a:pPr lvl="1">
              <a:lnSpc>
                <a:spcPct val="115000"/>
              </a:lnSpc>
            </a:pPr>
            <a:r>
              <a:rPr lang="zh-CN" altLang="en-US" sz="2400"/>
              <a:t>主要是代数优化，依据关系代数的等价变换做一些逻辑变换 </a:t>
            </a:r>
          </a:p>
          <a:p>
            <a:pPr lvl="1">
              <a:lnSpc>
                <a:spcPct val="115000"/>
              </a:lnSpc>
            </a:pPr>
            <a:r>
              <a:rPr lang="zh-CN" altLang="en-US" sz="2400"/>
              <a:t>假定因素太多，优化的代价虽小，但优化的准确程度较差</a:t>
            </a:r>
          </a:p>
          <a:p>
            <a:pPr>
              <a:lnSpc>
                <a:spcPct val="115000"/>
              </a:lnSpc>
            </a:pPr>
            <a:r>
              <a:rPr lang="zh-CN" altLang="en-US" sz="2800"/>
              <a:t>两种方法结合起来使用：利用启发式方法尽量减少侯选计划，利用基于代价的方法准确地确定执行计划</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7426" name="Rectangle 2"/>
          <p:cNvSpPr>
            <a:spLocks noGrp="1" noChangeArrowheads="1"/>
          </p:cNvSpPr>
          <p:nvPr>
            <p:ph type="title"/>
          </p:nvPr>
        </p:nvSpPr>
        <p:spPr/>
        <p:txBody>
          <a:bodyPr/>
          <a:lstStyle/>
          <a:p>
            <a:r>
              <a:rPr lang="zh-CN" altLang="en-US"/>
              <a:t>代价估算</a:t>
            </a:r>
          </a:p>
        </p:txBody>
      </p:sp>
      <p:graphicFrame>
        <p:nvGraphicFramePr>
          <p:cNvPr id="1767513" name="Group 89"/>
          <p:cNvGraphicFramePr>
            <a:graphicFrameLocks noGrp="1"/>
          </p:cNvGraphicFramePr>
          <p:nvPr/>
        </p:nvGraphicFramePr>
        <p:xfrm>
          <a:off x="0" y="1303338"/>
          <a:ext cx="9144000" cy="4999992"/>
        </p:xfrm>
        <a:graphic>
          <a:graphicData uri="http://schemas.openxmlformats.org/drawingml/2006/table">
            <a:tbl>
              <a:tblPr/>
              <a:tblGrid>
                <a:gridCol w="2266950">
                  <a:extLst>
                    <a:ext uri="{9D8B030D-6E8A-4147-A177-3AD203B41FA5}">
                      <a16:colId xmlns:a16="http://schemas.microsoft.com/office/drawing/2014/main" val="20000"/>
                    </a:ext>
                  </a:extLst>
                </a:gridCol>
                <a:gridCol w="6877050">
                  <a:extLst>
                    <a:ext uri="{9D8B030D-6E8A-4147-A177-3AD203B41FA5}">
                      <a16:colId xmlns:a16="http://schemas.microsoft.com/office/drawing/2014/main" val="20001"/>
                    </a:ext>
                  </a:extLst>
                </a:gridCol>
              </a:tblGrid>
              <a:tr h="4524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华文新魏" pitchFamily="2" charset="-122"/>
                          <a:ea typeface="华文新魏" pitchFamily="2" charset="-122"/>
                        </a:rPr>
                        <a:t>访问方法</a:t>
                      </a:r>
                      <a:endParaRPr kumimoji="1" lang="zh-CN" altLang="en-US" sz="2000" b="0" i="0" u="none" strike="noStrike" cap="none" normalizeH="0" baseline="0">
                        <a:ln>
                          <a:noFill/>
                        </a:ln>
                        <a:solidFill>
                          <a:schemeClr val="tx1"/>
                        </a:solidFill>
                        <a:effectLst/>
                        <a:latin typeface="华文新魏" pitchFamily="2" charset="-122"/>
                        <a:ea typeface="华文新魏"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华文新魏" pitchFamily="2" charset="-122"/>
                          <a:ea typeface="华文新魏" pitchFamily="2" charset="-122"/>
                        </a:rPr>
                        <a:t>估计代价（逻辑读的数量）</a:t>
                      </a:r>
                      <a:endParaRPr kumimoji="1" lang="zh-CN" altLang="en-US" sz="2000" b="0" i="0" u="none" strike="noStrike" cap="none" normalizeH="0" baseline="0">
                        <a:ln>
                          <a:noFill/>
                        </a:ln>
                        <a:solidFill>
                          <a:schemeClr val="tx1"/>
                        </a:solidFill>
                        <a:effectLst/>
                        <a:latin typeface="华文新魏" pitchFamily="2" charset="-122"/>
                        <a:ea typeface="华文新魏"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540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表扫描</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表所占用的全部数据页的数量</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7318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聚簇索引</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索引的高度＋要扫描的页的数量（要扫描的页的数量＝满足条件的行的数量</a:t>
                      </a:r>
                      <a:r>
                        <a:rPr kumimoji="1" lang="en-US" altLang="zh-CN" sz="2000" b="0" i="0" u="none" strike="noStrike" cap="none" normalizeH="0" baseline="0">
                          <a:ln>
                            <a:noFill/>
                          </a:ln>
                          <a:solidFill>
                            <a:schemeClr val="tx1"/>
                          </a:solidFill>
                          <a:effectLst/>
                          <a:latin typeface="华文新魏" pitchFamily="2" charset="-122"/>
                          <a:ea typeface="华文新魏" pitchFamily="2" charset="-122"/>
                        </a:rPr>
                        <a:t>/</a:t>
                      </a: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每个数据页所包含的行的数量）</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1296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在堆上的非聚簇索引</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索引的高度＋叶结点所指的页面数＋满足条件的行的数量（可能所有的行均不在同一页中，所以要得到一行就必须要一次逻辑读）。由于相同的数据页经常要读取多次（从缓冲区中读取），所以这样逻辑读的数量将比表的页面数要多的多</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7318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已有聚簇索引的表上的非聚簇索引</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索引的高度＋叶结点所指的页面数＋（满足条件的行的数量</a:t>
                      </a:r>
                      <a:r>
                        <a:rPr kumimoji="1" lang="en-US" altLang="zh-CN" sz="2000" b="0" i="0" u="none" strike="noStrike" cap="none" normalizeH="0" baseline="0">
                          <a:ln>
                            <a:noFill/>
                          </a:ln>
                          <a:solidFill>
                            <a:schemeClr val="tx1"/>
                          </a:solidFill>
                          <a:effectLst/>
                          <a:latin typeface="华文新魏" pitchFamily="2" charset="-122"/>
                          <a:ea typeface="华文新魏" pitchFamily="2" charset="-122"/>
                        </a:rPr>
                        <a:t>×</a:t>
                      </a: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搜索一个聚簇索引键的代价）</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10144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覆盖性的非聚簇索引</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索引的高度＋索引的叶结点所占用的索引页（满足条件的行数</a:t>
                      </a:r>
                      <a:r>
                        <a:rPr kumimoji="1" lang="en-US" altLang="zh-CN" sz="2000" b="0" i="0" u="none" strike="noStrike" cap="none" normalizeH="0" baseline="0">
                          <a:ln>
                            <a:noFill/>
                          </a:ln>
                          <a:solidFill>
                            <a:schemeClr val="tx1"/>
                          </a:solidFill>
                          <a:effectLst/>
                          <a:latin typeface="华文新魏" pitchFamily="2" charset="-122"/>
                          <a:ea typeface="华文新魏" pitchFamily="2" charset="-122"/>
                        </a:rPr>
                        <a:t>/</a:t>
                      </a: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每个叶页面包含的行数）。这种方式并不需要访问数据页，因为所需的信息都已经包含在索引的键值中了。</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p:nvPr/>
        </p:nvSpPr>
        <p:spPr>
          <a:xfrm>
            <a:off x="1476375" y="260350"/>
            <a:ext cx="7451725" cy="914400"/>
          </a:xfrm>
          <a:prstGeom prst="rect">
            <a:avLst/>
          </a:prstGeom>
          <a:noFill/>
          <a:ln w="9525">
            <a:noFill/>
          </a:ln>
        </p:spPr>
        <p:txBody>
          <a:bodyPr anchor="ctr"/>
          <a:lstStyle/>
          <a:p>
            <a:pPr algn="ctr"/>
            <a:r>
              <a:rPr lang="zh-CN" altLang="en-US" sz="4000" dirty="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提高数据处理性能</a:t>
            </a:r>
            <a:r>
              <a:rPr lang="en-US" altLang="zh-CN" sz="4000" dirty="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4000" dirty="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配置单独专用的日志磁盘</a:t>
            </a:r>
          </a:p>
        </p:txBody>
      </p:sp>
      <p:sp>
        <p:nvSpPr>
          <p:cNvPr id="56323" name="Rectangle 21"/>
          <p:cNvSpPr/>
          <p:nvPr/>
        </p:nvSpPr>
        <p:spPr>
          <a:xfrm>
            <a:off x="3563938" y="1628775"/>
            <a:ext cx="5508625" cy="2861310"/>
          </a:xfrm>
          <a:prstGeom prst="rect">
            <a:avLst/>
          </a:prstGeom>
          <a:noFill/>
          <a:ln w="28575" cap="flat" cmpd="sng">
            <a:solidFill>
              <a:srgbClr val="969696"/>
            </a:solidFill>
            <a:prstDash val="solid"/>
            <a:miter/>
            <a:headEnd type="none" w="med" len="med"/>
            <a:tailEnd type="none" w="med" len="med"/>
          </a:ln>
        </p:spPr>
        <p:txBody>
          <a:bodyPr>
            <a:spAutoFit/>
          </a:bodyPr>
          <a:lstStyle/>
          <a:p>
            <a:pPr>
              <a:lnSpc>
                <a:spcPct val="125000"/>
              </a:lnSpc>
              <a:spcBef>
                <a:spcPct val="50000"/>
              </a:spcBef>
            </a:pPr>
            <a:r>
              <a:rPr lang="zh-CN" altLang="en-US" b="0" dirty="0">
                <a:latin typeface="微软雅黑" panose="020B0503020204020204" pitchFamily="34" charset="-122"/>
                <a:ea typeface="微软雅黑" panose="020B0503020204020204" pitchFamily="34" charset="-122"/>
              </a:rPr>
              <a:t>当日志和数据库配置在一个物理磁盘上时，磁头一会要去数据库区读写要处理的数据，马上又要跳到日志区写日志，接着又要折回数据库区读写要处理的数据。</a:t>
            </a:r>
            <a:r>
              <a:rPr lang="zh-CN" altLang="en-US" dirty="0">
                <a:solidFill>
                  <a:srgbClr val="FF0000"/>
                </a:solidFill>
                <a:latin typeface="微软雅黑" panose="020B0503020204020204" pitchFamily="34" charset="-122"/>
                <a:ea typeface="微软雅黑" panose="020B0503020204020204" pitchFamily="34" charset="-122"/>
              </a:rPr>
              <a:t>磁头来回长距离倒腾，疲于奔命，效率极低，性能极差</a:t>
            </a:r>
            <a:r>
              <a:rPr lang="zh-CN" altLang="en-US" b="0" dirty="0">
                <a:latin typeface="微软雅黑" panose="020B0503020204020204" pitchFamily="34" charset="-122"/>
                <a:ea typeface="微软雅黑" panose="020B0503020204020204" pitchFamily="34" charset="-122"/>
              </a:rPr>
              <a:t>。</a:t>
            </a:r>
          </a:p>
        </p:txBody>
      </p:sp>
      <p:grpSp>
        <p:nvGrpSpPr>
          <p:cNvPr id="56324" name="Group 22"/>
          <p:cNvGrpSpPr/>
          <p:nvPr/>
        </p:nvGrpSpPr>
        <p:grpSpPr>
          <a:xfrm>
            <a:off x="323850" y="1773238"/>
            <a:ext cx="2908300" cy="4752975"/>
            <a:chOff x="192" y="1213"/>
            <a:chExt cx="1832" cy="2994"/>
          </a:xfrm>
        </p:grpSpPr>
        <p:sp>
          <p:nvSpPr>
            <p:cNvPr id="56326" name="AutoShape 23"/>
            <p:cNvSpPr/>
            <p:nvPr/>
          </p:nvSpPr>
          <p:spPr>
            <a:xfrm>
              <a:off x="199" y="3626"/>
              <a:ext cx="848" cy="581"/>
            </a:xfrm>
            <a:prstGeom prst="can">
              <a:avLst>
                <a:gd name="adj" fmla="val 25000"/>
              </a:avLst>
            </a:prstGeom>
            <a:solidFill>
              <a:srgbClr val="CC99FF"/>
            </a:solidFill>
            <a:ln w="9525" cap="flat" cmpd="sng">
              <a:solidFill>
                <a:schemeClr val="tx1"/>
              </a:solidFill>
              <a:prstDash val="solid"/>
              <a:headEnd type="none" w="med" len="med"/>
              <a:tailEnd type="none" w="med" len="med"/>
            </a:ln>
          </p:spPr>
          <p:txBody>
            <a:bodyPr wrap="none" anchor="ctr"/>
            <a:lstStyle/>
            <a:p>
              <a:pPr algn="ctr" eaLnBrk="0" hangingPunct="0"/>
              <a:r>
                <a:rPr lang="en-US" altLang="zh-CN" dirty="0">
                  <a:latin typeface="Arial-BoldMT" charset="0"/>
                </a:rPr>
                <a:t>Database</a:t>
              </a:r>
            </a:p>
            <a:p>
              <a:pPr algn="ctr" eaLnBrk="0" hangingPunct="0"/>
              <a:r>
                <a:rPr lang="en-US" altLang="zh-CN" dirty="0">
                  <a:latin typeface="Arial-BoldMT" charset="0"/>
                </a:rPr>
                <a:t>Disk</a:t>
              </a:r>
              <a:endParaRPr lang="en-US" altLang="zh-CN" b="0" dirty="0">
                <a:latin typeface="Times New Roman" panose="02020603050405020304" pitchFamily="18" charset="0"/>
              </a:endParaRPr>
            </a:p>
          </p:txBody>
        </p:sp>
        <p:sp>
          <p:nvSpPr>
            <p:cNvPr id="56327" name="Text Box 24"/>
            <p:cNvSpPr txBox="1"/>
            <p:nvPr/>
          </p:nvSpPr>
          <p:spPr>
            <a:xfrm>
              <a:off x="296" y="2939"/>
              <a:ext cx="797" cy="448"/>
            </a:xfrm>
            <a:prstGeom prst="rect">
              <a:avLst/>
            </a:prstGeom>
            <a:solidFill>
              <a:srgbClr val="CC99FF"/>
            </a:solidFill>
            <a:ln w="9525" cap="flat" cmpd="sng">
              <a:solidFill>
                <a:schemeClr val="tx1"/>
              </a:solidFill>
              <a:prstDash val="solid"/>
              <a:miter/>
              <a:headEnd type="none" w="med" len="med"/>
              <a:tailEnd type="none" w="med" len="med"/>
            </a:ln>
          </p:spPr>
          <p:txBody>
            <a:bodyPr>
              <a:spAutoFit/>
            </a:bodyPr>
            <a:lstStyle/>
            <a:p>
              <a:pPr algn="ctr" eaLnBrk="0" hangingPunct="0"/>
              <a:r>
                <a:rPr lang="en-US" altLang="zh-CN" sz="2000" dirty="0">
                  <a:latin typeface="Times New Roman" panose="02020603050405020304" pitchFamily="18" charset="0"/>
                </a:rPr>
                <a:t>Database</a:t>
              </a:r>
            </a:p>
            <a:p>
              <a:pPr algn="ctr" eaLnBrk="0" hangingPunct="0"/>
              <a:r>
                <a:rPr lang="en-US" altLang="zh-CN" sz="2000" dirty="0">
                  <a:latin typeface="Times New Roman" panose="02020603050405020304" pitchFamily="18" charset="0"/>
                </a:rPr>
                <a:t>Buffer</a:t>
              </a:r>
            </a:p>
          </p:txBody>
        </p:sp>
        <p:sp>
          <p:nvSpPr>
            <p:cNvPr id="56328" name="Line 25"/>
            <p:cNvSpPr/>
            <p:nvPr/>
          </p:nvSpPr>
          <p:spPr>
            <a:xfrm>
              <a:off x="759" y="3386"/>
              <a:ext cx="0" cy="336"/>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56329" name="Line 26"/>
            <p:cNvSpPr/>
            <p:nvPr/>
          </p:nvSpPr>
          <p:spPr>
            <a:xfrm flipH="1" flipV="1">
              <a:off x="567" y="3386"/>
              <a:ext cx="0" cy="288"/>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56330" name="Text Box 27"/>
            <p:cNvSpPr txBox="1"/>
            <p:nvPr/>
          </p:nvSpPr>
          <p:spPr>
            <a:xfrm>
              <a:off x="345" y="1910"/>
              <a:ext cx="1054" cy="442"/>
            </a:xfrm>
            <a:prstGeom prst="rect">
              <a:avLst/>
            </a:prstGeom>
            <a:solidFill>
              <a:srgbClr val="FFCC99"/>
            </a:solidFill>
            <a:ln w="9525">
              <a:noFill/>
            </a:ln>
          </p:spPr>
          <p:txBody>
            <a:bodyPr>
              <a:spAutoFit/>
            </a:bodyPr>
            <a:lstStyle/>
            <a:p>
              <a:pPr algn="ctr" eaLnBrk="0" hangingPunct="0"/>
              <a:r>
                <a:rPr lang="en-US" altLang="zh-CN" sz="2000" dirty="0">
                  <a:latin typeface="Times New Roman" panose="02020603050405020304" pitchFamily="18" charset="0"/>
                </a:rPr>
                <a:t>Private</a:t>
              </a:r>
            </a:p>
            <a:p>
              <a:pPr algn="ctr" eaLnBrk="0" hangingPunct="0"/>
              <a:r>
                <a:rPr lang="en-US" altLang="zh-CN" sz="2000" dirty="0">
                  <a:latin typeface="Times New Roman" panose="02020603050405020304" pitchFamily="18" charset="0"/>
                </a:rPr>
                <a:t>Buffer</a:t>
              </a:r>
            </a:p>
          </p:txBody>
        </p:sp>
        <p:sp>
          <p:nvSpPr>
            <p:cNvPr id="56331" name="Line 28"/>
            <p:cNvSpPr/>
            <p:nvPr/>
          </p:nvSpPr>
          <p:spPr>
            <a:xfrm flipV="1">
              <a:off x="720" y="2352"/>
              <a:ext cx="0" cy="576"/>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56332" name="Line 29"/>
            <p:cNvSpPr/>
            <p:nvPr/>
          </p:nvSpPr>
          <p:spPr>
            <a:xfrm flipH="1">
              <a:off x="960" y="2352"/>
              <a:ext cx="0" cy="576"/>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56333" name="Rectangle 30"/>
            <p:cNvSpPr/>
            <p:nvPr/>
          </p:nvSpPr>
          <p:spPr>
            <a:xfrm>
              <a:off x="200" y="1850"/>
              <a:ext cx="1824" cy="1702"/>
            </a:xfrm>
            <a:prstGeom prst="rect">
              <a:avLst/>
            </a:prstGeom>
            <a:noFill/>
            <a:ln w="19050"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56334" name="Text Box 31"/>
            <p:cNvSpPr txBox="1"/>
            <p:nvPr/>
          </p:nvSpPr>
          <p:spPr>
            <a:xfrm>
              <a:off x="832" y="2496"/>
              <a:ext cx="595" cy="288"/>
            </a:xfrm>
            <a:prstGeom prst="rect">
              <a:avLst/>
            </a:prstGeom>
            <a:noFill/>
            <a:ln w="9525">
              <a:noFill/>
            </a:ln>
          </p:spPr>
          <p:txBody>
            <a:bodyPr wrap="none">
              <a:spAutoFit/>
            </a:bodyPr>
            <a:lstStyle/>
            <a:p>
              <a:r>
                <a:rPr lang="en-US" altLang="zh-CN" dirty="0">
                  <a:latin typeface="Times New Roman" panose="02020603050405020304" pitchFamily="18" charset="0"/>
                </a:rPr>
                <a:t>Write</a:t>
              </a:r>
            </a:p>
          </p:txBody>
        </p:sp>
        <p:sp>
          <p:nvSpPr>
            <p:cNvPr id="56335" name="Text Box 32"/>
            <p:cNvSpPr txBox="1"/>
            <p:nvPr/>
          </p:nvSpPr>
          <p:spPr>
            <a:xfrm>
              <a:off x="192" y="2488"/>
              <a:ext cx="543" cy="288"/>
            </a:xfrm>
            <a:prstGeom prst="rect">
              <a:avLst/>
            </a:prstGeom>
            <a:noFill/>
            <a:ln w="9525">
              <a:noFill/>
            </a:ln>
          </p:spPr>
          <p:txBody>
            <a:bodyPr wrap="none">
              <a:spAutoFit/>
            </a:bodyPr>
            <a:lstStyle/>
            <a:p>
              <a:r>
                <a:rPr lang="en-US" altLang="zh-CN" dirty="0">
                  <a:latin typeface="Times New Roman" panose="02020603050405020304" pitchFamily="18" charset="0"/>
                </a:rPr>
                <a:t>Read</a:t>
              </a:r>
            </a:p>
          </p:txBody>
        </p:sp>
        <p:sp>
          <p:nvSpPr>
            <p:cNvPr id="56336" name="Oval 33"/>
            <p:cNvSpPr/>
            <p:nvPr/>
          </p:nvSpPr>
          <p:spPr>
            <a:xfrm>
              <a:off x="392" y="1213"/>
              <a:ext cx="864" cy="480"/>
            </a:xfrm>
            <a:prstGeom prst="ellipse">
              <a:avLst/>
            </a:prstGeom>
            <a:solidFill>
              <a:srgbClr val="00FFFF"/>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Black" panose="020B0A04020102020204" pitchFamily="34" charset="0"/>
                </a:rPr>
                <a:t>CPU</a:t>
              </a:r>
            </a:p>
          </p:txBody>
        </p:sp>
        <p:sp>
          <p:nvSpPr>
            <p:cNvPr id="56337" name="Line 34"/>
            <p:cNvSpPr/>
            <p:nvPr/>
          </p:nvSpPr>
          <p:spPr>
            <a:xfrm flipV="1">
              <a:off x="728" y="1693"/>
              <a:ext cx="0" cy="227"/>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56338" name="Line 35"/>
            <p:cNvSpPr/>
            <p:nvPr/>
          </p:nvSpPr>
          <p:spPr>
            <a:xfrm flipH="1">
              <a:off x="920" y="1693"/>
              <a:ext cx="0" cy="227"/>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56339" name="AutoShape 36"/>
            <p:cNvSpPr/>
            <p:nvPr/>
          </p:nvSpPr>
          <p:spPr>
            <a:xfrm>
              <a:off x="1239" y="3626"/>
              <a:ext cx="720" cy="581"/>
            </a:xfrm>
            <a:prstGeom prst="can">
              <a:avLst>
                <a:gd name="adj" fmla="val 25000"/>
              </a:avLst>
            </a:prstGeom>
            <a:solidFill>
              <a:srgbClr val="CCFFCC"/>
            </a:solidFill>
            <a:ln w="9525" cap="flat" cmpd="sng">
              <a:solidFill>
                <a:schemeClr val="tx1"/>
              </a:solidFill>
              <a:prstDash val="solid"/>
              <a:headEnd type="none" w="med" len="med"/>
              <a:tailEnd type="none" w="med" len="med"/>
            </a:ln>
          </p:spPr>
          <p:txBody>
            <a:bodyPr wrap="none" anchor="ctr"/>
            <a:lstStyle/>
            <a:p>
              <a:pPr algn="ctr" eaLnBrk="0" hangingPunct="0"/>
              <a:r>
                <a:rPr lang="en-US" altLang="zh-CN" dirty="0">
                  <a:latin typeface="Arial-BoldMT" charset="0"/>
                </a:rPr>
                <a:t>Log</a:t>
              </a:r>
            </a:p>
            <a:p>
              <a:pPr algn="ctr" eaLnBrk="0" hangingPunct="0"/>
              <a:r>
                <a:rPr lang="en-US" altLang="zh-CN" dirty="0">
                  <a:latin typeface="Arial-BoldMT" charset="0"/>
                </a:rPr>
                <a:t>Disk</a:t>
              </a:r>
              <a:endParaRPr lang="en-US" altLang="zh-CN" b="0" dirty="0">
                <a:latin typeface="Times New Roman" panose="02020603050405020304" pitchFamily="18" charset="0"/>
              </a:endParaRPr>
            </a:p>
          </p:txBody>
        </p:sp>
        <p:sp>
          <p:nvSpPr>
            <p:cNvPr id="56340" name="Text Box 37"/>
            <p:cNvSpPr txBox="1"/>
            <p:nvPr/>
          </p:nvSpPr>
          <p:spPr>
            <a:xfrm>
              <a:off x="1227" y="2924"/>
              <a:ext cx="797" cy="448"/>
            </a:xfrm>
            <a:prstGeom prst="rect">
              <a:avLst/>
            </a:prstGeom>
            <a:solidFill>
              <a:srgbClr val="CCFFCC"/>
            </a:solidFill>
            <a:ln w="9525" cap="flat" cmpd="sng">
              <a:solidFill>
                <a:schemeClr val="tx1"/>
              </a:solidFill>
              <a:prstDash val="solid"/>
              <a:miter/>
              <a:headEnd type="none" w="med" len="med"/>
              <a:tailEnd type="none" w="med" len="med"/>
            </a:ln>
          </p:spPr>
          <p:txBody>
            <a:bodyPr>
              <a:spAutoFit/>
            </a:bodyPr>
            <a:lstStyle/>
            <a:p>
              <a:pPr algn="ctr" eaLnBrk="0" hangingPunct="0"/>
              <a:r>
                <a:rPr lang="en-US" altLang="zh-CN" sz="2000" dirty="0">
                  <a:latin typeface="Times New Roman" panose="02020603050405020304" pitchFamily="18" charset="0"/>
                </a:rPr>
                <a:t>Log</a:t>
              </a:r>
            </a:p>
            <a:p>
              <a:pPr algn="ctr" eaLnBrk="0" hangingPunct="0"/>
              <a:r>
                <a:rPr lang="en-US" altLang="zh-CN" sz="2000" dirty="0">
                  <a:latin typeface="Times New Roman" panose="02020603050405020304" pitchFamily="18" charset="0"/>
                </a:rPr>
                <a:t>Buffer</a:t>
              </a:r>
            </a:p>
          </p:txBody>
        </p:sp>
        <p:sp>
          <p:nvSpPr>
            <p:cNvPr id="56341" name="Line 38"/>
            <p:cNvSpPr/>
            <p:nvPr/>
          </p:nvSpPr>
          <p:spPr>
            <a:xfrm>
              <a:off x="1575" y="3386"/>
              <a:ext cx="0" cy="336"/>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56342" name="Line 39"/>
            <p:cNvSpPr/>
            <p:nvPr/>
          </p:nvSpPr>
          <p:spPr>
            <a:xfrm>
              <a:off x="968" y="2352"/>
              <a:ext cx="624" cy="576"/>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grpSp>
      <p:sp>
        <p:nvSpPr>
          <p:cNvPr id="56325" name="Rectangle 40"/>
          <p:cNvSpPr/>
          <p:nvPr/>
        </p:nvSpPr>
        <p:spPr>
          <a:xfrm>
            <a:off x="3602038" y="4794250"/>
            <a:ext cx="5364162" cy="1938020"/>
          </a:xfrm>
          <a:prstGeom prst="rect">
            <a:avLst/>
          </a:prstGeom>
          <a:noFill/>
          <a:ln w="28575" cap="flat" cmpd="sng">
            <a:solidFill>
              <a:srgbClr val="969696"/>
            </a:solidFill>
            <a:prstDash val="solid"/>
            <a:miter/>
            <a:headEnd type="none" w="med" len="med"/>
            <a:tailEnd type="none" w="med" len="med"/>
          </a:ln>
        </p:spPr>
        <p:txBody>
          <a:bodyPr>
            <a:spAutoFit/>
          </a:bodyPr>
          <a:lstStyle/>
          <a:p>
            <a:pPr>
              <a:lnSpc>
                <a:spcPct val="125000"/>
              </a:lnSpc>
              <a:spcBef>
                <a:spcPct val="50000"/>
              </a:spcBef>
            </a:pPr>
            <a:r>
              <a:rPr lang="zh-CN" altLang="en-US" b="0" dirty="0">
                <a:latin typeface="微软雅黑" panose="020B0503020204020204" pitchFamily="34" charset="-122"/>
                <a:ea typeface="微软雅黑" panose="020B0503020204020204" pitchFamily="34" charset="-122"/>
              </a:rPr>
              <a:t>当配置单独的日志磁盘时，正常运行时，日志具有只写不读的特点，而且是递增，</a:t>
            </a:r>
            <a:r>
              <a:rPr lang="zh-CN" altLang="en-US" dirty="0">
                <a:solidFill>
                  <a:srgbClr val="FF0000"/>
                </a:solidFill>
                <a:latin typeface="微软雅黑" panose="020B0503020204020204" pitchFamily="34" charset="-122"/>
                <a:ea typeface="微软雅黑" panose="020B0503020204020204" pitchFamily="34" charset="-122"/>
              </a:rPr>
              <a:t>磁头可一个挨一个地写，不用来回移动，性能得到极大提高</a:t>
            </a:r>
            <a:r>
              <a:rPr lang="zh-CN" altLang="en-US" b="0" dirty="0">
                <a:latin typeface="微软雅黑" panose="020B0503020204020204" pitchFamily="34" charset="-122"/>
                <a:ea typeface="微软雅黑" panose="020B0503020204020204" pitchFamily="34" charset="-122"/>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t>3</a:t>
            </a:fld>
            <a:endParaRPr lang="en-US" altLang="zh-CN" sz="1400" b="0" dirty="0"/>
          </a:p>
        </p:txBody>
      </p:sp>
      <p:sp>
        <p:nvSpPr>
          <p:cNvPr id="39939" name="Rectangle 2"/>
          <p:cNvSpPr>
            <a:spLocks noGrp="1"/>
          </p:cNvSpPr>
          <p:nvPr>
            <p:ph type="title"/>
          </p:nvPr>
        </p:nvSpPr>
        <p:spPr>
          <a:xfrm>
            <a:off x="630238" y="175260"/>
            <a:ext cx="8356600" cy="1027113"/>
          </a:xfrm>
        </p:spPr>
        <p:txBody>
          <a:bodyPr vert="horz" wrap="square" lIns="91440" tIns="45720" rIns="91440" bIns="45720" anchor="ctr"/>
          <a:lstStyle/>
          <a:p>
            <a:pPr marL="685800" indent="-685800"/>
            <a:r>
              <a:rPr lang="zh-CN" altLang="en-US" sz="4400" dirty="0">
                <a:latin typeface="微软雅黑" panose="020B0503020204020204" pitchFamily="34" charset="-122"/>
                <a:ea typeface="微软雅黑" panose="020B0503020204020204" pitchFamily="34" charset="-122"/>
              </a:rPr>
              <a:t>数据处理性能问题</a:t>
            </a:r>
          </a:p>
        </p:txBody>
      </p:sp>
      <p:sp>
        <p:nvSpPr>
          <p:cNvPr id="39940" name="Rectangle 3"/>
          <p:cNvSpPr>
            <a:spLocks noGrp="1"/>
          </p:cNvSpPr>
          <p:nvPr>
            <p:ph idx="1"/>
          </p:nvPr>
        </p:nvSpPr>
        <p:spPr>
          <a:xfrm>
            <a:off x="71438" y="1421765"/>
            <a:ext cx="8915400" cy="5375275"/>
          </a:xfrm>
        </p:spPr>
        <p:txBody>
          <a:bodyPr vert="horz" wrap="square" lIns="91440" tIns="45720" rIns="91440" bIns="45720" anchor="t"/>
          <a:lstStyle/>
          <a:p>
            <a:pPr algn="just">
              <a:lnSpc>
                <a:spcPct val="150000"/>
              </a:lnSpc>
              <a:spcBef>
                <a:spcPct val="50000"/>
              </a:spcBef>
            </a:pPr>
            <a:r>
              <a:rPr lang="zh-CN" altLang="en-US" sz="2400" dirty="0">
                <a:latin typeface="微软雅黑" panose="020B0503020204020204" pitchFamily="34" charset="-122"/>
                <a:ea typeface="微软雅黑" panose="020B0503020204020204" pitchFamily="34" charset="-122"/>
              </a:rPr>
              <a:t>企业数据集中存储在数据库中，</a:t>
            </a:r>
            <a:r>
              <a:rPr lang="zh-CN" altLang="en-US" sz="2400" b="1" dirty="0">
                <a:solidFill>
                  <a:srgbClr val="FF0000"/>
                </a:solidFill>
                <a:latin typeface="微软雅黑" panose="020B0503020204020204" pitchFamily="34" charset="-122"/>
                <a:ea typeface="微软雅黑" panose="020B0503020204020204" pitchFamily="34" charset="-122"/>
              </a:rPr>
              <a:t>海量的数据</a:t>
            </a:r>
            <a:r>
              <a:rPr lang="zh-CN" altLang="en-US" sz="2400" dirty="0">
                <a:latin typeface="微软雅黑" panose="020B0503020204020204" pitchFamily="34" charset="-122"/>
                <a:ea typeface="微软雅黑" panose="020B0503020204020204" pitchFamily="34" charset="-122"/>
              </a:rPr>
              <a:t>。从海量的数据中查找和定位数据</a:t>
            </a:r>
            <a:r>
              <a:rPr lang="zh-CN" altLang="en-US" sz="2400" b="1" dirty="0">
                <a:solidFill>
                  <a:srgbClr val="FF0000"/>
                </a:solidFill>
                <a:latin typeface="微软雅黑" panose="020B0503020204020204" pitchFamily="34" charset="-122"/>
                <a:ea typeface="微软雅黑" panose="020B0503020204020204" pitchFamily="34" charset="-122"/>
              </a:rPr>
              <a:t>非常耗时费力</a:t>
            </a:r>
            <a:r>
              <a:rPr lang="zh-CN" altLang="en-US" sz="2400" dirty="0">
                <a:latin typeface="微软雅黑" panose="020B0503020204020204" pitchFamily="34" charset="-122"/>
                <a:ea typeface="微软雅黑" panose="020B0503020204020204" pitchFamily="34" charset="-122"/>
              </a:rPr>
              <a:t>。</a:t>
            </a:r>
          </a:p>
          <a:p>
            <a:pPr algn="just">
              <a:lnSpc>
                <a:spcPct val="150000"/>
              </a:lnSpc>
              <a:spcBef>
                <a:spcPct val="50000"/>
              </a:spcBef>
            </a:pPr>
            <a:r>
              <a:rPr lang="zh-CN" altLang="en-US" sz="2400" dirty="0">
                <a:latin typeface="微软雅黑" panose="020B0503020204020204" pitchFamily="34" charset="-122"/>
                <a:ea typeface="微软雅黑" panose="020B0503020204020204" pitchFamily="34" charset="-122"/>
              </a:rPr>
              <a:t>数据集中后，所有用户都要来访问数据库，出现</a:t>
            </a:r>
            <a:r>
              <a:rPr lang="zh-CN" altLang="en-US" sz="2400" b="1" dirty="0">
                <a:solidFill>
                  <a:srgbClr val="FF0000"/>
                </a:solidFill>
                <a:latin typeface="微软雅黑" panose="020B0503020204020204" pitchFamily="34" charset="-122"/>
                <a:ea typeface="微软雅黑" panose="020B0503020204020204" pitchFamily="34" charset="-122"/>
                <a:sym typeface="+mn-ea"/>
              </a:rPr>
              <a:t>很多用户同时访问情形，</a:t>
            </a:r>
            <a:r>
              <a:rPr lang="zh-CN" altLang="en-US" sz="2400" dirty="0">
                <a:latin typeface="微软雅黑" panose="020B0503020204020204" pitchFamily="34" charset="-122"/>
                <a:ea typeface="微软雅黑" panose="020B0503020204020204" pitchFamily="34" charset="-122"/>
              </a:rPr>
              <a:t>数据库服务器成了的</a:t>
            </a:r>
            <a:r>
              <a:rPr lang="zh-CN" altLang="en-US" sz="2400" b="1" dirty="0">
                <a:solidFill>
                  <a:srgbClr val="FF0000"/>
                </a:solidFill>
                <a:latin typeface="微软雅黑" panose="020B0503020204020204" pitchFamily="34" charset="-122"/>
                <a:ea typeface="微软雅黑" panose="020B0503020204020204" pitchFamily="34" charset="-122"/>
              </a:rPr>
              <a:t>负载中心，任务繁重</a:t>
            </a:r>
            <a:r>
              <a:rPr lang="zh-CN" altLang="en-US" sz="2400" dirty="0">
                <a:latin typeface="微软雅黑" panose="020B0503020204020204" pitchFamily="34" charset="-122"/>
                <a:ea typeface="微软雅黑" panose="020B0503020204020204" pitchFamily="34" charset="-122"/>
              </a:rPr>
              <a:t>。</a:t>
            </a:r>
          </a:p>
          <a:p>
            <a:pPr algn="just">
              <a:lnSpc>
                <a:spcPct val="150000"/>
              </a:lnSpc>
              <a:spcBef>
                <a:spcPct val="50000"/>
              </a:spcBef>
            </a:pPr>
            <a:r>
              <a:rPr lang="zh-CN" altLang="en-US" sz="2400" dirty="0">
                <a:latin typeface="微软雅黑" panose="020B0503020204020204" pitchFamily="34" charset="-122"/>
                <a:ea typeface="微软雅黑" panose="020B0503020204020204" pitchFamily="34" charset="-122"/>
              </a:rPr>
              <a:t>许多企业的系统因性能低下，超出用户容忍，受到非议与责难，影响企业形象。</a:t>
            </a:r>
          </a:p>
          <a:p>
            <a:pPr algn="just">
              <a:lnSpc>
                <a:spcPct val="150000"/>
              </a:lnSpc>
              <a:spcBef>
                <a:spcPct val="50000"/>
              </a:spcBef>
            </a:pPr>
            <a:r>
              <a:rPr lang="zh-CN" altLang="en-US" sz="2400" dirty="0">
                <a:latin typeface="微软雅黑" panose="020B0503020204020204" pitchFamily="34" charset="-122"/>
                <a:ea typeface="微软雅黑" panose="020B0503020204020204" pitchFamily="34" charset="-122"/>
              </a:rPr>
              <a:t>从</a:t>
            </a:r>
            <a:r>
              <a:rPr lang="zh-CN" altLang="en-US" sz="2400" b="1" dirty="0">
                <a:solidFill>
                  <a:srgbClr val="FF0000"/>
                </a:solidFill>
                <a:latin typeface="微软雅黑" panose="020B0503020204020204" pitchFamily="34" charset="-122"/>
                <a:ea typeface="微软雅黑" panose="020B0503020204020204" pitchFamily="34" charset="-122"/>
              </a:rPr>
              <a:t>挖掘和利用</a:t>
            </a:r>
            <a:r>
              <a:rPr lang="zh-CN" altLang="en-US" sz="2400" b="1" dirty="0">
                <a:solidFill>
                  <a:srgbClr val="0000FF"/>
                </a:solidFill>
                <a:latin typeface="微软雅黑" panose="020B0503020204020204" pitchFamily="34" charset="-122"/>
                <a:ea typeface="微软雅黑" panose="020B0503020204020204" pitchFamily="34" charset="-122"/>
              </a:rPr>
              <a:t>数据特性</a:t>
            </a:r>
            <a:r>
              <a:rPr lang="zh-CN" altLang="en-US" sz="2400" dirty="0">
                <a:latin typeface="微软雅黑" panose="020B0503020204020204" pitchFamily="34" charset="-122"/>
                <a:ea typeface="微软雅黑" panose="020B0503020204020204" pitchFamily="34" charset="-122"/>
              </a:rPr>
              <a:t>，</a:t>
            </a:r>
            <a:r>
              <a:rPr lang="zh-CN" altLang="en-US" sz="2400" b="1" dirty="0">
                <a:solidFill>
                  <a:srgbClr val="0000FF"/>
                </a:solidFill>
                <a:latin typeface="微软雅黑" panose="020B0503020204020204" pitchFamily="34" charset="-122"/>
                <a:ea typeface="微软雅黑" panose="020B0503020204020204" pitchFamily="34" charset="-122"/>
              </a:rPr>
              <a:t>机器特性</a:t>
            </a:r>
            <a:r>
              <a:rPr lang="zh-CN" altLang="en-US" sz="2400" dirty="0">
                <a:latin typeface="微软雅黑" panose="020B0503020204020204" pitchFamily="34" charset="-122"/>
                <a:ea typeface="微软雅黑" panose="020B0503020204020204" pitchFamily="34" charset="-122"/>
              </a:rPr>
              <a:t>，以及</a:t>
            </a:r>
            <a:r>
              <a:rPr lang="zh-CN" altLang="en-US" sz="2400" b="1" dirty="0">
                <a:solidFill>
                  <a:srgbClr val="0000FF"/>
                </a:solidFill>
                <a:latin typeface="微软雅黑" panose="020B0503020204020204" pitchFamily="34" charset="-122"/>
                <a:ea typeface="微软雅黑" panose="020B0503020204020204" pitchFamily="34" charset="-122"/>
              </a:rPr>
              <a:t>访问特性</a:t>
            </a:r>
            <a:r>
              <a:rPr lang="zh-CN" altLang="en-US" sz="2400" dirty="0">
                <a:latin typeface="微软雅黑" panose="020B0503020204020204" pitchFamily="34" charset="-122"/>
                <a:ea typeface="微软雅黑" panose="020B0503020204020204" pitchFamily="34" charset="-122"/>
              </a:rPr>
              <a:t>找出路。</a:t>
            </a:r>
          </a:p>
          <a:p>
            <a:pPr algn="just">
              <a:lnSpc>
                <a:spcPct val="150000"/>
              </a:lnSpc>
              <a:spcBef>
                <a:spcPct val="50000"/>
              </a:spcBef>
            </a:pPr>
            <a:r>
              <a:rPr lang="zh-CN" altLang="en-US" sz="2400" b="1" dirty="0">
                <a:solidFill>
                  <a:srgbClr val="FF0000"/>
                </a:solidFill>
                <a:latin typeface="微软雅黑" panose="020B0503020204020204" pitchFamily="34" charset="-122"/>
                <a:ea typeface="微软雅黑" panose="020B0503020204020204" pitchFamily="34" charset="-122"/>
                <a:sym typeface="+mn-ea"/>
              </a:rPr>
              <a:t>有效方法</a:t>
            </a:r>
            <a:r>
              <a:rPr lang="zh-CN" altLang="en-US" sz="2400" dirty="0">
                <a:latin typeface="微软雅黑" panose="020B0503020204020204" pitchFamily="34" charset="-122"/>
                <a:ea typeface="微软雅黑" panose="020B0503020204020204" pitchFamily="34" charset="-122"/>
                <a:sym typeface="+mn-ea"/>
              </a:rPr>
              <a:t>：</a:t>
            </a:r>
            <a:r>
              <a:rPr lang="zh-CN" altLang="en-US" sz="2400" b="1" dirty="0">
                <a:solidFill>
                  <a:srgbClr val="0000FF"/>
                </a:solidFill>
                <a:latin typeface="微软雅黑" panose="020B0503020204020204" pitchFamily="34" charset="-122"/>
                <a:ea typeface="微软雅黑" panose="020B0503020204020204" pitchFamily="34" charset="-122"/>
                <a:sym typeface="+mn-ea"/>
              </a:rPr>
              <a:t>数据分类</a:t>
            </a:r>
            <a:r>
              <a:rPr lang="en-US" altLang="zh-CN" sz="2400" dirty="0">
                <a:latin typeface="微软雅黑" panose="020B0503020204020204" pitchFamily="34" charset="-122"/>
                <a:ea typeface="微软雅黑" panose="020B0503020204020204" pitchFamily="34" charset="-122"/>
                <a:sym typeface="+mn-ea"/>
              </a:rPr>
              <a:t>/</a:t>
            </a:r>
            <a:r>
              <a:rPr lang="zh-CN" altLang="en-US" sz="2400" b="1" dirty="0">
                <a:solidFill>
                  <a:srgbClr val="0000FF"/>
                </a:solidFill>
                <a:latin typeface="微软雅黑" panose="020B0503020204020204" pitchFamily="34" charset="-122"/>
                <a:ea typeface="微软雅黑" panose="020B0503020204020204" pitchFamily="34" charset="-122"/>
                <a:sym typeface="+mn-ea"/>
              </a:rPr>
              <a:t>排序</a:t>
            </a:r>
            <a:r>
              <a:rPr lang="zh-CN" altLang="en-US" sz="2400" dirty="0">
                <a:latin typeface="微软雅黑" panose="020B0503020204020204" pitchFamily="34" charset="-122"/>
                <a:ea typeface="微软雅黑" panose="020B0503020204020204" pitchFamily="34" charset="-122"/>
                <a:sym typeface="+mn-ea"/>
              </a:rPr>
              <a:t>、</a:t>
            </a:r>
            <a:r>
              <a:rPr lang="zh-CN" altLang="en-US" sz="2400" b="1" dirty="0">
                <a:solidFill>
                  <a:srgbClr val="0000FF"/>
                </a:solidFill>
                <a:latin typeface="微软雅黑" panose="020B0503020204020204" pitchFamily="34" charset="-122"/>
                <a:ea typeface="微软雅黑" panose="020B0503020204020204" pitchFamily="34" charset="-122"/>
                <a:sym typeface="+mn-ea"/>
              </a:rPr>
              <a:t>数据索引</a:t>
            </a:r>
            <a:r>
              <a:rPr lang="zh-CN" altLang="en-US" sz="2400" dirty="0">
                <a:latin typeface="微软雅黑" panose="020B0503020204020204" pitchFamily="34" charset="-122"/>
                <a:ea typeface="微软雅黑" panose="020B0503020204020204" pitchFamily="34" charset="-122"/>
                <a:sym typeface="+mn-ea"/>
              </a:rPr>
              <a:t>。</a:t>
            </a:r>
            <a:endParaRPr lang="en-GB" altLang="zh-CN" sz="2400" dirty="0">
              <a:latin typeface="微软雅黑" panose="020B0503020204020204" pitchFamily="34" charset="-122"/>
              <a:ea typeface="微软雅黑" panose="020B0503020204020204" pitchFamily="34" charset="-122"/>
            </a:endParaRPr>
          </a:p>
        </p:txBody>
      </p:sp>
    </p:spTree>
  </p:cSld>
  <p:clrMapOvr>
    <a:masterClrMapping/>
  </p:clrMapOvr>
  <p:transition>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1143000" y="228600"/>
            <a:ext cx="8181528" cy="914400"/>
          </a:xfrm>
        </p:spPr>
        <p:txBody>
          <a:bodyPr vert="horz" wrap="square" lIns="91440" tIns="45720" rIns="91440" bIns="45720" anchor="ctr"/>
          <a:lstStyle/>
          <a:p>
            <a:pPr algn="ctr" eaLnBrk="1" hangingPunct="1"/>
            <a:r>
              <a:rPr kumimoji="1" lang="en-US" altLang="zh-CN" sz="4000" dirty="0"/>
              <a:t>LSM-tree</a:t>
            </a:r>
            <a:r>
              <a:rPr kumimoji="1" lang="zh-CN" altLang="en-US" sz="4000" dirty="0"/>
              <a:t>：</a:t>
            </a:r>
            <a:r>
              <a:rPr kumimoji="1" lang="en-US" altLang="zh-CN" sz="4000" dirty="0"/>
              <a:t>B/B+</a:t>
            </a:r>
            <a:r>
              <a:rPr kumimoji="1" lang="zh-CN" altLang="en-US" sz="4000" dirty="0"/>
              <a:t> 树存在的问题</a:t>
            </a:r>
            <a:endParaRPr lang="zh-CN" altLang="en-US" sz="3200" dirty="0">
              <a:latin typeface="微软雅黑" panose="020B0503020204020204" pitchFamily="34" charset="-122"/>
              <a:ea typeface="微软雅黑" panose="020B0503020204020204" pitchFamily="34" charset="-122"/>
            </a:endParaRPr>
          </a:p>
        </p:txBody>
      </p:sp>
      <p:sp>
        <p:nvSpPr>
          <p:cNvPr id="12320" name="Text Box 161"/>
          <p:cNvSpPr txBox="1"/>
          <p:nvPr/>
        </p:nvSpPr>
        <p:spPr>
          <a:xfrm>
            <a:off x="395536" y="1628800"/>
            <a:ext cx="8534400" cy="870431"/>
          </a:xfrm>
          <a:prstGeom prst="rect">
            <a:avLst/>
          </a:prstGeom>
          <a:noFill/>
          <a:ln w="9525">
            <a:noFill/>
          </a:ln>
        </p:spPr>
        <p:txBody>
          <a:bodyPr>
            <a:spAutoFit/>
          </a:bodyPr>
          <a:lstStyle/>
          <a:p>
            <a:pPr>
              <a:lnSpc>
                <a:spcPct val="120000"/>
              </a:lnSpc>
              <a:spcBef>
                <a:spcPct val="50000"/>
              </a:spcBef>
            </a:pPr>
            <a:r>
              <a:rPr lang="en-US" altLang="zh-CN" sz="2200" b="0" dirty="0">
                <a:latin typeface="微软雅黑" panose="020B0503020204020204" pitchFamily="34" charset="-122"/>
                <a:ea typeface="微软雅黑" panose="020B0503020204020204" pitchFamily="34" charset="-122"/>
                <a:cs typeface="微软雅黑" panose="020B0503020204020204" pitchFamily="34" charset="-122"/>
              </a:rPr>
              <a:t>B/B+ Tree </a:t>
            </a: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rPr>
              <a:t>每次插入或删除数据的时候，都要更新索引，造成大量的磁盘</a:t>
            </a:r>
            <a:r>
              <a:rPr lang="en-US" altLang="zh-CN" sz="2200" b="0" dirty="0">
                <a:latin typeface="微软雅黑" panose="020B0503020204020204" pitchFamily="34" charset="-122"/>
                <a:ea typeface="微软雅黑" panose="020B0503020204020204" pitchFamily="34" charset="-122"/>
                <a:cs typeface="微软雅黑" panose="020B0503020204020204" pitchFamily="34" charset="-122"/>
              </a:rPr>
              <a:t>I/O</a:t>
            </a: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rPr>
              <a:t>和随机访问</a:t>
            </a:r>
          </a:p>
        </p:txBody>
      </p:sp>
      <p:pic>
        <p:nvPicPr>
          <p:cNvPr id="2" name="Picture 4" descr="B+ Trees Data Structure - Studytonight">
            <a:extLst>
              <a:ext uri="{FF2B5EF4-FFF2-40B4-BE49-F238E27FC236}">
                <a16:creationId xmlns:a16="http://schemas.microsoft.com/office/drawing/2014/main" id="{991D61D5-2E62-02C9-D761-9BB6C7F45A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01" y="2807743"/>
            <a:ext cx="6400800" cy="31020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7"/>
          <p:cNvSpPr/>
          <p:nvPr/>
        </p:nvSpPr>
        <p:spPr>
          <a:xfrm>
            <a:off x="2651124" y="304800"/>
            <a:ext cx="5377259" cy="641350"/>
          </a:xfrm>
          <a:prstGeom prst="rect">
            <a:avLst/>
          </a:prstGeom>
          <a:noFill/>
          <a:ln w="9525">
            <a:noFill/>
          </a:ln>
        </p:spPr>
        <p:txBody>
          <a:bodyPr anchor="ctr"/>
          <a:lstStyle/>
          <a:p>
            <a:pPr algn="ctr"/>
            <a:r>
              <a:rPr kumimoji="1" lang="zh-CN" altLang="en-US" sz="4000" kern="0" dirty="0">
                <a:solidFill>
                  <a:schemeClr val="accent2"/>
                </a:solidFill>
                <a:latin typeface="微软雅黑" panose="020B0503020204020204" pitchFamily="34" charset="-122"/>
                <a:ea typeface="微软雅黑" panose="020B0503020204020204" pitchFamily="34" charset="-122"/>
                <a:cs typeface="+mj-cs"/>
              </a:rPr>
              <a:t>顺序访问 </a:t>
            </a:r>
            <a:r>
              <a:rPr kumimoji="1" lang="en-US" altLang="zh-CN" sz="4000" kern="0" dirty="0">
                <a:solidFill>
                  <a:schemeClr val="accent2"/>
                </a:solidFill>
                <a:latin typeface="微软雅黑" panose="020B0503020204020204" pitchFamily="34" charset="-122"/>
                <a:ea typeface="微软雅黑" panose="020B0503020204020204" pitchFamily="34" charset="-122"/>
                <a:cs typeface="+mj-cs"/>
              </a:rPr>
              <a:t>vs</a:t>
            </a:r>
            <a:r>
              <a:rPr kumimoji="1" lang="zh-CN" altLang="en-US" sz="4000" kern="0" dirty="0">
                <a:solidFill>
                  <a:schemeClr val="accent2"/>
                </a:solidFill>
                <a:latin typeface="微软雅黑" panose="020B0503020204020204" pitchFamily="34" charset="-122"/>
                <a:ea typeface="微软雅黑" panose="020B0503020204020204" pitchFamily="34" charset="-122"/>
                <a:cs typeface="+mj-cs"/>
              </a:rPr>
              <a:t> 随机访问</a:t>
            </a:r>
            <a:endParaRPr lang="zh-CN" altLang="en-US" sz="4000" dirty="0">
              <a:solidFill>
                <a:schemeClr val="accent2"/>
              </a:solidFill>
              <a:latin typeface="Comic Sans MS" panose="030F0702030302020204" pitchFamily="66" charset="0"/>
              <a:ea typeface="黑体" panose="02010609060101010101" pitchFamily="49" charset="-122"/>
            </a:endParaRPr>
          </a:p>
        </p:txBody>
      </p:sp>
      <p:pic>
        <p:nvPicPr>
          <p:cNvPr id="2" name="Picture 2">
            <a:extLst>
              <a:ext uri="{FF2B5EF4-FFF2-40B4-BE49-F238E27FC236}">
                <a16:creationId xmlns:a16="http://schemas.microsoft.com/office/drawing/2014/main" id="{E333FDFE-2116-8599-FD9F-F17B573689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496520"/>
            <a:ext cx="5681663" cy="50566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p:nvPr/>
        </p:nvSpPr>
        <p:spPr>
          <a:xfrm>
            <a:off x="2051050" y="333375"/>
            <a:ext cx="5592763" cy="641350"/>
          </a:xfrm>
          <a:prstGeom prst="rect">
            <a:avLst/>
          </a:prstGeom>
          <a:noFill/>
          <a:ln w="9525">
            <a:noFill/>
          </a:ln>
        </p:spPr>
        <p:txBody>
          <a:bodyPr anchor="ctr"/>
          <a:lstStyle/>
          <a:p>
            <a:pPr algn="ctr"/>
            <a:r>
              <a:rPr kumimoji="1" lang="en" altLang="zh-CN" sz="4000" kern="0" dirty="0">
                <a:solidFill>
                  <a:schemeClr val="accent2"/>
                </a:solidFill>
                <a:latin typeface="微软雅黑" panose="020B0503020204020204" pitchFamily="34" charset="-122"/>
                <a:ea typeface="微软雅黑" panose="020B0503020204020204" pitchFamily="34" charset="-122"/>
                <a:cs typeface="+mj-cs"/>
              </a:rPr>
              <a:t>Log-structure Merge Tree(LSM-Tree)</a:t>
            </a:r>
            <a:endParaRPr kumimoji="1" lang="zh-CN" altLang="en-US" sz="4000" kern="0" dirty="0">
              <a:solidFill>
                <a:schemeClr val="accent2"/>
              </a:solidFill>
              <a:latin typeface="微软雅黑" panose="020B0503020204020204" pitchFamily="34" charset="-122"/>
              <a:ea typeface="微软雅黑" panose="020B0503020204020204" pitchFamily="34" charset="-122"/>
              <a:cs typeface="+mj-cs"/>
            </a:endParaRPr>
          </a:p>
        </p:txBody>
      </p:sp>
      <p:sp>
        <p:nvSpPr>
          <p:cNvPr id="16387" name="Text Box 3"/>
          <p:cNvSpPr txBox="1"/>
          <p:nvPr/>
        </p:nvSpPr>
        <p:spPr>
          <a:xfrm>
            <a:off x="455612" y="1377570"/>
            <a:ext cx="8232775" cy="707886"/>
          </a:xfrm>
          <a:prstGeom prst="rect">
            <a:avLst/>
          </a:prstGeom>
          <a:noFill/>
          <a:ln w="9525">
            <a:noFill/>
          </a:ln>
        </p:spPr>
        <p:txBody>
          <a:bodyPr>
            <a:spAutoFit/>
          </a:bodyPr>
          <a:lstStyle/>
          <a:p>
            <a:r>
              <a:rPr kumimoji="1" lang="zh-CN" altLang="en-US" sz="2000" dirty="0">
                <a:latin typeface="KaiTi" panose="02010609060101010101" pitchFamily="49" charset="-122"/>
                <a:ea typeface="KaiTi" panose="02010609060101010101" pitchFamily="49" charset="-122"/>
              </a:rPr>
              <a:t>为了解决大量磁盘</a:t>
            </a:r>
            <a:r>
              <a:rPr kumimoji="1" lang="en-US" altLang="zh-CN" sz="2000" dirty="0">
                <a:latin typeface="KaiTi" panose="02010609060101010101" pitchFamily="49" charset="-122"/>
                <a:ea typeface="KaiTi" panose="02010609060101010101" pitchFamily="49" charset="-122"/>
              </a:rPr>
              <a:t>IO</a:t>
            </a:r>
            <a:r>
              <a:rPr kumimoji="1" lang="zh-CN" altLang="en-US" sz="2000" dirty="0">
                <a:latin typeface="KaiTi" panose="02010609060101010101" pitchFamily="49" charset="-122"/>
                <a:ea typeface="KaiTi" panose="02010609060101010101" pitchFamily="49" charset="-122"/>
              </a:rPr>
              <a:t>导致性能下降的问题，在频繁写的场景下，现有的数据库往往使用</a:t>
            </a:r>
            <a:r>
              <a:rPr kumimoji="1" lang="en-US" altLang="zh-CN" sz="2000" dirty="0">
                <a:latin typeface="KaiTi" panose="02010609060101010101" pitchFamily="49" charset="-122"/>
                <a:ea typeface="KaiTi" panose="02010609060101010101" pitchFamily="49" charset="-122"/>
              </a:rPr>
              <a:t>LSM-Tree.</a:t>
            </a:r>
            <a:endParaRPr kumimoji="1" lang="zh-CN" altLang="en-US" sz="2000" dirty="0">
              <a:latin typeface="KaiTi" panose="02010609060101010101" pitchFamily="49" charset="-122"/>
              <a:ea typeface="KaiTi" panose="02010609060101010101" pitchFamily="49" charset="-122"/>
            </a:endParaRPr>
          </a:p>
        </p:txBody>
      </p:sp>
      <p:pic>
        <p:nvPicPr>
          <p:cNvPr id="2" name="Picture 2">
            <a:extLst>
              <a:ext uri="{FF2B5EF4-FFF2-40B4-BE49-F238E27FC236}">
                <a16:creationId xmlns:a16="http://schemas.microsoft.com/office/drawing/2014/main" id="{A2B5635C-982D-875D-3808-09DD890C15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3998" y="2496397"/>
            <a:ext cx="7550002" cy="438387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C98BEE9A-5182-4769-B5AB-696732C0D225}"/>
              </a:ext>
            </a:extLst>
          </p:cNvPr>
          <p:cNvSpPr txBox="1"/>
          <p:nvPr/>
        </p:nvSpPr>
        <p:spPr>
          <a:xfrm>
            <a:off x="323528" y="2204864"/>
            <a:ext cx="8712967" cy="369332"/>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altLang="zh-CN" sz="1800" b="0" i="0" dirty="0">
                <a:solidFill>
                  <a:srgbClr val="FF0000"/>
                </a:solidFill>
                <a:effectLst/>
                <a:latin typeface="Lato" panose="020F0502020204030203" pitchFamily="34" charset="0"/>
              </a:rPr>
              <a:t>LSM tree </a:t>
            </a:r>
            <a:r>
              <a:rPr lang="zh-CN" altLang="en-US" sz="1800" b="0" i="0" dirty="0">
                <a:solidFill>
                  <a:srgbClr val="FF0000"/>
                </a:solidFill>
                <a:effectLst/>
                <a:latin typeface="Lato" panose="020F0502020204030203" pitchFamily="34" charset="0"/>
              </a:rPr>
              <a:t>在工作过程中尽可能避免随机读写，充分发挥了磁盘连续读写的性能优势。</a:t>
            </a:r>
            <a:endParaRPr lang="zh-CN" altLang="en-US" sz="1800" dirty="0">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p:nvPr/>
        </p:nvSpPr>
        <p:spPr>
          <a:xfrm>
            <a:off x="2651125" y="304800"/>
            <a:ext cx="3841750" cy="641350"/>
          </a:xfrm>
          <a:prstGeom prst="rect">
            <a:avLst/>
          </a:prstGeom>
          <a:noFill/>
          <a:ln w="9525">
            <a:noFill/>
          </a:ln>
        </p:spPr>
        <p:txBody>
          <a:bodyPr anchor="ctr"/>
          <a:lstStyle/>
          <a:p>
            <a:pPr algn="ctr"/>
            <a:r>
              <a:rPr kumimoji="1" lang="en-US" altLang="zh-CN" sz="4000" kern="0" dirty="0" err="1">
                <a:solidFill>
                  <a:schemeClr val="accent2"/>
                </a:solidFill>
                <a:latin typeface="微软雅黑" panose="020B0503020204020204" pitchFamily="34" charset="-122"/>
                <a:ea typeface="微软雅黑" panose="020B0503020204020204" pitchFamily="34" charset="-122"/>
                <a:cs typeface="+mj-cs"/>
              </a:rPr>
              <a:t>SSTable</a:t>
            </a:r>
            <a:r>
              <a:rPr kumimoji="1" lang="zh-CN" altLang="en-US" sz="4000" kern="0" dirty="0">
                <a:solidFill>
                  <a:schemeClr val="accent2"/>
                </a:solidFill>
                <a:latin typeface="微软雅黑" panose="020B0503020204020204" pitchFamily="34" charset="-122"/>
                <a:ea typeface="微软雅黑" panose="020B0503020204020204" pitchFamily="34" charset="-122"/>
                <a:cs typeface="+mj-cs"/>
              </a:rPr>
              <a:t>结构</a:t>
            </a:r>
            <a:endParaRPr lang="zh-CN" altLang="en-US" sz="4000" dirty="0">
              <a:solidFill>
                <a:schemeClr val="accent2"/>
              </a:solidFill>
              <a:latin typeface="Comic Sans MS" panose="030F0702030302020204" pitchFamily="66" charset="0"/>
              <a:ea typeface="黑体" panose="02010609060101010101" pitchFamily="49" charset="-122"/>
            </a:endParaRPr>
          </a:p>
        </p:txBody>
      </p:sp>
      <p:sp>
        <p:nvSpPr>
          <p:cNvPr id="15363" name="Text Box 3"/>
          <p:cNvSpPr txBox="1"/>
          <p:nvPr/>
        </p:nvSpPr>
        <p:spPr>
          <a:xfrm flipV="1">
            <a:off x="7294563" y="2133600"/>
            <a:ext cx="1525587" cy="457200"/>
          </a:xfrm>
          <a:prstGeom prst="rect">
            <a:avLst/>
          </a:prstGeom>
          <a:noFill/>
          <a:ln w="9525">
            <a:noFill/>
          </a:ln>
        </p:spPr>
        <p:txBody>
          <a:bodyPr rot="10800000">
            <a:spAutoFit/>
          </a:bodyPr>
          <a:lstStyle/>
          <a:p>
            <a:pPr eaLnBrk="0" hangingPunct="0">
              <a:spcBef>
                <a:spcPct val="80000"/>
              </a:spcBef>
              <a:buClr>
                <a:schemeClr val="tx2"/>
              </a:buClr>
              <a:buSzPct val="90000"/>
              <a:buFont typeface="Monotype Sorts" pitchFamily="2" charset="2"/>
              <a:buNone/>
            </a:pPr>
            <a:endParaRPr lang="zh-CN" altLang="zh-CN" b="0" dirty="0">
              <a:latin typeface="华文中宋" panose="02010600040101010101" pitchFamily="2" charset="-122"/>
              <a:ea typeface="华文中宋" panose="02010600040101010101" pitchFamily="2" charset="-122"/>
            </a:endParaRPr>
          </a:p>
        </p:txBody>
      </p:sp>
      <p:sp>
        <p:nvSpPr>
          <p:cNvPr id="2" name="文本框 1">
            <a:extLst>
              <a:ext uri="{FF2B5EF4-FFF2-40B4-BE49-F238E27FC236}">
                <a16:creationId xmlns:a16="http://schemas.microsoft.com/office/drawing/2014/main" id="{26FD1399-3FE1-3BCC-D800-BBA4CD3F136E}"/>
              </a:ext>
            </a:extLst>
          </p:cNvPr>
          <p:cNvSpPr txBox="1"/>
          <p:nvPr/>
        </p:nvSpPr>
        <p:spPr>
          <a:xfrm>
            <a:off x="179513" y="1390471"/>
            <a:ext cx="8640638" cy="1631216"/>
          </a:xfrm>
          <a:prstGeom prst="rect">
            <a:avLst/>
          </a:prstGeom>
          <a:noFill/>
        </p:spPr>
        <p:txBody>
          <a:bodyPr wrap="square" rtlCol="0">
            <a:spAutoFit/>
          </a:bodyPr>
          <a:lstStyle/>
          <a:p>
            <a:r>
              <a:rPr kumimoji="1" lang="en" altLang="zh-CN" sz="2000" dirty="0">
                <a:latin typeface="KaiTi" panose="02010609060101010101" pitchFamily="49" charset="-122"/>
                <a:ea typeface="KaiTi" panose="02010609060101010101" pitchFamily="49" charset="-122"/>
              </a:rPr>
              <a:t>LSM tree </a:t>
            </a:r>
            <a:r>
              <a:rPr kumimoji="1" lang="zh-CN" altLang="en-US" sz="2000" dirty="0">
                <a:latin typeface="KaiTi" panose="02010609060101010101" pitchFamily="49" charset="-122"/>
                <a:ea typeface="KaiTi" panose="02010609060101010101" pitchFamily="49" charset="-122"/>
              </a:rPr>
              <a:t>持久化到硬盘上的结构称为 </a:t>
            </a:r>
            <a:r>
              <a:rPr kumimoji="1" lang="en" altLang="zh-CN" sz="2000" dirty="0">
                <a:latin typeface="KaiTi" panose="02010609060101010101" pitchFamily="49" charset="-122"/>
                <a:ea typeface="KaiTi" panose="02010609060101010101" pitchFamily="49" charset="-122"/>
              </a:rPr>
              <a:t>Sorted Strings Table (</a:t>
            </a:r>
            <a:r>
              <a:rPr kumimoji="1" lang="en" altLang="zh-CN" sz="2000" dirty="0" err="1">
                <a:latin typeface="KaiTi" panose="02010609060101010101" pitchFamily="49" charset="-122"/>
                <a:ea typeface="KaiTi" panose="02010609060101010101" pitchFamily="49" charset="-122"/>
              </a:rPr>
              <a:t>SSTable</a:t>
            </a:r>
            <a:r>
              <a:rPr kumimoji="1" lang="en" altLang="zh-CN" sz="2000" dirty="0">
                <a:latin typeface="KaiTi" panose="02010609060101010101" pitchFamily="49" charset="-122"/>
                <a:ea typeface="KaiTi" panose="02010609060101010101" pitchFamily="49" charset="-122"/>
              </a:rPr>
              <a:t>)</a:t>
            </a:r>
            <a:r>
              <a:rPr kumimoji="1" lang="zh-CN" altLang="en" sz="2000" dirty="0">
                <a:latin typeface="KaiTi" panose="02010609060101010101" pitchFamily="49" charset="-122"/>
                <a:ea typeface="KaiTi" panose="02010609060101010101" pitchFamily="49" charset="-122"/>
              </a:rPr>
              <a:t>。</a:t>
            </a:r>
            <a:endParaRPr kumimoji="1" lang="en-US" altLang="zh-CN" sz="2000" dirty="0">
              <a:latin typeface="KaiTi" panose="02010609060101010101" pitchFamily="49" charset="-122"/>
              <a:ea typeface="KaiTi" panose="02010609060101010101" pitchFamily="49" charset="-122"/>
            </a:endParaRPr>
          </a:p>
          <a:p>
            <a:r>
              <a:rPr kumimoji="1" lang="en" altLang="zh-CN" sz="2000" dirty="0" err="1">
                <a:latin typeface="KaiTi" panose="02010609060101010101" pitchFamily="49" charset="-122"/>
                <a:ea typeface="KaiTi" panose="02010609060101010101" pitchFamily="49" charset="-122"/>
              </a:rPr>
              <a:t>SSTable</a:t>
            </a:r>
            <a:r>
              <a:rPr kumimoji="1" lang="en" altLang="zh-CN" sz="2000" dirty="0">
                <a:latin typeface="KaiTi" panose="02010609060101010101" pitchFamily="49" charset="-122"/>
                <a:ea typeface="KaiTi" panose="02010609060101010101" pitchFamily="49" charset="-122"/>
              </a:rPr>
              <a:t> </a:t>
            </a:r>
            <a:r>
              <a:rPr kumimoji="1" lang="zh-CN" altLang="en-US" sz="2000" dirty="0">
                <a:latin typeface="KaiTi" panose="02010609060101010101" pitchFamily="49" charset="-122"/>
                <a:ea typeface="KaiTi" panose="02010609060101010101" pitchFamily="49" charset="-122"/>
              </a:rPr>
              <a:t>保存了排序后的数据</a:t>
            </a:r>
            <a:r>
              <a:rPr kumimoji="1" lang="en-US" altLang="zh-CN" sz="2000" dirty="0">
                <a:latin typeface="KaiTi" panose="02010609060101010101" pitchFamily="49" charset="-122"/>
                <a:ea typeface="KaiTi" panose="02010609060101010101" pitchFamily="49" charset="-122"/>
              </a:rPr>
              <a:t>(</a:t>
            </a:r>
            <a:r>
              <a:rPr kumimoji="1" lang="zh-CN" altLang="en-US" sz="2000" dirty="0">
                <a:solidFill>
                  <a:srgbClr val="FF0000"/>
                </a:solidFill>
                <a:latin typeface="KaiTi" panose="02010609060101010101" pitchFamily="49" charset="-122"/>
                <a:ea typeface="KaiTi" panose="02010609060101010101" pitchFamily="49" charset="-122"/>
              </a:rPr>
              <a:t>实际为</a:t>
            </a:r>
            <a:r>
              <a:rPr kumimoji="1" lang="en-US" altLang="zh-CN" sz="2000" dirty="0" err="1">
                <a:solidFill>
                  <a:srgbClr val="FF0000"/>
                </a:solidFill>
                <a:latin typeface="KaiTi" panose="02010609060101010101" pitchFamily="49" charset="-122"/>
                <a:ea typeface="KaiTi" panose="02010609060101010101" pitchFamily="49" charset="-122"/>
              </a:rPr>
              <a:t>Key:Value</a:t>
            </a:r>
            <a:r>
              <a:rPr kumimoji="1" lang="zh-CN" altLang="en-US" sz="2000" dirty="0">
                <a:solidFill>
                  <a:srgbClr val="FF0000"/>
                </a:solidFill>
                <a:latin typeface="KaiTi" panose="02010609060101010101" pitchFamily="49" charset="-122"/>
                <a:ea typeface="KaiTi" panose="02010609060101010101" pitchFamily="49" charset="-122"/>
              </a:rPr>
              <a:t>对，如</a:t>
            </a:r>
            <a:r>
              <a:rPr kumimoji="1" lang="en-US" altLang="zh-CN" sz="2000" dirty="0">
                <a:solidFill>
                  <a:srgbClr val="FF0000"/>
                </a:solidFill>
                <a:latin typeface="KaiTi" panose="02010609060101010101" pitchFamily="49" charset="-122"/>
                <a:ea typeface="KaiTi" panose="02010609060101010101" pitchFamily="49" charset="-122"/>
              </a:rPr>
              <a:t>dog:52; </a:t>
            </a:r>
            <a:r>
              <a:rPr kumimoji="1" lang="zh-CN" altLang="en-US" sz="2000" dirty="0">
                <a:solidFill>
                  <a:srgbClr val="FF0000"/>
                </a:solidFill>
                <a:latin typeface="KaiTi" panose="02010609060101010101" pitchFamily="49" charset="-122"/>
                <a:ea typeface="KaiTi" panose="02010609060101010101" pitchFamily="49" charset="-122"/>
              </a:rPr>
              <a:t>按</a:t>
            </a:r>
            <a:r>
              <a:rPr kumimoji="1" lang="en-US" altLang="zh-CN" sz="2000" dirty="0">
                <a:solidFill>
                  <a:srgbClr val="FF0000"/>
                </a:solidFill>
                <a:latin typeface="KaiTi" panose="02010609060101010101" pitchFamily="49" charset="-122"/>
                <a:ea typeface="KaiTi" panose="02010609060101010101" pitchFamily="49" charset="-122"/>
              </a:rPr>
              <a:t>key</a:t>
            </a:r>
            <a:r>
              <a:rPr kumimoji="1" lang="zh-CN" altLang="en-US" sz="2000" dirty="0">
                <a:solidFill>
                  <a:srgbClr val="FF0000"/>
                </a:solidFill>
                <a:latin typeface="KaiTi" panose="02010609060101010101" pitchFamily="49" charset="-122"/>
                <a:ea typeface="KaiTi" panose="02010609060101010101" pitchFamily="49" charset="-122"/>
              </a:rPr>
              <a:t>排序</a:t>
            </a:r>
            <a:r>
              <a:rPr kumimoji="1" lang="en-US" altLang="zh-CN" sz="2000" dirty="0">
                <a:latin typeface="KaiTi" panose="02010609060101010101" pitchFamily="49" charset="-122"/>
                <a:ea typeface="KaiTi" panose="02010609060101010101" pitchFamily="49" charset="-122"/>
              </a:rPr>
              <a:t>)</a:t>
            </a:r>
            <a:r>
              <a:rPr kumimoji="1" lang="zh-CN" altLang="en-US" sz="2000" dirty="0">
                <a:latin typeface="KaiTi" panose="02010609060101010101" pitchFamily="49" charset="-122"/>
                <a:ea typeface="KaiTi" panose="02010609060101010101" pitchFamily="49" charset="-122"/>
              </a:rPr>
              <a:t>。每个 </a:t>
            </a:r>
            <a:r>
              <a:rPr kumimoji="1" lang="en" altLang="zh-CN" sz="2000" dirty="0" err="1">
                <a:latin typeface="KaiTi" panose="02010609060101010101" pitchFamily="49" charset="-122"/>
                <a:ea typeface="KaiTi" panose="02010609060101010101" pitchFamily="49" charset="-122"/>
              </a:rPr>
              <a:t>SSTable</a:t>
            </a:r>
            <a:r>
              <a:rPr kumimoji="1" lang="en" altLang="zh-CN" sz="2000" dirty="0">
                <a:latin typeface="KaiTi" panose="02010609060101010101" pitchFamily="49" charset="-122"/>
                <a:ea typeface="KaiTi" panose="02010609060101010101" pitchFamily="49" charset="-122"/>
              </a:rPr>
              <a:t> </a:t>
            </a:r>
            <a:r>
              <a:rPr kumimoji="1" lang="zh-CN" altLang="en-US" sz="2000" dirty="0">
                <a:latin typeface="KaiTi" panose="02010609060101010101" pitchFamily="49" charset="-122"/>
                <a:ea typeface="KaiTi" panose="02010609060101010101" pitchFamily="49" charset="-122"/>
              </a:rPr>
              <a:t>可以包含多个存储数据的文件，称为 </a:t>
            </a:r>
            <a:r>
              <a:rPr kumimoji="1" lang="en" altLang="zh-CN" sz="2000" dirty="0">
                <a:latin typeface="KaiTi" panose="02010609060101010101" pitchFamily="49" charset="-122"/>
                <a:ea typeface="KaiTi" panose="02010609060101010101" pitchFamily="49" charset="-122"/>
              </a:rPr>
              <a:t>segment</a:t>
            </a:r>
            <a:r>
              <a:rPr kumimoji="1" lang="zh-CN" altLang="en" sz="2000" dirty="0">
                <a:latin typeface="KaiTi" panose="02010609060101010101" pitchFamily="49" charset="-122"/>
                <a:ea typeface="KaiTi" panose="02010609060101010101" pitchFamily="49" charset="-122"/>
              </a:rPr>
              <a:t>，</a:t>
            </a:r>
            <a:r>
              <a:rPr kumimoji="1" lang="zh-CN" altLang="en-US" sz="2000" dirty="0">
                <a:latin typeface="KaiTi" panose="02010609060101010101" pitchFamily="49" charset="-122"/>
                <a:ea typeface="KaiTi" panose="02010609060101010101" pitchFamily="49" charset="-122"/>
              </a:rPr>
              <a:t>每个 </a:t>
            </a:r>
            <a:r>
              <a:rPr kumimoji="1" lang="en" altLang="zh-CN" sz="2000" dirty="0">
                <a:latin typeface="KaiTi" panose="02010609060101010101" pitchFamily="49" charset="-122"/>
                <a:ea typeface="KaiTi" panose="02010609060101010101" pitchFamily="49" charset="-122"/>
              </a:rPr>
              <a:t>segment </a:t>
            </a:r>
            <a:r>
              <a:rPr kumimoji="1" lang="zh-CN" altLang="en-US" sz="2000" dirty="0">
                <a:latin typeface="KaiTi" panose="02010609060101010101" pitchFamily="49" charset="-122"/>
                <a:ea typeface="KaiTi" panose="02010609060101010101" pitchFamily="49" charset="-122"/>
              </a:rPr>
              <a:t>内部都是有序的，但不同 </a:t>
            </a:r>
            <a:r>
              <a:rPr kumimoji="1" lang="en" altLang="zh-CN" sz="2000" dirty="0">
                <a:latin typeface="KaiTi" panose="02010609060101010101" pitchFamily="49" charset="-122"/>
                <a:ea typeface="KaiTi" panose="02010609060101010101" pitchFamily="49" charset="-122"/>
              </a:rPr>
              <a:t>segment </a:t>
            </a:r>
            <a:r>
              <a:rPr kumimoji="1" lang="zh-CN" altLang="en-US" sz="2000" dirty="0">
                <a:latin typeface="KaiTi" panose="02010609060101010101" pitchFamily="49" charset="-122"/>
                <a:ea typeface="KaiTi" panose="02010609060101010101" pitchFamily="49" charset="-122"/>
              </a:rPr>
              <a:t>之间没有顺序关系。一个 </a:t>
            </a:r>
            <a:r>
              <a:rPr kumimoji="1" lang="en" altLang="zh-CN" sz="2000" dirty="0">
                <a:latin typeface="KaiTi" panose="02010609060101010101" pitchFamily="49" charset="-122"/>
                <a:ea typeface="KaiTi" panose="02010609060101010101" pitchFamily="49" charset="-122"/>
              </a:rPr>
              <a:t>segment </a:t>
            </a:r>
            <a:r>
              <a:rPr kumimoji="1" lang="zh-CN" altLang="en-US" sz="2000" dirty="0">
                <a:latin typeface="KaiTi" panose="02010609060101010101" pitchFamily="49" charset="-122"/>
                <a:ea typeface="KaiTi" panose="02010609060101010101" pitchFamily="49" charset="-122"/>
              </a:rPr>
              <a:t>一旦生成便</a:t>
            </a:r>
            <a:r>
              <a:rPr kumimoji="1" lang="zh-CN" altLang="en-US" sz="2000" dirty="0">
                <a:solidFill>
                  <a:srgbClr val="FF0000"/>
                </a:solidFill>
                <a:latin typeface="KaiTi" panose="02010609060101010101" pitchFamily="49" charset="-122"/>
                <a:ea typeface="KaiTi" panose="02010609060101010101" pitchFamily="49" charset="-122"/>
              </a:rPr>
              <a:t>不再修改</a:t>
            </a:r>
            <a:r>
              <a:rPr kumimoji="1" lang="zh-CN" altLang="en-US" sz="2000" dirty="0">
                <a:latin typeface="KaiTi" panose="02010609060101010101" pitchFamily="49" charset="-122"/>
                <a:ea typeface="KaiTi" panose="02010609060101010101" pitchFamily="49" charset="-122"/>
              </a:rPr>
              <a:t>。</a:t>
            </a:r>
          </a:p>
        </p:txBody>
      </p:sp>
      <p:pic>
        <p:nvPicPr>
          <p:cNvPr id="3" name="Picture 2" descr="SSTable">
            <a:extLst>
              <a:ext uri="{FF2B5EF4-FFF2-40B4-BE49-F238E27FC236}">
                <a16:creationId xmlns:a16="http://schemas.microsoft.com/office/drawing/2014/main" id="{01E5E1AA-34BD-DA63-E7AF-D3E18056C4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284984"/>
            <a:ext cx="6422271" cy="35046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a:xfrm>
            <a:off x="1564640" y="198755"/>
            <a:ext cx="7471410" cy="1143000"/>
          </a:xfrm>
        </p:spPr>
        <p:txBody>
          <a:bodyPr vert="horz" wrap="square" lIns="91440" tIns="45720" rIns="91440" bIns="45720" anchor="ctr"/>
          <a:lstStyle/>
          <a:p>
            <a:pPr eaLnBrk="1" hangingPunct="1"/>
            <a:r>
              <a:rPr kumimoji="1" lang="en-US" altLang="zh-CN" sz="3600" dirty="0"/>
              <a:t>LSM</a:t>
            </a:r>
            <a:r>
              <a:rPr kumimoji="1" lang="zh-CN" altLang="en-US" sz="3600" dirty="0"/>
              <a:t> </a:t>
            </a:r>
            <a:r>
              <a:rPr kumimoji="1" lang="en-US" altLang="zh-CN" sz="3600" dirty="0"/>
              <a:t>Tree</a:t>
            </a:r>
            <a:r>
              <a:rPr kumimoji="1" lang="zh-CN" altLang="en-US" sz="3600" dirty="0"/>
              <a:t>写入数据</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a:extLst>
              <a:ext uri="{FF2B5EF4-FFF2-40B4-BE49-F238E27FC236}">
                <a16:creationId xmlns:a16="http://schemas.microsoft.com/office/drawing/2014/main" id="{179E3F9E-DC5F-4D8E-BC6F-350761BA7D9C}"/>
              </a:ext>
            </a:extLst>
          </p:cNvPr>
          <p:cNvSpPr txBox="1"/>
          <p:nvPr/>
        </p:nvSpPr>
        <p:spPr>
          <a:xfrm>
            <a:off x="1" y="1556792"/>
            <a:ext cx="9144000" cy="1938992"/>
          </a:xfrm>
          <a:prstGeom prst="rect">
            <a:avLst/>
          </a:prstGeom>
          <a:noFill/>
        </p:spPr>
        <p:txBody>
          <a:bodyPr wrap="square" rtlCol="0">
            <a:spAutoFit/>
          </a:bodyPr>
          <a:lstStyle/>
          <a:p>
            <a:r>
              <a:rPr kumimoji="1" lang="zh-CN" altLang="en-US" sz="2000" dirty="0">
                <a:latin typeface="KaiTi" panose="02010609060101010101" pitchFamily="49" charset="-122"/>
                <a:ea typeface="KaiTi" panose="02010609060101010101" pitchFamily="49" charset="-122"/>
              </a:rPr>
              <a:t>对于每条新到达的数据，</a:t>
            </a:r>
            <a:r>
              <a:rPr kumimoji="1" lang="en-US" altLang="zh-CN" sz="2000" dirty="0">
                <a:latin typeface="KaiTi" panose="02010609060101010101" pitchFamily="49" charset="-122"/>
                <a:ea typeface="KaiTi" panose="02010609060101010101" pitchFamily="49" charset="-122"/>
              </a:rPr>
              <a:t>LSM</a:t>
            </a:r>
            <a:r>
              <a:rPr kumimoji="1" lang="zh-CN" altLang="en-US" sz="2000" dirty="0">
                <a:latin typeface="KaiTi" panose="02010609060101010101" pitchFamily="49" charset="-122"/>
                <a:ea typeface="KaiTi" panose="02010609060101010101" pitchFamily="49" charset="-122"/>
              </a:rPr>
              <a:t> </a:t>
            </a:r>
            <a:r>
              <a:rPr kumimoji="1" lang="en-US" altLang="zh-CN" sz="2000" dirty="0">
                <a:latin typeface="KaiTi" panose="02010609060101010101" pitchFamily="49" charset="-122"/>
                <a:ea typeface="KaiTi" panose="02010609060101010101" pitchFamily="49" charset="-122"/>
              </a:rPr>
              <a:t>tree</a:t>
            </a:r>
            <a:r>
              <a:rPr kumimoji="1" lang="zh-CN" altLang="en-US" sz="2000" dirty="0">
                <a:latin typeface="KaiTi" panose="02010609060101010101" pitchFamily="49" charset="-122"/>
                <a:ea typeface="KaiTi" panose="02010609060101010101" pitchFamily="49" charset="-122"/>
              </a:rPr>
              <a:t>都会插入到内存中的有序数据结构 </a:t>
            </a:r>
            <a:r>
              <a:rPr kumimoji="1" lang="en-US" altLang="zh-CN" sz="2000" dirty="0" err="1">
                <a:latin typeface="KaiTi" panose="02010609060101010101" pitchFamily="49" charset="-122"/>
                <a:ea typeface="KaiTi" panose="02010609060101010101" pitchFamily="49" charset="-122"/>
              </a:rPr>
              <a:t>memtable</a:t>
            </a:r>
            <a:r>
              <a:rPr kumimoji="1" lang="zh-CN" altLang="en-US" sz="2000" dirty="0">
                <a:latin typeface="KaiTi" panose="02010609060101010101" pitchFamily="49" charset="-122"/>
                <a:ea typeface="KaiTi" panose="02010609060101010101" pitchFamily="49" charset="-122"/>
              </a:rPr>
              <a:t>（</a:t>
            </a:r>
            <a:r>
              <a:rPr kumimoji="1" lang="en-US" altLang="zh-CN" sz="2000" dirty="0">
                <a:latin typeface="KaiTi" panose="02010609060101010101" pitchFamily="49" charset="-122"/>
                <a:ea typeface="KaiTi" panose="02010609060101010101" pitchFamily="49" charset="-122"/>
              </a:rPr>
              <a:t>e.g. </a:t>
            </a:r>
            <a:r>
              <a:rPr kumimoji="1" lang="zh-CN" altLang="en-US" sz="2000" dirty="0">
                <a:latin typeface="KaiTi" panose="02010609060101010101" pitchFamily="49" charset="-122"/>
                <a:ea typeface="KaiTi" panose="02010609060101010101" pitchFamily="49" charset="-122"/>
              </a:rPr>
              <a:t>红黑树），从而始终保持数据有序。</a:t>
            </a:r>
            <a:endParaRPr kumimoji="1" lang="en-US" altLang="zh-CN" sz="2000" dirty="0">
              <a:latin typeface="KaiTi" panose="02010609060101010101" pitchFamily="49" charset="-122"/>
              <a:ea typeface="KaiTi" panose="02010609060101010101" pitchFamily="49" charset="-122"/>
            </a:endParaRPr>
          </a:p>
          <a:p>
            <a:endParaRPr kumimoji="1" lang="en-US" altLang="zh-CN" sz="2000" dirty="0">
              <a:latin typeface="KaiTi" panose="02010609060101010101" pitchFamily="49" charset="-122"/>
              <a:ea typeface="KaiTi" panose="02010609060101010101" pitchFamily="49" charset="-122"/>
            </a:endParaRPr>
          </a:p>
          <a:p>
            <a:r>
              <a:rPr kumimoji="1" lang="zh-CN" altLang="en-US" sz="2000" dirty="0">
                <a:latin typeface="KaiTi" panose="02010609060101010101" pitchFamily="49" charset="-122"/>
                <a:ea typeface="KaiTi" panose="02010609060101010101" pitchFamily="49" charset="-122"/>
              </a:rPr>
              <a:t>对于内存的数据结构，当写入的数据量达到一定阈值时，将触发红黑树的 </a:t>
            </a:r>
            <a:r>
              <a:rPr kumimoji="1" lang="en" altLang="zh-CN" sz="2000" dirty="0">
                <a:latin typeface="KaiTi" panose="02010609060101010101" pitchFamily="49" charset="-122"/>
                <a:ea typeface="KaiTi" panose="02010609060101010101" pitchFamily="49" charset="-122"/>
              </a:rPr>
              <a:t>flush </a:t>
            </a:r>
            <a:r>
              <a:rPr kumimoji="1" lang="zh-CN" altLang="en-US" sz="2000" dirty="0">
                <a:latin typeface="KaiTi" panose="02010609060101010101" pitchFamily="49" charset="-122"/>
                <a:ea typeface="KaiTi" panose="02010609060101010101" pitchFamily="49" charset="-122"/>
              </a:rPr>
              <a:t>操作，把所有排好序的数据一次性写入到硬盘中（该过程为</a:t>
            </a:r>
            <a:r>
              <a:rPr kumimoji="1" lang="zh-CN" altLang="en-US" sz="2000" dirty="0">
                <a:highlight>
                  <a:srgbClr val="FFFF00"/>
                </a:highlight>
                <a:latin typeface="KaiTi" panose="02010609060101010101" pitchFamily="49" charset="-122"/>
                <a:ea typeface="KaiTi" panose="02010609060101010101" pitchFamily="49" charset="-122"/>
              </a:rPr>
              <a:t>连续写</a:t>
            </a:r>
            <a:r>
              <a:rPr kumimoji="1" lang="zh-CN" altLang="en-US" sz="2000" dirty="0">
                <a:latin typeface="KaiTi" panose="02010609060101010101" pitchFamily="49" charset="-122"/>
                <a:ea typeface="KaiTi" panose="02010609060101010101" pitchFamily="49" charset="-122"/>
              </a:rPr>
              <a:t>），生成一个新的 </a:t>
            </a:r>
            <a:r>
              <a:rPr kumimoji="1" lang="en" altLang="zh-CN" sz="2000" dirty="0">
                <a:latin typeface="KaiTi" panose="02010609060101010101" pitchFamily="49" charset="-122"/>
                <a:ea typeface="KaiTi" panose="02010609060101010101" pitchFamily="49" charset="-122"/>
              </a:rPr>
              <a:t>segment</a:t>
            </a:r>
            <a:r>
              <a:rPr kumimoji="1" lang="zh-CN" altLang="en" sz="2000" dirty="0">
                <a:latin typeface="KaiTi" panose="02010609060101010101" pitchFamily="49" charset="-122"/>
                <a:ea typeface="KaiTi" panose="02010609060101010101" pitchFamily="49" charset="-122"/>
              </a:rPr>
              <a:t>。</a:t>
            </a:r>
            <a:r>
              <a:rPr kumimoji="1" lang="zh-CN" altLang="en-US" sz="2000" dirty="0">
                <a:latin typeface="KaiTi" panose="02010609060101010101" pitchFamily="49" charset="-122"/>
                <a:ea typeface="KaiTi" panose="02010609060101010101" pitchFamily="49" charset="-122"/>
              </a:rPr>
              <a:t>而之后红黑树便从零开始下一轮积攒数据的过程。</a:t>
            </a:r>
          </a:p>
        </p:txBody>
      </p:sp>
      <p:pic>
        <p:nvPicPr>
          <p:cNvPr id="3" name="Picture 2" descr="红黑树被一次性写入一个新的 segment">
            <a:extLst>
              <a:ext uri="{FF2B5EF4-FFF2-40B4-BE49-F238E27FC236}">
                <a16:creationId xmlns:a16="http://schemas.microsoft.com/office/drawing/2014/main" id="{46E3471E-939C-F67E-84E0-F8C44850193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0922" y="3815344"/>
            <a:ext cx="6545128" cy="29717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a:xfrm>
            <a:off x="1244600" y="198438"/>
            <a:ext cx="7791450" cy="1143000"/>
          </a:xfrm>
        </p:spPr>
        <p:txBody>
          <a:bodyPr vert="horz" wrap="square" lIns="91440" tIns="45720" rIns="91440" bIns="45720" anchor="ctr"/>
          <a:lstStyle/>
          <a:p>
            <a:pPr eaLnBrk="1" hangingPunct="1"/>
            <a:r>
              <a:rPr kumimoji="1" lang="en-US" altLang="zh-CN" sz="4000" dirty="0"/>
              <a:t>LSM</a:t>
            </a:r>
            <a:r>
              <a:rPr kumimoji="1" lang="zh-CN" altLang="en-US" sz="4000" dirty="0"/>
              <a:t> </a:t>
            </a:r>
            <a:r>
              <a:rPr kumimoji="1" lang="en-US" altLang="zh-CN" sz="4000" dirty="0"/>
              <a:t>Tree</a:t>
            </a:r>
            <a:r>
              <a:rPr kumimoji="1" lang="zh-CN" altLang="en-US" sz="4000" dirty="0"/>
              <a:t>读取</a:t>
            </a:r>
            <a:r>
              <a:rPr kumimoji="1" lang="en-US" altLang="zh-CN" sz="4000" dirty="0"/>
              <a:t>/</a:t>
            </a:r>
            <a:r>
              <a:rPr kumimoji="1" lang="zh-CN" altLang="en-US" sz="4000" dirty="0"/>
              <a:t>查询数据</a:t>
            </a:r>
            <a:endParaRPr lang="zh-CN" altLang="en-US" sz="4000" dirty="0">
              <a:latin typeface="微软雅黑" panose="020B0503020204020204" pitchFamily="34" charset="-122"/>
              <a:ea typeface="微软雅黑" panose="020B0503020204020204" pitchFamily="34" charset="-122"/>
              <a:cs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F17D55E-42C8-DCDE-B6BA-BDE3C4E50A19}"/>
                  </a:ext>
                </a:extLst>
              </p:cNvPr>
              <p:cNvSpPr txBox="1"/>
              <p:nvPr/>
            </p:nvSpPr>
            <p:spPr>
              <a:xfrm>
                <a:off x="467544" y="1556792"/>
                <a:ext cx="7686913" cy="461665"/>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dirty="0">
                    <a:latin typeface="Microsoft YaHei" panose="020B0503020204020204" pitchFamily="34" charset="-122"/>
                    <a:ea typeface="Microsoft YaHei" panose="020B0503020204020204" pitchFamily="34" charset="-122"/>
                  </a:rPr>
                  <a:t>搜索顺序</a:t>
                </a:r>
                <a14:m>
                  <m:oMath xmlns:m="http://schemas.openxmlformats.org/officeDocument/2006/math">
                    <m:r>
                      <a:rPr kumimoji="1" lang="en-US" altLang="zh-CN" b="0" i="0" smtClean="0">
                        <a:latin typeface="Cambria Math" panose="02040503050406030204" pitchFamily="18" charset="0"/>
                      </a:rPr>
                      <m:t> </m:t>
                    </m:r>
                    <m:r>
                      <a:rPr kumimoji="1" lang="en-US" altLang="zh-CN" b="0" i="1" smtClean="0">
                        <a:latin typeface="Cambria Math" panose="02040503050406030204" pitchFamily="18" charset="0"/>
                      </a:rPr>
                      <m:t>𝑚𝑒𝑚𝑇𝑎𝑏𝑙𝑒</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𝑙𝑎𝑡𝑒𝑠𝑡</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𝑙𝑒𝑣𝑒𝑙</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𝑙𝑎𝑡𝑒𝑠𝑡</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𝑆𝑆𝑇𝑎𝑏𝑙𝑒</m:t>
                    </m:r>
                  </m:oMath>
                </a14:m>
                <a:endParaRPr kumimoji="1" lang="zh-CN" altLang="en-US" dirty="0">
                  <a:latin typeface="Microsoft YaHei" panose="020B0503020204020204" pitchFamily="34" charset="-122"/>
                  <a:ea typeface="Microsoft YaHei" panose="020B0503020204020204" pitchFamily="34" charset="-122"/>
                </a:endParaRPr>
              </a:p>
            </p:txBody>
          </p:sp>
        </mc:Choice>
        <mc:Fallback xmlns="">
          <p:sp>
            <p:nvSpPr>
              <p:cNvPr id="2" name="文本框 1">
                <a:extLst>
                  <a:ext uri="{FF2B5EF4-FFF2-40B4-BE49-F238E27FC236}">
                    <a16:creationId xmlns:a16="http://schemas.microsoft.com/office/drawing/2014/main" id="{6F17D55E-42C8-DCDE-B6BA-BDE3C4E50A19}"/>
                  </a:ext>
                </a:extLst>
              </p:cNvPr>
              <p:cNvSpPr txBox="1">
                <a:spLocks noRot="1" noChangeAspect="1" noMove="1" noResize="1" noEditPoints="1" noAdjustHandles="1" noChangeArrowheads="1" noChangeShapeType="1" noTextEdit="1"/>
              </p:cNvSpPr>
              <p:nvPr/>
            </p:nvSpPr>
            <p:spPr>
              <a:xfrm>
                <a:off x="467544" y="1556792"/>
                <a:ext cx="7686913" cy="461665"/>
              </a:xfrm>
              <a:prstGeom prst="rect">
                <a:avLst/>
              </a:prstGeom>
              <a:blipFill>
                <a:blip r:embed="rId2"/>
                <a:stretch>
                  <a:fillRect l="-988" t="-10811" b="-2973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63FB9ED5-50CE-4AE2-AFAA-5821222954B2}"/>
              </a:ext>
            </a:extLst>
          </p:cNvPr>
          <p:cNvSpPr txBox="1"/>
          <p:nvPr/>
        </p:nvSpPr>
        <p:spPr>
          <a:xfrm>
            <a:off x="2772113" y="2032133"/>
            <a:ext cx="5382344" cy="461665"/>
          </a:xfrm>
          <a:prstGeom prst="rect">
            <a:avLst/>
          </a:prstGeom>
          <a:noFill/>
        </p:spPr>
        <p:txBody>
          <a:bodyPr wrap="square">
            <a:spAutoFit/>
          </a:bodyPr>
          <a:lstStyle/>
          <a:p>
            <a:r>
              <a:rPr lang="zh-CN" altLang="en-US" b="1" i="0" dirty="0">
                <a:solidFill>
                  <a:srgbClr val="FF0000"/>
                </a:solidFill>
                <a:effectLst/>
                <a:latin typeface="Lato" panose="020F0502020204030203" pitchFamily="34" charset="0"/>
              </a:rPr>
              <a:t>越是最近的数据越可能被用户查询</a:t>
            </a:r>
            <a:endParaRPr lang="zh-CN" altLang="en-US" dirty="0">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p:nvPr/>
        </p:nvSpPr>
        <p:spPr>
          <a:xfrm>
            <a:off x="1405890" y="188595"/>
            <a:ext cx="7738110" cy="901065"/>
          </a:xfrm>
          <a:prstGeom prst="rect">
            <a:avLst/>
          </a:prstGeom>
          <a:noFill/>
          <a:ln w="9525">
            <a:noFill/>
          </a:ln>
        </p:spPr>
        <p:txBody>
          <a:bodyPr anchor="ctr"/>
          <a:lstStyle/>
          <a:p>
            <a:pPr algn="ctr"/>
            <a:r>
              <a:rPr kumimoji="1" lang="en" altLang="zh-CN" sz="4000" kern="0" dirty="0">
                <a:solidFill>
                  <a:schemeClr val="accent2"/>
                </a:solidFill>
                <a:latin typeface="微软雅黑" panose="020B0503020204020204" pitchFamily="34" charset="-122"/>
                <a:ea typeface="微软雅黑" panose="020B0503020204020204" pitchFamily="34" charset="-122"/>
                <a:cs typeface="+mj-cs"/>
              </a:rPr>
              <a:t>LSM Tree</a:t>
            </a:r>
            <a:r>
              <a:rPr kumimoji="1" lang="zh-CN" altLang="en-US" sz="4000" kern="0" dirty="0">
                <a:solidFill>
                  <a:schemeClr val="accent2"/>
                </a:solidFill>
                <a:latin typeface="微软雅黑" panose="020B0503020204020204" pitchFamily="34" charset="-122"/>
                <a:ea typeface="微软雅黑" panose="020B0503020204020204" pitchFamily="34" charset="-122"/>
                <a:cs typeface="+mj-cs"/>
              </a:rPr>
              <a:t>读取</a:t>
            </a:r>
            <a:r>
              <a:rPr kumimoji="1" lang="en-US" altLang="zh-CN" sz="4000" kern="0" dirty="0">
                <a:solidFill>
                  <a:schemeClr val="accent2"/>
                </a:solidFill>
                <a:latin typeface="微软雅黑" panose="020B0503020204020204" pitchFamily="34" charset="-122"/>
                <a:ea typeface="微软雅黑" panose="020B0503020204020204" pitchFamily="34" charset="-122"/>
                <a:cs typeface="+mj-cs"/>
              </a:rPr>
              <a:t>/</a:t>
            </a:r>
            <a:r>
              <a:rPr kumimoji="1" lang="zh-CN" altLang="en-US" sz="4000" kern="0" dirty="0">
                <a:solidFill>
                  <a:schemeClr val="accent2"/>
                </a:solidFill>
                <a:latin typeface="微软雅黑" panose="020B0503020204020204" pitchFamily="34" charset="-122"/>
                <a:ea typeface="微软雅黑" panose="020B0503020204020204" pitchFamily="34" charset="-122"/>
                <a:cs typeface="+mj-cs"/>
              </a:rPr>
              <a:t>查询数据</a:t>
            </a:r>
          </a:p>
        </p:txBody>
      </p:sp>
      <p:sp>
        <p:nvSpPr>
          <p:cNvPr id="7" name="文本框 6"/>
          <p:cNvSpPr txBox="1"/>
          <p:nvPr/>
        </p:nvSpPr>
        <p:spPr>
          <a:xfrm>
            <a:off x="1830705" y="4940935"/>
            <a:ext cx="7021195" cy="460375"/>
          </a:xfrm>
          <a:prstGeom prst="rect">
            <a:avLst/>
          </a:prstGeom>
          <a:noFill/>
        </p:spPr>
        <p:txBody>
          <a:bodyPr wrap="square" rtlCol="0">
            <a:spAutoFit/>
          </a:bodyPr>
          <a:lstStyle/>
          <a:p>
            <a:endParaRPr lang="zh-CN" altLang="en-US">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A5423956-1F33-BC21-D3E9-470A8577CDA3}"/>
              </a:ext>
            </a:extLst>
          </p:cNvPr>
          <p:cNvSpPr txBox="1"/>
          <p:nvPr/>
        </p:nvSpPr>
        <p:spPr>
          <a:xfrm>
            <a:off x="107504" y="1484784"/>
            <a:ext cx="9191582" cy="2308324"/>
          </a:xfrm>
          <a:prstGeom prst="rect">
            <a:avLst/>
          </a:prstGeom>
          <a:noFill/>
        </p:spPr>
        <p:txBody>
          <a:bodyPr wrap="square" rtlCol="0">
            <a:spAutoFit/>
          </a:bodyPr>
          <a:lstStyle/>
          <a:p>
            <a:r>
              <a:rPr kumimoji="1" lang="zh-CN" altLang="en-US" b="0" dirty="0">
                <a:latin typeface="Microsoft YaHei" panose="020B0503020204020204" pitchFamily="34" charset="-122"/>
                <a:ea typeface="Microsoft YaHei" panose="020B0503020204020204" pitchFamily="34" charset="-122"/>
              </a:rPr>
              <a:t>到达一个特定的</a:t>
            </a:r>
            <a:r>
              <a:rPr kumimoji="1" lang="en-US" altLang="zh-CN" b="0" dirty="0">
                <a:latin typeface="Microsoft YaHei" panose="020B0503020204020204" pitchFamily="34" charset="-122"/>
                <a:ea typeface="Microsoft YaHei" panose="020B0503020204020204" pitchFamily="34" charset="-122"/>
              </a:rPr>
              <a:t>segment</a:t>
            </a:r>
            <a:r>
              <a:rPr kumimoji="1" lang="zh-CN" altLang="en-US" b="0" dirty="0">
                <a:latin typeface="Microsoft YaHei" panose="020B0503020204020204" pitchFamily="34" charset="-122"/>
                <a:ea typeface="Microsoft YaHei" panose="020B0503020204020204" pitchFamily="34" charset="-122"/>
              </a:rPr>
              <a:t>之后，由于</a:t>
            </a:r>
            <a:r>
              <a:rPr kumimoji="1" lang="en-US" altLang="zh-CN" b="0" dirty="0">
                <a:latin typeface="Microsoft YaHei" panose="020B0503020204020204" pitchFamily="34" charset="-122"/>
                <a:ea typeface="Microsoft YaHei" panose="020B0503020204020204" pitchFamily="34" charset="-122"/>
              </a:rPr>
              <a:t>segment</a:t>
            </a:r>
            <a:r>
              <a:rPr kumimoji="1" lang="zh-CN" altLang="en-US" b="0" dirty="0">
                <a:latin typeface="Microsoft YaHei" panose="020B0503020204020204" pitchFamily="34" charset="-122"/>
                <a:ea typeface="Microsoft YaHei" panose="020B0503020204020204" pitchFamily="34" charset="-122"/>
              </a:rPr>
              <a:t>内部是有序的，所以可以用二分查找。</a:t>
            </a:r>
            <a:r>
              <a:rPr lang="zh-CN" altLang="en-US" b="0" i="0" dirty="0">
                <a:effectLst/>
                <a:latin typeface="Microsoft YaHei" panose="020B0503020204020204" pitchFamily="34" charset="-122"/>
                <a:ea typeface="Microsoft YaHei" panose="020B0503020204020204" pitchFamily="34" charset="-122"/>
              </a:rPr>
              <a:t>但对于</a:t>
            </a:r>
            <a:r>
              <a:rPr lang="zh-CN" altLang="en-US" b="0" i="0" dirty="0">
                <a:solidFill>
                  <a:srgbClr val="FF0000"/>
                </a:solidFill>
                <a:effectLst/>
                <a:latin typeface="Microsoft YaHei" panose="020B0503020204020204" pitchFamily="34" charset="-122"/>
                <a:ea typeface="Microsoft YaHei" panose="020B0503020204020204" pitchFamily="34" charset="-122"/>
              </a:rPr>
              <a:t>二分查找</a:t>
            </a:r>
            <a:r>
              <a:rPr lang="zh-CN" altLang="en-US" b="0" i="0" dirty="0">
                <a:effectLst/>
                <a:latin typeface="Microsoft YaHei" panose="020B0503020204020204" pitchFamily="34" charset="-122"/>
                <a:ea typeface="Microsoft YaHei" panose="020B0503020204020204" pitchFamily="34" charset="-122"/>
              </a:rPr>
              <a:t>来说，要么一次性把数据全部读入内存，要么在每次二分时都消耗一次磁盘 </a:t>
            </a:r>
            <a:r>
              <a:rPr lang="en" altLang="zh-CN" b="0" i="0" dirty="0">
                <a:effectLst/>
                <a:latin typeface="Microsoft YaHei" panose="020B0503020204020204" pitchFamily="34" charset="-122"/>
                <a:ea typeface="Microsoft YaHei" panose="020B0503020204020204" pitchFamily="34" charset="-122"/>
              </a:rPr>
              <a:t>IO</a:t>
            </a:r>
            <a:r>
              <a:rPr lang="zh-CN" altLang="en" b="0" i="0" dirty="0">
                <a:effectLst/>
                <a:latin typeface="Microsoft YaHei" panose="020B0503020204020204" pitchFamily="34" charset="-122"/>
                <a:ea typeface="Microsoft YaHei" panose="020B0503020204020204" pitchFamily="34" charset="-122"/>
              </a:rPr>
              <a:t>，</a:t>
            </a:r>
            <a:r>
              <a:rPr lang="zh-CN" altLang="en-US" b="0" i="0" dirty="0">
                <a:effectLst/>
                <a:latin typeface="Microsoft YaHei" panose="020B0503020204020204" pitchFamily="34" charset="-122"/>
                <a:ea typeface="Microsoft YaHei" panose="020B0503020204020204" pitchFamily="34" charset="-122"/>
              </a:rPr>
              <a:t>当 </a:t>
            </a:r>
            <a:r>
              <a:rPr lang="en" altLang="zh-CN" b="0" i="0" dirty="0">
                <a:effectLst/>
                <a:latin typeface="Microsoft YaHei" panose="020B0503020204020204" pitchFamily="34" charset="-122"/>
                <a:ea typeface="Microsoft YaHei" panose="020B0503020204020204" pitchFamily="34" charset="-122"/>
              </a:rPr>
              <a:t>segment </a:t>
            </a:r>
            <a:r>
              <a:rPr lang="zh-CN" altLang="en-US" b="0" i="0" dirty="0">
                <a:effectLst/>
                <a:latin typeface="Microsoft YaHei" panose="020B0503020204020204" pitchFamily="34" charset="-122"/>
                <a:ea typeface="Microsoft YaHei" panose="020B0503020204020204" pitchFamily="34" charset="-122"/>
              </a:rPr>
              <a:t>非常大时（这种情况在大数据场景下司空见惯），这两种情况的代价都非常高。一个简单的优化策略是，为每个</a:t>
            </a:r>
            <a:r>
              <a:rPr lang="en-US" altLang="zh-CN" b="0" i="0" dirty="0">
                <a:effectLst/>
                <a:latin typeface="Microsoft YaHei" panose="020B0503020204020204" pitchFamily="34" charset="-122"/>
                <a:ea typeface="Microsoft YaHei" panose="020B0503020204020204" pitchFamily="34" charset="-122"/>
              </a:rPr>
              <a:t>segment</a:t>
            </a:r>
            <a:r>
              <a:rPr lang="zh-CN" altLang="en-US" b="0" i="0" dirty="0">
                <a:effectLst/>
                <a:latin typeface="Microsoft YaHei" panose="020B0503020204020204" pitchFamily="34" charset="-122"/>
                <a:ea typeface="Microsoft YaHei" panose="020B0503020204020204" pitchFamily="34" charset="-122"/>
              </a:rPr>
              <a:t>在</a:t>
            </a:r>
            <a:r>
              <a:rPr lang="zh-CN" altLang="en-US" b="0" i="0" dirty="0">
                <a:effectLst/>
                <a:highlight>
                  <a:srgbClr val="FFFF00"/>
                </a:highlight>
                <a:latin typeface="Microsoft YaHei" panose="020B0503020204020204" pitchFamily="34" charset="-122"/>
                <a:ea typeface="Microsoft YaHei" panose="020B0503020204020204" pitchFamily="34" charset="-122"/>
              </a:rPr>
              <a:t>内存中</a:t>
            </a:r>
            <a:r>
              <a:rPr lang="zh-CN" altLang="en-US" b="0" i="0" dirty="0">
                <a:effectLst/>
                <a:latin typeface="Microsoft YaHei" panose="020B0503020204020204" pitchFamily="34" charset="-122"/>
                <a:ea typeface="Microsoft YaHei" panose="020B0503020204020204" pitchFamily="34" charset="-122"/>
              </a:rPr>
              <a:t>维护一个</a:t>
            </a:r>
            <a:r>
              <a:rPr lang="zh-CN" altLang="en-US" b="0" i="0" dirty="0">
                <a:solidFill>
                  <a:srgbClr val="FF0000"/>
                </a:solidFill>
                <a:effectLst/>
                <a:latin typeface="Microsoft YaHei" panose="020B0503020204020204" pitchFamily="34" charset="-122"/>
                <a:ea typeface="Microsoft YaHei" panose="020B0503020204020204" pitchFamily="34" charset="-122"/>
              </a:rPr>
              <a:t>稀疏索引</a:t>
            </a:r>
            <a:r>
              <a:rPr lang="zh-CN" altLang="en-US" b="0" dirty="0">
                <a:latin typeface="Microsoft YaHei" panose="020B0503020204020204" pitchFamily="34" charset="-122"/>
                <a:ea typeface="Microsoft YaHei" panose="020B0503020204020204" pitchFamily="34" charset="-122"/>
              </a:rPr>
              <a:t>。</a:t>
            </a:r>
            <a:endParaRPr kumimoji="1" lang="zh-CN" altLang="en-US" b="0" dirty="0">
              <a:latin typeface="Microsoft YaHei" panose="020B0503020204020204" pitchFamily="34" charset="-122"/>
              <a:ea typeface="Microsoft YaHei" panose="020B0503020204020204" pitchFamily="34" charset="-122"/>
            </a:endParaRPr>
          </a:p>
        </p:txBody>
      </p:sp>
      <p:pic>
        <p:nvPicPr>
          <p:cNvPr id="5" name="Picture 2" descr="一个 segment 的稀疏索引">
            <a:extLst>
              <a:ext uri="{FF2B5EF4-FFF2-40B4-BE49-F238E27FC236}">
                <a16:creationId xmlns:a16="http://schemas.microsoft.com/office/drawing/2014/main" id="{75681EBF-AF05-6B4D-5CBE-F9CC0959F2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63" y="3769168"/>
            <a:ext cx="9090837" cy="29817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p:nvPr/>
        </p:nvSpPr>
        <p:spPr>
          <a:xfrm>
            <a:off x="1405890" y="188595"/>
            <a:ext cx="7738110" cy="901065"/>
          </a:xfrm>
          <a:prstGeom prst="rect">
            <a:avLst/>
          </a:prstGeom>
          <a:noFill/>
          <a:ln w="9525">
            <a:noFill/>
          </a:ln>
        </p:spPr>
        <p:txBody>
          <a:bodyPr anchor="ctr"/>
          <a:lstStyle/>
          <a:p>
            <a:pPr algn="ctr"/>
            <a:r>
              <a:rPr kumimoji="1" lang="en" altLang="zh-CN" sz="4000" kern="0" dirty="0">
                <a:solidFill>
                  <a:schemeClr val="accent2"/>
                </a:solidFill>
                <a:latin typeface="微软雅黑" panose="020B0503020204020204" pitchFamily="34" charset="-122"/>
                <a:ea typeface="微软雅黑" panose="020B0503020204020204" pitchFamily="34" charset="-122"/>
                <a:cs typeface="+mj-cs"/>
              </a:rPr>
              <a:t>LSM Tree</a:t>
            </a:r>
            <a:r>
              <a:rPr kumimoji="1" lang="zh-CN" altLang="en-US" sz="4000" kern="0" dirty="0">
                <a:solidFill>
                  <a:schemeClr val="accent2"/>
                </a:solidFill>
                <a:latin typeface="微软雅黑" panose="020B0503020204020204" pitchFamily="34" charset="-122"/>
                <a:ea typeface="微软雅黑" panose="020B0503020204020204" pitchFamily="34" charset="-122"/>
                <a:cs typeface="+mj-cs"/>
              </a:rPr>
              <a:t>读取</a:t>
            </a:r>
            <a:r>
              <a:rPr kumimoji="1" lang="en-US" altLang="zh-CN" sz="4000" kern="0" dirty="0">
                <a:solidFill>
                  <a:schemeClr val="accent2"/>
                </a:solidFill>
                <a:latin typeface="微软雅黑" panose="020B0503020204020204" pitchFamily="34" charset="-122"/>
                <a:ea typeface="微软雅黑" panose="020B0503020204020204" pitchFamily="34" charset="-122"/>
                <a:cs typeface="+mj-cs"/>
              </a:rPr>
              <a:t>/</a:t>
            </a:r>
            <a:r>
              <a:rPr kumimoji="1" lang="zh-CN" altLang="en-US" sz="4000" kern="0" dirty="0">
                <a:solidFill>
                  <a:schemeClr val="accent2"/>
                </a:solidFill>
                <a:latin typeface="微软雅黑" panose="020B0503020204020204" pitchFamily="34" charset="-122"/>
                <a:ea typeface="微软雅黑" panose="020B0503020204020204" pitchFamily="34" charset="-122"/>
                <a:cs typeface="+mj-cs"/>
              </a:rPr>
              <a:t>查询数据例子</a:t>
            </a:r>
          </a:p>
        </p:txBody>
      </p:sp>
      <p:sp>
        <p:nvSpPr>
          <p:cNvPr id="20" name="文本框 19">
            <a:extLst>
              <a:ext uri="{FF2B5EF4-FFF2-40B4-BE49-F238E27FC236}">
                <a16:creationId xmlns:a16="http://schemas.microsoft.com/office/drawing/2014/main" id="{134FDE60-F6CF-4E7F-3DDE-F54329D46A78}"/>
              </a:ext>
            </a:extLst>
          </p:cNvPr>
          <p:cNvSpPr txBox="1"/>
          <p:nvPr/>
        </p:nvSpPr>
        <p:spPr>
          <a:xfrm>
            <a:off x="827584" y="1737872"/>
            <a:ext cx="7738111" cy="1323439"/>
          </a:xfrm>
          <a:prstGeom prst="rect">
            <a:avLst/>
          </a:prstGeom>
          <a:noFill/>
        </p:spPr>
        <p:txBody>
          <a:bodyPr wrap="square" rtlCol="0">
            <a:spAutoFit/>
          </a:bodyPr>
          <a:lstStyle/>
          <a:p>
            <a:r>
              <a:rPr lang="zh-CN" altLang="en-US" sz="2000" b="0" i="0" dirty="0">
                <a:effectLst/>
                <a:latin typeface="Microsoft YaHei" panose="020B0503020204020204" pitchFamily="34" charset="-122"/>
                <a:ea typeface="Microsoft YaHei" panose="020B0503020204020204" pitchFamily="34" charset="-122"/>
              </a:rPr>
              <a:t>假设我们要查询 </a:t>
            </a:r>
            <a:r>
              <a:rPr lang="en" altLang="zh-CN" sz="2000" dirty="0">
                <a:latin typeface="Microsoft YaHei" panose="020B0503020204020204" pitchFamily="34" charset="-122"/>
                <a:ea typeface="Microsoft YaHei" panose="020B0503020204020204" pitchFamily="34" charset="-122"/>
              </a:rPr>
              <a:t>dollar</a:t>
            </a:r>
            <a:r>
              <a:rPr lang="en" altLang="zh-CN" sz="2000" b="0" i="0" dirty="0">
                <a:effectLst/>
                <a:latin typeface="Microsoft YaHei" panose="020B0503020204020204" pitchFamily="34" charset="-122"/>
                <a:ea typeface="Microsoft YaHei" panose="020B0503020204020204" pitchFamily="34" charset="-122"/>
              </a:rPr>
              <a:t> </a:t>
            </a:r>
            <a:r>
              <a:rPr lang="zh-CN" altLang="en-US" sz="2000" b="0" i="0" dirty="0">
                <a:effectLst/>
                <a:latin typeface="Microsoft YaHei" panose="020B0503020204020204" pitchFamily="34" charset="-122"/>
                <a:ea typeface="Microsoft YaHei" panose="020B0503020204020204" pitchFamily="34" charset="-122"/>
              </a:rPr>
              <a:t>所对应的 </a:t>
            </a:r>
            <a:r>
              <a:rPr lang="en" altLang="zh-CN" sz="2000" b="0" i="0" dirty="0">
                <a:effectLst/>
                <a:latin typeface="Microsoft YaHei" panose="020B0503020204020204" pitchFamily="34" charset="-122"/>
                <a:ea typeface="Microsoft YaHei" panose="020B0503020204020204" pitchFamily="34" charset="-122"/>
              </a:rPr>
              <a:t>value</a:t>
            </a:r>
            <a:r>
              <a:rPr lang="zh-CN" altLang="en" sz="2000" b="0" i="0" dirty="0">
                <a:effectLst/>
                <a:latin typeface="Microsoft YaHei" panose="020B0503020204020204" pitchFamily="34" charset="-122"/>
                <a:ea typeface="Microsoft YaHei" panose="020B0503020204020204" pitchFamily="34" charset="-122"/>
              </a:rPr>
              <a:t>。</a:t>
            </a:r>
            <a:r>
              <a:rPr lang="zh-CN" altLang="en-US" sz="2000" b="0" i="0" dirty="0">
                <a:effectLst/>
                <a:latin typeface="Microsoft YaHei" panose="020B0503020204020204" pitchFamily="34" charset="-122"/>
                <a:ea typeface="Microsoft YaHei" panose="020B0503020204020204" pitchFamily="34" charset="-122"/>
              </a:rPr>
              <a:t>首先在稀疏索引表中进行二分查找，定位到 </a:t>
            </a:r>
            <a:r>
              <a:rPr lang="en" altLang="zh-CN" sz="2000" dirty="0">
                <a:latin typeface="Microsoft YaHei" panose="020B0503020204020204" pitchFamily="34" charset="-122"/>
                <a:ea typeface="Microsoft YaHei" panose="020B0503020204020204" pitchFamily="34" charset="-122"/>
              </a:rPr>
              <a:t>dollar</a:t>
            </a:r>
            <a:r>
              <a:rPr lang="en" altLang="zh-CN" sz="2000" b="0" i="0" dirty="0">
                <a:effectLst/>
                <a:latin typeface="Microsoft YaHei" panose="020B0503020204020204" pitchFamily="34" charset="-122"/>
                <a:ea typeface="Microsoft YaHei" panose="020B0503020204020204" pitchFamily="34" charset="-122"/>
              </a:rPr>
              <a:t> </a:t>
            </a:r>
            <a:r>
              <a:rPr lang="zh-CN" altLang="en-US" sz="2000" b="0" i="0" dirty="0">
                <a:effectLst/>
                <a:latin typeface="Microsoft YaHei" panose="020B0503020204020204" pitchFamily="34" charset="-122"/>
                <a:ea typeface="Microsoft YaHei" panose="020B0503020204020204" pitchFamily="34" charset="-122"/>
              </a:rPr>
              <a:t>应该位于 </a:t>
            </a:r>
            <a:r>
              <a:rPr lang="en" altLang="zh-CN" sz="2000" dirty="0">
                <a:latin typeface="Microsoft YaHei" panose="020B0503020204020204" pitchFamily="34" charset="-122"/>
                <a:ea typeface="Microsoft YaHei" panose="020B0503020204020204" pitchFamily="34" charset="-122"/>
              </a:rPr>
              <a:t>dog</a:t>
            </a:r>
            <a:r>
              <a:rPr lang="en" altLang="zh-CN" sz="2000" b="0" i="0" dirty="0">
                <a:effectLst/>
                <a:latin typeface="Microsoft YaHei" panose="020B0503020204020204" pitchFamily="34" charset="-122"/>
                <a:ea typeface="Microsoft YaHei" panose="020B0503020204020204" pitchFamily="34" charset="-122"/>
              </a:rPr>
              <a:t> </a:t>
            </a:r>
            <a:r>
              <a:rPr lang="zh-CN" altLang="en-US" sz="2000" b="0" i="0" dirty="0">
                <a:effectLst/>
                <a:latin typeface="Microsoft YaHei" panose="020B0503020204020204" pitchFamily="34" charset="-122"/>
                <a:ea typeface="Microsoft YaHei" panose="020B0503020204020204" pitchFamily="34" charset="-122"/>
              </a:rPr>
              <a:t>和 </a:t>
            </a:r>
            <a:r>
              <a:rPr lang="en" altLang="zh-CN" sz="2000" dirty="0">
                <a:latin typeface="Microsoft YaHei" panose="020B0503020204020204" pitchFamily="34" charset="-122"/>
                <a:ea typeface="Microsoft YaHei" panose="020B0503020204020204" pitchFamily="34" charset="-122"/>
              </a:rPr>
              <a:t>downgrade</a:t>
            </a:r>
            <a:r>
              <a:rPr lang="en" altLang="zh-CN" sz="2000" b="0" i="0" dirty="0">
                <a:effectLst/>
                <a:latin typeface="Microsoft YaHei" panose="020B0503020204020204" pitchFamily="34" charset="-122"/>
                <a:ea typeface="Microsoft YaHei" panose="020B0503020204020204" pitchFamily="34" charset="-122"/>
              </a:rPr>
              <a:t> </a:t>
            </a:r>
            <a:r>
              <a:rPr lang="zh-CN" altLang="en-US" sz="2000" b="0" i="0" dirty="0">
                <a:effectLst/>
                <a:latin typeface="Microsoft YaHei" panose="020B0503020204020204" pitchFamily="34" charset="-122"/>
                <a:ea typeface="Microsoft YaHei" panose="020B0503020204020204" pitchFamily="34" charset="-122"/>
              </a:rPr>
              <a:t>之间，对应的 </a:t>
            </a:r>
            <a:r>
              <a:rPr lang="en" altLang="zh-CN" sz="2000" b="0" i="0" dirty="0">
                <a:effectLst/>
                <a:latin typeface="Microsoft YaHei" panose="020B0503020204020204" pitchFamily="34" charset="-122"/>
                <a:ea typeface="Microsoft YaHei" panose="020B0503020204020204" pitchFamily="34" charset="-122"/>
              </a:rPr>
              <a:t>offset </a:t>
            </a:r>
            <a:r>
              <a:rPr lang="zh-CN" altLang="en-US" sz="2000" b="0" i="0" dirty="0">
                <a:effectLst/>
                <a:latin typeface="Microsoft YaHei" panose="020B0503020204020204" pitchFamily="34" charset="-122"/>
                <a:ea typeface="Microsoft YaHei" panose="020B0503020204020204" pitchFamily="34" charset="-122"/>
              </a:rPr>
              <a:t>为 </a:t>
            </a:r>
            <a:r>
              <a:rPr lang="en-US" altLang="zh-CN" sz="2000" b="0" i="0" dirty="0">
                <a:effectLst/>
                <a:latin typeface="Microsoft YaHei" panose="020B0503020204020204" pitchFamily="34" charset="-122"/>
                <a:ea typeface="Microsoft YaHei" panose="020B0503020204020204" pitchFamily="34" charset="-122"/>
              </a:rPr>
              <a:t>17208~19504</a:t>
            </a:r>
            <a:r>
              <a:rPr lang="zh-CN" altLang="en-US" sz="2000" b="0" i="0" dirty="0">
                <a:effectLst/>
                <a:latin typeface="Microsoft YaHei" panose="020B0503020204020204" pitchFamily="34" charset="-122"/>
                <a:ea typeface="Microsoft YaHei" panose="020B0503020204020204" pitchFamily="34" charset="-122"/>
              </a:rPr>
              <a:t>。之后去磁盘中读取该范围内的全部数据，然后再次进行二分查找即可找到结果，或确定结果不存在。</a:t>
            </a:r>
            <a:endParaRPr kumimoji="1" lang="zh-CN" altLang="en-US" sz="2000" dirty="0">
              <a:latin typeface="Microsoft YaHei" panose="020B0503020204020204" pitchFamily="34" charset="-122"/>
              <a:ea typeface="Microsoft YaHei" panose="020B0503020204020204" pitchFamily="34" charset="-122"/>
            </a:endParaRPr>
          </a:p>
        </p:txBody>
      </p:sp>
      <p:pic>
        <p:nvPicPr>
          <p:cNvPr id="40" name="Picture 2" descr="一个 segment 的稀疏索引">
            <a:extLst>
              <a:ext uri="{FF2B5EF4-FFF2-40B4-BE49-F238E27FC236}">
                <a16:creationId xmlns:a16="http://schemas.microsoft.com/office/drawing/2014/main" id="{11981792-C615-C018-326C-EAD69268E6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81" y="3687657"/>
            <a:ext cx="9090837" cy="29817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p:nvPr/>
        </p:nvSpPr>
        <p:spPr>
          <a:xfrm>
            <a:off x="1405890" y="188595"/>
            <a:ext cx="7738110" cy="901065"/>
          </a:xfrm>
          <a:prstGeom prst="rect">
            <a:avLst/>
          </a:prstGeom>
          <a:noFill/>
          <a:ln w="9525">
            <a:noFill/>
          </a:ln>
        </p:spPr>
        <p:txBody>
          <a:bodyPr anchor="ctr"/>
          <a:lstStyle/>
          <a:p>
            <a:pPr algn="ctr"/>
            <a:r>
              <a:rPr kumimoji="1" lang="en" altLang="zh-CN" sz="4000" kern="0" dirty="0">
                <a:solidFill>
                  <a:schemeClr val="accent2"/>
                </a:solidFill>
                <a:latin typeface="微软雅黑" panose="020B0503020204020204" pitchFamily="34" charset="-122"/>
                <a:ea typeface="微软雅黑" panose="020B0503020204020204" pitchFamily="34" charset="-122"/>
                <a:cs typeface="+mj-cs"/>
              </a:rPr>
              <a:t>LSM Tree</a:t>
            </a:r>
            <a:r>
              <a:rPr kumimoji="1" lang="zh-CN" altLang="en-US" sz="4000" kern="0" dirty="0">
                <a:solidFill>
                  <a:schemeClr val="accent2"/>
                </a:solidFill>
                <a:latin typeface="微软雅黑" panose="020B0503020204020204" pitchFamily="34" charset="-122"/>
                <a:ea typeface="微软雅黑" panose="020B0503020204020204" pitchFamily="34" charset="-122"/>
                <a:cs typeface="+mj-cs"/>
              </a:rPr>
              <a:t>文件合并</a:t>
            </a: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D587FB15-0E5A-83D6-600A-9AAC315F199E}"/>
                  </a:ext>
                </a:extLst>
              </p:cNvPr>
              <p:cNvSpPr txBox="1"/>
              <p:nvPr/>
            </p:nvSpPr>
            <p:spPr>
              <a:xfrm>
                <a:off x="251521" y="1456660"/>
                <a:ext cx="8784976" cy="1938992"/>
              </a:xfrm>
              <a:prstGeom prst="rect">
                <a:avLst/>
              </a:prstGeom>
              <a:noFill/>
            </p:spPr>
            <p:txBody>
              <a:bodyPr wrap="square" rtlCol="0">
                <a:spAutoFit/>
              </a:bodyPr>
              <a:lstStyle/>
              <a:p>
                <a:r>
                  <a:rPr lang="zh-CN" altLang="en-US" sz="2000" b="0" i="0" dirty="0">
                    <a:solidFill>
                      <a:srgbClr val="555555"/>
                    </a:solidFill>
                    <a:effectLst/>
                    <a:latin typeface="Microsoft YaHei" panose="020B0503020204020204" pitchFamily="34" charset="-122"/>
                    <a:ea typeface="Microsoft YaHei" panose="020B0503020204020204" pitchFamily="34" charset="-122"/>
                  </a:rPr>
                  <a:t>随着数据的不断积累，</a:t>
                </a:r>
                <a:r>
                  <a:rPr lang="en" altLang="zh-CN" sz="2000" b="0" i="0" dirty="0" err="1">
                    <a:solidFill>
                      <a:srgbClr val="555555"/>
                    </a:solidFill>
                    <a:effectLst/>
                    <a:latin typeface="Microsoft YaHei" panose="020B0503020204020204" pitchFamily="34" charset="-122"/>
                    <a:ea typeface="Microsoft YaHei" panose="020B0503020204020204" pitchFamily="34" charset="-122"/>
                  </a:rPr>
                  <a:t>SSTable</a:t>
                </a:r>
                <a:r>
                  <a:rPr lang="en" altLang="zh-CN" sz="2000" b="0" i="0" dirty="0">
                    <a:solidFill>
                      <a:srgbClr val="555555"/>
                    </a:solidFill>
                    <a:effectLst/>
                    <a:latin typeface="Microsoft YaHei" panose="020B0503020204020204" pitchFamily="34" charset="-122"/>
                    <a:ea typeface="Microsoft YaHei" panose="020B0503020204020204" pitchFamily="34" charset="-122"/>
                  </a:rPr>
                  <a:t> </a:t>
                </a:r>
                <a:r>
                  <a:rPr lang="zh-CN" altLang="en-US" sz="2000" b="0" i="0" dirty="0">
                    <a:solidFill>
                      <a:srgbClr val="555555"/>
                    </a:solidFill>
                    <a:effectLst/>
                    <a:latin typeface="Microsoft YaHei" panose="020B0503020204020204" pitchFamily="34" charset="-122"/>
                    <a:ea typeface="Microsoft YaHei" panose="020B0503020204020204" pitchFamily="34" charset="-122"/>
                  </a:rPr>
                  <a:t>将会产生越来越多的 </a:t>
                </a:r>
                <a:r>
                  <a:rPr lang="en" altLang="zh-CN" sz="2000" b="0" i="0" dirty="0">
                    <a:solidFill>
                      <a:srgbClr val="555555"/>
                    </a:solidFill>
                    <a:effectLst/>
                    <a:latin typeface="Microsoft YaHei" panose="020B0503020204020204" pitchFamily="34" charset="-122"/>
                    <a:ea typeface="Microsoft YaHei" panose="020B0503020204020204" pitchFamily="34" charset="-122"/>
                  </a:rPr>
                  <a:t>segment</a:t>
                </a:r>
                <a:r>
                  <a:rPr lang="zh-CN" altLang="en" sz="2000" b="0" i="0" dirty="0">
                    <a:solidFill>
                      <a:srgbClr val="555555"/>
                    </a:solidFill>
                    <a:effectLst/>
                    <a:latin typeface="Microsoft YaHei" panose="020B0503020204020204" pitchFamily="34" charset="-122"/>
                    <a:ea typeface="Microsoft YaHei" panose="020B0503020204020204" pitchFamily="34" charset="-122"/>
                  </a:rPr>
                  <a:t>，</a:t>
                </a:r>
                <a:r>
                  <a:rPr lang="zh-CN" altLang="en-US" sz="2000" b="0" i="0" dirty="0">
                    <a:solidFill>
                      <a:srgbClr val="555555"/>
                    </a:solidFill>
                    <a:effectLst/>
                    <a:latin typeface="Microsoft YaHei" panose="020B0503020204020204" pitchFamily="34" charset="-122"/>
                    <a:ea typeface="Microsoft YaHei" panose="020B0503020204020204" pitchFamily="34" charset="-122"/>
                  </a:rPr>
                  <a:t>导致查询时扫描文件的 </a:t>
                </a:r>
                <a:r>
                  <a:rPr lang="en" altLang="zh-CN" sz="2000" b="0" i="0" dirty="0">
                    <a:solidFill>
                      <a:srgbClr val="555555"/>
                    </a:solidFill>
                    <a:effectLst/>
                    <a:latin typeface="Microsoft YaHei" panose="020B0503020204020204" pitchFamily="34" charset="-122"/>
                    <a:ea typeface="Microsoft YaHei" panose="020B0503020204020204" pitchFamily="34" charset="-122"/>
                  </a:rPr>
                  <a:t>IO </a:t>
                </a:r>
                <a:r>
                  <a:rPr lang="zh-CN" altLang="en-US" sz="2000" b="0" i="0" dirty="0">
                    <a:solidFill>
                      <a:srgbClr val="555555"/>
                    </a:solidFill>
                    <a:effectLst/>
                    <a:latin typeface="Microsoft YaHei" panose="020B0503020204020204" pitchFamily="34" charset="-122"/>
                    <a:ea typeface="Microsoft YaHei" panose="020B0503020204020204" pitchFamily="34" charset="-122"/>
                  </a:rPr>
                  <a:t>次数增多，效率降低，因此需要有一种机制来控制 </a:t>
                </a:r>
                <a:r>
                  <a:rPr lang="en" altLang="zh-CN" sz="2000" b="0" i="0" dirty="0">
                    <a:solidFill>
                      <a:srgbClr val="555555"/>
                    </a:solidFill>
                    <a:effectLst/>
                    <a:latin typeface="Microsoft YaHei" panose="020B0503020204020204" pitchFamily="34" charset="-122"/>
                    <a:ea typeface="Microsoft YaHei" panose="020B0503020204020204" pitchFamily="34" charset="-122"/>
                  </a:rPr>
                  <a:t>segment </a:t>
                </a:r>
                <a:r>
                  <a:rPr lang="zh-CN" altLang="en-US" sz="2000" b="0" i="0" dirty="0">
                    <a:solidFill>
                      <a:srgbClr val="555555"/>
                    </a:solidFill>
                    <a:effectLst/>
                    <a:latin typeface="Microsoft YaHei" panose="020B0503020204020204" pitchFamily="34" charset="-122"/>
                    <a:ea typeface="Microsoft YaHei" panose="020B0503020204020204" pitchFamily="34" charset="-122"/>
                  </a:rPr>
                  <a:t>的数量。对此，</a:t>
                </a:r>
                <a:r>
                  <a:rPr lang="en" altLang="zh-CN" sz="2000" b="0" i="0" dirty="0">
                    <a:solidFill>
                      <a:srgbClr val="555555"/>
                    </a:solidFill>
                    <a:effectLst/>
                    <a:latin typeface="Microsoft YaHei" panose="020B0503020204020204" pitchFamily="34" charset="-122"/>
                    <a:ea typeface="Microsoft YaHei" panose="020B0503020204020204" pitchFamily="34" charset="-122"/>
                  </a:rPr>
                  <a:t>LSM tree </a:t>
                </a:r>
                <a:r>
                  <a:rPr lang="zh-CN" altLang="en-US" sz="2000" b="0" i="0" dirty="0">
                    <a:solidFill>
                      <a:srgbClr val="555555"/>
                    </a:solidFill>
                    <a:effectLst/>
                    <a:latin typeface="Microsoft YaHei" panose="020B0503020204020204" pitchFamily="34" charset="-122"/>
                    <a:ea typeface="Microsoft YaHei" panose="020B0503020204020204" pitchFamily="34" charset="-122"/>
                  </a:rPr>
                  <a:t>会定期执行文件合并（</a:t>
                </a:r>
                <a:r>
                  <a:rPr lang="en" altLang="zh-CN" sz="2000" b="0" i="0" dirty="0">
                    <a:solidFill>
                      <a:srgbClr val="555555"/>
                    </a:solidFill>
                    <a:effectLst/>
                    <a:highlight>
                      <a:srgbClr val="FFFF00"/>
                    </a:highlight>
                    <a:latin typeface="Microsoft YaHei" panose="020B0503020204020204" pitchFamily="34" charset="-122"/>
                    <a:ea typeface="Microsoft YaHei" panose="020B0503020204020204" pitchFamily="34" charset="-122"/>
                  </a:rPr>
                  <a:t>compaction</a:t>
                </a:r>
                <a:r>
                  <a:rPr lang="zh-CN" altLang="en" sz="2000" b="0" i="0" dirty="0">
                    <a:solidFill>
                      <a:srgbClr val="555555"/>
                    </a:solidFill>
                    <a:effectLst/>
                    <a:latin typeface="Microsoft YaHei" panose="020B0503020204020204" pitchFamily="34" charset="-122"/>
                    <a:ea typeface="Microsoft YaHei" panose="020B0503020204020204" pitchFamily="34" charset="-122"/>
                  </a:rPr>
                  <a:t>）</a:t>
                </a:r>
                <a:r>
                  <a:rPr lang="zh-CN" altLang="en-US" sz="2000" b="0" i="0" dirty="0">
                    <a:solidFill>
                      <a:srgbClr val="555555"/>
                    </a:solidFill>
                    <a:effectLst/>
                    <a:latin typeface="Microsoft YaHei" panose="020B0503020204020204" pitchFamily="34" charset="-122"/>
                    <a:ea typeface="Microsoft YaHei" panose="020B0503020204020204" pitchFamily="34" charset="-122"/>
                  </a:rPr>
                  <a:t>操作，将多个 </a:t>
                </a:r>
                <a:r>
                  <a:rPr lang="en" altLang="zh-CN" sz="2000" b="0" i="0" dirty="0">
                    <a:solidFill>
                      <a:srgbClr val="555555"/>
                    </a:solidFill>
                    <a:effectLst/>
                    <a:latin typeface="Microsoft YaHei" panose="020B0503020204020204" pitchFamily="34" charset="-122"/>
                    <a:ea typeface="Microsoft YaHei" panose="020B0503020204020204" pitchFamily="34" charset="-122"/>
                  </a:rPr>
                  <a:t>segment </a:t>
                </a:r>
                <a:r>
                  <a:rPr lang="zh-CN" altLang="en-US" sz="2000" b="0" i="0" dirty="0">
                    <a:solidFill>
                      <a:srgbClr val="555555"/>
                    </a:solidFill>
                    <a:effectLst/>
                    <a:latin typeface="Microsoft YaHei" panose="020B0503020204020204" pitchFamily="34" charset="-122"/>
                    <a:ea typeface="Microsoft YaHei" panose="020B0503020204020204" pitchFamily="34" charset="-122"/>
                  </a:rPr>
                  <a:t>合并成一个较大的 </a:t>
                </a:r>
                <a:r>
                  <a:rPr lang="en" altLang="zh-CN" sz="2000" b="0" i="0" dirty="0">
                    <a:solidFill>
                      <a:srgbClr val="555555"/>
                    </a:solidFill>
                    <a:effectLst/>
                    <a:latin typeface="Microsoft YaHei" panose="020B0503020204020204" pitchFamily="34" charset="-122"/>
                    <a:ea typeface="Microsoft YaHei" panose="020B0503020204020204" pitchFamily="34" charset="-122"/>
                  </a:rPr>
                  <a:t>segment</a:t>
                </a:r>
                <a:r>
                  <a:rPr lang="zh-CN" altLang="en" sz="2000" b="0" i="0" dirty="0">
                    <a:solidFill>
                      <a:srgbClr val="555555"/>
                    </a:solidFill>
                    <a:effectLst/>
                    <a:latin typeface="Microsoft YaHei" panose="020B0503020204020204" pitchFamily="34" charset="-122"/>
                    <a:ea typeface="Microsoft YaHei" panose="020B0503020204020204" pitchFamily="34" charset="-122"/>
                  </a:rPr>
                  <a:t>，</a:t>
                </a:r>
                <a:r>
                  <a:rPr lang="zh-CN" altLang="en-US" sz="2000" b="0" i="0" dirty="0">
                    <a:solidFill>
                      <a:srgbClr val="555555"/>
                    </a:solidFill>
                    <a:effectLst/>
                    <a:latin typeface="Microsoft YaHei" panose="020B0503020204020204" pitchFamily="34" charset="-122"/>
                    <a:ea typeface="Microsoft YaHei" panose="020B0503020204020204" pitchFamily="34" charset="-122"/>
                  </a:rPr>
                  <a:t>随后将旧的</a:t>
                </a:r>
                <a:r>
                  <a:rPr lang="en" altLang="zh-CN" sz="2000" b="0" i="0" dirty="0">
                    <a:solidFill>
                      <a:srgbClr val="555555"/>
                    </a:solidFill>
                    <a:effectLst/>
                    <a:latin typeface="Microsoft YaHei" panose="020B0503020204020204" pitchFamily="34" charset="-122"/>
                    <a:ea typeface="Microsoft YaHei" panose="020B0503020204020204" pitchFamily="34" charset="-122"/>
                  </a:rPr>
                  <a:t>segment </a:t>
                </a:r>
                <a:r>
                  <a:rPr lang="zh-CN" altLang="en-US" sz="2000" b="0" i="0" dirty="0">
                    <a:solidFill>
                      <a:srgbClr val="555555"/>
                    </a:solidFill>
                    <a:effectLst/>
                    <a:latin typeface="Microsoft YaHei" panose="020B0503020204020204" pitchFamily="34" charset="-122"/>
                    <a:ea typeface="Microsoft YaHei" panose="020B0503020204020204" pitchFamily="34" charset="-122"/>
                  </a:rPr>
                  <a:t>清理掉。由于每个 </a:t>
                </a:r>
                <a:r>
                  <a:rPr lang="en" altLang="zh-CN" sz="2000" b="0" i="0" dirty="0">
                    <a:solidFill>
                      <a:srgbClr val="555555"/>
                    </a:solidFill>
                    <a:effectLst/>
                    <a:latin typeface="Microsoft YaHei" panose="020B0503020204020204" pitchFamily="34" charset="-122"/>
                    <a:ea typeface="Microsoft YaHei" panose="020B0503020204020204" pitchFamily="34" charset="-122"/>
                  </a:rPr>
                  <a:t>segment </a:t>
                </a:r>
                <a:r>
                  <a:rPr lang="zh-CN" altLang="en-US" sz="2000" b="0" i="0" dirty="0">
                    <a:solidFill>
                      <a:srgbClr val="555555"/>
                    </a:solidFill>
                    <a:effectLst/>
                    <a:latin typeface="Microsoft YaHei" panose="020B0503020204020204" pitchFamily="34" charset="-122"/>
                    <a:ea typeface="Microsoft YaHei" panose="020B0503020204020204" pitchFamily="34" charset="-122"/>
                  </a:rPr>
                  <a:t>内部的数据都是有序的，合并过程类似于归并排序，效率很高，只需要</a:t>
                </a:r>
                <a14:m>
                  <m:oMath xmlns:m="http://schemas.openxmlformats.org/officeDocument/2006/math">
                    <m:r>
                      <a:rPr lang="en-US" altLang="zh-CN" sz="2000" b="0" i="1" smtClean="0">
                        <a:solidFill>
                          <a:srgbClr val="555555"/>
                        </a:solidFill>
                        <a:effectLst/>
                        <a:latin typeface="Cambria Math" panose="02040503050406030204" pitchFamily="18" charset="0"/>
                      </a:rPr>
                      <m:t>𝑜</m:t>
                    </m:r>
                    <m:r>
                      <a:rPr lang="en-US" altLang="zh-CN" sz="2000" b="0" i="1" smtClean="0">
                        <a:solidFill>
                          <a:srgbClr val="555555"/>
                        </a:solidFill>
                        <a:effectLst/>
                        <a:latin typeface="Cambria Math" panose="02040503050406030204" pitchFamily="18" charset="0"/>
                      </a:rPr>
                      <m:t>(</m:t>
                    </m:r>
                    <m:r>
                      <a:rPr lang="en-US" altLang="zh-CN" sz="2000" b="0" i="1" smtClean="0">
                        <a:solidFill>
                          <a:srgbClr val="555555"/>
                        </a:solidFill>
                        <a:effectLst/>
                        <a:latin typeface="Cambria Math" panose="02040503050406030204" pitchFamily="18" charset="0"/>
                      </a:rPr>
                      <m:t>𝑛</m:t>
                    </m:r>
                    <m:r>
                      <a:rPr lang="en-US" altLang="zh-CN" sz="2000" b="0" i="1" smtClean="0">
                        <a:solidFill>
                          <a:srgbClr val="555555"/>
                        </a:solidFill>
                        <a:effectLst/>
                        <a:latin typeface="Cambria Math" panose="02040503050406030204" pitchFamily="18" charset="0"/>
                      </a:rPr>
                      <m:t>)</m:t>
                    </m:r>
                  </m:oMath>
                </a14:m>
                <a:r>
                  <a:rPr lang="zh-CN" altLang="en-US" sz="2000" b="0" i="0" dirty="0">
                    <a:solidFill>
                      <a:srgbClr val="555555"/>
                    </a:solidFill>
                    <a:effectLst/>
                    <a:latin typeface="Microsoft YaHei" panose="020B0503020204020204" pitchFamily="34" charset="-122"/>
                    <a:ea typeface="Microsoft YaHei" panose="020B0503020204020204" pitchFamily="34" charset="-122"/>
                  </a:rPr>
                  <a:t>的时间复杂度。</a:t>
                </a:r>
                <a:endParaRPr kumimoji="1" lang="zh-CN" altLang="en-US" sz="2000" dirty="0">
                  <a:latin typeface="Microsoft YaHei" panose="020B0503020204020204" pitchFamily="34" charset="-122"/>
                  <a:ea typeface="Microsoft YaHei" panose="020B0503020204020204" pitchFamily="34" charset="-122"/>
                </a:endParaRPr>
              </a:p>
            </p:txBody>
          </p:sp>
        </mc:Choice>
        <mc:Fallback xmlns="">
          <p:sp>
            <p:nvSpPr>
              <p:cNvPr id="16" name="文本框 15">
                <a:extLst>
                  <a:ext uri="{FF2B5EF4-FFF2-40B4-BE49-F238E27FC236}">
                    <a16:creationId xmlns:a16="http://schemas.microsoft.com/office/drawing/2014/main" id="{D587FB15-0E5A-83D6-600A-9AAC315F199E}"/>
                  </a:ext>
                </a:extLst>
              </p:cNvPr>
              <p:cNvSpPr txBox="1">
                <a:spLocks noRot="1" noChangeAspect="1" noMove="1" noResize="1" noEditPoints="1" noAdjustHandles="1" noChangeArrowheads="1" noChangeShapeType="1" noTextEdit="1"/>
              </p:cNvSpPr>
              <p:nvPr/>
            </p:nvSpPr>
            <p:spPr>
              <a:xfrm>
                <a:off x="251521" y="1456660"/>
                <a:ext cx="8784976" cy="1938992"/>
              </a:xfrm>
              <a:prstGeom prst="rect">
                <a:avLst/>
              </a:prstGeom>
              <a:blipFill>
                <a:blip r:embed="rId3"/>
                <a:stretch>
                  <a:fillRect l="-694" t="-1887" r="-694" b="-4717"/>
                </a:stretch>
              </a:blipFill>
            </p:spPr>
            <p:txBody>
              <a:bodyPr/>
              <a:lstStyle/>
              <a:p>
                <a:r>
                  <a:rPr lang="zh-CN" altLang="en-US">
                    <a:noFill/>
                  </a:rPr>
                  <a:t> </a:t>
                </a:r>
              </a:p>
            </p:txBody>
          </p:sp>
        </mc:Fallback>
      </mc:AlternateContent>
      <p:pic>
        <p:nvPicPr>
          <p:cNvPr id="20" name="Picture 2" descr="segment compaction">
            <a:extLst>
              <a:ext uri="{FF2B5EF4-FFF2-40B4-BE49-F238E27FC236}">
                <a16:creationId xmlns:a16="http://schemas.microsoft.com/office/drawing/2014/main" id="{85A625B3-6C19-B39D-BF1D-1E07069F39E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1566" y="3419701"/>
            <a:ext cx="5770594" cy="2865761"/>
          </a:xfrm>
          <a:prstGeom prst="rect">
            <a:avLst/>
          </a:prstGeom>
          <a:noFill/>
          <a:extLst>
            <a:ext uri="{909E8E84-426E-40DD-AFC4-6F175D3DCCD1}">
              <a14:hiddenFill xmlns:a14="http://schemas.microsoft.com/office/drawing/2010/main">
                <a:solidFill>
                  <a:srgbClr val="FFFFFF"/>
                </a:solidFill>
              </a14:hiddenFill>
            </a:ext>
          </a:extLst>
        </p:spPr>
      </p:pic>
      <p:sp>
        <p:nvSpPr>
          <p:cNvPr id="24" name="文本框 23">
            <a:extLst>
              <a:ext uri="{FF2B5EF4-FFF2-40B4-BE49-F238E27FC236}">
                <a16:creationId xmlns:a16="http://schemas.microsoft.com/office/drawing/2014/main" id="{3B5E2E32-E1AC-7109-6935-02134421519D}"/>
              </a:ext>
            </a:extLst>
          </p:cNvPr>
          <p:cNvSpPr txBox="1"/>
          <p:nvPr/>
        </p:nvSpPr>
        <p:spPr>
          <a:xfrm>
            <a:off x="6028638" y="3836918"/>
            <a:ext cx="2890274" cy="1015663"/>
          </a:xfrm>
          <a:prstGeom prst="rect">
            <a:avLst/>
          </a:prstGeom>
          <a:noFill/>
        </p:spPr>
        <p:txBody>
          <a:bodyPr wrap="square" rtlCol="0">
            <a:spAutoFit/>
          </a:bodyPr>
          <a:lstStyle/>
          <a:p>
            <a:r>
              <a:rPr kumimoji="1" lang="zh-CN" altLang="en-US" sz="2000" b="0" dirty="0">
                <a:latin typeface="Microsoft YaHei" panose="020B0503020204020204" pitchFamily="34" charset="-122"/>
                <a:ea typeface="Microsoft YaHei" panose="020B0503020204020204" pitchFamily="34" charset="-122"/>
              </a:rPr>
              <a:t>合并后</a:t>
            </a:r>
            <a:r>
              <a:rPr kumimoji="1" lang="en-US" altLang="zh-CN" sz="2000" b="0" dirty="0">
                <a:latin typeface="Microsoft YaHei" panose="020B0503020204020204" pitchFamily="34" charset="-122"/>
                <a:ea typeface="Microsoft YaHei" panose="020B0503020204020204" pitchFamily="34" charset="-122"/>
              </a:rPr>
              <a:t>dog</a:t>
            </a:r>
            <a:r>
              <a:rPr kumimoji="1" lang="zh-CN" altLang="en-US" sz="2000" b="0" dirty="0">
                <a:latin typeface="Microsoft YaHei" panose="020B0503020204020204" pitchFamily="34" charset="-122"/>
                <a:ea typeface="Microsoft YaHei" panose="020B0503020204020204" pitchFamily="34" charset="-122"/>
              </a:rPr>
              <a:t>在</a:t>
            </a:r>
            <a:r>
              <a:rPr kumimoji="1" lang="en-US" altLang="zh-CN" sz="2000" b="0" dirty="0" err="1">
                <a:latin typeface="Microsoft YaHei" panose="020B0503020204020204" pitchFamily="34" charset="-122"/>
                <a:ea typeface="Microsoft YaHei" panose="020B0503020204020204" pitchFamily="34" charset="-122"/>
              </a:rPr>
              <a:t>SSTable</a:t>
            </a:r>
            <a:r>
              <a:rPr kumimoji="1" lang="zh-CN" altLang="en-US" sz="2000" b="0" dirty="0">
                <a:latin typeface="Microsoft YaHei" panose="020B0503020204020204" pitchFamily="34" charset="-122"/>
                <a:ea typeface="Microsoft YaHei" panose="020B0503020204020204" pitchFamily="34" charset="-122"/>
              </a:rPr>
              <a:t>中的值应该是更新的</a:t>
            </a:r>
            <a:r>
              <a:rPr kumimoji="1" lang="en-US" altLang="zh-CN" sz="2000" b="0" dirty="0">
                <a:latin typeface="Microsoft YaHei" panose="020B0503020204020204" pitchFamily="34" charset="-122"/>
                <a:ea typeface="Microsoft YaHei" panose="020B0503020204020204" pitchFamily="34" charset="-122"/>
              </a:rPr>
              <a:t>84</a:t>
            </a:r>
            <a:r>
              <a:rPr kumimoji="1" lang="zh-CN" altLang="en-US" sz="2000" b="0" dirty="0">
                <a:latin typeface="Microsoft YaHei" panose="020B0503020204020204" pitchFamily="34" charset="-122"/>
                <a:ea typeface="Microsoft YaHei" panose="020B0503020204020204" pitchFamily="34" charset="-122"/>
              </a:rPr>
              <a:t>（</a:t>
            </a:r>
            <a:r>
              <a:rPr kumimoji="1" lang="en-US" altLang="zh-CN" sz="2000" b="0" dirty="0">
                <a:latin typeface="Microsoft YaHei" panose="020B0503020204020204" pitchFamily="34" charset="-122"/>
                <a:ea typeface="Microsoft YaHei" panose="020B0503020204020204" pitchFamily="34" charset="-122"/>
              </a:rPr>
              <a:t>Segment</a:t>
            </a:r>
            <a:r>
              <a:rPr kumimoji="1" lang="zh-CN" altLang="en-US" sz="2000" b="0" dirty="0">
                <a:latin typeface="Microsoft YaHei" panose="020B0503020204020204" pitchFamily="34" charset="-122"/>
                <a:ea typeface="Microsoft YaHei" panose="020B0503020204020204" pitchFamily="34" charset="-122"/>
              </a:rPr>
              <a:t> </a:t>
            </a:r>
            <a:r>
              <a:rPr kumimoji="1" lang="en-US" altLang="zh-CN" sz="2000" b="0" dirty="0">
                <a:latin typeface="Microsoft YaHei" panose="020B0503020204020204" pitchFamily="34" charset="-122"/>
                <a:ea typeface="Microsoft YaHei" panose="020B0503020204020204" pitchFamily="34" charset="-122"/>
              </a:rPr>
              <a:t>2</a:t>
            </a:r>
            <a:r>
              <a:rPr kumimoji="1" lang="zh-CN" altLang="en-US" sz="2000" b="0" dirty="0">
                <a:latin typeface="Microsoft YaHei" panose="020B0503020204020204" pitchFamily="34" charset="-122"/>
                <a:ea typeface="Microsoft YaHei" panose="020B0503020204020204" pitchFamily="34" charset="-122"/>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p:nvPr/>
        </p:nvSpPr>
        <p:spPr>
          <a:xfrm>
            <a:off x="1405890" y="188595"/>
            <a:ext cx="7738110" cy="901065"/>
          </a:xfrm>
          <a:prstGeom prst="rect">
            <a:avLst/>
          </a:prstGeom>
          <a:noFill/>
          <a:ln w="9525">
            <a:noFill/>
          </a:ln>
        </p:spPr>
        <p:txBody>
          <a:bodyPr anchor="ctr"/>
          <a:lstStyle/>
          <a:p>
            <a:pPr algn="ctr"/>
            <a:r>
              <a:rPr kumimoji="1" lang="en" altLang="zh-CN" sz="4000" kern="0" dirty="0">
                <a:solidFill>
                  <a:schemeClr val="accent2"/>
                </a:solidFill>
                <a:latin typeface="微软雅黑" panose="020B0503020204020204" pitchFamily="34" charset="-122"/>
                <a:ea typeface="微软雅黑" panose="020B0503020204020204" pitchFamily="34" charset="-122"/>
                <a:cs typeface="+mj-cs"/>
              </a:rPr>
              <a:t>LSM Tree</a:t>
            </a:r>
            <a:r>
              <a:rPr kumimoji="1" lang="zh-CN" altLang="en-US" sz="4000" kern="0" dirty="0">
                <a:solidFill>
                  <a:schemeClr val="accent2"/>
                </a:solidFill>
                <a:latin typeface="微软雅黑" panose="020B0503020204020204" pitchFamily="34" charset="-122"/>
                <a:ea typeface="微软雅黑" panose="020B0503020204020204" pitchFamily="34" charset="-122"/>
                <a:cs typeface="+mj-cs"/>
              </a:rPr>
              <a:t>删除数据</a:t>
            </a:r>
            <a:endParaRPr kumimoji="1" lang="en-US" altLang="zh-CN" sz="4000" kern="0" dirty="0">
              <a:solidFill>
                <a:schemeClr val="accent2"/>
              </a:solidFill>
              <a:latin typeface="微软雅黑" panose="020B0503020204020204" pitchFamily="34" charset="-122"/>
              <a:ea typeface="微软雅黑" panose="020B0503020204020204" pitchFamily="34" charset="-122"/>
              <a:cs typeface="+mj-cs"/>
            </a:endParaRPr>
          </a:p>
        </p:txBody>
      </p:sp>
      <p:sp>
        <p:nvSpPr>
          <p:cNvPr id="16" name="文本框 15">
            <a:extLst>
              <a:ext uri="{FF2B5EF4-FFF2-40B4-BE49-F238E27FC236}">
                <a16:creationId xmlns:a16="http://schemas.microsoft.com/office/drawing/2014/main" id="{A576C596-CDD1-3160-7D6A-C275EB465647}"/>
              </a:ext>
            </a:extLst>
          </p:cNvPr>
          <p:cNvSpPr txBox="1"/>
          <p:nvPr/>
        </p:nvSpPr>
        <p:spPr>
          <a:xfrm>
            <a:off x="251520" y="1556792"/>
            <a:ext cx="8640960" cy="646331"/>
          </a:xfrm>
          <a:prstGeom prst="rect">
            <a:avLst/>
          </a:prstGeom>
          <a:noFill/>
        </p:spPr>
        <p:txBody>
          <a:bodyPr wrap="square" rtlCol="0">
            <a:spAutoFit/>
          </a:bodyPr>
          <a:lstStyle/>
          <a:p>
            <a:r>
              <a:rPr lang="en" altLang="zh-CN" sz="1800" b="0" dirty="0">
                <a:latin typeface="Microsoft YaHei" panose="020B0503020204020204" pitchFamily="34" charset="-122"/>
                <a:ea typeface="Microsoft YaHei" panose="020B0503020204020204" pitchFamily="34" charset="-122"/>
              </a:rPr>
              <a:t>LSM tree </a:t>
            </a:r>
            <a:r>
              <a:rPr lang="zh-CN" altLang="en-US" sz="1800" b="0" dirty="0">
                <a:latin typeface="Microsoft YaHei" panose="020B0503020204020204" pitchFamily="34" charset="-122"/>
                <a:ea typeface="Microsoft YaHei" panose="020B0503020204020204" pitchFamily="34" charset="-122"/>
              </a:rPr>
              <a:t>所采用的做法是设计一个特殊的标志位，称为 </a:t>
            </a:r>
            <a:r>
              <a:rPr lang="en" altLang="zh-CN" sz="1800" b="0" i="1" dirty="0">
                <a:latin typeface="Microsoft YaHei" panose="020B0503020204020204" pitchFamily="34" charset="-122"/>
                <a:ea typeface="Microsoft YaHei" panose="020B0503020204020204" pitchFamily="34" charset="-122"/>
              </a:rPr>
              <a:t>tombstone</a:t>
            </a:r>
            <a:r>
              <a:rPr lang="zh-CN" altLang="en" sz="1800" b="0" i="1" dirty="0">
                <a:latin typeface="Microsoft YaHei" panose="020B0503020204020204" pitchFamily="34" charset="-122"/>
                <a:ea typeface="Microsoft YaHei" panose="020B0503020204020204" pitchFamily="34" charset="-122"/>
              </a:rPr>
              <a:t>（</a:t>
            </a:r>
            <a:r>
              <a:rPr lang="zh-CN" altLang="en-US" sz="1800" b="0" i="1" dirty="0">
                <a:latin typeface="Microsoft YaHei" panose="020B0503020204020204" pitchFamily="34" charset="-122"/>
                <a:ea typeface="Microsoft YaHei" panose="020B0503020204020204" pitchFamily="34" charset="-122"/>
              </a:rPr>
              <a:t>墓碑）</a:t>
            </a:r>
            <a:r>
              <a:rPr lang="zh-CN" altLang="en-US" sz="1800" b="0" dirty="0">
                <a:latin typeface="Microsoft YaHei" panose="020B0503020204020204" pitchFamily="34" charset="-122"/>
                <a:ea typeface="Microsoft YaHei" panose="020B0503020204020204" pitchFamily="34" charset="-122"/>
              </a:rPr>
              <a:t>，删除一条数据就是把它的 </a:t>
            </a:r>
            <a:r>
              <a:rPr lang="en" altLang="zh-CN" sz="1800" b="0" dirty="0">
                <a:latin typeface="Microsoft YaHei" panose="020B0503020204020204" pitchFamily="34" charset="-122"/>
                <a:ea typeface="Microsoft YaHei" panose="020B0503020204020204" pitchFamily="34" charset="-122"/>
              </a:rPr>
              <a:t>value </a:t>
            </a:r>
            <a:r>
              <a:rPr lang="zh-CN" altLang="en-US" sz="1800" b="0" dirty="0">
                <a:latin typeface="Microsoft YaHei" panose="020B0503020204020204" pitchFamily="34" charset="-122"/>
                <a:ea typeface="Microsoft YaHei" panose="020B0503020204020204" pitchFamily="34" charset="-122"/>
              </a:rPr>
              <a:t>置为墓碑，如下图所示：</a:t>
            </a:r>
            <a:endParaRPr kumimoji="1" lang="zh-CN" altLang="en-US" sz="1800" b="0" dirty="0">
              <a:latin typeface="Microsoft YaHei" panose="020B0503020204020204" pitchFamily="34" charset="-122"/>
              <a:ea typeface="Microsoft YaHei" panose="020B0503020204020204" pitchFamily="34" charset="-122"/>
            </a:endParaRPr>
          </a:p>
        </p:txBody>
      </p:sp>
      <p:pic>
        <p:nvPicPr>
          <p:cNvPr id="20" name="Picture 6" descr="删除数据">
            <a:extLst>
              <a:ext uri="{FF2B5EF4-FFF2-40B4-BE49-F238E27FC236}">
                <a16:creationId xmlns:a16="http://schemas.microsoft.com/office/drawing/2014/main" id="{730516F0-FA4F-AF24-3729-4EC51AE4A2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288840"/>
            <a:ext cx="7052921" cy="2581480"/>
          </a:xfrm>
          <a:prstGeom prst="rect">
            <a:avLst/>
          </a:prstGeom>
          <a:noFill/>
          <a:extLst>
            <a:ext uri="{909E8E84-426E-40DD-AFC4-6F175D3DCCD1}">
              <a14:hiddenFill xmlns:a14="http://schemas.microsoft.com/office/drawing/2010/main">
                <a:solidFill>
                  <a:srgbClr val="FFFFFF"/>
                </a:solidFill>
              </a14:hiddenFill>
            </a:ext>
          </a:extLst>
        </p:spPr>
      </p:pic>
      <p:sp>
        <p:nvSpPr>
          <p:cNvPr id="24" name="文本框 23">
            <a:extLst>
              <a:ext uri="{FF2B5EF4-FFF2-40B4-BE49-F238E27FC236}">
                <a16:creationId xmlns:a16="http://schemas.microsoft.com/office/drawing/2014/main" id="{D7F7446B-AF18-C8BB-E3D7-55CC6C734C18}"/>
              </a:ext>
            </a:extLst>
          </p:cNvPr>
          <p:cNvSpPr txBox="1"/>
          <p:nvPr/>
        </p:nvSpPr>
        <p:spPr>
          <a:xfrm>
            <a:off x="395536" y="5038189"/>
            <a:ext cx="8640960" cy="1323439"/>
          </a:xfrm>
          <a:prstGeom prst="rect">
            <a:avLst/>
          </a:prstGeom>
          <a:noFill/>
        </p:spPr>
        <p:txBody>
          <a:bodyPr wrap="square" rtlCol="0">
            <a:spAutoFit/>
          </a:bodyPr>
          <a:lstStyle/>
          <a:p>
            <a:r>
              <a:rPr lang="zh-CN" altLang="en-US" sz="2000" b="0" i="0" dirty="0">
                <a:effectLst/>
                <a:latin typeface="Microsoft YaHei" panose="020B0503020204020204" pitchFamily="34" charset="-122"/>
                <a:ea typeface="Microsoft YaHei" panose="020B0503020204020204" pitchFamily="34" charset="-122"/>
              </a:rPr>
              <a:t>这个例子展示了删除 </a:t>
            </a:r>
            <a:r>
              <a:rPr lang="en" altLang="zh-CN" sz="2000" b="0" i="0" dirty="0">
                <a:effectLst/>
                <a:latin typeface="Microsoft YaHei" panose="020B0503020204020204" pitchFamily="34" charset="-122"/>
                <a:ea typeface="Microsoft YaHei" panose="020B0503020204020204" pitchFamily="34" charset="-122"/>
              </a:rPr>
              <a:t>segment 2 </a:t>
            </a:r>
            <a:r>
              <a:rPr lang="zh-CN" altLang="en-US" sz="2000" b="0" i="0" dirty="0">
                <a:effectLst/>
                <a:latin typeface="Microsoft YaHei" panose="020B0503020204020204" pitchFamily="34" charset="-122"/>
                <a:ea typeface="Microsoft YaHei" panose="020B0503020204020204" pitchFamily="34" charset="-122"/>
              </a:rPr>
              <a:t>中的 </a:t>
            </a:r>
            <a:r>
              <a:rPr lang="en" altLang="zh-CN" sz="2000" b="0" dirty="0">
                <a:latin typeface="Microsoft YaHei" panose="020B0503020204020204" pitchFamily="34" charset="-122"/>
                <a:ea typeface="Microsoft YaHei" panose="020B0503020204020204" pitchFamily="34" charset="-122"/>
              </a:rPr>
              <a:t>dog</a:t>
            </a:r>
            <a:r>
              <a:rPr lang="en" altLang="zh-CN" sz="2000" b="0" i="0" dirty="0">
                <a:effectLst/>
                <a:latin typeface="Microsoft YaHei" panose="020B0503020204020204" pitchFamily="34" charset="-122"/>
                <a:ea typeface="Microsoft YaHei" panose="020B0503020204020204" pitchFamily="34" charset="-122"/>
              </a:rPr>
              <a:t> </a:t>
            </a:r>
            <a:r>
              <a:rPr lang="zh-CN" altLang="en-US" sz="2000" b="0" i="0" dirty="0">
                <a:effectLst/>
                <a:latin typeface="Microsoft YaHei" panose="020B0503020204020204" pitchFamily="34" charset="-122"/>
                <a:ea typeface="Microsoft YaHei" panose="020B0503020204020204" pitchFamily="34" charset="-122"/>
              </a:rPr>
              <a:t>之后的效果。注意，此时 </a:t>
            </a:r>
            <a:r>
              <a:rPr lang="en" altLang="zh-CN" sz="2000" b="0" i="0" dirty="0">
                <a:effectLst/>
                <a:latin typeface="Microsoft YaHei" panose="020B0503020204020204" pitchFamily="34" charset="-122"/>
                <a:ea typeface="Microsoft YaHei" panose="020B0503020204020204" pitchFamily="34" charset="-122"/>
              </a:rPr>
              <a:t>segment 1 </a:t>
            </a:r>
            <a:r>
              <a:rPr lang="zh-CN" altLang="en-US" sz="2000" b="0" i="0" dirty="0">
                <a:effectLst/>
                <a:latin typeface="Microsoft YaHei" panose="020B0503020204020204" pitchFamily="34" charset="-122"/>
                <a:ea typeface="Microsoft YaHei" panose="020B0503020204020204" pitchFamily="34" charset="-122"/>
              </a:rPr>
              <a:t>中仍然保留着 </a:t>
            </a:r>
            <a:r>
              <a:rPr lang="en" altLang="zh-CN" sz="2000" b="0" dirty="0">
                <a:latin typeface="Microsoft YaHei" panose="020B0503020204020204" pitchFamily="34" charset="-122"/>
                <a:ea typeface="Microsoft YaHei" panose="020B0503020204020204" pitchFamily="34" charset="-122"/>
              </a:rPr>
              <a:t>dog</a:t>
            </a:r>
            <a:r>
              <a:rPr lang="en" altLang="zh-CN" sz="2000" b="0" i="0" dirty="0">
                <a:effectLst/>
                <a:latin typeface="Microsoft YaHei" panose="020B0503020204020204" pitchFamily="34" charset="-122"/>
                <a:ea typeface="Microsoft YaHei" panose="020B0503020204020204" pitchFamily="34" charset="-122"/>
              </a:rPr>
              <a:t> </a:t>
            </a:r>
            <a:r>
              <a:rPr lang="zh-CN" altLang="en-US" sz="2000" b="0" i="0" dirty="0">
                <a:effectLst/>
                <a:latin typeface="Microsoft YaHei" panose="020B0503020204020204" pitchFamily="34" charset="-122"/>
                <a:ea typeface="Microsoft YaHei" panose="020B0503020204020204" pitchFamily="34" charset="-122"/>
              </a:rPr>
              <a:t>的旧数据，如果我们查询 </a:t>
            </a:r>
            <a:r>
              <a:rPr lang="en" altLang="zh-CN" sz="2000" b="0" dirty="0">
                <a:latin typeface="Microsoft YaHei" panose="020B0503020204020204" pitchFamily="34" charset="-122"/>
                <a:ea typeface="Microsoft YaHei" panose="020B0503020204020204" pitchFamily="34" charset="-122"/>
              </a:rPr>
              <a:t>dog</a:t>
            </a:r>
            <a:r>
              <a:rPr lang="zh-CN" altLang="en" sz="2000" b="0" i="0" dirty="0">
                <a:effectLst/>
                <a:latin typeface="Microsoft YaHei" panose="020B0503020204020204" pitchFamily="34" charset="-122"/>
                <a:ea typeface="Microsoft YaHei" panose="020B0503020204020204" pitchFamily="34" charset="-122"/>
              </a:rPr>
              <a:t>，</a:t>
            </a:r>
            <a:r>
              <a:rPr lang="zh-CN" altLang="en-US" sz="2000" b="0" i="0" dirty="0">
                <a:effectLst/>
                <a:latin typeface="Microsoft YaHei" panose="020B0503020204020204" pitchFamily="34" charset="-122"/>
                <a:ea typeface="Microsoft YaHei" panose="020B0503020204020204" pitchFamily="34" charset="-122"/>
              </a:rPr>
              <a:t>那么应该返回空，而不是 </a:t>
            </a:r>
            <a:r>
              <a:rPr lang="en-US" altLang="zh-CN" sz="2000" b="0" i="0" dirty="0">
                <a:effectLst/>
                <a:latin typeface="Microsoft YaHei" panose="020B0503020204020204" pitchFamily="34" charset="-122"/>
                <a:ea typeface="Microsoft YaHei" panose="020B0503020204020204" pitchFamily="34" charset="-122"/>
              </a:rPr>
              <a:t>52</a:t>
            </a:r>
            <a:r>
              <a:rPr lang="zh-CN" altLang="en-US" sz="2000" b="0" i="0" dirty="0">
                <a:effectLst/>
                <a:latin typeface="Microsoft YaHei" panose="020B0503020204020204" pitchFamily="34" charset="-122"/>
                <a:ea typeface="Microsoft YaHei" panose="020B0503020204020204" pitchFamily="34" charset="-122"/>
              </a:rPr>
              <a:t>。因此，删除操作的本质是覆盖写。墓碑会在 </a:t>
            </a:r>
            <a:r>
              <a:rPr lang="en" altLang="zh-CN" sz="2000" b="0" i="0" dirty="0">
                <a:effectLst/>
                <a:latin typeface="Microsoft YaHei" panose="020B0503020204020204" pitchFamily="34" charset="-122"/>
                <a:ea typeface="Microsoft YaHei" panose="020B0503020204020204" pitchFamily="34" charset="-122"/>
              </a:rPr>
              <a:t>compact </a:t>
            </a:r>
            <a:r>
              <a:rPr lang="zh-CN" altLang="en-US" sz="2000" b="0" i="0" dirty="0">
                <a:effectLst/>
                <a:latin typeface="Microsoft YaHei" panose="020B0503020204020204" pitchFamily="34" charset="-122"/>
                <a:ea typeface="Microsoft YaHei" panose="020B0503020204020204" pitchFamily="34" charset="-122"/>
              </a:rPr>
              <a:t>操作中被清理掉，于是置为墓碑的数据在新的 </a:t>
            </a:r>
            <a:r>
              <a:rPr lang="en" altLang="zh-CN" sz="2000" b="0" i="0" dirty="0">
                <a:effectLst/>
                <a:latin typeface="Microsoft YaHei" panose="020B0503020204020204" pitchFamily="34" charset="-122"/>
                <a:ea typeface="Microsoft YaHei" panose="020B0503020204020204" pitchFamily="34" charset="-122"/>
              </a:rPr>
              <a:t>segment </a:t>
            </a:r>
            <a:r>
              <a:rPr lang="zh-CN" altLang="en-US" sz="2000" b="0" i="0" dirty="0">
                <a:effectLst/>
                <a:latin typeface="Microsoft YaHei" panose="020B0503020204020204" pitchFamily="34" charset="-122"/>
                <a:ea typeface="Microsoft YaHei" panose="020B0503020204020204" pitchFamily="34" charset="-122"/>
              </a:rPr>
              <a:t>中将不复存在。</a:t>
            </a:r>
            <a:endParaRPr kumimoji="1" lang="zh-CN" altLang="en-US" sz="2000" b="0"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FCE37C56-483A-E83D-3230-6A4BDB91A2C7}"/>
              </a:ext>
            </a:extLst>
          </p:cNvPr>
          <p:cNvSpPr txBox="1"/>
          <p:nvPr/>
        </p:nvSpPr>
        <p:spPr>
          <a:xfrm>
            <a:off x="314325" y="2973388"/>
            <a:ext cx="1920875" cy="1685925"/>
          </a:xfrm>
          <a:prstGeom prst="rect">
            <a:avLst/>
          </a:prstGeom>
          <a:solidFill>
            <a:srgbClr val="CCFFFF"/>
          </a:solidFill>
          <a:ln w="9525" cap="flat" cmpd="sng">
            <a:solidFill>
              <a:schemeClr val="tx1"/>
            </a:solidFill>
            <a:prstDash val="solid"/>
            <a:miter/>
            <a:headEnd type="none" w="med" len="med"/>
            <a:tailEnd type="none" w="med" len="med"/>
          </a:ln>
        </p:spPr>
        <p:txBody>
          <a:bodyPr tIns="108000" bIns="108000">
            <a:spAutoFit/>
          </a:bodyPr>
          <a:lstStyle/>
          <a:p>
            <a:pPr algn="ctr" eaLnBrk="0" hangingPunct="0"/>
            <a:r>
              <a:rPr lang="en-US" altLang="zh-CN" dirty="0">
                <a:latin typeface="Times New Roman" panose="02020603050405020304" pitchFamily="18" charset="0"/>
              </a:rPr>
              <a:t>Memory</a:t>
            </a:r>
          </a:p>
          <a:p>
            <a:pPr algn="ctr" eaLnBrk="0" hangingPunct="0"/>
            <a:endParaRPr lang="en-US" altLang="zh-CN" dirty="0">
              <a:latin typeface="Times New Roman" panose="02020603050405020304" pitchFamily="18" charset="0"/>
            </a:endParaRPr>
          </a:p>
          <a:p>
            <a:pPr algn="ctr" eaLnBrk="0" hangingPunct="0"/>
            <a:endParaRPr lang="en-US" altLang="zh-CN" dirty="0">
              <a:latin typeface="Times New Roman" panose="02020603050405020304" pitchFamily="18" charset="0"/>
            </a:endParaRPr>
          </a:p>
          <a:p>
            <a:pPr algn="ctr" eaLnBrk="0" hangingPunct="0"/>
            <a:endParaRPr lang="en-US" altLang="zh-CN" dirty="0">
              <a:latin typeface="Times New Roman" panose="02020603050405020304" pitchFamily="18" charset="0"/>
            </a:endParaRPr>
          </a:p>
        </p:txBody>
      </p:sp>
      <p:sp>
        <p:nvSpPr>
          <p:cNvPr id="3" name="Text Box 4">
            <a:extLst>
              <a:ext uri="{FF2B5EF4-FFF2-40B4-BE49-F238E27FC236}">
                <a16:creationId xmlns:a16="http://schemas.microsoft.com/office/drawing/2014/main" id="{C262686E-A7DB-7BFC-0411-80A2B248D866}"/>
              </a:ext>
            </a:extLst>
          </p:cNvPr>
          <p:cNvSpPr txBox="1">
            <a:spLocks noChangeArrowheads="1"/>
          </p:cNvSpPr>
          <p:nvPr/>
        </p:nvSpPr>
        <p:spPr bwMode="auto">
          <a:xfrm>
            <a:off x="330200" y="1457325"/>
            <a:ext cx="1855788" cy="806450"/>
          </a:xfrm>
          <a:prstGeom prst="rect">
            <a:avLst/>
          </a:prstGeom>
          <a:solidFill>
            <a:srgbClr val="0000FF"/>
          </a:solidFill>
          <a:ln w="9525">
            <a:solidFill>
              <a:schemeClr val="tx1"/>
            </a:solidFill>
            <a:miter lim="800000"/>
          </a:ln>
          <a:effectLst>
            <a:outerShdw dist="107763" dir="2700000" algn="ctr" rotWithShape="0">
              <a:srgbClr val="F4040F"/>
            </a:outerShdw>
          </a:effectLst>
        </p:spPr>
        <p:txBody>
          <a:bodyPr tIns="216000" bIns="216000">
            <a:spAutoFit/>
          </a:bodyPr>
          <a:lstStyle/>
          <a:p>
            <a:pPr marR="0" algn="ctr" defTabSz="914400" eaLnBrk="0" hangingPunct="0">
              <a:buClrTx/>
              <a:buSzTx/>
              <a:buFontTx/>
              <a:buNone/>
              <a:defRPr/>
            </a:pPr>
            <a:r>
              <a:rPr kumimoji="0" lang="en-US" altLang="zh-CN" kern="1200" cap="none" spc="0" normalizeH="0" baseline="0" noProof="0">
                <a:solidFill>
                  <a:srgbClr val="FFFFFF"/>
                </a:solidFill>
                <a:latin typeface="Arial" panose="020B0604020202020204" pitchFamily="34" charset="0"/>
                <a:ea typeface="宋体" panose="02010600030101010101" pitchFamily="2" charset="-122"/>
                <a:cs typeface="+mn-cs"/>
              </a:rPr>
              <a:t>CPU</a:t>
            </a:r>
          </a:p>
        </p:txBody>
      </p:sp>
      <p:sp>
        <p:nvSpPr>
          <p:cNvPr id="4" name="Text Box 5">
            <a:extLst>
              <a:ext uri="{FF2B5EF4-FFF2-40B4-BE49-F238E27FC236}">
                <a16:creationId xmlns:a16="http://schemas.microsoft.com/office/drawing/2014/main" id="{D5B3516E-EF5E-CBF2-4D54-F72CAF3BCDF3}"/>
              </a:ext>
            </a:extLst>
          </p:cNvPr>
          <p:cNvSpPr txBox="1">
            <a:spLocks noChangeArrowheads="1"/>
          </p:cNvSpPr>
          <p:nvPr/>
        </p:nvSpPr>
        <p:spPr bwMode="auto">
          <a:xfrm>
            <a:off x="395288" y="3573463"/>
            <a:ext cx="1831975" cy="977900"/>
          </a:xfrm>
          <a:prstGeom prst="rect">
            <a:avLst/>
          </a:prstGeom>
          <a:solidFill>
            <a:srgbClr val="FF0000"/>
          </a:solidFill>
          <a:ln w="9525">
            <a:solidFill>
              <a:schemeClr val="tx1"/>
            </a:solidFill>
            <a:miter lim="800000"/>
          </a:ln>
          <a:effectLst>
            <a:outerShdw dist="107763" dir="2700000" algn="ctr" rotWithShape="0">
              <a:srgbClr val="F4040F"/>
            </a:outerShdw>
          </a:effectLst>
        </p:spPr>
        <p:txBody>
          <a:bodyPr tIns="118800" bIns="118800">
            <a:spAutoFit/>
          </a:bodyPr>
          <a:lstStyle/>
          <a:p>
            <a:pPr marR="0" algn="ctr" defTabSz="914400" eaLnBrk="0" hangingPunct="0">
              <a:buClrTx/>
              <a:buSzTx/>
              <a:buFontTx/>
              <a:buNone/>
              <a:defRPr/>
            </a:pPr>
            <a:r>
              <a:rPr kumimoji="0" lang="en-US" altLang="zh-CN" kern="1200" cap="none" spc="0" normalizeH="0" baseline="0" noProof="0">
                <a:latin typeface="Times New Roman" panose="02020603050405020304" pitchFamily="18" charset="0"/>
                <a:ea typeface="宋体" panose="02010600030101010101" pitchFamily="2" charset="-122"/>
                <a:cs typeface="+mn-cs"/>
              </a:rPr>
              <a:t>Database</a:t>
            </a:r>
          </a:p>
          <a:p>
            <a:pPr marR="0" algn="ctr" defTabSz="914400" eaLnBrk="0" hangingPunct="0">
              <a:buClrTx/>
              <a:buSzTx/>
              <a:buFontTx/>
              <a:buNone/>
              <a:defRPr/>
            </a:pPr>
            <a:r>
              <a:rPr kumimoji="0" lang="en-US" altLang="zh-CN" kern="1200" cap="none" spc="0" normalizeH="0" baseline="0" noProof="0">
                <a:latin typeface="Times New Roman" panose="02020603050405020304" pitchFamily="18" charset="0"/>
                <a:ea typeface="宋体" panose="02010600030101010101" pitchFamily="2" charset="-122"/>
                <a:cs typeface="+mn-cs"/>
              </a:rPr>
              <a:t> Buffer</a:t>
            </a:r>
          </a:p>
        </p:txBody>
      </p:sp>
      <p:sp>
        <p:nvSpPr>
          <p:cNvPr id="5" name="AutoShape 8">
            <a:extLst>
              <a:ext uri="{FF2B5EF4-FFF2-40B4-BE49-F238E27FC236}">
                <a16:creationId xmlns:a16="http://schemas.microsoft.com/office/drawing/2014/main" id="{49861DE4-B2ED-74E9-BF62-6B3260C619AB}"/>
              </a:ext>
            </a:extLst>
          </p:cNvPr>
          <p:cNvSpPr/>
          <p:nvPr/>
        </p:nvSpPr>
        <p:spPr>
          <a:xfrm>
            <a:off x="392113" y="5110163"/>
            <a:ext cx="1803400" cy="1198562"/>
          </a:xfrm>
          <a:prstGeom prst="can">
            <a:avLst>
              <a:gd name="adj" fmla="val 25000"/>
            </a:avLst>
          </a:prstGeom>
          <a:solidFill>
            <a:srgbClr val="CC99FF"/>
          </a:solidFill>
          <a:ln w="9525" cap="flat" cmpd="sng">
            <a:solidFill>
              <a:schemeClr val="tx1"/>
            </a:solidFill>
            <a:prstDash val="solid"/>
            <a:headEnd type="none" w="med" len="med"/>
            <a:tailEnd type="none" w="med" len="med"/>
          </a:ln>
        </p:spPr>
        <p:txBody>
          <a:bodyPr wrap="none" anchor="ctr"/>
          <a:lstStyle/>
          <a:p>
            <a:pPr algn="ctr" eaLnBrk="0" hangingPunct="0"/>
            <a:r>
              <a:rPr lang="en-US" altLang="zh-CN" dirty="0">
                <a:latin typeface="Arial-BoldMT" charset="0"/>
              </a:rPr>
              <a:t>Database</a:t>
            </a:r>
          </a:p>
          <a:p>
            <a:pPr algn="ctr" eaLnBrk="0" hangingPunct="0"/>
            <a:r>
              <a:rPr lang="en-US" altLang="zh-CN" dirty="0">
                <a:latin typeface="Arial-BoldMT" charset="0"/>
              </a:rPr>
              <a:t>Disk</a:t>
            </a:r>
            <a:endParaRPr lang="en-US" altLang="zh-CN" b="0" dirty="0">
              <a:latin typeface="Times New Roman" panose="02020603050405020304" pitchFamily="18" charset="0"/>
            </a:endParaRPr>
          </a:p>
        </p:txBody>
      </p:sp>
      <p:sp>
        <p:nvSpPr>
          <p:cNvPr id="6" name="Text Box 16">
            <a:extLst>
              <a:ext uri="{FF2B5EF4-FFF2-40B4-BE49-F238E27FC236}">
                <a16:creationId xmlns:a16="http://schemas.microsoft.com/office/drawing/2014/main" id="{25AAD71F-3F6E-1035-CBC2-AC33F69D316E}"/>
              </a:ext>
            </a:extLst>
          </p:cNvPr>
          <p:cNvSpPr txBox="1"/>
          <p:nvPr/>
        </p:nvSpPr>
        <p:spPr>
          <a:xfrm>
            <a:off x="927100" y="5327650"/>
            <a:ext cx="184150" cy="427038"/>
          </a:xfrm>
          <a:prstGeom prst="rect">
            <a:avLst/>
          </a:prstGeom>
          <a:noFill/>
          <a:ln w="9525">
            <a:noFill/>
          </a:ln>
        </p:spPr>
        <p:txBody>
          <a:bodyPr>
            <a:spAutoFit/>
          </a:bodyPr>
          <a:lstStyle/>
          <a:p>
            <a:pPr eaLnBrk="0" hangingPunct="0">
              <a:spcBef>
                <a:spcPct val="50000"/>
              </a:spcBef>
            </a:pPr>
            <a:r>
              <a:rPr lang="en-US" altLang="zh-CN" sz="2200" b="0" dirty="0">
                <a:latin typeface="Helvetica" pitchFamily="34" charset="0"/>
              </a:rPr>
              <a:t>q</a:t>
            </a:r>
          </a:p>
        </p:txBody>
      </p:sp>
      <p:grpSp>
        <p:nvGrpSpPr>
          <p:cNvPr id="7" name="Group 20">
            <a:extLst>
              <a:ext uri="{FF2B5EF4-FFF2-40B4-BE49-F238E27FC236}">
                <a16:creationId xmlns:a16="http://schemas.microsoft.com/office/drawing/2014/main" id="{2D783411-F556-DB58-63ED-D28E2B2CD58D}"/>
              </a:ext>
            </a:extLst>
          </p:cNvPr>
          <p:cNvGrpSpPr/>
          <p:nvPr/>
        </p:nvGrpSpPr>
        <p:grpSpPr>
          <a:xfrm>
            <a:off x="960438" y="2320925"/>
            <a:ext cx="477837" cy="627063"/>
            <a:chOff x="4050" y="1765"/>
            <a:chExt cx="312" cy="722"/>
          </a:xfrm>
        </p:grpSpPr>
        <p:sp>
          <p:nvSpPr>
            <p:cNvPr id="8" name="Line 18">
              <a:extLst>
                <a:ext uri="{FF2B5EF4-FFF2-40B4-BE49-F238E27FC236}">
                  <a16:creationId xmlns:a16="http://schemas.microsoft.com/office/drawing/2014/main" id="{E704FEFD-E7B4-D58C-3422-F01F032239CF}"/>
                </a:ext>
              </a:extLst>
            </p:cNvPr>
            <p:cNvSpPr/>
            <p:nvPr/>
          </p:nvSpPr>
          <p:spPr>
            <a:xfrm>
              <a:off x="4050" y="1792"/>
              <a:ext cx="0" cy="695"/>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9" name="Line 19">
              <a:extLst>
                <a:ext uri="{FF2B5EF4-FFF2-40B4-BE49-F238E27FC236}">
                  <a16:creationId xmlns:a16="http://schemas.microsoft.com/office/drawing/2014/main" id="{6B45813F-DD0E-F54C-976F-F9FC841BE86F}"/>
                </a:ext>
              </a:extLst>
            </p:cNvPr>
            <p:cNvSpPr/>
            <p:nvPr/>
          </p:nvSpPr>
          <p:spPr>
            <a:xfrm flipH="1" flipV="1">
              <a:off x="4362" y="1765"/>
              <a:ext cx="0" cy="713"/>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grpSp>
      <p:grpSp>
        <p:nvGrpSpPr>
          <p:cNvPr id="10" name="Group 21">
            <a:extLst>
              <a:ext uri="{FF2B5EF4-FFF2-40B4-BE49-F238E27FC236}">
                <a16:creationId xmlns:a16="http://schemas.microsoft.com/office/drawing/2014/main" id="{7C07CCD6-4F81-35BA-D808-3AB2CE7F2597}"/>
              </a:ext>
            </a:extLst>
          </p:cNvPr>
          <p:cNvGrpSpPr/>
          <p:nvPr/>
        </p:nvGrpSpPr>
        <p:grpSpPr>
          <a:xfrm>
            <a:off x="971550" y="4581525"/>
            <a:ext cx="477838" cy="627063"/>
            <a:chOff x="4050" y="1765"/>
            <a:chExt cx="312" cy="722"/>
          </a:xfrm>
        </p:grpSpPr>
        <p:sp>
          <p:nvSpPr>
            <p:cNvPr id="11" name="Line 18">
              <a:extLst>
                <a:ext uri="{FF2B5EF4-FFF2-40B4-BE49-F238E27FC236}">
                  <a16:creationId xmlns:a16="http://schemas.microsoft.com/office/drawing/2014/main" id="{FF0F7D11-32FC-EB0E-337B-8CB3E9FCF96D}"/>
                </a:ext>
              </a:extLst>
            </p:cNvPr>
            <p:cNvSpPr/>
            <p:nvPr/>
          </p:nvSpPr>
          <p:spPr>
            <a:xfrm>
              <a:off x="4050" y="1792"/>
              <a:ext cx="0" cy="695"/>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12" name="Line 19">
              <a:extLst>
                <a:ext uri="{FF2B5EF4-FFF2-40B4-BE49-F238E27FC236}">
                  <a16:creationId xmlns:a16="http://schemas.microsoft.com/office/drawing/2014/main" id="{756454AA-3326-C114-7B88-95A5A96E303E}"/>
                </a:ext>
              </a:extLst>
            </p:cNvPr>
            <p:cNvSpPr/>
            <p:nvPr/>
          </p:nvSpPr>
          <p:spPr>
            <a:xfrm flipH="1" flipV="1">
              <a:off x="4362" y="1765"/>
              <a:ext cx="0" cy="713"/>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grpSp>
      <p:sp>
        <p:nvSpPr>
          <p:cNvPr id="13" name="Text Box 24">
            <a:extLst>
              <a:ext uri="{FF2B5EF4-FFF2-40B4-BE49-F238E27FC236}">
                <a16:creationId xmlns:a16="http://schemas.microsoft.com/office/drawing/2014/main" id="{03AF376F-0D22-ED69-D726-406DC41BC2DD}"/>
              </a:ext>
            </a:extLst>
          </p:cNvPr>
          <p:cNvSpPr txBox="1"/>
          <p:nvPr/>
        </p:nvSpPr>
        <p:spPr>
          <a:xfrm>
            <a:off x="2767648" y="1519873"/>
            <a:ext cx="5832475" cy="5085080"/>
          </a:xfrm>
          <a:prstGeom prst="rect">
            <a:avLst/>
          </a:prstGeom>
          <a:noFill/>
          <a:ln w="28575" cap="flat" cmpd="sng">
            <a:solidFill>
              <a:srgbClr val="969696"/>
            </a:solidFill>
            <a:prstDash val="solid"/>
            <a:miter/>
            <a:headEnd type="none" w="med" len="med"/>
            <a:tailEnd type="none" w="med" len="med"/>
          </a:ln>
        </p:spPr>
        <p:txBody>
          <a:bodyPr>
            <a:spAutoFit/>
          </a:bodyPr>
          <a:lstStyle/>
          <a:p>
            <a:pPr>
              <a:lnSpc>
                <a:spcPct val="125000"/>
              </a:lnSpc>
              <a:spcBef>
                <a:spcPct val="50000"/>
              </a:spcBef>
            </a:pP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rPr>
              <a:t>我们知道，我们的钱放在银行最可靠，小偷偷不走，也不会丢失。但是，如果每次用钱时，都到银行去取，很费时间（至少要</a:t>
            </a:r>
            <a:r>
              <a:rPr lang="en-US" altLang="zh-CN" sz="2200" b="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rPr>
              <a:t>小时），效率很低。</a:t>
            </a:r>
          </a:p>
          <a:p>
            <a:pPr>
              <a:lnSpc>
                <a:spcPct val="125000"/>
              </a:lnSpc>
              <a:spcBef>
                <a:spcPct val="50000"/>
              </a:spcBef>
            </a:pP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rPr>
              <a:t>为了提高效率，我们会一次到银行取</a:t>
            </a:r>
            <a:r>
              <a:rPr lang="en-US" altLang="zh-CN" sz="2200" b="0" dirty="0">
                <a:latin typeface="微软雅黑" panose="020B0503020204020204" pitchFamily="34" charset="-122"/>
                <a:ea typeface="微软雅黑" panose="020B0503020204020204" pitchFamily="34" charset="-122"/>
                <a:cs typeface="微软雅黑" panose="020B0503020204020204" pitchFamily="34" charset="-122"/>
              </a:rPr>
              <a:t>2000</a:t>
            </a: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rPr>
              <a:t>放在口袋里，要用钱时，马上就可拿到，效率极高。</a:t>
            </a:r>
          </a:p>
          <a:p>
            <a:pPr>
              <a:lnSpc>
                <a:spcPct val="125000"/>
              </a:lnSpc>
              <a:spcBef>
                <a:spcPct val="50000"/>
              </a:spcBef>
            </a:pP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rPr>
              <a:t>数据存在磁盘上可靠。访问磁盘也是这个道理，很费时间。</a:t>
            </a:r>
            <a:r>
              <a:rPr lang="zh-CN" altLang="en-US" sz="2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缓存</a:t>
            </a: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rPr>
              <a:t>能使得</a:t>
            </a:r>
            <a:r>
              <a:rPr lang="zh-CN" altLang="en-US"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批量读磁盘</a:t>
            </a: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批量写磁盘</a:t>
            </a: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rPr>
              <a:t>成为可能，</a:t>
            </a:r>
            <a:r>
              <a:rPr lang="zh-CN" altLang="en-US"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可减少磁盘运输次数，也可减少磁头移动的总路程</a:t>
            </a: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rPr>
              <a:t>。其原理：</a:t>
            </a:r>
            <a:r>
              <a:rPr lang="zh-CN" altLang="en-US"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规模效益</a:t>
            </a: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14" name="Rectangle 3">
            <a:extLst>
              <a:ext uri="{FF2B5EF4-FFF2-40B4-BE49-F238E27FC236}">
                <a16:creationId xmlns:a16="http://schemas.microsoft.com/office/drawing/2014/main" id="{58812E3C-CE36-C47C-370F-9EB4A05055ED}"/>
              </a:ext>
            </a:extLst>
          </p:cNvPr>
          <p:cNvSpPr txBox="1">
            <a:spLocks/>
          </p:cNvSpPr>
          <p:nvPr/>
        </p:nvSpPr>
        <p:spPr>
          <a:xfrm>
            <a:off x="1691680" y="337815"/>
            <a:ext cx="6372200" cy="764704"/>
          </a:xfrm>
        </p:spPr>
        <p:txBody>
          <a:bodyPr vert="horz" wrap="square" lIns="91440" tIns="45720" rIns="91440" bIns="45720" anchor="ctr"/>
          <a:lstStyle>
            <a:lvl1pPr algn="ctr" rtl="0" eaLnBrk="0" fontAlgn="base" hangingPunct="0">
              <a:spcBef>
                <a:spcPct val="0"/>
              </a:spcBef>
              <a:spcAft>
                <a:spcPct val="0"/>
              </a:spcAft>
              <a:defRPr kumimoji="1" sz="3600" b="1">
                <a:solidFill>
                  <a:schemeClr val="accent2"/>
                </a:solidFill>
                <a:latin typeface="+mj-lt"/>
                <a:ea typeface="+mj-ea"/>
                <a:cs typeface="+mj-cs"/>
              </a:defRPr>
            </a:lvl1pPr>
            <a:lvl2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2pPr>
            <a:lvl3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3pPr>
            <a:lvl4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4pPr>
            <a:lvl5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5pPr>
            <a:lvl6pPr marL="4572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6pPr>
            <a:lvl7pPr marL="9144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7pPr>
            <a:lvl8pPr marL="13716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8pPr>
            <a:lvl9pPr marL="18288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9pPr>
          </a:lstStyle>
          <a:p>
            <a:pPr eaLnBrk="1" hangingPunct="1"/>
            <a:r>
              <a:rPr lang="zh-CN" altLang="en-US" sz="4000" kern="0">
                <a:latin typeface="微软雅黑" panose="020B0503020204020204" pitchFamily="34" charset="-122"/>
                <a:ea typeface="微软雅黑" panose="020B0503020204020204" pitchFamily="34" charset="-122"/>
                <a:cs typeface="微软雅黑" panose="020B0503020204020204" pitchFamily="34" charset="-122"/>
              </a:rPr>
              <a:t>提高数据处理性能</a:t>
            </a:r>
            <a:r>
              <a:rPr lang="en-US" altLang="zh-CN" sz="4000" ker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4000" kern="0">
                <a:latin typeface="微软雅黑" panose="020B0503020204020204" pitchFamily="34" charset="-122"/>
                <a:ea typeface="微软雅黑" panose="020B0503020204020204" pitchFamily="34" charset="-122"/>
                <a:cs typeface="微软雅黑" panose="020B0503020204020204" pitchFamily="34" charset="-122"/>
              </a:rPr>
              <a:t>缓存</a:t>
            </a:r>
            <a:r>
              <a:rPr lang="en-US" altLang="zh-CN" sz="3200" kern="0">
                <a:latin typeface="微软雅黑" panose="020B0503020204020204" pitchFamily="34" charset="-122"/>
                <a:ea typeface="微软雅黑" panose="020B0503020204020204" pitchFamily="34" charset="-122"/>
                <a:cs typeface="微软雅黑" panose="020B0503020204020204" pitchFamily="34" charset="-122"/>
              </a:rPr>
              <a:t>(buffering)</a:t>
            </a:r>
            <a:endParaRPr lang="en-US" altLang="zh-CN" sz="3200" kern="0" dirty="0">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33802225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1454150" y="246380"/>
            <a:ext cx="7567930" cy="1072515"/>
          </a:xfrm>
        </p:spPr>
        <p:txBody>
          <a:bodyPr vert="horz" wrap="square" lIns="91440" tIns="45720" rIns="91440" bIns="45720" anchor="ctr"/>
          <a:lstStyle/>
          <a:p>
            <a:pPr eaLnBrk="1" hangingPunct="1"/>
            <a:r>
              <a:rPr lang="zh-CN" altLang="en-US" dirty="0">
                <a:latin typeface="微软雅黑" panose="020B0503020204020204" pitchFamily="34" charset="-122"/>
                <a:ea typeface="微软雅黑" panose="020B0503020204020204" pitchFamily="34" charset="-122"/>
                <a:sym typeface="+mn-ea"/>
              </a:rPr>
              <a:t>应用</a:t>
            </a:r>
            <a:r>
              <a:rPr lang="en-US" altLang="zh-CN" dirty="0">
                <a:latin typeface="微软雅黑" panose="020B0503020204020204" pitchFamily="34" charset="-122"/>
                <a:ea typeface="微软雅黑" panose="020B0503020204020204" pitchFamily="34" charset="-122"/>
                <a:sym typeface="+mn-ea"/>
              </a:rPr>
              <a:t>LSM</a:t>
            </a:r>
            <a:r>
              <a:rPr lang="zh-CN" altLang="en-US" dirty="0">
                <a:latin typeface="微软雅黑" panose="020B0503020204020204" pitchFamily="34" charset="-122"/>
                <a:ea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sym typeface="+mn-ea"/>
              </a:rPr>
              <a:t>Tree</a:t>
            </a:r>
            <a:r>
              <a:rPr lang="zh-CN" altLang="en-US" dirty="0">
                <a:latin typeface="微软雅黑" panose="020B0503020204020204" pitchFamily="34" charset="-122"/>
                <a:ea typeface="微软雅黑" panose="020B0503020204020204" pitchFamily="34" charset="-122"/>
                <a:sym typeface="+mn-ea"/>
              </a:rPr>
              <a:t>的数据库</a:t>
            </a:r>
          </a:p>
        </p:txBody>
      </p:sp>
      <p:pic>
        <p:nvPicPr>
          <p:cNvPr id="4" name="Picture 2" descr="Google Bigtable in the Realm of Big Data">
            <a:extLst>
              <a:ext uri="{FF2B5EF4-FFF2-40B4-BE49-F238E27FC236}">
                <a16:creationId xmlns:a16="http://schemas.microsoft.com/office/drawing/2014/main" id="{AD95AF28-A03F-00C6-86F3-C3692419CDB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2770" y="1850045"/>
            <a:ext cx="3217544" cy="107251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Bases是什么？_Apache HBase分布式大数据存储-AWS云服务">
            <a:extLst>
              <a:ext uri="{FF2B5EF4-FFF2-40B4-BE49-F238E27FC236}">
                <a16:creationId xmlns:a16="http://schemas.microsoft.com/office/drawing/2014/main" id="{34DB0098-50EC-3CAA-5093-F09FA8776F1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1485" y="1690687"/>
            <a:ext cx="2031545" cy="14768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Apache Cassandra - Wikipedia">
            <a:extLst>
              <a:ext uri="{FF2B5EF4-FFF2-40B4-BE49-F238E27FC236}">
                <a16:creationId xmlns:a16="http://schemas.microsoft.com/office/drawing/2014/main" id="{BDC76B59-6935-9205-5885-28E559A98EE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29576" y="1814713"/>
            <a:ext cx="1811322" cy="1213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What is LevelDB and how does it work? - DEV Community">
            <a:extLst>
              <a:ext uri="{FF2B5EF4-FFF2-40B4-BE49-F238E27FC236}">
                <a16:creationId xmlns:a16="http://schemas.microsoft.com/office/drawing/2014/main" id="{157F1A8F-DD70-86CB-3032-F51832BFDE1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536" y="3998605"/>
            <a:ext cx="2344079" cy="117204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a:extLst>
              <a:ext uri="{FF2B5EF4-FFF2-40B4-BE49-F238E27FC236}">
                <a16:creationId xmlns:a16="http://schemas.microsoft.com/office/drawing/2014/main" id="{C64B2430-8CA8-4477-2E0D-2CAB5E7CFC3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18043" y="4143229"/>
            <a:ext cx="2198181" cy="10415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Under the Hood: Building and open-sourcing RocksDB - Engineering at Meta">
            <a:extLst>
              <a:ext uri="{FF2B5EF4-FFF2-40B4-BE49-F238E27FC236}">
                <a16:creationId xmlns:a16="http://schemas.microsoft.com/office/drawing/2014/main" id="{BD6C37F9-0E1E-9B96-80A0-E987D5CF8A9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91833" y="4150687"/>
            <a:ext cx="3181491" cy="80531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4" descr="OceanBase | Open Source, Ultra-Fast, Cost Efficient, Distributed SQL  Database">
            <a:extLst>
              <a:ext uri="{FF2B5EF4-FFF2-40B4-BE49-F238E27FC236}">
                <a16:creationId xmlns:a16="http://schemas.microsoft.com/office/drawing/2014/main" id="{EDAE6922-C55C-0281-102C-2F037BBE2F9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93316" y="1814713"/>
            <a:ext cx="1476857" cy="1476857"/>
          </a:xfrm>
          <a:prstGeom prst="rect">
            <a:avLst/>
          </a:prstGeom>
          <a:solidFill>
            <a:schemeClr val="bg1"/>
          </a:solid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vert="horz" wrap="square" lIns="91440" tIns="45720" rIns="91440" bIns="45720" anchor="ctr"/>
          <a:lstStyle/>
          <a:p>
            <a:pPr eaLnBrk="1" hangingPunct="1"/>
            <a:r>
              <a:rPr kumimoji="1" lang="en-US" altLang="zh-CN" sz="4000" dirty="0"/>
              <a:t>LSM</a:t>
            </a:r>
            <a:r>
              <a:rPr kumimoji="1" lang="zh-CN" altLang="en-US" sz="4000" dirty="0"/>
              <a:t> </a:t>
            </a:r>
            <a:r>
              <a:rPr kumimoji="1" lang="en-US" altLang="zh-CN" sz="4000" dirty="0"/>
              <a:t>Tree</a:t>
            </a:r>
            <a:r>
              <a:rPr kumimoji="1" lang="zh-CN" altLang="en-US" sz="4000" dirty="0"/>
              <a:t> </a:t>
            </a:r>
            <a:r>
              <a:rPr kumimoji="1" lang="en-US" altLang="zh-CN" sz="4000" dirty="0"/>
              <a:t>VS</a:t>
            </a:r>
            <a:r>
              <a:rPr kumimoji="1" lang="zh-CN" altLang="en-US" sz="4000" dirty="0"/>
              <a:t> </a:t>
            </a:r>
            <a:r>
              <a:rPr kumimoji="1" lang="en-US" altLang="zh-CN" sz="4000" dirty="0"/>
              <a:t>B/B+</a:t>
            </a:r>
            <a:r>
              <a:rPr kumimoji="1" lang="zh-CN" altLang="en-US" sz="4000" dirty="0"/>
              <a:t> </a:t>
            </a:r>
            <a:r>
              <a:rPr kumimoji="1" lang="en-US" altLang="zh-CN" sz="4000" dirty="0"/>
              <a:t>Tree</a:t>
            </a:r>
            <a:endParaRPr lang="zh-CN" altLang="en-US" sz="4000" dirty="0">
              <a:latin typeface="微软雅黑" panose="020B0503020204020204" pitchFamily="34" charset="-122"/>
              <a:ea typeface="微软雅黑" panose="020B0503020204020204" pitchFamily="34" charset="-122"/>
              <a:sym typeface="+mn-ea"/>
            </a:endParaRP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7BD1F139-DBBE-9F2D-B233-5974BD1F9E80}"/>
                  </a:ext>
                </a:extLst>
              </p:cNvPr>
              <p:cNvSpPr txBox="1">
                <a:spLocks noGrp="1"/>
              </p:cNvSpPr>
              <p:nvPr>
                <p:ph idx="1"/>
              </p:nvPr>
            </p:nvSpPr>
            <p:spPr>
              <a:xfrm>
                <a:off x="152400" y="1524000"/>
                <a:ext cx="8763000" cy="3917996"/>
              </a:xfrm>
              <a:prstGeom prst="rect">
                <a:avLst/>
              </a:prstGeom>
              <a:noFill/>
            </p:spPr>
            <p:txBody>
              <a:bodyPr wrap="square" rtlCol="0">
                <a:spAutoFit/>
              </a:bodyPr>
              <a:lstStyle/>
              <a:p>
                <a:r>
                  <a:rPr lang="zh-CN" altLang="en-US" sz="2200" b="0" i="0" dirty="0">
                    <a:solidFill>
                      <a:schemeClr val="tx1"/>
                    </a:solidFill>
                    <a:effectLst/>
                    <a:latin typeface="Microsoft YaHei" panose="020B0503020204020204" pitchFamily="34" charset="-122"/>
                    <a:ea typeface="Microsoft YaHei" panose="020B0503020204020204" pitchFamily="34" charset="-122"/>
                  </a:rPr>
                  <a:t>主流的关系型数据库均以 </a:t>
                </a:r>
                <a:r>
                  <a:rPr lang="en" altLang="zh-CN" sz="2200" b="0" i="0" dirty="0">
                    <a:solidFill>
                      <a:schemeClr val="tx1"/>
                    </a:solidFill>
                    <a:effectLst/>
                    <a:latin typeface="Microsoft YaHei" panose="020B0503020204020204" pitchFamily="34" charset="-122"/>
                    <a:ea typeface="Microsoft YaHei" panose="020B0503020204020204" pitchFamily="34" charset="-122"/>
                  </a:rPr>
                  <a:t>B/B+ tree </a:t>
                </a:r>
                <a:r>
                  <a:rPr lang="zh-CN" altLang="en-US" sz="2200" b="0" i="0" dirty="0">
                    <a:solidFill>
                      <a:schemeClr val="tx1"/>
                    </a:solidFill>
                    <a:effectLst/>
                    <a:latin typeface="Microsoft YaHei" panose="020B0503020204020204" pitchFamily="34" charset="-122"/>
                    <a:ea typeface="Microsoft YaHei" panose="020B0503020204020204" pitchFamily="34" charset="-122"/>
                  </a:rPr>
                  <a:t>作为其构建索引的数据结构，这是因为 </a:t>
                </a:r>
                <a:r>
                  <a:rPr lang="en" altLang="zh-CN" sz="2200" b="0" i="0" dirty="0">
                    <a:solidFill>
                      <a:schemeClr val="tx1"/>
                    </a:solidFill>
                    <a:effectLst/>
                    <a:latin typeface="Microsoft YaHei" panose="020B0503020204020204" pitchFamily="34" charset="-122"/>
                    <a:ea typeface="Microsoft YaHei" panose="020B0503020204020204" pitchFamily="34" charset="-122"/>
                  </a:rPr>
                  <a:t>B tree </a:t>
                </a:r>
                <a:r>
                  <a:rPr lang="zh-CN" altLang="en-US" sz="2200" b="0" i="0" dirty="0">
                    <a:solidFill>
                      <a:schemeClr val="tx1"/>
                    </a:solidFill>
                    <a:effectLst/>
                    <a:latin typeface="Microsoft YaHei" panose="020B0503020204020204" pitchFamily="34" charset="-122"/>
                    <a:ea typeface="Microsoft YaHei" panose="020B0503020204020204" pitchFamily="34" charset="-122"/>
                  </a:rPr>
                  <a:t>提供了理论上最高的查询效率</a:t>
                </a:r>
                <a14:m>
                  <m:oMath xmlns:m="http://schemas.openxmlformats.org/officeDocument/2006/math">
                    <m:r>
                      <m:rPr>
                        <m:sty m:val="p"/>
                      </m:rPr>
                      <a:rPr lang="en-US" altLang="zh-CN" sz="2200" b="0" i="0" dirty="0" smtClean="0">
                        <a:solidFill>
                          <a:schemeClr val="tx1"/>
                        </a:solidFill>
                        <a:latin typeface="Cambria Math" panose="02040503050406030204" pitchFamily="18" charset="0"/>
                      </a:rPr>
                      <m:t>O</m:t>
                    </m:r>
                    <m:r>
                      <a:rPr lang="en-US" altLang="zh-CN" sz="2200" b="0" i="0" dirty="0" smtClean="0">
                        <a:solidFill>
                          <a:schemeClr val="tx1"/>
                        </a:solidFill>
                        <a:latin typeface="Cambria Math" panose="02040503050406030204" pitchFamily="18" charset="0"/>
                      </a:rPr>
                      <m:t>(</m:t>
                    </m:r>
                    <m:r>
                      <m:rPr>
                        <m:sty m:val="p"/>
                      </m:rPr>
                      <a:rPr lang="en-US" altLang="zh-CN" sz="2200" b="0" i="0" dirty="0" smtClean="0">
                        <a:solidFill>
                          <a:schemeClr val="tx1"/>
                        </a:solidFill>
                        <a:latin typeface="Cambria Math" panose="02040503050406030204" pitchFamily="18" charset="0"/>
                      </a:rPr>
                      <m:t>log</m:t>
                    </m:r>
                    <m:r>
                      <a:rPr lang="en-US" altLang="zh-CN" sz="2200" b="0" i="0" dirty="0" smtClean="0">
                        <a:solidFill>
                          <a:schemeClr val="tx1"/>
                        </a:solidFill>
                        <a:latin typeface="Cambria Math" panose="02040503050406030204" pitchFamily="18" charset="0"/>
                      </a:rPr>
                      <m:t> </m:t>
                    </m:r>
                    <m:r>
                      <m:rPr>
                        <m:sty m:val="p"/>
                      </m:rPr>
                      <a:rPr lang="en-US" altLang="zh-CN" sz="2200" b="0" i="0" dirty="0" smtClean="0">
                        <a:solidFill>
                          <a:schemeClr val="tx1"/>
                        </a:solidFill>
                        <a:latin typeface="Cambria Math" panose="02040503050406030204" pitchFamily="18" charset="0"/>
                      </a:rPr>
                      <m:t>n</m:t>
                    </m:r>
                    <m:r>
                      <a:rPr lang="en-US" altLang="zh-CN" sz="2200" b="0" i="0" dirty="0" smtClean="0">
                        <a:solidFill>
                          <a:schemeClr val="tx1"/>
                        </a:solidFill>
                        <a:latin typeface="Cambria Math" panose="02040503050406030204" pitchFamily="18" charset="0"/>
                      </a:rPr>
                      <m:t>)</m:t>
                    </m:r>
                  </m:oMath>
                </a14:m>
                <a:r>
                  <a:rPr lang="zh-CN" altLang="en" sz="2200" b="0" i="0" dirty="0">
                    <a:solidFill>
                      <a:schemeClr val="tx1"/>
                    </a:solidFill>
                    <a:effectLst/>
                    <a:latin typeface="Microsoft YaHei" panose="020B0503020204020204" pitchFamily="34" charset="-122"/>
                    <a:ea typeface="Microsoft YaHei" panose="020B0503020204020204" pitchFamily="34" charset="-122"/>
                  </a:rPr>
                  <a:t>。</a:t>
                </a:r>
                <a:r>
                  <a:rPr lang="zh-CN" altLang="en-US" sz="2200" b="0" i="0" dirty="0">
                    <a:solidFill>
                      <a:schemeClr val="tx1"/>
                    </a:solidFill>
                    <a:effectLst/>
                    <a:latin typeface="Microsoft YaHei" panose="020B0503020204020204" pitchFamily="34" charset="-122"/>
                    <a:ea typeface="Microsoft YaHei" panose="020B0503020204020204" pitchFamily="34" charset="-122"/>
                  </a:rPr>
                  <a:t>但对查询性能的追求也造成了 </a:t>
                </a:r>
                <a:r>
                  <a:rPr lang="en" altLang="zh-CN" sz="2200" b="0" i="0" dirty="0">
                    <a:solidFill>
                      <a:schemeClr val="tx1"/>
                    </a:solidFill>
                    <a:effectLst/>
                    <a:latin typeface="Microsoft YaHei" panose="020B0503020204020204" pitchFamily="34" charset="-122"/>
                    <a:ea typeface="Microsoft YaHei" panose="020B0503020204020204" pitchFamily="34" charset="-122"/>
                  </a:rPr>
                  <a:t>B tree </a:t>
                </a:r>
                <a:r>
                  <a:rPr lang="zh-CN" altLang="en-US" sz="2200" b="0" i="0" dirty="0">
                    <a:solidFill>
                      <a:schemeClr val="tx1"/>
                    </a:solidFill>
                    <a:effectLst/>
                    <a:latin typeface="Microsoft YaHei" panose="020B0503020204020204" pitchFamily="34" charset="-122"/>
                    <a:ea typeface="Microsoft YaHei" panose="020B0503020204020204" pitchFamily="34" charset="-122"/>
                  </a:rPr>
                  <a:t>的相应缺点，即每次插入或删除一条数据时，均需要更新索引，从而造成一次磁盘 </a:t>
                </a:r>
                <a:r>
                  <a:rPr lang="en" altLang="zh-CN" sz="2200" b="0" i="0" dirty="0">
                    <a:solidFill>
                      <a:schemeClr val="tx1"/>
                    </a:solidFill>
                    <a:effectLst/>
                    <a:latin typeface="Microsoft YaHei" panose="020B0503020204020204" pitchFamily="34" charset="-122"/>
                    <a:ea typeface="Microsoft YaHei" panose="020B0503020204020204" pitchFamily="34" charset="-122"/>
                  </a:rPr>
                  <a:t>IO</a:t>
                </a:r>
                <a:r>
                  <a:rPr lang="zh-CN" altLang="en" sz="2200" b="0" i="0" dirty="0">
                    <a:solidFill>
                      <a:schemeClr val="tx1"/>
                    </a:solidFill>
                    <a:effectLst/>
                    <a:latin typeface="Microsoft YaHei" panose="020B0503020204020204" pitchFamily="34" charset="-122"/>
                    <a:ea typeface="Microsoft YaHei" panose="020B0503020204020204" pitchFamily="34" charset="-122"/>
                  </a:rPr>
                  <a:t>。</a:t>
                </a:r>
                <a:r>
                  <a:rPr lang="zh-CN" altLang="en-US" sz="2200" b="0" i="0" dirty="0">
                    <a:solidFill>
                      <a:schemeClr val="tx1"/>
                    </a:solidFill>
                    <a:effectLst/>
                    <a:latin typeface="Microsoft YaHei" panose="020B0503020204020204" pitchFamily="34" charset="-122"/>
                    <a:ea typeface="Microsoft YaHei" panose="020B0503020204020204" pitchFamily="34" charset="-122"/>
                  </a:rPr>
                  <a:t>这种特性决定了 </a:t>
                </a:r>
                <a:r>
                  <a:rPr lang="en" altLang="zh-CN" sz="2200" b="0" i="0" dirty="0">
                    <a:solidFill>
                      <a:schemeClr val="tx1"/>
                    </a:solidFill>
                    <a:effectLst/>
                    <a:latin typeface="Microsoft YaHei" panose="020B0503020204020204" pitchFamily="34" charset="-122"/>
                    <a:ea typeface="Microsoft YaHei" panose="020B0503020204020204" pitchFamily="34" charset="-122"/>
                  </a:rPr>
                  <a:t>B tree </a:t>
                </a:r>
                <a:r>
                  <a:rPr lang="zh-CN" altLang="en-US" sz="2200" b="0" i="0" dirty="0">
                    <a:solidFill>
                      <a:schemeClr val="tx1"/>
                    </a:solidFill>
                    <a:effectLst/>
                    <a:latin typeface="Microsoft YaHei" panose="020B0503020204020204" pitchFamily="34" charset="-122"/>
                    <a:ea typeface="Microsoft YaHei" panose="020B0503020204020204" pitchFamily="34" charset="-122"/>
                  </a:rPr>
                  <a:t>只适用于频繁读、较少写的场景。如果在频繁写的场景下，将造成大量的磁盘 </a:t>
                </a:r>
                <a:r>
                  <a:rPr lang="en" altLang="zh-CN" sz="2200" b="0" i="0" dirty="0">
                    <a:solidFill>
                      <a:schemeClr val="tx1"/>
                    </a:solidFill>
                    <a:effectLst/>
                    <a:latin typeface="Microsoft YaHei" panose="020B0503020204020204" pitchFamily="34" charset="-122"/>
                    <a:ea typeface="Microsoft YaHei" panose="020B0503020204020204" pitchFamily="34" charset="-122"/>
                  </a:rPr>
                  <a:t>IO</a:t>
                </a:r>
                <a:r>
                  <a:rPr lang="zh-CN" altLang="en" sz="2200" b="0" i="0" dirty="0">
                    <a:solidFill>
                      <a:schemeClr val="tx1"/>
                    </a:solidFill>
                    <a:effectLst/>
                    <a:latin typeface="Microsoft YaHei" panose="020B0503020204020204" pitchFamily="34" charset="-122"/>
                    <a:ea typeface="Microsoft YaHei" panose="020B0503020204020204" pitchFamily="34" charset="-122"/>
                  </a:rPr>
                  <a:t>，</a:t>
                </a:r>
                <a:r>
                  <a:rPr lang="zh-CN" altLang="en-US" sz="2200" b="0" i="0" dirty="0">
                    <a:solidFill>
                      <a:schemeClr val="tx1"/>
                    </a:solidFill>
                    <a:effectLst/>
                    <a:latin typeface="Microsoft YaHei" panose="020B0503020204020204" pitchFamily="34" charset="-122"/>
                    <a:ea typeface="Microsoft YaHei" panose="020B0503020204020204" pitchFamily="34" charset="-122"/>
                  </a:rPr>
                  <a:t>从而导致性能骤降。这种应用场景在传统的关系型数据库中比较常见</a:t>
                </a:r>
                <a:endParaRPr lang="en-US" altLang="zh-CN" sz="2200" b="0" i="0" dirty="0">
                  <a:solidFill>
                    <a:schemeClr val="tx1"/>
                  </a:solidFill>
                  <a:effectLst/>
                  <a:latin typeface="Microsoft YaHei" panose="020B0503020204020204" pitchFamily="34" charset="-122"/>
                  <a:ea typeface="Microsoft YaHei" panose="020B0503020204020204" pitchFamily="34" charset="-122"/>
                </a:endParaRPr>
              </a:p>
              <a:p>
                <a:r>
                  <a:rPr lang="zh-CN" altLang="en-US" sz="2200" dirty="0">
                    <a:latin typeface="Microsoft YaHei" panose="020B0503020204020204" pitchFamily="34" charset="-122"/>
                    <a:ea typeface="Microsoft YaHei" panose="020B0503020204020204" pitchFamily="34" charset="-122"/>
                  </a:rPr>
                  <a:t>而 </a:t>
                </a:r>
                <a:r>
                  <a:rPr lang="en" altLang="zh-CN" sz="2200" dirty="0">
                    <a:latin typeface="Microsoft YaHei" panose="020B0503020204020204" pitchFamily="34" charset="-122"/>
                    <a:ea typeface="Microsoft YaHei" panose="020B0503020204020204" pitchFamily="34" charset="-122"/>
                  </a:rPr>
                  <a:t>LSM tree </a:t>
                </a:r>
                <a:r>
                  <a:rPr lang="zh-CN" altLang="en-US" sz="2200" dirty="0">
                    <a:latin typeface="Microsoft YaHei" panose="020B0503020204020204" pitchFamily="34" charset="-122"/>
                    <a:ea typeface="Microsoft YaHei" panose="020B0503020204020204" pitchFamily="34" charset="-122"/>
                  </a:rPr>
                  <a:t>则避免了频繁写场景下的磁盘 </a:t>
                </a:r>
                <a:r>
                  <a:rPr lang="en" altLang="zh-CN" sz="2200" dirty="0">
                    <a:latin typeface="Microsoft YaHei" panose="020B0503020204020204" pitchFamily="34" charset="-122"/>
                    <a:ea typeface="Microsoft YaHei" panose="020B0503020204020204" pitchFamily="34" charset="-122"/>
                  </a:rPr>
                  <a:t>IO </a:t>
                </a:r>
                <a:r>
                  <a:rPr lang="zh-CN" altLang="en-US" sz="2200" dirty="0">
                    <a:latin typeface="Microsoft YaHei" panose="020B0503020204020204" pitchFamily="34" charset="-122"/>
                    <a:ea typeface="Microsoft YaHei" panose="020B0503020204020204" pitchFamily="34" charset="-122"/>
                  </a:rPr>
                  <a:t>开销，尽管其查询效率无法达到理想的</a:t>
                </a:r>
                <a:r>
                  <a:rPr lang="en" altLang="zh-CN" sz="2200" dirty="0">
                    <a:latin typeface="Microsoft YaHei" panose="020B0503020204020204" pitchFamily="34" charset="-122"/>
                    <a:ea typeface="Microsoft YaHei" panose="020B0503020204020204" pitchFamily="34" charset="-122"/>
                  </a:rPr>
                  <a:t>O(log n) </a:t>
                </a:r>
                <a:r>
                  <a:rPr lang="zh-CN" altLang="en" sz="2200" dirty="0">
                    <a:latin typeface="Microsoft YaHei" panose="020B0503020204020204" pitchFamily="34" charset="-122"/>
                    <a:ea typeface="Microsoft YaHei" panose="020B0503020204020204" pitchFamily="34" charset="-122"/>
                  </a:rPr>
                  <a:t>，</a:t>
                </a:r>
                <a:r>
                  <a:rPr lang="zh-CN" altLang="en-US" sz="2200" dirty="0">
                    <a:latin typeface="Microsoft YaHei" panose="020B0503020204020204" pitchFamily="34" charset="-122"/>
                    <a:ea typeface="Microsoft YaHei" panose="020B0503020204020204" pitchFamily="34" charset="-122"/>
                  </a:rPr>
                  <a:t>但依然非常快，可以接受。所以从本质上来说，</a:t>
                </a:r>
                <a:r>
                  <a:rPr lang="en" altLang="zh-CN" sz="2200" dirty="0">
                    <a:latin typeface="Microsoft YaHei" panose="020B0503020204020204" pitchFamily="34" charset="-122"/>
                    <a:ea typeface="Microsoft YaHei" panose="020B0503020204020204" pitchFamily="34" charset="-122"/>
                  </a:rPr>
                  <a:t>LSM tree </a:t>
                </a:r>
                <a:r>
                  <a:rPr lang="zh-CN" altLang="en-US" sz="2200" dirty="0">
                    <a:latin typeface="Microsoft YaHei" panose="020B0503020204020204" pitchFamily="34" charset="-122"/>
                    <a:ea typeface="Microsoft YaHei" panose="020B0503020204020204" pitchFamily="34" charset="-122"/>
                  </a:rPr>
                  <a:t>相当于牺牲了一部分查询性能，换取了可观的写入性能。这对于 </a:t>
                </a:r>
                <a:r>
                  <a:rPr lang="en" altLang="zh-CN" sz="2200" dirty="0">
                    <a:latin typeface="Microsoft YaHei" panose="020B0503020204020204" pitchFamily="34" charset="-122"/>
                    <a:ea typeface="Microsoft YaHei" panose="020B0503020204020204" pitchFamily="34" charset="-122"/>
                  </a:rPr>
                  <a:t>key-value </a:t>
                </a:r>
                <a:r>
                  <a:rPr lang="zh-CN" altLang="en-US" sz="2200" dirty="0">
                    <a:latin typeface="Microsoft YaHei" panose="020B0503020204020204" pitchFamily="34" charset="-122"/>
                    <a:ea typeface="Microsoft YaHei" panose="020B0503020204020204" pitchFamily="34" charset="-122"/>
                  </a:rPr>
                  <a:t>型或日志型数据库是非常重要的</a:t>
                </a:r>
              </a:p>
            </p:txBody>
          </p:sp>
        </mc:Choice>
        <mc:Fallback xmlns="">
          <p:sp>
            <p:nvSpPr>
              <p:cNvPr id="4" name="内容占位符 3">
                <a:extLst>
                  <a:ext uri="{FF2B5EF4-FFF2-40B4-BE49-F238E27FC236}">
                    <a16:creationId xmlns:a16="http://schemas.microsoft.com/office/drawing/2014/main" id="{7BD1F139-DBBE-9F2D-B233-5974BD1F9E80}"/>
                  </a:ext>
                </a:extLst>
              </p:cNvPr>
              <p:cNvSpPr txBox="1">
                <a:spLocks noGrp="1" noRot="1" noChangeAspect="1" noMove="1" noResize="1" noEditPoints="1" noAdjustHandles="1" noChangeArrowheads="1" noChangeShapeType="1" noTextEdit="1"/>
              </p:cNvSpPr>
              <p:nvPr>
                <p:ph idx="1"/>
              </p:nvPr>
            </p:nvSpPr>
            <p:spPr>
              <a:xfrm>
                <a:off x="152400" y="1524000"/>
                <a:ext cx="8763000" cy="3917996"/>
              </a:xfrm>
              <a:prstGeom prst="rect">
                <a:avLst/>
              </a:prstGeom>
              <a:blipFill>
                <a:blip r:embed="rId2"/>
                <a:stretch>
                  <a:fillRect l="-1158" t="-1942" r="-1158" b="-1942"/>
                </a:stretch>
              </a:blipFill>
            </p:spPr>
            <p:txBody>
              <a:bodyPr/>
              <a:lstStyle/>
              <a:p>
                <a:r>
                  <a:rPr lang="zh-CN" altLang="en-US">
                    <a:noFill/>
                  </a:rPr>
                  <a:t> </a:t>
                </a:r>
              </a:p>
            </p:txBody>
          </p:sp>
        </mc:Fallback>
      </mc:AlternateContent>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矩形 3"/>
          <p:cNvSpPr/>
          <p:nvPr/>
        </p:nvSpPr>
        <p:spPr>
          <a:xfrm>
            <a:off x="971550" y="332740"/>
            <a:ext cx="8261350" cy="908050"/>
          </a:xfrm>
          <a:prstGeom prst="rect">
            <a:avLst/>
          </a:prstGeom>
          <a:noFill/>
          <a:ln w="9525">
            <a:noFill/>
          </a:ln>
        </p:spPr>
        <p:txBody>
          <a:bodyPr wrap="square" anchor="t">
            <a:noAutofit/>
          </a:bodyPr>
          <a:lstStyle/>
          <a:p>
            <a:pPr algn="ctr"/>
            <a:r>
              <a:rPr lang="en-US" altLang="zh-CN" sz="3800" b="1" dirty="0">
                <a:solidFill>
                  <a:srgbClr val="0000FF"/>
                </a:solidFill>
                <a:latin typeface="微软雅黑" panose="020B0503020204020204" pitchFamily="34" charset="-122"/>
                <a:ea typeface="微软雅黑" panose="020B0503020204020204" pitchFamily="34" charset="-122"/>
                <a:sym typeface="+mn-ea"/>
              </a:rPr>
              <a:t>LSM</a:t>
            </a:r>
            <a:r>
              <a:rPr lang="zh-CN" altLang="en-US" sz="3800" b="1" dirty="0">
                <a:solidFill>
                  <a:srgbClr val="0000FF"/>
                </a:solidFill>
                <a:latin typeface="微软雅黑" panose="020B0503020204020204" pitchFamily="34" charset="-122"/>
                <a:ea typeface="微软雅黑" panose="020B0503020204020204" pitchFamily="34" charset="-122"/>
                <a:sym typeface="+mn-ea"/>
              </a:rPr>
              <a:t> </a:t>
            </a:r>
            <a:r>
              <a:rPr lang="en-US" altLang="zh-CN" sz="3800" b="1" dirty="0">
                <a:solidFill>
                  <a:srgbClr val="0000FF"/>
                </a:solidFill>
                <a:latin typeface="微软雅黑" panose="020B0503020204020204" pitchFamily="34" charset="-122"/>
                <a:ea typeface="微软雅黑" panose="020B0503020204020204" pitchFamily="34" charset="-122"/>
                <a:sym typeface="+mn-ea"/>
              </a:rPr>
              <a:t>Tree</a:t>
            </a:r>
            <a:r>
              <a:rPr lang="zh-CN" altLang="en-US" sz="3800" b="1" dirty="0">
                <a:solidFill>
                  <a:srgbClr val="0000FF"/>
                </a:solidFill>
                <a:latin typeface="微软雅黑" panose="020B0503020204020204" pitchFamily="34" charset="-122"/>
                <a:ea typeface="微软雅黑" panose="020B0503020204020204" pitchFamily="34" charset="-122"/>
                <a:sym typeface="+mn-ea"/>
              </a:rPr>
              <a:t> 总结</a:t>
            </a:r>
          </a:p>
        </p:txBody>
      </p:sp>
      <p:sp>
        <p:nvSpPr>
          <p:cNvPr id="15" name="文本框 14"/>
          <p:cNvSpPr txBox="1"/>
          <p:nvPr/>
        </p:nvSpPr>
        <p:spPr>
          <a:xfrm>
            <a:off x="1007604" y="1700808"/>
            <a:ext cx="7128792" cy="5401310"/>
          </a:xfrm>
          <a:prstGeom prst="rect">
            <a:avLst/>
          </a:prstGeom>
          <a:noFill/>
        </p:spPr>
        <p:txBody>
          <a:bodyPr wrap="square" rtlCol="0" anchor="t">
            <a:noAutofit/>
          </a:bodyPr>
          <a:lstStyle/>
          <a:p>
            <a:pPr marL="285750" indent="-285750">
              <a:buFont typeface="Arial" panose="020B0604020202020204" pitchFamily="34" charset="0"/>
              <a:buChar char="•"/>
            </a:pPr>
            <a:r>
              <a:rPr lang="zh-CN" altLang="en-US" sz="1800" b="0" i="0" dirty="0">
                <a:solidFill>
                  <a:srgbClr val="555555"/>
                </a:solidFill>
                <a:effectLst/>
                <a:latin typeface="Microsoft YaHei" panose="020B0503020204020204" pitchFamily="34" charset="-122"/>
                <a:ea typeface="Microsoft YaHei" panose="020B0503020204020204" pitchFamily="34" charset="-122"/>
              </a:rPr>
              <a:t>写数据时，首先将数据缓存到内存中的一个有序树结构中（称为 </a:t>
            </a:r>
            <a:r>
              <a:rPr lang="en" altLang="zh-CN" sz="1800" b="0" i="0" dirty="0" err="1">
                <a:solidFill>
                  <a:srgbClr val="555555"/>
                </a:solidFill>
                <a:effectLst/>
                <a:latin typeface="Microsoft YaHei" panose="020B0503020204020204" pitchFamily="34" charset="-122"/>
                <a:ea typeface="Microsoft YaHei" panose="020B0503020204020204" pitchFamily="34" charset="-122"/>
              </a:rPr>
              <a:t>memtable</a:t>
            </a:r>
            <a:r>
              <a:rPr lang="zh-CN" altLang="en" sz="1800" b="0" i="0" dirty="0">
                <a:solidFill>
                  <a:srgbClr val="555555"/>
                </a:solidFill>
                <a:effectLst/>
                <a:latin typeface="Microsoft YaHei" panose="020B0503020204020204" pitchFamily="34" charset="-122"/>
                <a:ea typeface="Microsoft YaHei" panose="020B0503020204020204" pitchFamily="34" charset="-122"/>
              </a:rPr>
              <a:t>）。</a:t>
            </a:r>
            <a:r>
              <a:rPr lang="zh-CN" altLang="en-US" sz="1800" b="0" i="0" dirty="0">
                <a:solidFill>
                  <a:srgbClr val="555555"/>
                </a:solidFill>
                <a:effectLst/>
                <a:latin typeface="Microsoft YaHei" panose="020B0503020204020204" pitchFamily="34" charset="-122"/>
                <a:ea typeface="Microsoft YaHei" panose="020B0503020204020204" pitchFamily="34" charset="-122"/>
              </a:rPr>
              <a:t>同时触发相关结构的更新，例如稀疏索引。</a:t>
            </a:r>
            <a:endParaRPr lang="en-US" altLang="zh-CN" sz="1800" b="0" i="0" dirty="0">
              <a:solidFill>
                <a:srgbClr val="555555"/>
              </a:solidFill>
              <a:effectLst/>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endParaRPr lang="zh-CN" altLang="en-US" sz="1800" b="0" i="0" dirty="0">
              <a:solidFill>
                <a:srgbClr val="555555"/>
              </a:solidFill>
              <a:effectLst/>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CN" altLang="en-US" sz="1800" b="0" i="0" dirty="0">
                <a:solidFill>
                  <a:srgbClr val="555555"/>
                </a:solidFill>
                <a:effectLst/>
                <a:latin typeface="Microsoft YaHei" panose="020B0503020204020204" pitchFamily="34" charset="-122"/>
                <a:ea typeface="Microsoft YaHei" panose="020B0503020204020204" pitchFamily="34" charset="-122"/>
              </a:rPr>
              <a:t>当 </a:t>
            </a:r>
            <a:r>
              <a:rPr lang="en" altLang="zh-CN" sz="1800" b="0" i="0" dirty="0" err="1">
                <a:solidFill>
                  <a:srgbClr val="555555"/>
                </a:solidFill>
                <a:effectLst/>
                <a:latin typeface="Microsoft YaHei" panose="020B0503020204020204" pitchFamily="34" charset="-122"/>
                <a:ea typeface="Microsoft YaHei" panose="020B0503020204020204" pitchFamily="34" charset="-122"/>
              </a:rPr>
              <a:t>memtable</a:t>
            </a:r>
            <a:r>
              <a:rPr lang="en" altLang="zh-CN" sz="1800" b="0" i="0" dirty="0">
                <a:solidFill>
                  <a:srgbClr val="555555"/>
                </a:solidFill>
                <a:effectLst/>
                <a:latin typeface="Microsoft YaHei" panose="020B0503020204020204" pitchFamily="34" charset="-122"/>
                <a:ea typeface="Microsoft YaHei" panose="020B0503020204020204" pitchFamily="34" charset="-122"/>
              </a:rPr>
              <a:t> </a:t>
            </a:r>
            <a:r>
              <a:rPr lang="zh-CN" altLang="en-US" sz="1800" b="0" i="0" dirty="0">
                <a:solidFill>
                  <a:srgbClr val="555555"/>
                </a:solidFill>
                <a:effectLst/>
                <a:latin typeface="Microsoft YaHei" panose="020B0503020204020204" pitchFamily="34" charset="-122"/>
                <a:ea typeface="Microsoft YaHei" panose="020B0503020204020204" pitchFamily="34" charset="-122"/>
              </a:rPr>
              <a:t>积累到足够大时，会一次性写入磁盘中，生成一个内部有序的 </a:t>
            </a:r>
            <a:r>
              <a:rPr lang="en" altLang="zh-CN" sz="1800" b="0" i="0" dirty="0">
                <a:solidFill>
                  <a:srgbClr val="555555"/>
                </a:solidFill>
                <a:effectLst/>
                <a:latin typeface="Microsoft YaHei" panose="020B0503020204020204" pitchFamily="34" charset="-122"/>
                <a:ea typeface="Microsoft YaHei" panose="020B0503020204020204" pitchFamily="34" charset="-122"/>
              </a:rPr>
              <a:t>segment </a:t>
            </a:r>
            <a:r>
              <a:rPr lang="zh-CN" altLang="en-US" sz="1800" b="0" i="0" dirty="0">
                <a:solidFill>
                  <a:srgbClr val="555555"/>
                </a:solidFill>
                <a:effectLst/>
                <a:latin typeface="Microsoft YaHei" panose="020B0503020204020204" pitchFamily="34" charset="-122"/>
                <a:ea typeface="Microsoft YaHei" panose="020B0503020204020204" pitchFamily="34" charset="-122"/>
              </a:rPr>
              <a:t>文件。该过程为连续写，因此效率极高。</a:t>
            </a:r>
            <a:endParaRPr lang="en-US" altLang="zh-CN" sz="1800" b="0" i="0">
              <a:solidFill>
                <a:srgbClr val="555555"/>
              </a:solidFill>
              <a:effectLst/>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endParaRPr lang="zh-CN" altLang="en-US" sz="1800" b="0" i="0" dirty="0">
              <a:solidFill>
                <a:srgbClr val="555555"/>
              </a:solidFill>
              <a:effectLst/>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CN" altLang="en-US" sz="1800" b="0" i="0" dirty="0">
                <a:solidFill>
                  <a:srgbClr val="555555"/>
                </a:solidFill>
                <a:effectLst/>
                <a:latin typeface="Microsoft YaHei" panose="020B0503020204020204" pitchFamily="34" charset="-122"/>
                <a:ea typeface="Microsoft YaHei" panose="020B0503020204020204" pitchFamily="34" charset="-122"/>
              </a:rPr>
              <a:t>进行查询时，从新到老的顺序依次查询每个 </a:t>
            </a:r>
            <a:r>
              <a:rPr lang="en" altLang="zh-CN" sz="1800" b="0" i="0" dirty="0">
                <a:solidFill>
                  <a:srgbClr val="555555"/>
                </a:solidFill>
                <a:effectLst/>
                <a:latin typeface="Microsoft YaHei" panose="020B0503020204020204" pitchFamily="34" charset="-122"/>
                <a:ea typeface="Microsoft YaHei" panose="020B0503020204020204" pitchFamily="34" charset="-122"/>
              </a:rPr>
              <a:t>segment</a:t>
            </a:r>
            <a:r>
              <a:rPr lang="zh-CN" altLang="en" sz="1800" b="0" i="0" dirty="0">
                <a:solidFill>
                  <a:srgbClr val="555555"/>
                </a:solidFill>
                <a:effectLst/>
                <a:latin typeface="Microsoft YaHei" panose="020B0503020204020204" pitchFamily="34" charset="-122"/>
                <a:ea typeface="Microsoft YaHei" panose="020B0503020204020204" pitchFamily="34" charset="-122"/>
              </a:rPr>
              <a:t>。</a:t>
            </a:r>
            <a:endParaRPr lang="en-US" altLang="zh-CN" sz="1800" b="0" i="0" dirty="0">
              <a:solidFill>
                <a:srgbClr val="555555"/>
              </a:solidFill>
              <a:effectLst/>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endParaRPr lang="zh-CN" altLang="en" sz="1800" b="0" i="0" dirty="0">
              <a:solidFill>
                <a:srgbClr val="555555"/>
              </a:solidFill>
              <a:effectLst/>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CN" altLang="en-US" sz="1800" b="0" i="0" dirty="0">
                <a:solidFill>
                  <a:srgbClr val="555555"/>
                </a:solidFill>
                <a:effectLst/>
                <a:latin typeface="Microsoft YaHei" panose="020B0503020204020204" pitchFamily="34" charset="-122"/>
                <a:ea typeface="Microsoft YaHei" panose="020B0503020204020204" pitchFamily="34" charset="-122"/>
              </a:rPr>
              <a:t>在查询每个 </a:t>
            </a:r>
            <a:r>
              <a:rPr lang="en" altLang="zh-CN" sz="1800" b="0" i="0" dirty="0">
                <a:solidFill>
                  <a:srgbClr val="555555"/>
                </a:solidFill>
                <a:effectLst/>
                <a:latin typeface="Microsoft YaHei" panose="020B0503020204020204" pitchFamily="34" charset="-122"/>
                <a:ea typeface="Microsoft YaHei" panose="020B0503020204020204" pitchFamily="34" charset="-122"/>
              </a:rPr>
              <a:t>segment </a:t>
            </a:r>
            <a:r>
              <a:rPr lang="zh-CN" altLang="en-US" sz="1800" b="0" i="0" dirty="0">
                <a:solidFill>
                  <a:srgbClr val="555555"/>
                </a:solidFill>
                <a:effectLst/>
                <a:latin typeface="Microsoft YaHei" panose="020B0503020204020204" pitchFamily="34" charset="-122"/>
                <a:ea typeface="Microsoft YaHei" panose="020B0503020204020204" pitchFamily="34" charset="-122"/>
              </a:rPr>
              <a:t>时，首先使用二分搜索检索对应的稀疏索引，找到数据所在的 </a:t>
            </a:r>
            <a:r>
              <a:rPr lang="en" altLang="zh-CN" sz="1800" b="0" i="0" dirty="0">
                <a:solidFill>
                  <a:srgbClr val="555555"/>
                </a:solidFill>
                <a:effectLst/>
                <a:latin typeface="Microsoft YaHei" panose="020B0503020204020204" pitchFamily="34" charset="-122"/>
                <a:ea typeface="Microsoft YaHei" panose="020B0503020204020204" pitchFamily="34" charset="-122"/>
              </a:rPr>
              <a:t>offset </a:t>
            </a:r>
            <a:r>
              <a:rPr lang="zh-CN" altLang="en-US" sz="1800" b="0" i="0" dirty="0">
                <a:solidFill>
                  <a:srgbClr val="555555"/>
                </a:solidFill>
                <a:effectLst/>
                <a:latin typeface="Microsoft YaHei" panose="020B0503020204020204" pitchFamily="34" charset="-122"/>
                <a:ea typeface="Microsoft YaHei" panose="020B0503020204020204" pitchFamily="34" charset="-122"/>
              </a:rPr>
              <a:t>范围。然后读取磁盘上该范围内的数据，再次进行二分查找并获得结果</a:t>
            </a:r>
            <a:endParaRPr lang="en-US" altLang="zh-CN" sz="1800" b="0" i="0" dirty="0">
              <a:solidFill>
                <a:srgbClr val="555555"/>
              </a:solidFill>
              <a:effectLst/>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endParaRPr lang="en-US" altLang="zh-CN" sz="1800" dirty="0">
              <a:solidFill>
                <a:srgbClr val="555555"/>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CN" altLang="en-US" sz="1800" b="0" i="0" dirty="0">
                <a:solidFill>
                  <a:srgbClr val="555555"/>
                </a:solidFill>
                <a:effectLst/>
                <a:latin typeface="Microsoft YaHei" panose="020B0503020204020204" pitchFamily="34" charset="-122"/>
                <a:ea typeface="Microsoft YaHei" panose="020B0503020204020204" pitchFamily="34" charset="-122"/>
              </a:rPr>
              <a:t>对于大量的 </a:t>
            </a:r>
            <a:r>
              <a:rPr lang="en" altLang="zh-CN" sz="1800" b="0" i="0" dirty="0">
                <a:solidFill>
                  <a:srgbClr val="555555"/>
                </a:solidFill>
                <a:effectLst/>
                <a:latin typeface="Microsoft YaHei" panose="020B0503020204020204" pitchFamily="34" charset="-122"/>
                <a:ea typeface="Microsoft YaHei" panose="020B0503020204020204" pitchFamily="34" charset="-122"/>
              </a:rPr>
              <a:t>segment </a:t>
            </a:r>
            <a:r>
              <a:rPr lang="zh-CN" altLang="en-US" sz="1800" b="0" i="0" dirty="0">
                <a:solidFill>
                  <a:srgbClr val="555555"/>
                </a:solidFill>
                <a:effectLst/>
                <a:latin typeface="Microsoft YaHei" panose="020B0503020204020204" pitchFamily="34" charset="-122"/>
                <a:ea typeface="Microsoft YaHei" panose="020B0503020204020204" pitchFamily="34" charset="-122"/>
              </a:rPr>
              <a:t>文件，定期在后台执行 </a:t>
            </a:r>
            <a:r>
              <a:rPr lang="en" altLang="zh-CN" sz="1800" b="0" i="0" dirty="0">
                <a:solidFill>
                  <a:srgbClr val="555555"/>
                </a:solidFill>
                <a:effectLst/>
                <a:latin typeface="Microsoft YaHei" panose="020B0503020204020204" pitchFamily="34" charset="-122"/>
                <a:ea typeface="Microsoft YaHei" panose="020B0503020204020204" pitchFamily="34" charset="-122"/>
              </a:rPr>
              <a:t>compaction </a:t>
            </a:r>
            <a:r>
              <a:rPr lang="zh-CN" altLang="en-US" sz="1800" b="0" i="0" dirty="0">
                <a:solidFill>
                  <a:srgbClr val="555555"/>
                </a:solidFill>
                <a:effectLst/>
                <a:latin typeface="Microsoft YaHei" panose="020B0503020204020204" pitchFamily="34" charset="-122"/>
                <a:ea typeface="Microsoft YaHei" panose="020B0503020204020204" pitchFamily="34" charset="-122"/>
              </a:rPr>
              <a:t>操作，将多个文件合并为更大的文件，以保证查询效率不衰减。</a:t>
            </a:r>
          </a:p>
          <a:p>
            <a:br>
              <a:rPr lang="zh-CN" altLang="en-US" sz="1800" dirty="0">
                <a:latin typeface="Microsoft YaHei" panose="020B0503020204020204" pitchFamily="34" charset="-122"/>
                <a:ea typeface="Microsoft YaHei" panose="020B0503020204020204" pitchFamily="34" charset="-122"/>
              </a:rPr>
            </a:br>
            <a:endParaRPr kumimoji="1" lang="zh-CN" altLang="en-US" sz="1800"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矩形 3"/>
          <p:cNvSpPr/>
          <p:nvPr/>
        </p:nvSpPr>
        <p:spPr>
          <a:xfrm>
            <a:off x="882650" y="332740"/>
            <a:ext cx="8261350" cy="908050"/>
          </a:xfrm>
          <a:prstGeom prst="rect">
            <a:avLst/>
          </a:prstGeom>
          <a:noFill/>
          <a:ln w="9525">
            <a:noFill/>
          </a:ln>
        </p:spPr>
        <p:txBody>
          <a:bodyPr wrap="square" anchor="t">
            <a:noAutofit/>
          </a:bodyPr>
          <a:lstStyle/>
          <a:p>
            <a:pPr algn="ctr"/>
            <a:r>
              <a:rPr lang="zh-CN" altLang="en-US" sz="3800" dirty="0">
                <a:solidFill>
                  <a:srgbClr val="0000FF"/>
                </a:solidFill>
                <a:latin typeface="微软雅黑" panose="020B0503020204020204" pitchFamily="34" charset="-122"/>
                <a:ea typeface="微软雅黑" panose="020B0503020204020204" pitchFamily="34" charset="-122"/>
                <a:sym typeface="+mn-ea"/>
              </a:rPr>
              <a:t>参考资料</a:t>
            </a:r>
            <a:endParaRPr lang="en-US" altLang="zh-CN" sz="3800" b="1" dirty="0">
              <a:solidFill>
                <a:srgbClr val="0000FF"/>
              </a:solidFill>
              <a:latin typeface="微软雅黑" panose="020B0503020204020204" pitchFamily="34" charset="-122"/>
              <a:ea typeface="微软雅黑" panose="020B0503020204020204" pitchFamily="34" charset="-122"/>
              <a:sym typeface="+mn-ea"/>
            </a:endParaRPr>
          </a:p>
        </p:txBody>
      </p:sp>
      <p:sp>
        <p:nvSpPr>
          <p:cNvPr id="15" name="文本框 14"/>
          <p:cNvSpPr txBox="1"/>
          <p:nvPr/>
        </p:nvSpPr>
        <p:spPr>
          <a:xfrm>
            <a:off x="264160" y="1700530"/>
            <a:ext cx="8615680" cy="4309745"/>
          </a:xfrm>
          <a:prstGeom prst="rect">
            <a:avLst/>
          </a:prstGeom>
          <a:noFill/>
        </p:spPr>
        <p:txBody>
          <a:bodyPr wrap="square" rtlCol="0" anchor="t">
            <a:noAutofit/>
          </a:bodyPr>
          <a:lstStyle/>
          <a:p>
            <a:pPr marL="285750" indent="-285750">
              <a:buFont typeface="Arial" panose="020B0604020202020204" pitchFamily="34" charset="0"/>
              <a:buChar char="•"/>
            </a:pPr>
            <a:r>
              <a:rPr lang="en" altLang="zh-CN" b="0" i="0" dirty="0">
                <a:solidFill>
                  <a:srgbClr val="555555"/>
                </a:solidFill>
                <a:effectLst/>
                <a:latin typeface="Lato" panose="020F0502020204030203" pitchFamily="34" charset="0"/>
                <a:hlinkClick r:id="rId2"/>
              </a:rPr>
              <a:t>https://hzhu212.github.io/posts/2d7c5edb/</a:t>
            </a:r>
            <a:endParaRPr lang="en" altLang="zh-CN" b="0" i="0" dirty="0">
              <a:solidFill>
                <a:srgbClr val="555555"/>
              </a:solidFill>
              <a:effectLst/>
              <a:latin typeface="Lato" panose="020F0502020204030203" pitchFamily="34" charset="0"/>
            </a:endParaRPr>
          </a:p>
          <a:p>
            <a:pPr marL="285750" indent="-285750">
              <a:buFont typeface="Arial" panose="020B0604020202020204" pitchFamily="34" charset="0"/>
              <a:buChar char="•"/>
            </a:pPr>
            <a:r>
              <a:rPr lang="en" altLang="zh-CN" dirty="0">
                <a:hlinkClick r:id="rId3"/>
              </a:rPr>
              <a:t>https://www.jianshu.com/p/b43b856e09bb</a:t>
            </a:r>
            <a:endParaRPr lang="en" altLang="zh-CN" dirty="0">
              <a:solidFill>
                <a:srgbClr val="555555"/>
              </a:solidFill>
              <a:latin typeface="Lato" panose="020F0502020204030203" pitchFamily="34" charset="0"/>
            </a:endParaRPr>
          </a:p>
          <a:p>
            <a:pPr marL="285750" indent="-285750">
              <a:buFont typeface="Arial" panose="020B0604020202020204" pitchFamily="34" charset="0"/>
              <a:buChar char="•"/>
            </a:pPr>
            <a:r>
              <a:rPr lang="en" altLang="zh-CN" dirty="0">
                <a:hlinkClick r:id="rId4"/>
              </a:rPr>
              <a:t>http://www.benstopford.com/2015/02/14/log-structured-merge-trees/</a:t>
            </a:r>
            <a:endParaRPr lang="en" altLang="zh-CN" dirty="0">
              <a:solidFill>
                <a:srgbClr val="555555"/>
              </a:solidFill>
              <a:latin typeface="Lato" panose="020F0502020204030203" pitchFamily="34" charset="0"/>
            </a:endParaRPr>
          </a:p>
          <a:p>
            <a:pPr marL="285750" indent="-285750">
              <a:buFont typeface="Arial" panose="020B0604020202020204" pitchFamily="34" charset="0"/>
              <a:buChar char="•"/>
            </a:pPr>
            <a:r>
              <a:rPr lang="en" altLang="zh-CN" dirty="0">
                <a:hlinkClick r:id="rId5"/>
              </a:rPr>
              <a:t>https://queue.acm.org/detail.cfm?id=1563874</a:t>
            </a:r>
            <a:endParaRPr kumimoji="1"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31"/>
          <p:cNvSpPr/>
          <p:nvPr/>
        </p:nvSpPr>
        <p:spPr>
          <a:xfrm>
            <a:off x="3492500" y="260350"/>
            <a:ext cx="2374900" cy="829945"/>
          </a:xfrm>
          <a:prstGeom prst="rect">
            <a:avLst/>
          </a:prstGeom>
          <a:noFill/>
          <a:ln w="9525">
            <a:noFill/>
          </a:ln>
        </p:spPr>
        <p:txBody>
          <a:bodyPr wrap="none">
            <a:spAutoFit/>
          </a:bodyPr>
          <a:lstStyle/>
          <a:p>
            <a:pPr>
              <a:buFont typeface="Arial" panose="020B0604020202020204" pitchFamily="34" charset="0"/>
              <a:buNone/>
            </a:pPr>
            <a:r>
              <a:rPr lang="zh-CN" altLang="en-US" sz="48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谢  谢！</a:t>
            </a:r>
          </a:p>
        </p:txBody>
      </p:sp>
      <p:pic>
        <p:nvPicPr>
          <p:cNvPr id="433155" name="Picture 3" descr="the masters of light"/>
          <p:cNvPicPr>
            <a:picLocks noChangeAspect="1"/>
          </p:cNvPicPr>
          <p:nvPr/>
        </p:nvPicPr>
        <p:blipFill>
          <a:blip r:embed="rId2"/>
          <a:stretch>
            <a:fillRect/>
          </a:stretch>
        </p:blipFill>
        <p:spPr>
          <a:xfrm>
            <a:off x="1042988" y="1700213"/>
            <a:ext cx="6911975" cy="412273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withEffect">
                                  <p:stCondLst>
                                    <p:cond delay="0"/>
                                  </p:stCondLst>
                                  <p:childTnLst>
                                    <p:set>
                                      <p:cBhvr>
                                        <p:cTn id="6" dur="1" fill="hold">
                                          <p:stCondLst>
                                            <p:cond delay="0"/>
                                          </p:stCondLst>
                                        </p:cTn>
                                        <p:tgtEl>
                                          <p:spTgt spid="433155"/>
                                        </p:tgtEl>
                                        <p:attrNameLst>
                                          <p:attrName>style.visibility</p:attrName>
                                        </p:attrNameLst>
                                      </p:cBhvr>
                                      <p:to>
                                        <p:strVal val="visible"/>
                                      </p:to>
                                    </p:set>
                                    <p:animEffect transition="in" filter="box(out)">
                                      <p:cBhvr>
                                        <p:cTn id="7" dur="500"/>
                                        <p:tgtEl>
                                          <p:spTgt spid="433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a:xfrm>
            <a:off x="596900" y="198438"/>
            <a:ext cx="8439150" cy="1143000"/>
          </a:xfrm>
        </p:spPr>
        <p:txBody>
          <a:bodyPr vert="horz" wrap="square" lIns="91440" tIns="45720" rIns="91440" bIns="45720" anchor="ctr"/>
          <a:lstStyle/>
          <a:p>
            <a:pPr eaLnBrk="1" hangingPunct="1"/>
            <a:r>
              <a:rPr lang="zh-CN" altLang="en-US" dirty="0">
                <a:latin typeface="微软雅黑" panose="020B0503020204020204" pitchFamily="34" charset="-122"/>
                <a:ea typeface="微软雅黑" panose="020B0503020204020204" pitchFamily="34" charset="-122"/>
                <a:cs typeface="微软雅黑" panose="020B0503020204020204" pitchFamily="34" charset="-122"/>
              </a:rPr>
              <a:t>提高数据处理性能</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并发执行</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Concurrent Execution</a:t>
            </a:r>
          </a:p>
        </p:txBody>
      </p:sp>
      <p:grpSp>
        <p:nvGrpSpPr>
          <p:cNvPr id="54275" name="Group 85"/>
          <p:cNvGrpSpPr/>
          <p:nvPr/>
        </p:nvGrpSpPr>
        <p:grpSpPr>
          <a:xfrm>
            <a:off x="0" y="1700213"/>
            <a:ext cx="1431925" cy="3857625"/>
            <a:chOff x="46" y="773"/>
            <a:chExt cx="902" cy="2430"/>
          </a:xfrm>
        </p:grpSpPr>
        <p:sp>
          <p:nvSpPr>
            <p:cNvPr id="149507" name="Text Box 3"/>
            <p:cNvSpPr txBox="1">
              <a:spLocks noChangeArrowheads="1"/>
            </p:cNvSpPr>
            <p:nvPr/>
          </p:nvSpPr>
          <p:spPr bwMode="auto">
            <a:xfrm>
              <a:off x="82" y="773"/>
              <a:ext cx="866" cy="386"/>
            </a:xfrm>
            <a:prstGeom prst="rect">
              <a:avLst/>
            </a:prstGeom>
            <a:solidFill>
              <a:srgbClr val="0000FF"/>
            </a:solidFill>
            <a:ln w="9525">
              <a:solidFill>
                <a:schemeClr val="tx1"/>
              </a:solidFill>
              <a:miter lim="800000"/>
            </a:ln>
            <a:effectLst>
              <a:outerShdw dist="107763" dir="2700000" algn="ctr" rotWithShape="0">
                <a:srgbClr val="F4040F"/>
              </a:outerShdw>
            </a:effectLst>
          </p:spPr>
          <p:txBody>
            <a:bodyPr tIns="118800" bIns="118800">
              <a:spAutoFit/>
            </a:bodyPr>
            <a:lstStyle/>
            <a:p>
              <a:pPr marR="0" algn="ctr" defTabSz="914400" eaLnBrk="0" hangingPunct="0">
                <a:buClrTx/>
                <a:buSzTx/>
                <a:buFontTx/>
                <a:buNone/>
                <a:defRPr/>
              </a:pPr>
              <a:r>
                <a:rPr kumimoji="0" lang="en-US" altLang="zh-CN" kern="1200" cap="none" spc="0" normalizeH="0" baseline="0" noProof="0">
                  <a:solidFill>
                    <a:srgbClr val="FFFFFF"/>
                  </a:solidFill>
                  <a:latin typeface="Arial" panose="020B0604020202020204" pitchFamily="34" charset="0"/>
                  <a:ea typeface="宋体" panose="02010600030101010101" pitchFamily="2" charset="-122"/>
                  <a:cs typeface="+mn-cs"/>
                </a:rPr>
                <a:t>CPU</a:t>
              </a:r>
            </a:p>
          </p:txBody>
        </p:sp>
        <p:sp>
          <p:nvSpPr>
            <p:cNvPr id="149508" name="Text Box 4"/>
            <p:cNvSpPr txBox="1">
              <a:spLocks noChangeArrowheads="1"/>
            </p:cNvSpPr>
            <p:nvPr/>
          </p:nvSpPr>
          <p:spPr bwMode="auto">
            <a:xfrm>
              <a:off x="86" y="1634"/>
              <a:ext cx="825" cy="386"/>
            </a:xfrm>
            <a:prstGeom prst="rect">
              <a:avLst/>
            </a:prstGeom>
            <a:solidFill>
              <a:srgbClr val="FF0000"/>
            </a:solidFill>
            <a:ln w="9525">
              <a:solidFill>
                <a:schemeClr val="tx1"/>
              </a:solidFill>
              <a:miter lim="800000"/>
            </a:ln>
            <a:effectLst>
              <a:outerShdw dist="107763" dir="2700000" algn="ctr" rotWithShape="0">
                <a:srgbClr val="F4040F"/>
              </a:outerShdw>
            </a:effectLst>
          </p:spPr>
          <p:txBody>
            <a:bodyPr wrap="none" tIns="118800" bIns="118800">
              <a:spAutoFit/>
            </a:bodyPr>
            <a:lstStyle/>
            <a:p>
              <a:pPr marR="0" defTabSz="914400" eaLnBrk="0" hangingPunct="0">
                <a:buClrTx/>
                <a:buSzTx/>
                <a:buFontTx/>
                <a:buNone/>
                <a:defRPr/>
              </a:pPr>
              <a:r>
                <a:rPr kumimoji="0" lang="en-US" altLang="zh-CN" kern="1200" cap="none" spc="0" normalizeH="0" baseline="0" noProof="0">
                  <a:latin typeface="Times New Roman" panose="02020603050405020304" pitchFamily="18" charset="0"/>
                  <a:ea typeface="宋体" panose="02010600030101010101" pitchFamily="2" charset="-122"/>
                  <a:cs typeface="+mn-cs"/>
                </a:rPr>
                <a:t>Memory</a:t>
              </a:r>
            </a:p>
          </p:txBody>
        </p:sp>
        <p:sp>
          <p:nvSpPr>
            <p:cNvPr id="54356" name="Line 6"/>
            <p:cNvSpPr/>
            <p:nvPr/>
          </p:nvSpPr>
          <p:spPr>
            <a:xfrm>
              <a:off x="474" y="1155"/>
              <a:ext cx="0" cy="495"/>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54357" name="Line 7"/>
            <p:cNvSpPr/>
            <p:nvPr/>
          </p:nvSpPr>
          <p:spPr>
            <a:xfrm>
              <a:off x="425" y="2077"/>
              <a:ext cx="9" cy="394"/>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54358" name="Line 8"/>
            <p:cNvSpPr/>
            <p:nvPr/>
          </p:nvSpPr>
          <p:spPr>
            <a:xfrm flipH="1">
              <a:off x="578" y="2037"/>
              <a:ext cx="0" cy="426"/>
            </a:xfrm>
            <a:prstGeom prst="line">
              <a:avLst/>
            </a:prstGeom>
            <a:ln w="9525" cap="flat" cmpd="sng">
              <a:solidFill>
                <a:schemeClr val="tx1"/>
              </a:solidFill>
              <a:prstDash val="solid"/>
              <a:headEnd type="triangle" w="med" len="lg"/>
              <a:tailEnd type="none" w="med" len="lg"/>
            </a:ln>
          </p:spPr>
          <p:txBody>
            <a:bodyPr/>
            <a:lstStyle/>
            <a:p>
              <a:endParaRPr lang="zh-CN" altLang="en-US"/>
            </a:p>
          </p:txBody>
        </p:sp>
        <p:sp>
          <p:nvSpPr>
            <p:cNvPr id="54359" name="Line 9"/>
            <p:cNvSpPr/>
            <p:nvPr/>
          </p:nvSpPr>
          <p:spPr>
            <a:xfrm>
              <a:off x="584" y="1162"/>
              <a:ext cx="0" cy="457"/>
            </a:xfrm>
            <a:prstGeom prst="line">
              <a:avLst/>
            </a:prstGeom>
            <a:ln w="9525" cap="flat" cmpd="sng">
              <a:solidFill>
                <a:schemeClr val="tx1"/>
              </a:solidFill>
              <a:prstDash val="solid"/>
              <a:headEnd type="triangle" w="med" len="lg"/>
              <a:tailEnd type="none" w="med" len="lg"/>
            </a:ln>
          </p:spPr>
          <p:txBody>
            <a:bodyPr/>
            <a:lstStyle/>
            <a:p>
              <a:endParaRPr lang="zh-CN" altLang="en-US"/>
            </a:p>
          </p:txBody>
        </p:sp>
        <p:sp>
          <p:nvSpPr>
            <p:cNvPr id="54360" name="Oval 5"/>
            <p:cNvSpPr/>
            <p:nvPr/>
          </p:nvSpPr>
          <p:spPr>
            <a:xfrm>
              <a:off x="46" y="2464"/>
              <a:ext cx="874" cy="739"/>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eaLnBrk="0" hangingPunct="0"/>
              <a:endParaRPr lang="zh-CN" altLang="zh-CN" b="0" dirty="0">
                <a:latin typeface="Times New Roman" panose="02020603050405020304" pitchFamily="18" charset="0"/>
              </a:endParaRPr>
            </a:p>
          </p:txBody>
        </p:sp>
        <p:sp>
          <p:nvSpPr>
            <p:cNvPr id="54361" name="Rectangle 10"/>
            <p:cNvSpPr/>
            <p:nvPr/>
          </p:nvSpPr>
          <p:spPr>
            <a:xfrm>
              <a:off x="127" y="2704"/>
              <a:ext cx="803" cy="288"/>
            </a:xfrm>
            <a:prstGeom prst="rect">
              <a:avLst/>
            </a:prstGeom>
            <a:noFill/>
            <a:ln w="9525">
              <a:noFill/>
            </a:ln>
          </p:spPr>
          <p:txBody>
            <a:bodyPr>
              <a:spAutoFit/>
            </a:bodyPr>
            <a:lstStyle/>
            <a:p>
              <a:pPr algn="ctr" eaLnBrk="0" hangingPunct="0"/>
              <a:r>
                <a:rPr lang="en-US" altLang="zh-CN" dirty="0">
                  <a:latin typeface="Arial" panose="020B0604020202020204" pitchFamily="34" charset="0"/>
                </a:rPr>
                <a:t>Disk</a:t>
              </a:r>
            </a:p>
          </p:txBody>
        </p:sp>
      </p:grpSp>
      <p:sp>
        <p:nvSpPr>
          <p:cNvPr id="54276" name="Text Box 78"/>
          <p:cNvSpPr txBox="1"/>
          <p:nvPr/>
        </p:nvSpPr>
        <p:spPr>
          <a:xfrm>
            <a:off x="4356100" y="1452563"/>
            <a:ext cx="2603500" cy="396875"/>
          </a:xfrm>
          <a:prstGeom prst="rect">
            <a:avLst/>
          </a:prstGeom>
          <a:noFill/>
          <a:ln w="9525">
            <a:noFill/>
          </a:ln>
        </p:spPr>
        <p:txBody>
          <a:bodyPr>
            <a:spAutoFit/>
          </a:bodyPr>
          <a:lstStyle/>
          <a:p>
            <a:pPr eaLnBrk="0" hangingPunct="0"/>
            <a:r>
              <a:rPr lang="zh-CN" altLang="en-US" sz="2000" b="0" dirty="0">
                <a:latin typeface="Times New Roman" panose="02020603050405020304" pitchFamily="18" charset="0"/>
              </a:rPr>
              <a:t>完成时间</a:t>
            </a:r>
            <a:r>
              <a:rPr lang="en-US" altLang="zh-CN" sz="2000" b="0" dirty="0">
                <a:latin typeface="Times New Roman" panose="02020603050405020304" pitchFamily="18" charset="0"/>
              </a:rPr>
              <a:t>t</a:t>
            </a:r>
            <a:r>
              <a:rPr lang="en-US" altLang="zh-CN" sz="2000" b="0" baseline="-25000" dirty="0">
                <a:latin typeface="Times New Roman" panose="02020603050405020304" pitchFamily="18" charset="0"/>
              </a:rPr>
              <a:t>3</a:t>
            </a:r>
          </a:p>
        </p:txBody>
      </p:sp>
      <p:sp>
        <p:nvSpPr>
          <p:cNvPr id="54277" name="Line 11"/>
          <p:cNvSpPr/>
          <p:nvPr/>
        </p:nvSpPr>
        <p:spPr>
          <a:xfrm>
            <a:off x="2252663" y="2968625"/>
            <a:ext cx="309562"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54278" name="Line 12"/>
          <p:cNvSpPr/>
          <p:nvPr/>
        </p:nvSpPr>
        <p:spPr>
          <a:xfrm>
            <a:off x="2570163" y="2968625"/>
            <a:ext cx="0" cy="284163"/>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54279" name="Line 13"/>
          <p:cNvSpPr/>
          <p:nvPr/>
        </p:nvSpPr>
        <p:spPr>
          <a:xfrm>
            <a:off x="2570163" y="3252788"/>
            <a:ext cx="614362"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54280" name="Line 14"/>
          <p:cNvSpPr/>
          <p:nvPr/>
        </p:nvSpPr>
        <p:spPr>
          <a:xfrm flipV="1">
            <a:off x="3184525" y="2968625"/>
            <a:ext cx="0" cy="284163"/>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54281" name="Line 15"/>
          <p:cNvSpPr/>
          <p:nvPr/>
        </p:nvSpPr>
        <p:spPr>
          <a:xfrm>
            <a:off x="3184525" y="2968625"/>
            <a:ext cx="288925"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54282" name="Line 16"/>
          <p:cNvSpPr/>
          <p:nvPr/>
        </p:nvSpPr>
        <p:spPr>
          <a:xfrm>
            <a:off x="3484563" y="2968625"/>
            <a:ext cx="0" cy="284163"/>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54283" name="Line 17"/>
          <p:cNvSpPr/>
          <p:nvPr/>
        </p:nvSpPr>
        <p:spPr>
          <a:xfrm>
            <a:off x="3484563" y="3252788"/>
            <a:ext cx="268287"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54284" name="Line 18"/>
          <p:cNvSpPr/>
          <p:nvPr/>
        </p:nvSpPr>
        <p:spPr>
          <a:xfrm flipH="1" flipV="1">
            <a:off x="3740150" y="2955925"/>
            <a:ext cx="0" cy="320675"/>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54285" name="Line 19"/>
          <p:cNvSpPr/>
          <p:nvPr/>
        </p:nvSpPr>
        <p:spPr>
          <a:xfrm>
            <a:off x="3740150" y="2955925"/>
            <a:ext cx="219075"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54286" name="Line 20"/>
          <p:cNvSpPr/>
          <p:nvPr/>
        </p:nvSpPr>
        <p:spPr>
          <a:xfrm>
            <a:off x="3965575" y="2965450"/>
            <a:ext cx="309563"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54287" name="Line 21"/>
          <p:cNvSpPr/>
          <p:nvPr/>
        </p:nvSpPr>
        <p:spPr>
          <a:xfrm>
            <a:off x="4283075" y="2965450"/>
            <a:ext cx="0" cy="284163"/>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54288" name="Line 22"/>
          <p:cNvSpPr/>
          <p:nvPr/>
        </p:nvSpPr>
        <p:spPr>
          <a:xfrm>
            <a:off x="4283075" y="3249613"/>
            <a:ext cx="327025"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54289" name="Line 23"/>
          <p:cNvSpPr/>
          <p:nvPr/>
        </p:nvSpPr>
        <p:spPr>
          <a:xfrm flipV="1">
            <a:off x="4600575" y="2965450"/>
            <a:ext cx="0" cy="284163"/>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54290" name="Line 24"/>
          <p:cNvSpPr/>
          <p:nvPr/>
        </p:nvSpPr>
        <p:spPr>
          <a:xfrm>
            <a:off x="4600575" y="2965450"/>
            <a:ext cx="288925"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54291" name="Line 25"/>
          <p:cNvSpPr/>
          <p:nvPr/>
        </p:nvSpPr>
        <p:spPr>
          <a:xfrm>
            <a:off x="4900613" y="2967038"/>
            <a:ext cx="0" cy="282575"/>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54292" name="Line 26"/>
          <p:cNvSpPr/>
          <p:nvPr/>
        </p:nvSpPr>
        <p:spPr>
          <a:xfrm>
            <a:off x="4900613" y="3249613"/>
            <a:ext cx="268287"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54293" name="Line 27"/>
          <p:cNvSpPr/>
          <p:nvPr/>
        </p:nvSpPr>
        <p:spPr>
          <a:xfrm flipH="1" flipV="1">
            <a:off x="5156200" y="2952750"/>
            <a:ext cx="0" cy="322263"/>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54294" name="Line 28"/>
          <p:cNvSpPr/>
          <p:nvPr/>
        </p:nvSpPr>
        <p:spPr>
          <a:xfrm>
            <a:off x="5156200" y="2952750"/>
            <a:ext cx="219075"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54295" name="Line 29"/>
          <p:cNvSpPr/>
          <p:nvPr/>
        </p:nvSpPr>
        <p:spPr>
          <a:xfrm>
            <a:off x="5459413" y="2941638"/>
            <a:ext cx="311150"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54296" name="Line 30"/>
          <p:cNvSpPr/>
          <p:nvPr/>
        </p:nvSpPr>
        <p:spPr>
          <a:xfrm>
            <a:off x="5776913" y="2941638"/>
            <a:ext cx="0" cy="284162"/>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54297" name="Line 31"/>
          <p:cNvSpPr/>
          <p:nvPr/>
        </p:nvSpPr>
        <p:spPr>
          <a:xfrm>
            <a:off x="5776913" y="3225800"/>
            <a:ext cx="614362"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54298" name="Line 32"/>
          <p:cNvSpPr/>
          <p:nvPr/>
        </p:nvSpPr>
        <p:spPr>
          <a:xfrm flipV="1">
            <a:off x="6391275" y="2941638"/>
            <a:ext cx="0" cy="284162"/>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54299" name="Line 33"/>
          <p:cNvSpPr/>
          <p:nvPr/>
        </p:nvSpPr>
        <p:spPr>
          <a:xfrm>
            <a:off x="6391275" y="2941638"/>
            <a:ext cx="288925"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54300" name="Line 34"/>
          <p:cNvSpPr/>
          <p:nvPr/>
        </p:nvSpPr>
        <p:spPr>
          <a:xfrm>
            <a:off x="6691313" y="2941638"/>
            <a:ext cx="0" cy="284162"/>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54301" name="Line 35"/>
          <p:cNvSpPr/>
          <p:nvPr/>
        </p:nvSpPr>
        <p:spPr>
          <a:xfrm>
            <a:off x="6691313" y="3225800"/>
            <a:ext cx="268287"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54302" name="Line 36"/>
          <p:cNvSpPr/>
          <p:nvPr/>
        </p:nvSpPr>
        <p:spPr>
          <a:xfrm flipH="1" flipV="1">
            <a:off x="6948488" y="2928938"/>
            <a:ext cx="0" cy="320675"/>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54303" name="Line 37"/>
          <p:cNvSpPr/>
          <p:nvPr/>
        </p:nvSpPr>
        <p:spPr>
          <a:xfrm>
            <a:off x="6948488" y="2928938"/>
            <a:ext cx="219075"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grpSp>
        <p:nvGrpSpPr>
          <p:cNvPr id="54304" name="Group 88"/>
          <p:cNvGrpSpPr/>
          <p:nvPr/>
        </p:nvGrpSpPr>
        <p:grpSpPr>
          <a:xfrm>
            <a:off x="2236788" y="4448175"/>
            <a:ext cx="2355850" cy="1212850"/>
            <a:chOff x="1409" y="2802"/>
            <a:chExt cx="1484" cy="978"/>
          </a:xfrm>
        </p:grpSpPr>
        <p:grpSp>
          <p:nvGrpSpPr>
            <p:cNvPr id="54323" name="Group 38"/>
            <p:cNvGrpSpPr/>
            <p:nvPr/>
          </p:nvGrpSpPr>
          <p:grpSpPr>
            <a:xfrm>
              <a:off x="1409" y="2802"/>
              <a:ext cx="1170" cy="202"/>
              <a:chOff x="497" y="3034"/>
              <a:chExt cx="1348" cy="238"/>
            </a:xfrm>
          </p:grpSpPr>
          <p:sp>
            <p:nvSpPr>
              <p:cNvPr id="54345" name="Line 39"/>
              <p:cNvSpPr/>
              <p:nvPr/>
            </p:nvSpPr>
            <p:spPr>
              <a:xfrm>
                <a:off x="497" y="3043"/>
                <a:ext cx="245"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54346" name="Line 40"/>
              <p:cNvSpPr/>
              <p:nvPr/>
            </p:nvSpPr>
            <p:spPr>
              <a:xfrm>
                <a:off x="748" y="3043"/>
                <a:ext cx="0" cy="211"/>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54347" name="Line 41"/>
              <p:cNvSpPr/>
              <p:nvPr/>
            </p:nvSpPr>
            <p:spPr>
              <a:xfrm>
                <a:off x="748" y="3254"/>
                <a:ext cx="485"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54348" name="Line 42"/>
              <p:cNvSpPr/>
              <p:nvPr/>
            </p:nvSpPr>
            <p:spPr>
              <a:xfrm flipV="1">
                <a:off x="1233" y="3043"/>
                <a:ext cx="0" cy="211"/>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54349" name="Line 43"/>
              <p:cNvSpPr/>
              <p:nvPr/>
            </p:nvSpPr>
            <p:spPr>
              <a:xfrm>
                <a:off x="1233" y="3043"/>
                <a:ext cx="228"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54350" name="Line 44"/>
              <p:cNvSpPr/>
              <p:nvPr/>
            </p:nvSpPr>
            <p:spPr>
              <a:xfrm>
                <a:off x="1470" y="3044"/>
                <a:ext cx="0" cy="21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54351" name="Line 45"/>
              <p:cNvSpPr/>
              <p:nvPr/>
            </p:nvSpPr>
            <p:spPr>
              <a:xfrm>
                <a:off x="1470" y="3254"/>
                <a:ext cx="211"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54352" name="Line 46"/>
              <p:cNvSpPr/>
              <p:nvPr/>
            </p:nvSpPr>
            <p:spPr>
              <a:xfrm flipH="1" flipV="1">
                <a:off x="1672" y="3034"/>
                <a:ext cx="0" cy="238"/>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54353" name="Line 47"/>
              <p:cNvSpPr/>
              <p:nvPr/>
            </p:nvSpPr>
            <p:spPr>
              <a:xfrm>
                <a:off x="1672" y="3034"/>
                <a:ext cx="173"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grpSp>
        <p:grpSp>
          <p:nvGrpSpPr>
            <p:cNvPr id="54324" name="Group 48"/>
            <p:cNvGrpSpPr/>
            <p:nvPr/>
          </p:nvGrpSpPr>
          <p:grpSpPr>
            <a:xfrm>
              <a:off x="1817" y="3578"/>
              <a:ext cx="1076" cy="202"/>
              <a:chOff x="3029" y="3014"/>
              <a:chExt cx="1348" cy="238"/>
            </a:xfrm>
          </p:grpSpPr>
          <p:sp>
            <p:nvSpPr>
              <p:cNvPr id="54336" name="Line 49"/>
              <p:cNvSpPr/>
              <p:nvPr/>
            </p:nvSpPr>
            <p:spPr>
              <a:xfrm>
                <a:off x="3029" y="3023"/>
                <a:ext cx="245"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54337" name="Line 50"/>
              <p:cNvSpPr/>
              <p:nvPr/>
            </p:nvSpPr>
            <p:spPr>
              <a:xfrm>
                <a:off x="3280" y="3023"/>
                <a:ext cx="0" cy="211"/>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54338" name="Line 51"/>
              <p:cNvSpPr/>
              <p:nvPr/>
            </p:nvSpPr>
            <p:spPr>
              <a:xfrm>
                <a:off x="3280" y="3234"/>
                <a:ext cx="485"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54339" name="Line 52"/>
              <p:cNvSpPr/>
              <p:nvPr/>
            </p:nvSpPr>
            <p:spPr>
              <a:xfrm flipV="1">
                <a:off x="3765" y="3023"/>
                <a:ext cx="0" cy="211"/>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54340" name="Line 53"/>
              <p:cNvSpPr/>
              <p:nvPr/>
            </p:nvSpPr>
            <p:spPr>
              <a:xfrm>
                <a:off x="3765" y="3023"/>
                <a:ext cx="228"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54341" name="Line 54"/>
              <p:cNvSpPr/>
              <p:nvPr/>
            </p:nvSpPr>
            <p:spPr>
              <a:xfrm>
                <a:off x="4002" y="3024"/>
                <a:ext cx="0" cy="21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54342" name="Line 55"/>
              <p:cNvSpPr/>
              <p:nvPr/>
            </p:nvSpPr>
            <p:spPr>
              <a:xfrm>
                <a:off x="4002" y="3234"/>
                <a:ext cx="211"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54343" name="Line 56"/>
              <p:cNvSpPr/>
              <p:nvPr/>
            </p:nvSpPr>
            <p:spPr>
              <a:xfrm flipH="1" flipV="1">
                <a:off x="4204" y="3014"/>
                <a:ext cx="0" cy="238"/>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54344" name="Line 57"/>
              <p:cNvSpPr/>
              <p:nvPr/>
            </p:nvSpPr>
            <p:spPr>
              <a:xfrm>
                <a:off x="4204" y="3014"/>
                <a:ext cx="173"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grpSp>
        <p:grpSp>
          <p:nvGrpSpPr>
            <p:cNvPr id="54325" name="Group 58"/>
            <p:cNvGrpSpPr/>
            <p:nvPr/>
          </p:nvGrpSpPr>
          <p:grpSpPr>
            <a:xfrm>
              <a:off x="1613" y="3213"/>
              <a:ext cx="1105" cy="202"/>
              <a:chOff x="1671" y="3139"/>
              <a:chExt cx="1330" cy="238"/>
            </a:xfrm>
          </p:grpSpPr>
          <p:sp>
            <p:nvSpPr>
              <p:cNvPr id="54326" name="Line 59"/>
              <p:cNvSpPr/>
              <p:nvPr/>
            </p:nvSpPr>
            <p:spPr>
              <a:xfrm>
                <a:off x="1671" y="3148"/>
                <a:ext cx="245"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54327" name="Line 60"/>
              <p:cNvSpPr/>
              <p:nvPr/>
            </p:nvSpPr>
            <p:spPr>
              <a:xfrm>
                <a:off x="1922" y="3148"/>
                <a:ext cx="0" cy="211"/>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54328" name="Line 61"/>
              <p:cNvSpPr/>
              <p:nvPr/>
            </p:nvSpPr>
            <p:spPr>
              <a:xfrm>
                <a:off x="1922" y="3359"/>
                <a:ext cx="258"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54329" name="Line 62"/>
              <p:cNvSpPr/>
              <p:nvPr/>
            </p:nvSpPr>
            <p:spPr>
              <a:xfrm flipV="1">
                <a:off x="2389" y="3148"/>
                <a:ext cx="0" cy="211"/>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54330" name="Line 63"/>
              <p:cNvSpPr/>
              <p:nvPr/>
            </p:nvSpPr>
            <p:spPr>
              <a:xfrm>
                <a:off x="2389" y="3148"/>
                <a:ext cx="228"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54331" name="Line 64"/>
              <p:cNvSpPr/>
              <p:nvPr/>
            </p:nvSpPr>
            <p:spPr>
              <a:xfrm>
                <a:off x="2626" y="3149"/>
                <a:ext cx="0" cy="21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54332" name="Line 65"/>
              <p:cNvSpPr/>
              <p:nvPr/>
            </p:nvSpPr>
            <p:spPr>
              <a:xfrm>
                <a:off x="2626" y="3359"/>
                <a:ext cx="211"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54333" name="Line 66"/>
              <p:cNvSpPr/>
              <p:nvPr/>
            </p:nvSpPr>
            <p:spPr>
              <a:xfrm flipH="1" flipV="1">
                <a:off x="2828" y="3139"/>
                <a:ext cx="0" cy="238"/>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54334" name="Line 67"/>
              <p:cNvSpPr/>
              <p:nvPr/>
            </p:nvSpPr>
            <p:spPr>
              <a:xfrm>
                <a:off x="2828" y="3139"/>
                <a:ext cx="173"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54335" name="Line 68"/>
              <p:cNvSpPr/>
              <p:nvPr/>
            </p:nvSpPr>
            <p:spPr>
              <a:xfrm>
                <a:off x="2167" y="3357"/>
                <a:ext cx="236" cy="0"/>
              </a:xfrm>
              <a:prstGeom prst="line">
                <a:avLst/>
              </a:prstGeom>
              <a:ln w="38100" cap="flat" cmpd="sng">
                <a:solidFill>
                  <a:srgbClr val="0000FF"/>
                </a:solidFill>
                <a:prstDash val="sysDot"/>
                <a:headEnd type="none" w="med" len="med"/>
                <a:tailEnd type="none" w="med" len="med"/>
              </a:ln>
            </p:spPr>
            <p:txBody>
              <a:bodyPr/>
              <a:lstStyle/>
              <a:p>
                <a:endParaRPr lang="zh-CN" altLang="en-US"/>
              </a:p>
            </p:txBody>
          </p:sp>
        </p:grpSp>
      </p:grpSp>
      <p:sp>
        <p:nvSpPr>
          <p:cNvPr id="54305" name="Line 69"/>
          <p:cNvSpPr/>
          <p:nvPr/>
        </p:nvSpPr>
        <p:spPr>
          <a:xfrm flipH="1">
            <a:off x="2233613" y="1793875"/>
            <a:ext cx="0" cy="140335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4306" name="Line 70"/>
          <p:cNvSpPr/>
          <p:nvPr/>
        </p:nvSpPr>
        <p:spPr>
          <a:xfrm flipH="1">
            <a:off x="5405438" y="2293938"/>
            <a:ext cx="0" cy="935037"/>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4307" name="Line 71"/>
          <p:cNvSpPr/>
          <p:nvPr/>
        </p:nvSpPr>
        <p:spPr>
          <a:xfrm>
            <a:off x="7210425" y="1882775"/>
            <a:ext cx="0" cy="1439863"/>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4308" name="Line 72"/>
          <p:cNvSpPr/>
          <p:nvPr/>
        </p:nvSpPr>
        <p:spPr>
          <a:xfrm flipV="1">
            <a:off x="2243138" y="2746375"/>
            <a:ext cx="1760537" cy="0"/>
          </a:xfrm>
          <a:prstGeom prst="line">
            <a:avLst/>
          </a:prstGeom>
          <a:ln w="9525" cap="flat" cmpd="sng">
            <a:solidFill>
              <a:schemeClr val="tx1"/>
            </a:solidFill>
            <a:prstDash val="solid"/>
            <a:headEnd type="triangle" w="med" len="lg"/>
            <a:tailEnd type="triangle" w="med" len="lg"/>
          </a:ln>
        </p:spPr>
        <p:txBody>
          <a:bodyPr/>
          <a:lstStyle/>
          <a:p>
            <a:endParaRPr lang="zh-CN" altLang="en-US"/>
          </a:p>
        </p:txBody>
      </p:sp>
      <p:sp>
        <p:nvSpPr>
          <p:cNvPr id="54309" name="Line 73"/>
          <p:cNvSpPr/>
          <p:nvPr/>
        </p:nvSpPr>
        <p:spPr>
          <a:xfrm>
            <a:off x="3976688" y="2527300"/>
            <a:ext cx="0" cy="719138"/>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4310" name="Line 74"/>
          <p:cNvSpPr/>
          <p:nvPr/>
        </p:nvSpPr>
        <p:spPr>
          <a:xfrm flipV="1">
            <a:off x="2287588" y="1941513"/>
            <a:ext cx="4933950" cy="0"/>
          </a:xfrm>
          <a:prstGeom prst="line">
            <a:avLst/>
          </a:prstGeom>
          <a:ln w="9525" cap="flat" cmpd="sng">
            <a:solidFill>
              <a:schemeClr val="tx1"/>
            </a:solidFill>
            <a:prstDash val="solid"/>
            <a:headEnd type="triangle" w="med" len="lg"/>
            <a:tailEnd type="triangle" w="med" len="lg"/>
          </a:ln>
        </p:spPr>
        <p:txBody>
          <a:bodyPr/>
          <a:lstStyle/>
          <a:p>
            <a:endParaRPr lang="zh-CN" altLang="en-US"/>
          </a:p>
        </p:txBody>
      </p:sp>
      <p:sp>
        <p:nvSpPr>
          <p:cNvPr id="54311" name="Line 75"/>
          <p:cNvSpPr/>
          <p:nvPr/>
        </p:nvSpPr>
        <p:spPr>
          <a:xfrm>
            <a:off x="2243138" y="2374900"/>
            <a:ext cx="3182937" cy="0"/>
          </a:xfrm>
          <a:prstGeom prst="line">
            <a:avLst/>
          </a:prstGeom>
          <a:ln w="9525" cap="flat" cmpd="sng">
            <a:solidFill>
              <a:schemeClr val="tx1"/>
            </a:solidFill>
            <a:prstDash val="solid"/>
            <a:headEnd type="triangle" w="med" len="lg"/>
            <a:tailEnd type="triangle" w="med" len="lg"/>
          </a:ln>
        </p:spPr>
        <p:txBody>
          <a:bodyPr/>
          <a:lstStyle/>
          <a:p>
            <a:endParaRPr lang="zh-CN" altLang="en-US"/>
          </a:p>
        </p:txBody>
      </p:sp>
      <p:sp>
        <p:nvSpPr>
          <p:cNvPr id="54312" name="Line 76"/>
          <p:cNvSpPr/>
          <p:nvPr/>
        </p:nvSpPr>
        <p:spPr>
          <a:xfrm flipH="1">
            <a:off x="4572000" y="4292600"/>
            <a:ext cx="0" cy="1749425"/>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4313" name="Line 77"/>
          <p:cNvSpPr/>
          <p:nvPr/>
        </p:nvSpPr>
        <p:spPr>
          <a:xfrm>
            <a:off x="2195513" y="5795963"/>
            <a:ext cx="2384425" cy="0"/>
          </a:xfrm>
          <a:prstGeom prst="line">
            <a:avLst/>
          </a:prstGeom>
          <a:ln w="9525" cap="flat" cmpd="sng">
            <a:solidFill>
              <a:schemeClr val="tx1"/>
            </a:solidFill>
            <a:prstDash val="solid"/>
            <a:headEnd type="triangle" w="med" len="lg"/>
            <a:tailEnd type="triangle" w="med" len="lg"/>
          </a:ln>
        </p:spPr>
        <p:txBody>
          <a:bodyPr/>
          <a:lstStyle/>
          <a:p>
            <a:endParaRPr lang="zh-CN" altLang="en-US"/>
          </a:p>
        </p:txBody>
      </p:sp>
      <p:sp>
        <p:nvSpPr>
          <p:cNvPr id="54314" name="Text Box 79"/>
          <p:cNvSpPr txBox="1"/>
          <p:nvPr/>
        </p:nvSpPr>
        <p:spPr>
          <a:xfrm>
            <a:off x="3402013" y="1958975"/>
            <a:ext cx="336550" cy="396875"/>
          </a:xfrm>
          <a:prstGeom prst="rect">
            <a:avLst/>
          </a:prstGeom>
          <a:noFill/>
          <a:ln w="9525">
            <a:noFill/>
          </a:ln>
        </p:spPr>
        <p:txBody>
          <a:bodyPr wrap="none">
            <a:spAutoFit/>
          </a:bodyPr>
          <a:lstStyle/>
          <a:p>
            <a:pPr eaLnBrk="0" hangingPunct="0"/>
            <a:r>
              <a:rPr lang="en-US" altLang="zh-CN" sz="2000" b="0" dirty="0">
                <a:latin typeface="Times New Roman" panose="02020603050405020304" pitchFamily="18" charset="0"/>
              </a:rPr>
              <a:t>t</a:t>
            </a:r>
            <a:r>
              <a:rPr lang="en-US" altLang="zh-CN" sz="2000" b="0" baseline="-25000" dirty="0">
                <a:latin typeface="Times New Roman" panose="02020603050405020304" pitchFamily="18" charset="0"/>
              </a:rPr>
              <a:t>2</a:t>
            </a:r>
          </a:p>
        </p:txBody>
      </p:sp>
      <p:sp>
        <p:nvSpPr>
          <p:cNvPr id="54315" name="Text Box 80"/>
          <p:cNvSpPr txBox="1"/>
          <p:nvPr/>
        </p:nvSpPr>
        <p:spPr>
          <a:xfrm>
            <a:off x="2697163" y="2316163"/>
            <a:ext cx="336550" cy="396875"/>
          </a:xfrm>
          <a:prstGeom prst="rect">
            <a:avLst/>
          </a:prstGeom>
          <a:noFill/>
          <a:ln w="9525">
            <a:noFill/>
          </a:ln>
        </p:spPr>
        <p:txBody>
          <a:bodyPr wrap="none">
            <a:spAutoFit/>
          </a:bodyPr>
          <a:lstStyle/>
          <a:p>
            <a:pPr eaLnBrk="0" hangingPunct="0"/>
            <a:r>
              <a:rPr lang="en-US" altLang="zh-CN" sz="2000" b="0" dirty="0">
                <a:latin typeface="Times New Roman" panose="02020603050405020304" pitchFamily="18" charset="0"/>
              </a:rPr>
              <a:t>t</a:t>
            </a:r>
            <a:r>
              <a:rPr lang="en-US" altLang="zh-CN" sz="2000" b="0" baseline="-25000" dirty="0">
                <a:latin typeface="Times New Roman" panose="02020603050405020304" pitchFamily="18" charset="0"/>
              </a:rPr>
              <a:t>1</a:t>
            </a:r>
          </a:p>
        </p:txBody>
      </p:sp>
      <p:sp>
        <p:nvSpPr>
          <p:cNvPr id="54316" name="Text Box 81"/>
          <p:cNvSpPr txBox="1"/>
          <p:nvPr/>
        </p:nvSpPr>
        <p:spPr>
          <a:xfrm>
            <a:off x="2536825" y="5734050"/>
            <a:ext cx="1352550" cy="396875"/>
          </a:xfrm>
          <a:prstGeom prst="rect">
            <a:avLst/>
          </a:prstGeom>
          <a:noFill/>
          <a:ln w="9525">
            <a:noFill/>
          </a:ln>
        </p:spPr>
        <p:txBody>
          <a:bodyPr wrap="none">
            <a:spAutoFit/>
          </a:bodyPr>
          <a:lstStyle/>
          <a:p>
            <a:pPr eaLnBrk="0" hangingPunct="0"/>
            <a:r>
              <a:rPr lang="zh-CN" altLang="en-US" sz="2000" b="0" dirty="0">
                <a:latin typeface="Times New Roman" panose="02020603050405020304" pitchFamily="18" charset="0"/>
              </a:rPr>
              <a:t>完成时间</a:t>
            </a:r>
            <a:r>
              <a:rPr lang="en-US" altLang="zh-CN" sz="2000" b="0" dirty="0">
                <a:latin typeface="Times New Roman" panose="02020603050405020304" pitchFamily="18" charset="0"/>
              </a:rPr>
              <a:t>t</a:t>
            </a:r>
            <a:r>
              <a:rPr lang="en-US" altLang="zh-CN" sz="2000" b="0" baseline="-25000" dirty="0">
                <a:latin typeface="Times New Roman" panose="02020603050405020304" pitchFamily="18" charset="0"/>
              </a:rPr>
              <a:t>4</a:t>
            </a:r>
          </a:p>
        </p:txBody>
      </p:sp>
      <p:sp>
        <p:nvSpPr>
          <p:cNvPr id="54317" name="Text Box 82"/>
          <p:cNvSpPr txBox="1"/>
          <p:nvPr/>
        </p:nvSpPr>
        <p:spPr>
          <a:xfrm>
            <a:off x="2195513" y="3500438"/>
            <a:ext cx="3024187" cy="429895"/>
          </a:xfrm>
          <a:prstGeom prst="rect">
            <a:avLst/>
          </a:prstGeom>
          <a:noFill/>
          <a:ln w="9525">
            <a:noFill/>
          </a:ln>
        </p:spPr>
        <p:txBody>
          <a:bodyPr>
            <a:spAutoFit/>
          </a:bodyPr>
          <a:lstStyle/>
          <a:p>
            <a:r>
              <a:rPr lang="zh-CN" altLang="en-US" sz="2200" dirty="0">
                <a:solidFill>
                  <a:srgbClr val="FF0000"/>
                </a:solidFill>
                <a:latin typeface="微软雅黑" panose="020B0503020204020204" pitchFamily="34" charset="-122"/>
                <a:ea typeface="微软雅黑" panose="020B0503020204020204" pitchFamily="34" charset="-122"/>
              </a:rPr>
              <a:t>三个事务串行执行</a:t>
            </a:r>
          </a:p>
        </p:txBody>
      </p:sp>
      <p:sp>
        <p:nvSpPr>
          <p:cNvPr id="54318" name="Text Box 83"/>
          <p:cNvSpPr txBox="1"/>
          <p:nvPr/>
        </p:nvSpPr>
        <p:spPr>
          <a:xfrm>
            <a:off x="2195513" y="6343650"/>
            <a:ext cx="2673350" cy="429895"/>
          </a:xfrm>
          <a:prstGeom prst="rect">
            <a:avLst/>
          </a:prstGeom>
          <a:noFill/>
          <a:ln w="9525">
            <a:noFill/>
          </a:ln>
        </p:spPr>
        <p:txBody>
          <a:bodyPr>
            <a:spAutoFit/>
          </a:bodyPr>
          <a:lstStyle/>
          <a:p>
            <a:r>
              <a:rPr lang="zh-CN" altLang="en-US" sz="2200" dirty="0">
                <a:solidFill>
                  <a:srgbClr val="FF0000"/>
                </a:solidFill>
                <a:latin typeface="微软雅黑" panose="020B0503020204020204" pitchFamily="34" charset="-122"/>
                <a:ea typeface="微软雅黑" panose="020B0503020204020204" pitchFamily="34" charset="-122"/>
              </a:rPr>
              <a:t>三个事务并发执行</a:t>
            </a:r>
          </a:p>
        </p:txBody>
      </p:sp>
      <p:sp>
        <p:nvSpPr>
          <p:cNvPr id="54319" name="Rectangle 87"/>
          <p:cNvSpPr/>
          <p:nvPr/>
        </p:nvSpPr>
        <p:spPr>
          <a:xfrm>
            <a:off x="2051050" y="1484313"/>
            <a:ext cx="5329238" cy="2016125"/>
          </a:xfrm>
          <a:prstGeom prst="rect">
            <a:avLst/>
          </a:prstGeom>
          <a:noFill/>
          <a:ln w="28575" cap="flat" cmpd="sng">
            <a:solidFill>
              <a:srgbClr val="969696"/>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54320" name="Rectangle 89"/>
          <p:cNvSpPr/>
          <p:nvPr/>
        </p:nvSpPr>
        <p:spPr>
          <a:xfrm>
            <a:off x="1979613" y="4149725"/>
            <a:ext cx="3024187" cy="2016125"/>
          </a:xfrm>
          <a:prstGeom prst="rect">
            <a:avLst/>
          </a:prstGeom>
          <a:noFill/>
          <a:ln w="28575" cap="flat" cmpd="sng">
            <a:solidFill>
              <a:srgbClr val="969696"/>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54321" name="Line 69"/>
          <p:cNvSpPr/>
          <p:nvPr/>
        </p:nvSpPr>
        <p:spPr>
          <a:xfrm>
            <a:off x="2233613" y="4251325"/>
            <a:ext cx="3175" cy="1800225"/>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4322" name="Text Box 91"/>
          <p:cNvSpPr txBox="1"/>
          <p:nvPr/>
        </p:nvSpPr>
        <p:spPr>
          <a:xfrm>
            <a:off x="5219700" y="3644900"/>
            <a:ext cx="3744913" cy="3076575"/>
          </a:xfrm>
          <a:prstGeom prst="rect">
            <a:avLst/>
          </a:prstGeom>
          <a:noFill/>
          <a:ln w="28575" cap="flat" cmpd="sng">
            <a:solidFill>
              <a:srgbClr val="969696"/>
            </a:solidFill>
            <a:prstDash val="solid"/>
            <a:miter/>
            <a:headEnd type="none" w="med" len="med"/>
            <a:tailEnd type="none" w="med" len="med"/>
          </a:ln>
        </p:spPr>
        <p:txBody>
          <a:bodyPr rIns="0">
            <a:spAutoFit/>
          </a:bodyPr>
          <a:lstStyle/>
          <a:p>
            <a:pPr>
              <a:lnSpc>
                <a:spcPct val="115000"/>
              </a:lnSpc>
              <a:spcBef>
                <a:spcPct val="50000"/>
              </a:spcBef>
            </a:pPr>
            <a:r>
              <a:rPr lang="zh-CN" altLang="en-US" sz="2000" b="0" dirty="0">
                <a:latin typeface="微软雅黑" panose="020B0503020204020204" pitchFamily="34" charset="-122"/>
                <a:ea typeface="微软雅黑" panose="020B0503020204020204" pitchFamily="34" charset="-122"/>
                <a:cs typeface="微软雅黑" panose="020B0503020204020204" pitchFamily="34" charset="-122"/>
              </a:rPr>
              <a:t>因为</a:t>
            </a:r>
            <a:r>
              <a:rPr lang="en-US" altLang="zh-CN" sz="2000" b="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000" b="0" dirty="0">
                <a:latin typeface="微软雅黑" panose="020B0503020204020204" pitchFamily="34" charset="-122"/>
                <a:ea typeface="微软雅黑" panose="020B0503020204020204" pitchFamily="34" charset="-122"/>
                <a:cs typeface="微软雅黑" panose="020B0503020204020204" pitchFamily="34" charset="-122"/>
              </a:rPr>
              <a:t>个组件的速度很不协调，</a:t>
            </a:r>
            <a:r>
              <a:rPr lang="en-US" altLang="zh-CN" sz="2000" b="0" dirty="0">
                <a:latin typeface="微软雅黑" panose="020B0503020204020204" pitchFamily="34" charset="-122"/>
                <a:ea typeface="微软雅黑" panose="020B0503020204020204" pitchFamily="34" charset="-122"/>
                <a:cs typeface="微软雅黑" panose="020B0503020204020204" pitchFamily="34" charset="-122"/>
              </a:rPr>
              <a:t>CPU</a:t>
            </a:r>
            <a:r>
              <a:rPr lang="zh-CN" altLang="en-US" sz="2000" b="0" dirty="0">
                <a:latin typeface="微软雅黑" panose="020B0503020204020204" pitchFamily="34" charset="-122"/>
                <a:ea typeface="微软雅黑" panose="020B0503020204020204" pitchFamily="34" charset="-122"/>
                <a:cs typeface="微软雅黑" panose="020B0503020204020204" pitchFamily="34" charset="-122"/>
              </a:rPr>
              <a:t>发出一个数据访问指令，内存和磁盘要半天才有响应结果，这段时间</a:t>
            </a:r>
            <a:r>
              <a:rPr lang="en-US" altLang="zh-CN" sz="2000" b="0" dirty="0">
                <a:latin typeface="微软雅黑" panose="020B0503020204020204" pitchFamily="34" charset="-122"/>
                <a:ea typeface="微软雅黑" panose="020B0503020204020204" pitchFamily="34" charset="-122"/>
                <a:cs typeface="微软雅黑" panose="020B0503020204020204" pitchFamily="34" charset="-122"/>
              </a:rPr>
              <a:t>CPU</a:t>
            </a:r>
            <a:r>
              <a:rPr lang="zh-CN" altLang="en-US" sz="2000" b="0" dirty="0">
                <a:latin typeface="微软雅黑" panose="020B0503020204020204" pitchFamily="34" charset="-122"/>
                <a:ea typeface="微软雅黑" panose="020B0503020204020204" pitchFamily="34" charset="-122"/>
                <a:cs typeface="微软雅黑" panose="020B0503020204020204" pitchFamily="34" charset="-122"/>
              </a:rPr>
              <a:t>就空闲下来了。</a:t>
            </a:r>
          </a:p>
          <a:p>
            <a:pPr>
              <a:lnSpc>
                <a:spcPct val="115000"/>
              </a:lnSpc>
              <a:spcBef>
                <a:spcPct val="50000"/>
              </a:spcBef>
            </a:pPr>
            <a:r>
              <a:rPr lang="zh-CN" altLang="en-US" sz="2000" b="0" dirty="0">
                <a:latin typeface="微软雅黑" panose="020B0503020204020204" pitchFamily="34" charset="-122"/>
                <a:ea typeface="微软雅黑" panose="020B0503020204020204" pitchFamily="34" charset="-122"/>
                <a:cs typeface="微软雅黑" panose="020B0503020204020204" pitchFamily="34" charset="-122"/>
              </a:rPr>
              <a:t>我们在家里做菜也是这样，一个人同时做几样菜：一样菜要煮一段时间时，人就可去切另一样菜。效率大大提高。</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a:xfrm>
            <a:off x="1244600" y="198438"/>
            <a:ext cx="7791450" cy="1143000"/>
          </a:xfrm>
        </p:spPr>
        <p:txBody>
          <a:bodyPr vert="horz" wrap="square" lIns="91440" tIns="45720" rIns="91440" bIns="45720" anchor="ctr"/>
          <a:lstStyle/>
          <a:p>
            <a:pPr eaLnBrk="1" hangingPunct="1"/>
            <a:r>
              <a:rPr lang="zh-CN" altLang="en-US" sz="4000" dirty="0">
                <a:latin typeface="微软雅黑" panose="020B0503020204020204" pitchFamily="34" charset="-122"/>
                <a:ea typeface="微软雅黑" panose="020B0503020204020204" pitchFamily="34" charset="-122"/>
                <a:cs typeface="微软雅黑" panose="020B0503020204020204" pitchFamily="34" charset="-122"/>
              </a:rPr>
              <a:t>并发处理</a:t>
            </a:r>
            <a:r>
              <a:rPr lang="en-US" altLang="zh-CN" sz="4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4000" dirty="0">
                <a:latin typeface="微软雅黑" panose="020B0503020204020204" pitchFamily="34" charset="-122"/>
                <a:ea typeface="微软雅黑" panose="020B0503020204020204" pitchFamily="34" charset="-122"/>
                <a:cs typeface="微软雅黑" panose="020B0503020204020204" pitchFamily="34" charset="-122"/>
              </a:rPr>
              <a:t>访问冲突</a:t>
            </a:r>
          </a:p>
        </p:txBody>
      </p:sp>
      <p:sp>
        <p:nvSpPr>
          <p:cNvPr id="55299" name="Text Box 3"/>
          <p:cNvSpPr txBox="1"/>
          <p:nvPr/>
        </p:nvSpPr>
        <p:spPr>
          <a:xfrm>
            <a:off x="107950" y="1436688"/>
            <a:ext cx="8893175" cy="937260"/>
          </a:xfrm>
          <a:prstGeom prst="rect">
            <a:avLst/>
          </a:prstGeom>
          <a:noFill/>
          <a:ln w="38100" cap="flat" cmpd="sng">
            <a:solidFill>
              <a:srgbClr val="969696"/>
            </a:solidFill>
            <a:prstDash val="solid"/>
            <a:miter/>
            <a:headEnd type="none" w="med" len="med"/>
            <a:tailEnd type="none" w="med" len="med"/>
          </a:ln>
        </p:spPr>
        <p:txBody>
          <a:bodyPr>
            <a:spAutoFit/>
          </a:bodyPr>
          <a:lstStyle/>
          <a:p>
            <a:pPr eaLnBrk="0" hangingPunct="0">
              <a:lnSpc>
                <a:spcPct val="125000"/>
              </a:lnSpc>
              <a:spcBef>
                <a:spcPct val="50000"/>
              </a:spcBef>
            </a:pP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rPr>
              <a:t>并发处理在获得</a:t>
            </a:r>
            <a:r>
              <a:rPr lang="zh-CN" altLang="en-US"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效率提升</a:t>
            </a: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rPr>
              <a:t>的同时，也引入了</a:t>
            </a:r>
            <a:r>
              <a:rPr lang="zh-CN" altLang="en-US"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访问冲突</a:t>
            </a: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rPr>
              <a:t>问题，导致数据的</a:t>
            </a:r>
            <a:r>
              <a:rPr lang="zh-CN" altLang="en-US"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不一致</a:t>
            </a: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不正确</a:t>
            </a: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rPr>
              <a:t>。例如，</a:t>
            </a:r>
            <a:r>
              <a:rPr lang="en-US" altLang="zh-CN" sz="2200" b="0" dirty="0">
                <a:latin typeface="微软雅黑" panose="020B0503020204020204" pitchFamily="34" charset="-122"/>
                <a:ea typeface="微软雅黑" panose="020B0503020204020204" pitchFamily="34" charset="-122"/>
                <a:cs typeface="微软雅黑" panose="020B0503020204020204" pitchFamily="34" charset="-122"/>
              </a:rPr>
              <a:t>A=100, B=200</a:t>
            </a:r>
          </a:p>
        </p:txBody>
      </p:sp>
      <p:grpSp>
        <p:nvGrpSpPr>
          <p:cNvPr id="260" name="组合 47"/>
          <p:cNvGrpSpPr/>
          <p:nvPr/>
        </p:nvGrpSpPr>
        <p:grpSpPr>
          <a:xfrm>
            <a:off x="9055" y="2999222"/>
            <a:ext cx="4043309" cy="3503813"/>
            <a:chOff x="2147" y="97134"/>
            <a:chExt cx="3237" cy="2334"/>
          </a:xfrm>
          <a:noFill/>
          <a:effectLst/>
        </p:grpSpPr>
        <p:sp>
          <p:nvSpPr>
            <p:cNvPr id="118788" name="矩形 3"/>
            <p:cNvSpPr/>
            <p:nvPr>
              <p:custDataLst>
                <p:tags r:id="rId4"/>
              </p:custDataLst>
            </p:nvPr>
          </p:nvSpPr>
          <p:spPr>
            <a:xfrm>
              <a:off x="2147" y="97134"/>
              <a:ext cx="1727" cy="2334"/>
            </a:xfrm>
            <a:prstGeom prst="rect">
              <a:avLst/>
            </a:prstGeom>
            <a:grpFill/>
            <a:ln w="9525" cap="flat" cmpd="sng">
              <a:solidFill>
                <a:srgbClr val="4F81BD"/>
              </a:solidFill>
              <a:prstDash val="solid"/>
              <a:miter/>
              <a:headEnd type="none" w="med" len="med"/>
              <a:tailEnd type="none" w="med" len="med"/>
            </a:ln>
            <a:effectLst/>
          </p:spPr>
          <p:txBody>
            <a:bodyPr wrap="square">
              <a:noAutofit/>
            </a:bodyPr>
            <a:lstStyle/>
            <a:p>
              <a:pPr algn="l">
                <a:lnSpc>
                  <a:spcPct val="90000"/>
                </a:lnSpc>
              </a:pP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 </a:t>
              </a:r>
              <a:r>
                <a:rPr lang="en-US" altLang="zh-CN" i="1"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T</a:t>
              </a:r>
              <a:r>
                <a:rPr lang="en-US" altLang="zh-CN" i="1" kern="1200" baseline="-250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1</a:t>
              </a: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a:t>
              </a:r>
              <a:endParaRPr lang="en-US" altLang="zh-CN" kern="100">
                <a:latin typeface="Times New Roman" panose="02020603050405020304"/>
                <a:ea typeface="宋体" panose="02010600030101010101" pitchFamily="2" charset="-122"/>
                <a:cs typeface="Times New Roman" panose="02020603050405020304"/>
                <a:sym typeface="Times New Roman" panose="02020603050405020304"/>
              </a:endParaRPr>
            </a:p>
            <a:p>
              <a:pPr algn="l">
                <a:lnSpc>
                  <a:spcPct val="90000"/>
                </a:lnSpc>
              </a:pPr>
              <a:r>
                <a:rPr lang="en-US" altLang="zh-CN" kern="100">
                  <a:latin typeface="Times New Roman" panose="02020603050405020304"/>
                  <a:ea typeface="宋体" panose="02010600030101010101" pitchFamily="2" charset="-122"/>
                  <a:cs typeface="Times New Roman" panose="02020603050405020304"/>
                  <a:sym typeface="Times New Roman" panose="02020603050405020304"/>
                </a:rPr>
                <a:t>①</a:t>
              </a: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 read </a:t>
              </a:r>
              <a:r>
                <a:rPr lang="en-US" altLang="zh-CN" i="1"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(A)</a:t>
              </a: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a:t>
              </a:r>
              <a:endParaRPr lang="en-US" altLang="zh-CN" kern="100">
                <a:latin typeface="Times New Roman" panose="02020603050405020304"/>
                <a:ea typeface="宋体" panose="02010600030101010101" pitchFamily="2" charset="-122"/>
                <a:cs typeface="Times New Roman" panose="02020603050405020304"/>
                <a:sym typeface="Times New Roman" panose="02020603050405020304"/>
              </a:endParaRPr>
            </a:p>
            <a:p>
              <a:pPr algn="l">
                <a:lnSpc>
                  <a:spcPct val="90000"/>
                </a:lnSpc>
              </a:pPr>
              <a:r>
                <a:rPr lang="en-US" altLang="zh-CN" kern="100">
                  <a:latin typeface="Times New Roman" panose="02020603050405020304"/>
                  <a:ea typeface="宋体" panose="02010600030101010101" pitchFamily="2" charset="-122"/>
                  <a:cs typeface="Times New Roman" panose="02020603050405020304"/>
                  <a:sym typeface="Times New Roman" panose="02020603050405020304"/>
                </a:rPr>
                <a:t>②</a:t>
              </a: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 read </a:t>
              </a:r>
              <a:r>
                <a:rPr lang="en-US" altLang="zh-CN" i="1"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(B)</a:t>
              </a: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a:t>
              </a:r>
              <a:endParaRPr lang="en-US" altLang="zh-CN" kern="100">
                <a:latin typeface="Times New Roman" panose="02020603050405020304"/>
                <a:ea typeface="宋体" panose="02010600030101010101" pitchFamily="2" charset="-122"/>
                <a:cs typeface="Times New Roman" panose="02020603050405020304"/>
                <a:sym typeface="Times New Roman" panose="02020603050405020304"/>
              </a:endParaRPr>
            </a:p>
            <a:p>
              <a:pPr algn="l">
                <a:lnSpc>
                  <a:spcPct val="90000"/>
                </a:lnSpc>
              </a:pPr>
              <a:r>
                <a:rPr lang="en-US" altLang="zh-CN" kern="100">
                  <a:latin typeface="Times New Roman" panose="02020603050405020304"/>
                  <a:ea typeface="宋体" panose="02010600030101010101" pitchFamily="2" charset="-122"/>
                  <a:cs typeface="Times New Roman" panose="02020603050405020304"/>
                  <a:sym typeface="Times New Roman" panose="02020603050405020304"/>
                </a:rPr>
                <a:t>③</a:t>
              </a: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 return </a:t>
              </a:r>
              <a:r>
                <a:rPr lang="en-US" altLang="zh-CN" i="1"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A+B</a:t>
              </a:r>
              <a:endParaRPr lang="en-US" altLang="zh-CN"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118789" name="Text Box 4"/>
            <p:cNvSpPr txBox="1"/>
            <p:nvPr>
              <p:custDataLst>
                <p:tags r:id="rId5"/>
              </p:custDataLst>
            </p:nvPr>
          </p:nvSpPr>
          <p:spPr>
            <a:xfrm>
              <a:off x="3874" y="97140"/>
              <a:ext cx="1510" cy="2328"/>
            </a:xfrm>
            <a:prstGeom prst="rect">
              <a:avLst/>
            </a:prstGeom>
            <a:grpFill/>
            <a:ln w="9525" cap="flat" cmpd="sng">
              <a:solidFill>
                <a:srgbClr val="000000"/>
              </a:solidFill>
              <a:prstDash val="solid"/>
              <a:miter/>
              <a:headEnd type="none" w="med" len="med"/>
              <a:tailEnd type="none" w="med" len="med"/>
            </a:ln>
            <a:effectLst/>
          </p:spPr>
          <p:txBody>
            <a:bodyPr wrap="square">
              <a:noAutofit/>
            </a:bodyPr>
            <a:lstStyle/>
            <a:p>
              <a:pPr algn="l"/>
              <a:r>
                <a:rPr lang="en-US" altLang="zh-CN" i="1"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T</a:t>
              </a:r>
              <a:r>
                <a:rPr lang="en-US" altLang="zh-CN" i="1" kern="1200" baseline="-250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2</a:t>
              </a: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a:t>
              </a:r>
            </a:p>
            <a:p>
              <a:pPr algn="l"/>
              <a:r>
                <a:rPr lang="en-US" altLang="zh-CN" kern="100">
                  <a:latin typeface="Times New Roman" panose="02020603050405020304"/>
                  <a:ea typeface="宋体" panose="02010600030101010101" pitchFamily="2" charset="-122"/>
                  <a:cs typeface="Times New Roman" panose="02020603050405020304"/>
                  <a:sym typeface="Times New Roman" panose="02020603050405020304"/>
                </a:rPr>
                <a:t>①</a:t>
              </a: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read </a:t>
              </a:r>
              <a:r>
                <a:rPr lang="en-US" altLang="zh-CN" i="1"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(A)</a:t>
              </a: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  </a:t>
              </a:r>
              <a:endParaRPr lang="en-US" altLang="zh-CN" kern="100">
                <a:latin typeface="Times New Roman" panose="02020603050405020304"/>
                <a:ea typeface="宋体" panose="02010600030101010101" pitchFamily="2" charset="-122"/>
                <a:cs typeface="Times New Roman" panose="02020603050405020304"/>
                <a:sym typeface="Times New Roman" panose="02020603050405020304"/>
              </a:endParaRPr>
            </a:p>
            <a:p>
              <a:pPr algn="l"/>
              <a:r>
                <a:rPr lang="en-US" altLang="zh-CN" kern="100">
                  <a:latin typeface="Times New Roman" panose="02020603050405020304"/>
                  <a:ea typeface="宋体" panose="02010600030101010101" pitchFamily="2" charset="-122"/>
                  <a:cs typeface="Times New Roman" panose="02020603050405020304"/>
                  <a:sym typeface="Times New Roman" panose="02020603050405020304"/>
                </a:rPr>
                <a:t>②</a:t>
              </a: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 A = A+50; </a:t>
              </a:r>
              <a:endParaRPr lang="en-US" altLang="zh-CN" kern="100">
                <a:latin typeface="Times New Roman" panose="02020603050405020304"/>
                <a:ea typeface="宋体" panose="02010600030101010101" pitchFamily="2" charset="-122"/>
                <a:cs typeface="Times New Roman" panose="02020603050405020304"/>
                <a:sym typeface="Times New Roman" panose="02020603050405020304"/>
              </a:endParaRPr>
            </a:p>
            <a:p>
              <a:pPr algn="l"/>
              <a:r>
                <a:rPr lang="en-US" altLang="zh-CN" kern="100">
                  <a:latin typeface="Times New Roman" panose="02020603050405020304"/>
                  <a:ea typeface="宋体" panose="02010600030101010101" pitchFamily="2" charset="-122"/>
                  <a:cs typeface="Times New Roman" panose="02020603050405020304"/>
                  <a:sym typeface="Times New Roman" panose="02020603050405020304"/>
                </a:rPr>
                <a:t>③</a:t>
              </a: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 write(A);</a:t>
              </a:r>
              <a:endParaRPr lang="en-US" altLang="zh-CN" kern="100">
                <a:latin typeface="Times New Roman" panose="02020603050405020304"/>
                <a:ea typeface="宋体" panose="02010600030101010101" pitchFamily="2" charset="-122"/>
                <a:cs typeface="Times New Roman" panose="02020603050405020304"/>
                <a:sym typeface="Times New Roman" panose="02020603050405020304"/>
              </a:endParaRPr>
            </a:p>
            <a:p>
              <a:pPr algn="l"/>
              <a:r>
                <a:rPr lang="en-US" altLang="zh-CN" kern="100">
                  <a:latin typeface="Times New Roman" panose="02020603050405020304"/>
                  <a:ea typeface="宋体" panose="02010600030101010101" pitchFamily="2" charset="-122"/>
                  <a:cs typeface="Times New Roman" panose="02020603050405020304"/>
                  <a:sym typeface="Times New Roman" panose="02020603050405020304"/>
                </a:rPr>
                <a:t>④</a:t>
              </a: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read </a:t>
              </a:r>
              <a:r>
                <a:rPr lang="en-US" altLang="zh-CN" i="1"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(B)</a:t>
              </a: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  </a:t>
              </a:r>
              <a:endParaRPr lang="en-US" altLang="zh-CN" kern="100">
                <a:latin typeface="Times New Roman" panose="02020603050405020304"/>
                <a:ea typeface="宋体" panose="02010600030101010101" pitchFamily="2" charset="-122"/>
                <a:cs typeface="Times New Roman" panose="02020603050405020304"/>
                <a:sym typeface="Times New Roman" panose="02020603050405020304"/>
              </a:endParaRPr>
            </a:p>
            <a:p>
              <a:pPr algn="l"/>
              <a:r>
                <a:rPr lang="en-US" altLang="zh-CN" kern="100">
                  <a:latin typeface="Times New Roman" panose="02020603050405020304"/>
                  <a:ea typeface="宋体" panose="02010600030101010101" pitchFamily="2" charset="-122"/>
                  <a:cs typeface="Times New Roman" panose="02020603050405020304"/>
                  <a:sym typeface="Times New Roman" panose="02020603050405020304"/>
                </a:rPr>
                <a:t>⑤</a:t>
              </a: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B = B-50;</a:t>
              </a:r>
              <a:endParaRPr lang="en-US" altLang="zh-CN" kern="100">
                <a:latin typeface="Times New Roman" panose="02020603050405020304"/>
                <a:ea typeface="宋体" panose="02010600030101010101" pitchFamily="2" charset="-122"/>
                <a:cs typeface="Times New Roman" panose="02020603050405020304"/>
                <a:sym typeface="Times New Roman" panose="02020603050405020304"/>
              </a:endParaRPr>
            </a:p>
            <a:p>
              <a:pPr algn="l"/>
              <a:r>
                <a:rPr lang="en-US" altLang="zh-CN" kern="100">
                  <a:latin typeface="Times New Roman" panose="02020603050405020304"/>
                  <a:ea typeface="宋体" panose="02010600030101010101" pitchFamily="2" charset="-122"/>
                  <a:cs typeface="Times New Roman" panose="02020603050405020304"/>
                  <a:sym typeface="Times New Roman" panose="02020603050405020304"/>
                </a:rPr>
                <a:t>⑥</a:t>
              </a: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write(B);</a:t>
              </a:r>
              <a:endParaRPr lang="en-US" altLang="zh-CN" kern="100">
                <a:latin typeface="Times New Roman" panose="02020603050405020304"/>
                <a:ea typeface="宋体" panose="02010600030101010101" pitchFamily="2" charset="-122"/>
                <a:cs typeface="Times New Roman" panose="02020603050405020304"/>
                <a:sym typeface="Times New Roman" panose="02020603050405020304"/>
              </a:endParaRPr>
            </a:p>
          </p:txBody>
        </p:sp>
      </p:grpSp>
      <p:grpSp>
        <p:nvGrpSpPr>
          <p:cNvPr id="270" name="组合 53"/>
          <p:cNvGrpSpPr/>
          <p:nvPr/>
        </p:nvGrpSpPr>
        <p:grpSpPr>
          <a:xfrm>
            <a:off x="4572000" y="2780665"/>
            <a:ext cx="4276090" cy="3688080"/>
            <a:chOff x="5974" y="96087"/>
            <a:chExt cx="5610" cy="3851"/>
          </a:xfrm>
          <a:noFill/>
          <a:effectLst/>
        </p:grpSpPr>
        <p:sp>
          <p:nvSpPr>
            <p:cNvPr id="271" name="矩形 3"/>
            <p:cNvSpPr/>
            <p:nvPr>
              <p:custDataLst>
                <p:tags r:id="rId1"/>
              </p:custDataLst>
            </p:nvPr>
          </p:nvSpPr>
          <p:spPr>
            <a:xfrm>
              <a:off x="6089" y="96087"/>
              <a:ext cx="2921" cy="3851"/>
            </a:xfrm>
            <a:prstGeom prst="rect">
              <a:avLst/>
            </a:prstGeom>
            <a:grpFill/>
            <a:ln w="9525" cap="flat" cmpd="sng">
              <a:solidFill>
                <a:srgbClr val="000000"/>
              </a:solidFill>
              <a:prstDash val="solid"/>
              <a:miter/>
              <a:headEnd type="none" w="med" len="med"/>
              <a:tailEnd type="none" w="med" len="med"/>
            </a:ln>
            <a:effectLst/>
          </p:spPr>
          <p:txBody>
            <a:bodyPr vert="horz" wrap="square" anchor="t">
              <a:noAutofit/>
            </a:bodyPr>
            <a:lstStyle/>
            <a:p>
              <a:pPr algn="l">
                <a:lnSpc>
                  <a:spcPct val="100000"/>
                </a:lnSpc>
              </a:pPr>
              <a:r>
                <a:rPr lang="en-US" altLang="zh-CN" kern="100">
                  <a:latin typeface="Times New Roman" panose="02020603050405020304"/>
                  <a:ea typeface="宋体" panose="02010600030101010101" pitchFamily="2" charset="-122"/>
                  <a:cs typeface="Times New Roman" panose="02020603050405020304"/>
                  <a:sym typeface="Times New Roman" panose="02020603050405020304"/>
                </a:rPr>
                <a:t>①</a:t>
              </a: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 read </a:t>
              </a:r>
              <a:r>
                <a:rPr lang="en-US" altLang="zh-CN" i="1"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(A)</a:t>
              </a: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a:t>
              </a:r>
              <a:endParaRPr lang="en-US" altLang="zh-CN" kern="100">
                <a:latin typeface="Times New Roman" panose="02020603050405020304"/>
                <a:ea typeface="宋体" panose="02010600030101010101" pitchFamily="2" charset="-122"/>
                <a:cs typeface="Times New Roman" panose="02020603050405020304"/>
                <a:sym typeface="Times New Roman" panose="02020603050405020304"/>
              </a:endParaRPr>
            </a:p>
            <a:p>
              <a:pPr algn="l">
                <a:lnSpc>
                  <a:spcPct val="100000"/>
                </a:lnSpc>
              </a:pP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 </a:t>
              </a:r>
            </a:p>
            <a:p>
              <a:pPr algn="l">
                <a:lnSpc>
                  <a:spcPct val="100000"/>
                </a:lnSpc>
              </a:pP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 </a:t>
              </a:r>
            </a:p>
            <a:p>
              <a:pPr algn="l">
                <a:lnSpc>
                  <a:spcPct val="100000"/>
                </a:lnSpc>
              </a:pP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 </a:t>
              </a:r>
            </a:p>
            <a:p>
              <a:pPr algn="l">
                <a:lnSpc>
                  <a:spcPct val="100000"/>
                </a:lnSpc>
              </a:pP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 </a:t>
              </a:r>
            </a:p>
            <a:p>
              <a:pPr algn="l">
                <a:lnSpc>
                  <a:spcPct val="100000"/>
                </a:lnSpc>
              </a:pP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 </a:t>
              </a:r>
            </a:p>
            <a:p>
              <a:pPr algn="l">
                <a:lnSpc>
                  <a:spcPct val="100000"/>
                </a:lnSpc>
              </a:pP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 </a:t>
              </a:r>
            </a:p>
            <a:p>
              <a:pPr algn="l">
                <a:lnSpc>
                  <a:spcPct val="100000"/>
                </a:lnSpc>
              </a:pPr>
              <a:r>
                <a:rPr lang="en-US" altLang="zh-CN" kern="100">
                  <a:latin typeface="Times New Roman" panose="02020603050405020304"/>
                  <a:ea typeface="宋体" panose="02010600030101010101" pitchFamily="2" charset="-122"/>
                  <a:cs typeface="Times New Roman" panose="02020603050405020304"/>
                  <a:sym typeface="Times New Roman" panose="02020603050405020304"/>
                </a:rPr>
                <a:t>⑧</a:t>
              </a: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 read </a:t>
              </a:r>
              <a:r>
                <a:rPr lang="en-US" altLang="zh-CN" i="1"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(B)</a:t>
              </a: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a:t>
              </a:r>
              <a:endParaRPr lang="en-US" altLang="zh-CN" kern="100">
                <a:latin typeface="Times New Roman" panose="02020603050405020304"/>
                <a:ea typeface="宋体" panose="02010600030101010101" pitchFamily="2" charset="-122"/>
                <a:cs typeface="Times New Roman" panose="02020603050405020304"/>
                <a:sym typeface="Times New Roman" panose="02020603050405020304"/>
              </a:endParaRPr>
            </a:p>
            <a:p>
              <a:pPr algn="l">
                <a:lnSpc>
                  <a:spcPct val="100000"/>
                </a:lnSpc>
              </a:pPr>
              <a:r>
                <a:rPr lang="en-US" altLang="zh-CN" kern="100">
                  <a:latin typeface="Times New Roman" panose="02020603050405020304"/>
                  <a:ea typeface="宋体" panose="02010600030101010101" pitchFamily="2" charset="-122"/>
                  <a:cs typeface="Times New Roman" panose="02020603050405020304"/>
                  <a:sym typeface="Times New Roman" panose="02020603050405020304"/>
                </a:rPr>
                <a:t>⑨</a:t>
              </a: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 return </a:t>
              </a:r>
              <a:r>
                <a:rPr lang="en-US" altLang="zh-CN" i="1"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A+B</a:t>
              </a:r>
              <a:endParaRPr lang="en-US" altLang="zh-CN"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72" name="Text Box 4"/>
            <p:cNvSpPr txBox="1"/>
            <p:nvPr>
              <p:custDataLst>
                <p:tags r:id="rId2"/>
              </p:custDataLst>
            </p:nvPr>
          </p:nvSpPr>
          <p:spPr>
            <a:xfrm>
              <a:off x="9046" y="96088"/>
              <a:ext cx="2538" cy="3845"/>
            </a:xfrm>
            <a:prstGeom prst="rect">
              <a:avLst/>
            </a:prstGeom>
            <a:solidFill>
              <a:schemeClr val="bg1"/>
            </a:solidFill>
            <a:ln w="9525" cap="flat" cmpd="sng">
              <a:solidFill>
                <a:srgbClr val="000000"/>
              </a:solidFill>
              <a:prstDash val="solid"/>
              <a:miter/>
              <a:headEnd type="none" w="med" len="med"/>
              <a:tailEnd type="none" w="med" len="med"/>
            </a:ln>
            <a:effectLst/>
          </p:spPr>
          <p:txBody>
            <a:bodyPr vert="horz" wrap="square" anchor="t">
              <a:noAutofit/>
            </a:bodyPr>
            <a:lstStyle/>
            <a:p>
              <a:pPr algn="l"/>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 </a:t>
              </a:r>
            </a:p>
            <a:p>
              <a:pPr algn="just">
                <a:lnSpc>
                  <a:spcPct val="100000"/>
                </a:lnSpc>
              </a:pPr>
              <a:r>
                <a:rPr lang="en-US" altLang="zh-CN" kern="100">
                  <a:latin typeface="Times New Roman" panose="02020603050405020304"/>
                  <a:ea typeface="宋体" panose="02010600030101010101" pitchFamily="2" charset="-122"/>
                  <a:cs typeface="Times New Roman" panose="02020603050405020304"/>
                  <a:sym typeface="Times New Roman" panose="02020603050405020304"/>
                </a:rPr>
                <a:t>②read (A);  </a:t>
              </a:r>
            </a:p>
            <a:p>
              <a:pPr algn="just">
                <a:lnSpc>
                  <a:spcPct val="100000"/>
                </a:lnSpc>
              </a:pPr>
              <a:r>
                <a:rPr lang="en-US" altLang="zh-CN" kern="100">
                  <a:latin typeface="Times New Roman" panose="02020603050405020304"/>
                  <a:ea typeface="宋体" panose="02010600030101010101" pitchFamily="2" charset="-122"/>
                  <a:cs typeface="Times New Roman" panose="02020603050405020304"/>
                  <a:sym typeface="Times New Roman" panose="02020603050405020304"/>
                </a:rPr>
                <a:t>③A = A+50; </a:t>
              </a:r>
            </a:p>
            <a:p>
              <a:pPr algn="just">
                <a:lnSpc>
                  <a:spcPct val="100000"/>
                </a:lnSpc>
              </a:pPr>
              <a:r>
                <a:rPr lang="en-US" altLang="zh-CN" kern="100">
                  <a:latin typeface="Times New Roman" panose="02020603050405020304"/>
                  <a:ea typeface="宋体" panose="02010600030101010101" pitchFamily="2" charset="-122"/>
                  <a:cs typeface="Times New Roman" panose="02020603050405020304"/>
                  <a:sym typeface="Times New Roman" panose="02020603050405020304"/>
                </a:rPr>
                <a:t>④ write(A);</a:t>
              </a:r>
            </a:p>
            <a:p>
              <a:pPr algn="just">
                <a:lnSpc>
                  <a:spcPct val="100000"/>
                </a:lnSpc>
              </a:pPr>
              <a:r>
                <a:rPr lang="en-US" altLang="zh-CN" kern="100">
                  <a:latin typeface="Times New Roman" panose="02020603050405020304"/>
                  <a:ea typeface="宋体" panose="02010600030101010101" pitchFamily="2" charset="-122"/>
                  <a:cs typeface="Times New Roman" panose="02020603050405020304"/>
                  <a:sym typeface="Times New Roman" panose="02020603050405020304"/>
                </a:rPr>
                <a:t>⑤read (B);  </a:t>
              </a:r>
            </a:p>
            <a:p>
              <a:pPr algn="just">
                <a:lnSpc>
                  <a:spcPct val="100000"/>
                </a:lnSpc>
              </a:pPr>
              <a:r>
                <a:rPr lang="en-US" altLang="zh-CN" kern="100">
                  <a:latin typeface="Times New Roman" panose="02020603050405020304"/>
                  <a:ea typeface="宋体" panose="02010600030101010101" pitchFamily="2" charset="-122"/>
                  <a:cs typeface="Times New Roman" panose="02020603050405020304"/>
                  <a:sym typeface="Times New Roman" panose="02020603050405020304"/>
                </a:rPr>
                <a:t>⑥B = B-50;</a:t>
              </a:r>
            </a:p>
            <a:p>
              <a:pPr algn="just">
                <a:lnSpc>
                  <a:spcPct val="100000"/>
                </a:lnSpc>
              </a:pPr>
              <a:r>
                <a:rPr lang="en-US" altLang="zh-CN" kern="100">
                  <a:latin typeface="Times New Roman" panose="02020603050405020304"/>
                  <a:ea typeface="宋体" panose="02010600030101010101" pitchFamily="2" charset="-122"/>
                  <a:cs typeface="Times New Roman" panose="02020603050405020304"/>
                  <a:sym typeface="Times New Roman" panose="02020603050405020304"/>
                </a:rPr>
                <a:t>⑦write(B);</a:t>
              </a:r>
            </a:p>
          </p:txBody>
        </p:sp>
        <p:cxnSp>
          <p:nvCxnSpPr>
            <p:cNvPr id="273" name="直接箭头连接符 51"/>
            <p:cNvCxnSpPr/>
            <p:nvPr>
              <p:custDataLst>
                <p:tags r:id="rId3"/>
              </p:custDataLst>
            </p:nvPr>
          </p:nvCxnSpPr>
          <p:spPr>
            <a:xfrm>
              <a:off x="5974" y="96111"/>
              <a:ext cx="0" cy="2850"/>
            </a:xfrm>
            <a:prstGeom prst="straightConnector1">
              <a:avLst/>
            </a:prstGeom>
            <a:grpFill/>
            <a:ln w="9525" cap="flat" cmpd="sng" algn="ctr">
              <a:solidFill>
                <a:srgbClr val="000000"/>
              </a:solidFill>
              <a:prstDash val="solid"/>
              <a:tailEnd type="triangle" w="med" len="lg"/>
            </a:ln>
            <a:effectLst/>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a:xfrm>
            <a:off x="1244600" y="198438"/>
            <a:ext cx="7791450" cy="1143000"/>
          </a:xfrm>
        </p:spPr>
        <p:txBody>
          <a:bodyPr vert="horz" wrap="square" lIns="91440" tIns="45720" rIns="91440" bIns="45720" anchor="ctr"/>
          <a:lstStyle/>
          <a:p>
            <a:pPr eaLnBrk="1" hangingPunct="1"/>
            <a:r>
              <a:rPr lang="zh-CN" altLang="en-US" sz="4000" dirty="0">
                <a:latin typeface="微软雅黑" panose="020B0503020204020204" pitchFamily="34" charset="-122"/>
                <a:ea typeface="微软雅黑" panose="020B0503020204020204" pitchFamily="34" charset="-122"/>
                <a:cs typeface="微软雅黑" panose="020B0503020204020204" pitchFamily="34" charset="-122"/>
              </a:rPr>
              <a:t>访问冲突的数学刻画</a:t>
            </a:r>
          </a:p>
        </p:txBody>
      </p:sp>
      <p:sp>
        <p:nvSpPr>
          <p:cNvPr id="55299" name="Text Box 3"/>
          <p:cNvSpPr txBox="1"/>
          <p:nvPr/>
        </p:nvSpPr>
        <p:spPr>
          <a:xfrm>
            <a:off x="107315" y="1700213"/>
            <a:ext cx="8893175" cy="3107690"/>
          </a:xfrm>
          <a:prstGeom prst="rect">
            <a:avLst/>
          </a:prstGeom>
          <a:noFill/>
          <a:ln w="38100" cap="flat" cmpd="sng">
            <a:noFill/>
            <a:prstDash val="solid"/>
            <a:miter/>
            <a:headEnd type="none" w="med" len="med"/>
            <a:tailEnd type="none" w="med" len="med"/>
          </a:ln>
        </p:spPr>
        <p:txBody>
          <a:bodyPr>
            <a:spAutoFit/>
          </a:bodyPr>
          <a:lstStyle/>
          <a:p>
            <a:pPr eaLnBrk="0" hangingPunct="0">
              <a:lnSpc>
                <a:spcPct val="150000"/>
              </a:lnSpc>
              <a:spcBef>
                <a:spcPct val="50000"/>
              </a:spcBef>
            </a:pPr>
            <a:r>
              <a:rPr lang="zh-CN" altLang="en-US" sz="2800" b="0" dirty="0">
                <a:latin typeface="微软雅黑" panose="020B0503020204020204" pitchFamily="34" charset="-122"/>
                <a:ea typeface="微软雅黑" panose="020B0503020204020204" pitchFamily="34" charset="-122"/>
                <a:cs typeface="微软雅黑" panose="020B0503020204020204" pitchFamily="34" charset="-122"/>
              </a:rPr>
              <a:t>对事务</a:t>
            </a:r>
            <a:r>
              <a:rPr lang="zh-CN" altLang="en-US" sz="2400" b="0" i="1" dirty="0">
                <a:ea typeface="微软雅黑" panose="020B0503020204020204" pitchFamily="34" charset="-122"/>
                <a:cs typeface="Times New Roman" panose="02020603050405020304" pitchFamily="18" charset="0"/>
              </a:rPr>
              <a:t>T</a:t>
            </a:r>
            <a:r>
              <a:rPr lang="zh-CN" altLang="en-US" sz="2800" b="0" i="1" baseline="-25000" dirty="0">
                <a:ea typeface="微软雅黑" panose="020B0503020204020204" pitchFamily="34" charset="-122"/>
                <a:cs typeface="Times New Roman" panose="02020603050405020304" pitchFamily="18" charset="0"/>
                <a:sym typeface="+mn-ea"/>
              </a:rPr>
              <a:t>α</a:t>
            </a:r>
            <a:r>
              <a:rPr lang="zh-CN" altLang="en-US" sz="2800" b="0" dirty="0">
                <a:latin typeface="微软雅黑" panose="020B0503020204020204" pitchFamily="34" charset="-122"/>
                <a:ea typeface="微软雅黑" panose="020B0503020204020204" pitchFamily="34" charset="-122"/>
                <a:cs typeface="微软雅黑" panose="020B0503020204020204" pitchFamily="34" charset="-122"/>
              </a:rPr>
              <a:t>：只读数据项集：</a:t>
            </a:r>
            <a:r>
              <a:rPr lang="zh-CN" altLang="en-US" sz="2800" b="0" dirty="0">
                <a:ea typeface="微软雅黑" panose="020B0503020204020204" pitchFamily="34" charset="-122"/>
                <a:cs typeface="Times New Roman" panose="02020603050405020304" pitchFamily="18" charset="0"/>
              </a:rPr>
              <a:t>α</a:t>
            </a:r>
            <a:r>
              <a:rPr lang="zh-CN" altLang="en-US" sz="2800" b="0" baseline="-25000" dirty="0">
                <a:ea typeface="微软雅黑" panose="020B0503020204020204" pitchFamily="34" charset="-122"/>
                <a:cs typeface="Times New Roman" panose="02020603050405020304" pitchFamily="18" charset="0"/>
              </a:rPr>
              <a:t>r</a:t>
            </a:r>
            <a:r>
              <a:rPr lang="zh-CN" altLang="en-US" sz="2800" b="0" dirty="0">
                <a:latin typeface="微软雅黑" panose="020B0503020204020204" pitchFamily="34" charset="-122"/>
                <a:ea typeface="微软雅黑" panose="020B0503020204020204" pitchFamily="34" charset="-122"/>
                <a:cs typeface="微软雅黑" panose="020B0503020204020204" pitchFamily="34" charset="-122"/>
              </a:rPr>
              <a:t>，写数据项集</a:t>
            </a:r>
            <a:r>
              <a:rPr lang="zh-CN" altLang="en-US" sz="2800" b="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800" b="0" dirty="0">
                <a:ea typeface="微软雅黑" panose="020B0503020204020204" pitchFamily="34" charset="-122"/>
                <a:cs typeface="Times New Roman" panose="02020603050405020304" pitchFamily="18" charset="0"/>
                <a:sym typeface="+mn-ea"/>
              </a:rPr>
              <a:t>α</a:t>
            </a:r>
            <a:r>
              <a:rPr lang="en-US" altLang="zh-CN" sz="2800" b="0" baseline="-25000" dirty="0">
                <a:ea typeface="微软雅黑" panose="020B0503020204020204" pitchFamily="34" charset="-122"/>
                <a:cs typeface="Times New Roman" panose="02020603050405020304" pitchFamily="18" charset="0"/>
                <a:sym typeface="+mn-ea"/>
              </a:rPr>
              <a:t>w</a:t>
            </a:r>
            <a:endParaRPr lang="zh-CN" altLang="en-US" sz="2800" b="0"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spcBef>
                <a:spcPct val="50000"/>
              </a:spcBef>
            </a:pPr>
            <a:r>
              <a:rPr lang="zh-CN" altLang="en-US" sz="2800" b="0" dirty="0">
                <a:latin typeface="微软雅黑" panose="020B0503020204020204" pitchFamily="34" charset="-122"/>
                <a:ea typeface="微软雅黑" panose="020B0503020204020204" pitchFamily="34" charset="-122"/>
                <a:cs typeface="微软雅黑" panose="020B0503020204020204" pitchFamily="34" charset="-122"/>
              </a:rPr>
              <a:t>事务</a:t>
            </a:r>
            <a:r>
              <a:rPr lang="zh-CN" altLang="en-US" sz="2400" b="0" i="1" dirty="0">
                <a:ea typeface="微软雅黑" panose="020B0503020204020204" pitchFamily="34" charset="-122"/>
                <a:cs typeface="Times New Roman" panose="02020603050405020304" pitchFamily="18" charset="0"/>
                <a:sym typeface="+mn-ea"/>
              </a:rPr>
              <a:t>T</a:t>
            </a:r>
            <a:r>
              <a:rPr lang="zh-CN" altLang="en-US" sz="2800" b="0" i="1" baseline="-25000" dirty="0">
                <a:ea typeface="微软雅黑" panose="020B0503020204020204" pitchFamily="34" charset="-122"/>
                <a:cs typeface="Times New Roman" panose="02020603050405020304" pitchFamily="18" charset="0"/>
                <a:sym typeface="+mn-ea"/>
              </a:rPr>
              <a:t>α</a:t>
            </a:r>
            <a:r>
              <a:rPr lang="zh-CN" altLang="en-US" sz="2800" b="0"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2400" b="0" i="1" dirty="0">
                <a:ea typeface="微软雅黑" panose="020B0503020204020204" pitchFamily="34" charset="-122"/>
                <a:cs typeface="Times New Roman" panose="02020603050405020304" pitchFamily="18" charset="0"/>
              </a:rPr>
              <a:t>T</a:t>
            </a:r>
            <a:r>
              <a:rPr lang="zh-CN" altLang="en-US" sz="2800" b="0" i="1" baseline="-25000" dirty="0">
                <a:ea typeface="微软雅黑" panose="020B0503020204020204" pitchFamily="34" charset="-122"/>
                <a:cs typeface="Times New Roman" panose="02020603050405020304" pitchFamily="18" charset="0"/>
              </a:rPr>
              <a:t>β</a:t>
            </a:r>
            <a:r>
              <a:rPr lang="zh-CN" altLang="en-US" sz="2800" b="0" dirty="0">
                <a:latin typeface="微软雅黑" panose="020B0503020204020204" pitchFamily="34" charset="-122"/>
                <a:ea typeface="微软雅黑" panose="020B0503020204020204" pitchFamily="34" charset="-122"/>
                <a:cs typeface="微软雅黑" panose="020B0503020204020204" pitchFamily="34" charset="-122"/>
              </a:rPr>
              <a:t>，：如果</a:t>
            </a:r>
            <a:r>
              <a:rPr lang="zh-CN" altLang="en-US" sz="2800" dirty="0">
                <a:ea typeface="微软雅黑" panose="020B0503020204020204" pitchFamily="34" charset="-122"/>
                <a:cs typeface="Times New Roman" panose="02020603050405020304" pitchFamily="18" charset="0"/>
                <a:sym typeface="+mn-ea"/>
              </a:rPr>
              <a:t>α</a:t>
            </a:r>
            <a:r>
              <a:rPr lang="en-US" altLang="zh-CN" sz="2800" baseline="-25000" dirty="0">
                <a:ea typeface="微软雅黑" panose="020B0503020204020204" pitchFamily="34" charset="-122"/>
                <a:cs typeface="Times New Roman" panose="02020603050405020304" pitchFamily="18" charset="0"/>
                <a:sym typeface="+mn-ea"/>
              </a:rPr>
              <a:t>w</a:t>
            </a:r>
            <a:r>
              <a:rPr lang="zh-CN" altLang="en-US" sz="2800" dirty="0">
                <a:ea typeface="微软雅黑" panose="020B0503020204020204" pitchFamily="34" charset="-122"/>
                <a:cs typeface="Times New Roman" panose="02020603050405020304" pitchFamily="18" charset="0"/>
              </a:rPr>
              <a:t> </a:t>
            </a:r>
            <a:r>
              <a:rPr lang="zh-CN" altLang="en-US" sz="2800" dirty="0">
                <a:ea typeface="微软雅黑" panose="020B0503020204020204" pitchFamily="34" charset="-122"/>
                <a:cs typeface="Times New Roman" panose="02020603050405020304" pitchFamily="18" charset="0"/>
                <a:sym typeface="Symbol" panose="05050102010706020507" charset="0"/>
              </a:rPr>
              <a:t></a:t>
            </a:r>
            <a:r>
              <a:rPr lang="en-US" altLang="zh-CN" sz="2800" dirty="0">
                <a:ea typeface="微软雅黑" panose="020B0503020204020204" pitchFamily="34" charset="-122"/>
                <a:cs typeface="Times New Roman" panose="02020603050405020304" pitchFamily="18" charset="0"/>
              </a:rPr>
              <a:t> </a:t>
            </a:r>
            <a:r>
              <a:rPr lang="zh-CN" altLang="en-US" sz="2800" dirty="0">
                <a:ea typeface="微软雅黑" panose="020B0503020204020204" pitchFamily="34" charset="-122"/>
                <a:cs typeface="Times New Roman" panose="02020603050405020304" pitchFamily="18" charset="0"/>
              </a:rPr>
              <a:t>(β</a:t>
            </a:r>
            <a:r>
              <a:rPr lang="zh-CN" altLang="en-US" sz="2800" baseline="-25000" dirty="0">
                <a:ea typeface="微软雅黑" panose="020B0503020204020204" pitchFamily="34" charset="-122"/>
                <a:cs typeface="Times New Roman" panose="02020603050405020304" pitchFamily="18" charset="0"/>
              </a:rPr>
              <a:t>r</a:t>
            </a:r>
            <a:r>
              <a:rPr lang="zh-CN" altLang="en-US" sz="2800" dirty="0">
                <a:ea typeface="微软雅黑" panose="020B0503020204020204" pitchFamily="34" charset="-122"/>
                <a:cs typeface="Times New Roman" panose="02020603050405020304" pitchFamily="18" charset="0"/>
              </a:rPr>
              <a:t> </a:t>
            </a:r>
            <a:r>
              <a:rPr lang="zh-CN" altLang="en-US" sz="2800" dirty="0">
                <a:ea typeface="微软雅黑" panose="020B0503020204020204" pitchFamily="34" charset="-122"/>
                <a:cs typeface="Times New Roman" panose="02020603050405020304" pitchFamily="18" charset="0"/>
                <a:sym typeface="Symbol" panose="05050102010706020507" charset="0"/>
              </a:rPr>
              <a:t></a:t>
            </a:r>
            <a:r>
              <a:rPr lang="en-US" altLang="zh-CN" sz="2800" dirty="0">
                <a:ea typeface="微软雅黑" panose="020B0503020204020204" pitchFamily="34" charset="-122"/>
                <a:cs typeface="Times New Roman" panose="02020603050405020304" pitchFamily="18" charset="0"/>
                <a:sym typeface="Symbol" panose="05050102010706020507" charset="0"/>
              </a:rPr>
              <a:t> </a:t>
            </a:r>
            <a:r>
              <a:rPr lang="zh-CN" altLang="en-US" sz="2800" dirty="0">
                <a:ea typeface="微软雅黑" panose="020B0503020204020204" pitchFamily="34" charset="-122"/>
                <a:cs typeface="Times New Roman" panose="02020603050405020304" pitchFamily="18" charset="0"/>
              </a:rPr>
              <a:t>β</a:t>
            </a:r>
            <a:r>
              <a:rPr lang="zh-CN" altLang="en-US" sz="2800" baseline="-25000" dirty="0">
                <a:ea typeface="微软雅黑" panose="020B0503020204020204" pitchFamily="34" charset="-122"/>
                <a:cs typeface="Times New Roman" panose="02020603050405020304" pitchFamily="18" charset="0"/>
              </a:rPr>
              <a:t>w</a:t>
            </a:r>
            <a:r>
              <a:rPr lang="zh-CN" altLang="en-US" sz="2800" dirty="0">
                <a:ea typeface="微软雅黑" panose="020B0503020204020204" pitchFamily="34" charset="-122"/>
                <a:cs typeface="Times New Roman" panose="02020603050405020304" pitchFamily="18" charset="0"/>
              </a:rPr>
              <a:t>) </a:t>
            </a:r>
            <a:r>
              <a:rPr lang="zh-CN" altLang="en-US" sz="2800" dirty="0">
                <a:ea typeface="微软雅黑" panose="020B0503020204020204" pitchFamily="34" charset="-122"/>
                <a:cs typeface="Times New Roman" panose="02020603050405020304" pitchFamily="18" charset="0"/>
                <a:sym typeface="Symbol" panose="05050102010706020507" charset="0"/>
              </a:rPr>
              <a:t></a:t>
            </a:r>
            <a:r>
              <a:rPr lang="en-US" altLang="zh-CN" sz="2800" dirty="0">
                <a:ea typeface="微软雅黑" panose="020B0503020204020204" pitchFamily="34" charset="-122"/>
                <a:cs typeface="Times New Roman" panose="02020603050405020304" pitchFamily="18" charset="0"/>
                <a:sym typeface="Symbol" panose="05050102010706020507" charset="0"/>
              </a:rPr>
              <a:t> </a:t>
            </a:r>
            <a:r>
              <a:rPr lang="zh-CN" altLang="en-US" sz="2800" dirty="0">
                <a:ea typeface="微软雅黑" panose="020B0503020204020204" pitchFamily="34" charset="-122"/>
                <a:cs typeface="Times New Roman" panose="02020603050405020304" pitchFamily="18" charset="0"/>
                <a:sym typeface="Symbol" panose="05050102010706020507" charset="0"/>
              </a:rPr>
              <a:t></a:t>
            </a:r>
            <a:r>
              <a:rPr lang="zh-CN" altLang="en-US" sz="2800" b="0" dirty="0">
                <a:ea typeface="微软雅黑" panose="020B0503020204020204" pitchFamily="34" charset="-122"/>
                <a:cs typeface="Times New Roman" panose="02020603050405020304" pitchFamily="18" charset="0"/>
              </a:rPr>
              <a:t>，或者</a:t>
            </a:r>
            <a:r>
              <a:rPr lang="zh-CN" altLang="en-US" sz="2800" dirty="0">
                <a:ea typeface="微软雅黑" panose="020B0503020204020204" pitchFamily="34" charset="-122"/>
                <a:cs typeface="Times New Roman" panose="02020603050405020304" pitchFamily="18" charset="0"/>
              </a:rPr>
              <a:t>β</a:t>
            </a:r>
            <a:r>
              <a:rPr lang="zh-CN" altLang="en-US" sz="2800" baseline="-25000" dirty="0">
                <a:ea typeface="微软雅黑" panose="020B0503020204020204" pitchFamily="34" charset="-122"/>
                <a:cs typeface="Times New Roman" panose="02020603050405020304" pitchFamily="18" charset="0"/>
              </a:rPr>
              <a:t>w</a:t>
            </a:r>
            <a:r>
              <a:rPr lang="zh-CN" altLang="en-US" sz="2800" dirty="0">
                <a:ea typeface="微软雅黑" panose="020B0503020204020204" pitchFamily="34" charset="-122"/>
                <a:cs typeface="Times New Roman" panose="02020603050405020304" pitchFamily="18" charset="0"/>
              </a:rPr>
              <a:t> </a:t>
            </a:r>
            <a:r>
              <a:rPr lang="zh-CN" altLang="en-US" sz="2800" dirty="0">
                <a:ea typeface="微软雅黑" panose="020B0503020204020204" pitchFamily="34" charset="-122"/>
                <a:cs typeface="Times New Roman" panose="02020603050405020304" pitchFamily="18" charset="0"/>
                <a:sym typeface="Symbol" panose="05050102010706020507" charset="0"/>
              </a:rPr>
              <a:t></a:t>
            </a:r>
            <a:r>
              <a:rPr lang="zh-CN" altLang="en-US" sz="2800" dirty="0">
                <a:ea typeface="微软雅黑" panose="020B0503020204020204" pitchFamily="34" charset="-122"/>
                <a:cs typeface="Times New Roman" panose="02020603050405020304" pitchFamily="18" charset="0"/>
              </a:rPr>
              <a:t> (</a:t>
            </a:r>
            <a:r>
              <a:rPr lang="zh-CN" altLang="en-US" sz="2800" dirty="0">
                <a:ea typeface="微软雅黑" panose="020B0503020204020204" pitchFamily="34" charset="-122"/>
                <a:cs typeface="Times New Roman" panose="02020603050405020304" pitchFamily="18" charset="0"/>
                <a:sym typeface="+mn-ea"/>
              </a:rPr>
              <a:t>α</a:t>
            </a:r>
            <a:r>
              <a:rPr lang="zh-CN" altLang="en-US" sz="2800" baseline="-25000" dirty="0">
                <a:ea typeface="微软雅黑" panose="020B0503020204020204" pitchFamily="34" charset="-122"/>
                <a:cs typeface="Times New Roman" panose="02020603050405020304" pitchFamily="18" charset="0"/>
              </a:rPr>
              <a:t>r</a:t>
            </a:r>
            <a:r>
              <a:rPr lang="en-US" altLang="zh-CN" sz="2800" baseline="-25000" dirty="0">
                <a:ea typeface="微软雅黑" panose="020B0503020204020204" pitchFamily="34" charset="-122"/>
                <a:cs typeface="Times New Roman" panose="02020603050405020304" pitchFamily="18" charset="0"/>
              </a:rPr>
              <a:t> </a:t>
            </a:r>
            <a:r>
              <a:rPr lang="zh-CN" altLang="en-US" sz="2800" dirty="0">
                <a:ea typeface="微软雅黑" panose="020B0503020204020204" pitchFamily="34" charset="-122"/>
                <a:cs typeface="Times New Roman" panose="02020603050405020304" pitchFamily="18" charset="0"/>
                <a:sym typeface="Symbol" panose="05050102010706020507" charset="0"/>
              </a:rPr>
              <a:t></a:t>
            </a:r>
            <a:r>
              <a:rPr lang="en-US" altLang="zh-CN" sz="2800" dirty="0">
                <a:ea typeface="微软雅黑" panose="020B0503020204020204" pitchFamily="34" charset="-122"/>
                <a:cs typeface="Times New Roman" panose="02020603050405020304" pitchFamily="18" charset="0"/>
                <a:sym typeface="Symbol" panose="05050102010706020507" charset="0"/>
              </a:rPr>
              <a:t> </a:t>
            </a:r>
            <a:r>
              <a:rPr lang="zh-CN" altLang="en-US" sz="2800" dirty="0">
                <a:ea typeface="微软雅黑" panose="020B0503020204020204" pitchFamily="34" charset="-122"/>
                <a:cs typeface="Times New Roman" panose="02020603050405020304" pitchFamily="18" charset="0"/>
                <a:sym typeface="+mn-ea"/>
              </a:rPr>
              <a:t>α</a:t>
            </a:r>
            <a:r>
              <a:rPr lang="zh-CN" altLang="en-US" sz="2800" baseline="-25000" dirty="0">
                <a:ea typeface="微软雅黑" panose="020B0503020204020204" pitchFamily="34" charset="-122"/>
                <a:cs typeface="Times New Roman" panose="02020603050405020304" pitchFamily="18" charset="0"/>
              </a:rPr>
              <a:t>w</a:t>
            </a:r>
            <a:r>
              <a:rPr lang="zh-CN" altLang="en-US" sz="2800" dirty="0">
                <a:ea typeface="微软雅黑" panose="020B0503020204020204" pitchFamily="34" charset="-122"/>
                <a:cs typeface="Times New Roman" panose="02020603050405020304" pitchFamily="18" charset="0"/>
              </a:rPr>
              <a:t>)  </a:t>
            </a:r>
            <a:r>
              <a:rPr lang="zh-CN" altLang="en-US" sz="2800" dirty="0">
                <a:ea typeface="微软雅黑" panose="020B0503020204020204" pitchFamily="34" charset="-122"/>
                <a:cs typeface="Times New Roman" panose="02020603050405020304" pitchFamily="18" charset="0"/>
                <a:sym typeface="+mn-ea"/>
              </a:rPr>
              <a:t> </a:t>
            </a:r>
            <a:r>
              <a:rPr lang="zh-CN" altLang="en-US" sz="2800" dirty="0">
                <a:ea typeface="微软雅黑" panose="020B0503020204020204" pitchFamily="34" charset="-122"/>
                <a:cs typeface="Times New Roman" panose="02020603050405020304" pitchFamily="18" charset="0"/>
                <a:sym typeface="Symbol" panose="05050102010706020507" charset="0"/>
              </a:rPr>
              <a:t></a:t>
            </a:r>
            <a:r>
              <a:rPr lang="en-US" altLang="zh-CN" sz="2800" dirty="0">
                <a:ea typeface="微软雅黑" panose="020B0503020204020204" pitchFamily="34" charset="-122"/>
                <a:cs typeface="Times New Roman" panose="02020603050405020304" pitchFamily="18" charset="0"/>
                <a:sym typeface="Symbol" panose="05050102010706020507" charset="0"/>
              </a:rPr>
              <a:t> </a:t>
            </a:r>
            <a:r>
              <a:rPr lang="zh-CN" altLang="en-US" sz="2800" dirty="0">
                <a:ea typeface="微软雅黑" panose="020B0503020204020204" pitchFamily="34" charset="-122"/>
                <a:cs typeface="Times New Roman" panose="02020603050405020304" pitchFamily="18" charset="0"/>
                <a:sym typeface="Symbol" panose="05050102010706020507" charset="0"/>
              </a:rPr>
              <a:t></a:t>
            </a:r>
            <a:r>
              <a:rPr lang="zh-CN" altLang="en-US" sz="2800" b="0" dirty="0">
                <a:latin typeface="微软雅黑" panose="020B0503020204020204" pitchFamily="34" charset="-122"/>
                <a:ea typeface="微软雅黑" panose="020B0503020204020204" pitchFamily="34" charset="-122"/>
                <a:cs typeface="微软雅黑" panose="020B0503020204020204" pitchFamily="34" charset="-122"/>
              </a:rPr>
              <a:t>，那么</a:t>
            </a:r>
            <a:r>
              <a:rPr lang="zh-CN" altLang="en-US" sz="2400" b="0" i="1" dirty="0">
                <a:ea typeface="微软雅黑" panose="020B0503020204020204" pitchFamily="34" charset="-122"/>
                <a:cs typeface="Times New Roman" panose="02020603050405020304" pitchFamily="18" charset="0"/>
                <a:sym typeface="+mn-ea"/>
              </a:rPr>
              <a:t>T</a:t>
            </a:r>
            <a:r>
              <a:rPr lang="zh-CN" altLang="en-US" sz="2800" b="0" i="1" baseline="-25000" dirty="0">
                <a:ea typeface="微软雅黑" panose="020B0503020204020204" pitchFamily="34" charset="-122"/>
                <a:cs typeface="Times New Roman" panose="02020603050405020304" pitchFamily="18" charset="0"/>
                <a:sym typeface="+mn-ea"/>
              </a:rPr>
              <a:t>α</a:t>
            </a:r>
            <a:r>
              <a:rPr lang="zh-CN" altLang="en-US" sz="2800" b="0"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2400" b="0" i="1" dirty="0">
                <a:ea typeface="微软雅黑" panose="020B0503020204020204" pitchFamily="34" charset="-122"/>
                <a:cs typeface="Times New Roman" panose="02020603050405020304" pitchFamily="18" charset="0"/>
              </a:rPr>
              <a:t>T</a:t>
            </a:r>
            <a:r>
              <a:rPr lang="zh-CN" altLang="en-US" sz="2800" b="0" i="1" baseline="-25000" dirty="0">
                <a:ea typeface="微软雅黑" panose="020B0503020204020204" pitchFamily="34" charset="-122"/>
                <a:cs typeface="Times New Roman" panose="02020603050405020304" pitchFamily="18" charset="0"/>
              </a:rPr>
              <a:t>β</a:t>
            </a:r>
            <a:r>
              <a:rPr lang="zh-CN" altLang="en-US" sz="2800" b="0" dirty="0">
                <a:latin typeface="微软雅黑" panose="020B0503020204020204" pitchFamily="34" charset="-122"/>
                <a:ea typeface="微软雅黑" panose="020B0503020204020204" pitchFamily="34" charset="-122"/>
                <a:cs typeface="微软雅黑" panose="020B0503020204020204" pitchFamily="34" charset="-122"/>
              </a:rPr>
              <a:t>就存在</a:t>
            </a:r>
            <a:r>
              <a:rPr lang="zh-CN" altLang="en-US"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访问冲突</a:t>
            </a:r>
            <a:r>
              <a:rPr lang="zh-CN" altLang="en-US" sz="2800" b="0" dirty="0">
                <a:latin typeface="微软雅黑" panose="020B0503020204020204" pitchFamily="34" charset="-122"/>
                <a:ea typeface="微软雅黑" panose="020B0503020204020204" pitchFamily="34" charset="-122"/>
                <a:cs typeface="微软雅黑" panose="020B0503020204020204" pitchFamily="34" charset="-122"/>
              </a:rPr>
              <a:t>。</a:t>
            </a:r>
          </a:p>
          <a:p>
            <a:pPr eaLnBrk="0" hangingPunct="0">
              <a:lnSpc>
                <a:spcPct val="150000"/>
              </a:lnSpc>
              <a:spcBef>
                <a:spcPct val="50000"/>
              </a:spcBef>
            </a:pPr>
            <a:r>
              <a:rPr lang="zh-CN" altLang="en-US" sz="2800" b="0" dirty="0">
                <a:latin typeface="微软雅黑" panose="020B0503020204020204" pitchFamily="34" charset="-122"/>
                <a:ea typeface="微软雅黑" panose="020B0503020204020204" pitchFamily="34" charset="-122"/>
                <a:cs typeface="微软雅黑" panose="020B0503020204020204" pitchFamily="34" charset="-122"/>
              </a:rPr>
              <a:t>该约束条件的含义是：1）</a:t>
            </a:r>
            <a:r>
              <a:rPr lang="zh-CN" altLang="en-US"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共享读</a:t>
            </a:r>
            <a:r>
              <a:rPr lang="zh-CN" altLang="en-US" sz="2800" b="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排它写</a:t>
            </a:r>
            <a:r>
              <a:rPr lang="zh-CN" altLang="en-US" sz="2800" b="0" dirty="0">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a:xfrm>
            <a:off x="1244600" y="198438"/>
            <a:ext cx="7791450" cy="1143000"/>
          </a:xfrm>
        </p:spPr>
        <p:txBody>
          <a:bodyPr vert="horz" wrap="square" lIns="91440" tIns="45720" rIns="91440" bIns="45720" anchor="ctr"/>
          <a:lstStyle/>
          <a:p>
            <a:pPr eaLnBrk="1" hangingPunct="1"/>
            <a:r>
              <a:rPr lang="zh-CN" altLang="en-US" sz="4000" dirty="0">
                <a:latin typeface="微软雅黑" panose="020B0503020204020204" pitchFamily="34" charset="-122"/>
                <a:ea typeface="微软雅黑" panose="020B0503020204020204" pitchFamily="34" charset="-122"/>
                <a:cs typeface="微软雅黑" panose="020B0503020204020204" pitchFamily="34" charset="-122"/>
              </a:rPr>
              <a:t>并发控制</a:t>
            </a:r>
          </a:p>
        </p:txBody>
      </p:sp>
      <p:sp>
        <p:nvSpPr>
          <p:cNvPr id="55299" name="Text Box 3"/>
          <p:cNvSpPr txBox="1"/>
          <p:nvPr/>
        </p:nvSpPr>
        <p:spPr>
          <a:xfrm>
            <a:off x="107315" y="1556703"/>
            <a:ext cx="8893175" cy="4338320"/>
          </a:xfrm>
          <a:prstGeom prst="rect">
            <a:avLst/>
          </a:prstGeom>
          <a:noFill/>
          <a:ln w="38100" cap="flat" cmpd="sng">
            <a:noFill/>
            <a:prstDash val="solid"/>
            <a:miter/>
            <a:headEnd type="none" w="med" len="med"/>
            <a:tailEnd type="none" w="med" len="med"/>
          </a:ln>
        </p:spPr>
        <p:txBody>
          <a:bodyPr>
            <a:spAutoFit/>
          </a:bodyPr>
          <a:lstStyle/>
          <a:p>
            <a:pPr marL="342900" indent="-342900" eaLnBrk="0" hangingPunct="0">
              <a:lnSpc>
                <a:spcPct val="150000"/>
              </a:lnSpc>
              <a:spcBef>
                <a:spcPct val="50000"/>
              </a:spcBef>
              <a:buClr>
                <a:srgbClr val="FF0000"/>
              </a:buClr>
              <a:buFont typeface="Wingdings" panose="05000000000000000000" charset="0"/>
              <a:buChar char="l"/>
            </a:pPr>
            <a:r>
              <a:rPr dirty="0">
                <a:solidFill>
                  <a:srgbClr val="FF0000"/>
                </a:solidFill>
                <a:ea typeface="微软雅黑" panose="020B0503020204020204" pitchFamily="34" charset="-122"/>
              </a:rPr>
              <a:t>当前等待执行</a:t>
            </a:r>
            <a:r>
              <a:rPr b="0" dirty="0">
                <a:ea typeface="微软雅黑" panose="020B0503020204020204" pitchFamily="34" charset="-122"/>
              </a:rPr>
              <a:t>的</a:t>
            </a:r>
            <a:r>
              <a:rPr dirty="0">
                <a:solidFill>
                  <a:srgbClr val="0000FF"/>
                </a:solidFill>
                <a:ea typeface="微软雅黑" panose="020B0503020204020204" pitchFamily="34" charset="-122"/>
              </a:rPr>
              <a:t>事务集</a:t>
            </a:r>
            <a:r>
              <a:rPr lang="zh-CN" b="0" dirty="0">
                <a:ea typeface="微软雅黑" panose="020B0503020204020204" pitchFamily="34" charset="-122"/>
              </a:rPr>
              <a:t>：</a:t>
            </a:r>
            <a:r>
              <a:rPr b="0" dirty="0">
                <a:ea typeface="微软雅黑" panose="020B0503020204020204" pitchFamily="34" charset="-122"/>
              </a:rPr>
              <a:t>{</a:t>
            </a:r>
            <a:r>
              <a:rPr i="1" dirty="0">
                <a:ea typeface="微软雅黑" panose="020B0503020204020204" pitchFamily="34" charset="-122"/>
              </a:rPr>
              <a:t>T</a:t>
            </a:r>
            <a:r>
              <a:rPr i="1" baseline="-25000" dirty="0">
                <a:ea typeface="微软雅黑" panose="020B0503020204020204" pitchFamily="34" charset="-122"/>
              </a:rPr>
              <a:t>a</a:t>
            </a:r>
            <a:r>
              <a:rPr b="0" dirty="0">
                <a:ea typeface="微软雅黑" panose="020B0503020204020204" pitchFamily="34" charset="-122"/>
              </a:rPr>
              <a:t>}，</a:t>
            </a:r>
            <a:r>
              <a:rPr dirty="0">
                <a:solidFill>
                  <a:srgbClr val="FF0000"/>
                </a:solidFill>
                <a:ea typeface="微软雅黑" panose="020B0503020204020204" pitchFamily="34" charset="-122"/>
              </a:rPr>
              <a:t>正在执行</a:t>
            </a:r>
            <a:r>
              <a:rPr b="0" dirty="0">
                <a:ea typeface="微软雅黑" panose="020B0503020204020204" pitchFamily="34" charset="-122"/>
              </a:rPr>
              <a:t>的</a:t>
            </a:r>
            <a:r>
              <a:rPr dirty="0">
                <a:solidFill>
                  <a:srgbClr val="0000FF"/>
                </a:solidFill>
                <a:ea typeface="微软雅黑" panose="020B0503020204020204" pitchFamily="34" charset="-122"/>
              </a:rPr>
              <a:t>事务集</a:t>
            </a:r>
            <a:r>
              <a:rPr lang="en-US" b="0" dirty="0">
                <a:ea typeface="微软雅黑" panose="020B0503020204020204" pitchFamily="34" charset="-122"/>
              </a:rPr>
              <a:t>:</a:t>
            </a:r>
            <a:r>
              <a:rPr b="0" dirty="0">
                <a:ea typeface="微软雅黑" panose="020B0503020204020204" pitchFamily="34" charset="-122"/>
              </a:rPr>
              <a:t>{</a:t>
            </a:r>
            <a:r>
              <a:rPr i="1" dirty="0">
                <a:ea typeface="微软雅黑" panose="020B0503020204020204" pitchFamily="34" charset="-122"/>
              </a:rPr>
              <a:t>T</a:t>
            </a:r>
            <a:r>
              <a:rPr b="0" i="1" baseline="-25000" dirty="0">
                <a:ea typeface="微软雅黑" panose="020B0503020204020204" pitchFamily="34" charset="-122"/>
              </a:rPr>
              <a:t>x</a:t>
            </a:r>
            <a:r>
              <a:rPr b="0" dirty="0">
                <a:ea typeface="微软雅黑" panose="020B0503020204020204" pitchFamily="34" charset="-122"/>
              </a:rPr>
              <a:t>}。</a:t>
            </a:r>
            <a:r>
              <a:rPr b="0" dirty="0">
                <a:ea typeface="微软雅黑" panose="020B0503020204020204" pitchFamily="34" charset="-122"/>
                <a:sym typeface="+mn-ea"/>
              </a:rPr>
              <a:t>任一</a:t>
            </a:r>
            <a:r>
              <a:rPr i="1" dirty="0">
                <a:ea typeface="微软雅黑" panose="020B0503020204020204" pitchFamily="34" charset="-122"/>
                <a:sym typeface="+mn-ea"/>
              </a:rPr>
              <a:t>T</a:t>
            </a:r>
            <a:r>
              <a:rPr b="0" i="1" baseline="-25000" dirty="0">
                <a:ea typeface="微软雅黑" panose="020B0503020204020204" pitchFamily="34" charset="-122"/>
                <a:sym typeface="+mn-ea"/>
              </a:rPr>
              <a:t>c</a:t>
            </a:r>
            <a:r>
              <a:rPr b="0" dirty="0">
                <a:ea typeface="微软雅黑" panose="020B0503020204020204" pitchFamily="34" charset="-122"/>
                <a:sym typeface="Symbol" panose="05050102010706020507" charset="0"/>
              </a:rPr>
              <a:t></a:t>
            </a:r>
            <a:r>
              <a:rPr b="0" dirty="0">
                <a:ea typeface="微软雅黑" panose="020B0503020204020204" pitchFamily="34" charset="-122"/>
              </a:rPr>
              <a:t>{</a:t>
            </a:r>
            <a:r>
              <a:rPr i="1" dirty="0">
                <a:ea typeface="微软雅黑" panose="020B0503020204020204" pitchFamily="34" charset="-122"/>
              </a:rPr>
              <a:t>T</a:t>
            </a:r>
            <a:r>
              <a:rPr b="0" i="1" baseline="-25000" dirty="0">
                <a:ea typeface="微软雅黑" panose="020B0503020204020204" pitchFamily="34" charset="-122"/>
              </a:rPr>
              <a:t>a</a:t>
            </a:r>
            <a:r>
              <a:rPr b="0" dirty="0">
                <a:ea typeface="微软雅黑" panose="020B0503020204020204" pitchFamily="34" charset="-122"/>
              </a:rPr>
              <a:t>}，如果它和{</a:t>
            </a:r>
            <a:r>
              <a:rPr i="1" dirty="0">
                <a:ea typeface="微软雅黑" panose="020B0503020204020204" pitchFamily="34" charset="-122"/>
              </a:rPr>
              <a:t>T</a:t>
            </a:r>
            <a:r>
              <a:rPr b="0" i="1" baseline="-25000" dirty="0">
                <a:ea typeface="微软雅黑" panose="020B0503020204020204" pitchFamily="34" charset="-122"/>
              </a:rPr>
              <a:t>x</a:t>
            </a:r>
            <a:r>
              <a:rPr b="0" dirty="0">
                <a:ea typeface="微软雅黑" panose="020B0503020204020204" pitchFamily="34" charset="-122"/>
              </a:rPr>
              <a:t>}</a:t>
            </a:r>
            <a:r>
              <a:rPr dirty="0">
                <a:solidFill>
                  <a:srgbClr val="FF0000"/>
                </a:solidFill>
                <a:ea typeface="微软雅黑" panose="020B0503020204020204" pitchFamily="34" charset="-122"/>
              </a:rPr>
              <a:t>不冲突</a:t>
            </a:r>
            <a:r>
              <a:rPr b="0" dirty="0">
                <a:ea typeface="微软雅黑" panose="020B0503020204020204" pitchFamily="34" charset="-122"/>
              </a:rPr>
              <a:t>，那么就可</a:t>
            </a:r>
            <a:r>
              <a:rPr dirty="0">
                <a:solidFill>
                  <a:srgbClr val="FF0000"/>
                </a:solidFill>
                <a:ea typeface="微软雅黑" panose="020B0503020204020204" pitchFamily="34" charset="-122"/>
              </a:rPr>
              <a:t>调度执行</a:t>
            </a:r>
            <a:r>
              <a:rPr b="0" dirty="0">
                <a:ea typeface="微软雅黑" panose="020B0503020204020204" pitchFamily="34" charset="-122"/>
                <a:sym typeface="+mn-ea"/>
              </a:rPr>
              <a:t>T</a:t>
            </a:r>
            <a:r>
              <a:rPr b="0" i="1" baseline="-25000" dirty="0">
                <a:ea typeface="微软雅黑" panose="020B0503020204020204" pitchFamily="34" charset="-122"/>
                <a:sym typeface="+mn-ea"/>
              </a:rPr>
              <a:t>c</a:t>
            </a:r>
            <a:r>
              <a:rPr b="0" dirty="0">
                <a:ea typeface="微软雅黑" panose="020B0503020204020204" pitchFamily="34" charset="-122"/>
              </a:rPr>
              <a:t>。</a:t>
            </a:r>
          </a:p>
          <a:p>
            <a:pPr marL="342900" indent="-342900" eaLnBrk="0" hangingPunct="0">
              <a:lnSpc>
                <a:spcPct val="150000"/>
              </a:lnSpc>
              <a:spcBef>
                <a:spcPct val="50000"/>
              </a:spcBef>
              <a:buClr>
                <a:srgbClr val="FF0000"/>
              </a:buClr>
              <a:buFont typeface="Wingdings" panose="05000000000000000000" charset="0"/>
              <a:buChar char="l"/>
            </a:pPr>
            <a:r>
              <a:rPr b="0" dirty="0">
                <a:ea typeface="微软雅黑" panose="020B0503020204020204" pitchFamily="34" charset="-122"/>
              </a:rPr>
              <a:t>当服务器受理一个客户的事务请求</a:t>
            </a:r>
            <a:r>
              <a:rPr i="1" dirty="0">
                <a:ea typeface="微软雅黑" panose="020B0503020204020204" pitchFamily="34" charset="-122"/>
                <a:sym typeface="+mn-ea"/>
              </a:rPr>
              <a:t>T</a:t>
            </a:r>
            <a:r>
              <a:rPr b="0" i="1" baseline="-25000" dirty="0">
                <a:ea typeface="微软雅黑" panose="020B0503020204020204" pitchFamily="34" charset="-122"/>
                <a:sym typeface="+mn-ea"/>
              </a:rPr>
              <a:t>c</a:t>
            </a:r>
            <a:r>
              <a:rPr b="0" dirty="0">
                <a:ea typeface="微软雅黑" panose="020B0503020204020204" pitchFamily="34" charset="-122"/>
              </a:rPr>
              <a:t>时，如果它和{</a:t>
            </a:r>
            <a:r>
              <a:rPr i="1" dirty="0">
                <a:ea typeface="微软雅黑" panose="020B0503020204020204" pitchFamily="34" charset="-122"/>
              </a:rPr>
              <a:t>T</a:t>
            </a:r>
            <a:r>
              <a:rPr b="0" i="1" baseline="-25000" dirty="0">
                <a:ea typeface="微软雅黑" panose="020B0503020204020204" pitchFamily="34" charset="-122"/>
              </a:rPr>
              <a:t>x</a:t>
            </a:r>
            <a:r>
              <a:rPr b="0" dirty="0">
                <a:ea typeface="微软雅黑" panose="020B0503020204020204" pitchFamily="34" charset="-122"/>
              </a:rPr>
              <a:t>}</a:t>
            </a:r>
            <a:r>
              <a:rPr dirty="0">
                <a:solidFill>
                  <a:srgbClr val="FF0000"/>
                </a:solidFill>
                <a:ea typeface="微软雅黑" panose="020B0503020204020204" pitchFamily="34" charset="-122"/>
              </a:rPr>
              <a:t>不冲突</a:t>
            </a:r>
            <a:r>
              <a:rPr b="0" dirty="0">
                <a:ea typeface="微软雅黑" panose="020B0503020204020204" pitchFamily="34" charset="-122"/>
              </a:rPr>
              <a:t>，那么就</a:t>
            </a:r>
            <a:r>
              <a:rPr dirty="0">
                <a:solidFill>
                  <a:srgbClr val="FF0000"/>
                </a:solidFill>
                <a:ea typeface="微软雅黑" panose="020B0503020204020204" pitchFamily="34" charset="-122"/>
              </a:rPr>
              <a:t>执行它</a:t>
            </a:r>
            <a:r>
              <a:rPr b="0" dirty="0">
                <a:ea typeface="微软雅黑" panose="020B0503020204020204" pitchFamily="34" charset="-122"/>
              </a:rPr>
              <a:t>，并将其</a:t>
            </a:r>
            <a:r>
              <a:rPr dirty="0">
                <a:solidFill>
                  <a:srgbClr val="FF0000"/>
                </a:solidFill>
                <a:ea typeface="微软雅黑" panose="020B0503020204020204" pitchFamily="34" charset="-122"/>
              </a:rPr>
              <a:t>加进</a:t>
            </a:r>
            <a:r>
              <a:rPr b="0" dirty="0">
                <a:ea typeface="微软雅黑" panose="020B0503020204020204" pitchFamily="34" charset="-122"/>
              </a:rPr>
              <a:t>{</a:t>
            </a:r>
            <a:r>
              <a:rPr i="1" dirty="0">
                <a:ea typeface="微软雅黑" panose="020B0503020204020204" pitchFamily="34" charset="-122"/>
              </a:rPr>
              <a:t>T</a:t>
            </a:r>
            <a:r>
              <a:rPr b="0" i="1" baseline="-25000" dirty="0">
                <a:ea typeface="微软雅黑" panose="020B0503020204020204" pitchFamily="34" charset="-122"/>
              </a:rPr>
              <a:t>x</a:t>
            </a:r>
            <a:r>
              <a:rPr b="0" dirty="0">
                <a:ea typeface="微软雅黑" panose="020B0503020204020204" pitchFamily="34" charset="-122"/>
              </a:rPr>
              <a:t>}中。否则将它</a:t>
            </a:r>
            <a:r>
              <a:rPr dirty="0">
                <a:solidFill>
                  <a:srgbClr val="FF0000"/>
                </a:solidFill>
                <a:ea typeface="微软雅黑" panose="020B0503020204020204" pitchFamily="34" charset="-122"/>
              </a:rPr>
              <a:t>加进</a:t>
            </a:r>
            <a:r>
              <a:rPr b="0" dirty="0">
                <a:ea typeface="微软雅黑" panose="020B0503020204020204" pitchFamily="34" charset="-122"/>
              </a:rPr>
              <a:t>{</a:t>
            </a:r>
            <a:r>
              <a:rPr i="1" dirty="0">
                <a:ea typeface="微软雅黑" panose="020B0503020204020204" pitchFamily="34" charset="-122"/>
              </a:rPr>
              <a:t>T</a:t>
            </a:r>
            <a:r>
              <a:rPr b="0" i="1" baseline="-25000" dirty="0">
                <a:ea typeface="微软雅黑" panose="020B0503020204020204" pitchFamily="34" charset="-122"/>
              </a:rPr>
              <a:t>a</a:t>
            </a:r>
            <a:r>
              <a:rPr b="0" dirty="0">
                <a:ea typeface="微软雅黑" panose="020B0503020204020204" pitchFamily="34" charset="-122"/>
              </a:rPr>
              <a:t>}中。</a:t>
            </a:r>
          </a:p>
          <a:p>
            <a:pPr marL="342900" indent="-342900" eaLnBrk="0" hangingPunct="0">
              <a:lnSpc>
                <a:spcPct val="150000"/>
              </a:lnSpc>
              <a:spcBef>
                <a:spcPct val="50000"/>
              </a:spcBef>
              <a:buClr>
                <a:srgbClr val="FF0000"/>
              </a:buClr>
              <a:buFont typeface="Wingdings" panose="05000000000000000000" charset="0"/>
              <a:buChar char="l"/>
            </a:pPr>
            <a:r>
              <a:rPr b="0" dirty="0">
                <a:ea typeface="微软雅黑" panose="020B0503020204020204" pitchFamily="34" charset="-122"/>
              </a:rPr>
              <a:t>当一个事务执行完毕后，就将它从{</a:t>
            </a:r>
            <a:r>
              <a:rPr i="1" dirty="0">
                <a:ea typeface="微软雅黑" panose="020B0503020204020204" pitchFamily="34" charset="-122"/>
              </a:rPr>
              <a:t>T</a:t>
            </a:r>
            <a:r>
              <a:rPr b="0" i="1" baseline="-25000" dirty="0">
                <a:ea typeface="微软雅黑" panose="020B0503020204020204" pitchFamily="34" charset="-122"/>
              </a:rPr>
              <a:t>x</a:t>
            </a:r>
            <a:r>
              <a:rPr b="0" dirty="0">
                <a:ea typeface="微软雅黑" panose="020B0503020204020204" pitchFamily="34" charset="-122"/>
              </a:rPr>
              <a:t>}中</a:t>
            </a:r>
            <a:r>
              <a:rPr dirty="0">
                <a:solidFill>
                  <a:srgbClr val="FF0000"/>
                </a:solidFill>
                <a:ea typeface="微软雅黑" panose="020B0503020204020204" pitchFamily="34" charset="-122"/>
              </a:rPr>
              <a:t>剔除</a:t>
            </a:r>
            <a:r>
              <a:rPr b="0" dirty="0">
                <a:ea typeface="微软雅黑" panose="020B0503020204020204" pitchFamily="34" charset="-122"/>
              </a:rPr>
              <a:t>，然后对{</a:t>
            </a:r>
            <a:r>
              <a:rPr i="1" dirty="0">
                <a:ea typeface="微软雅黑" panose="020B0503020204020204" pitchFamily="34" charset="-122"/>
              </a:rPr>
              <a:t>T</a:t>
            </a:r>
            <a:r>
              <a:rPr b="0" i="1" baseline="-25000" dirty="0">
                <a:ea typeface="微软雅黑" panose="020B0503020204020204" pitchFamily="34" charset="-122"/>
              </a:rPr>
              <a:t>a</a:t>
            </a:r>
            <a:r>
              <a:rPr b="0" dirty="0">
                <a:ea typeface="微软雅黑" panose="020B0503020204020204" pitchFamily="34" charset="-122"/>
              </a:rPr>
              <a:t>}中的事务</a:t>
            </a:r>
            <a:r>
              <a:rPr dirty="0">
                <a:solidFill>
                  <a:srgbClr val="FF0000"/>
                </a:solidFill>
                <a:ea typeface="微软雅黑" panose="020B0503020204020204" pitchFamily="34" charset="-122"/>
              </a:rPr>
              <a:t>逐一检查</a:t>
            </a:r>
            <a:r>
              <a:rPr b="0" dirty="0">
                <a:ea typeface="微软雅黑" panose="020B0503020204020204" pitchFamily="34" charset="-122"/>
              </a:rPr>
              <a:t>，调度那些与</a:t>
            </a:r>
            <a:r>
              <a:rPr dirty="0">
                <a:solidFill>
                  <a:srgbClr val="FF0000"/>
                </a:solidFill>
                <a:ea typeface="微软雅黑" panose="020B0503020204020204" pitchFamily="34" charset="-122"/>
              </a:rPr>
              <a:t>更新后的</a:t>
            </a:r>
            <a:r>
              <a:rPr b="0" dirty="0">
                <a:ea typeface="微软雅黑" panose="020B0503020204020204" pitchFamily="34" charset="-122"/>
              </a:rPr>
              <a:t>{</a:t>
            </a:r>
            <a:r>
              <a:rPr i="1" dirty="0">
                <a:ea typeface="微软雅黑" panose="020B0503020204020204" pitchFamily="34" charset="-122"/>
              </a:rPr>
              <a:t>T</a:t>
            </a:r>
            <a:r>
              <a:rPr b="0" i="1" baseline="-25000" dirty="0">
                <a:ea typeface="微软雅黑" panose="020B0503020204020204" pitchFamily="34" charset="-122"/>
              </a:rPr>
              <a:t>x</a:t>
            </a:r>
            <a:r>
              <a:rPr b="0" dirty="0">
                <a:ea typeface="微软雅黑" panose="020B0503020204020204" pitchFamily="34" charset="-122"/>
              </a:rPr>
              <a:t>}无冲突的事务去执行，并将其从{</a:t>
            </a:r>
            <a:r>
              <a:rPr i="1" dirty="0">
                <a:ea typeface="微软雅黑" panose="020B0503020204020204" pitchFamily="34" charset="-122"/>
              </a:rPr>
              <a:t>T</a:t>
            </a:r>
            <a:r>
              <a:rPr b="0" i="1" baseline="-25000" dirty="0">
                <a:ea typeface="微软雅黑" panose="020B0503020204020204" pitchFamily="34" charset="-122"/>
              </a:rPr>
              <a:t>a</a:t>
            </a:r>
            <a:r>
              <a:rPr b="0" dirty="0">
                <a:ea typeface="微软雅黑" panose="020B0503020204020204" pitchFamily="34" charset="-122"/>
              </a:rPr>
              <a:t>}中</a:t>
            </a:r>
            <a:r>
              <a:rPr dirty="0">
                <a:solidFill>
                  <a:srgbClr val="FF0000"/>
                </a:solidFill>
                <a:ea typeface="微软雅黑" panose="020B0503020204020204" pitchFamily="34" charset="-122"/>
              </a:rPr>
              <a:t>移入到</a:t>
            </a:r>
            <a:r>
              <a:rPr b="0" dirty="0">
                <a:ea typeface="微软雅黑" panose="020B0503020204020204" pitchFamily="34" charset="-122"/>
              </a:rPr>
              <a:t>{</a:t>
            </a:r>
            <a:r>
              <a:rPr i="1" dirty="0">
                <a:ea typeface="微软雅黑" panose="020B0503020204020204" pitchFamily="34" charset="-122"/>
              </a:rPr>
              <a:t>T</a:t>
            </a:r>
            <a:r>
              <a:rPr b="0" i="1" baseline="-25000" dirty="0">
                <a:ea typeface="微软雅黑" panose="020B0503020204020204" pitchFamily="34" charset="-122"/>
              </a:rPr>
              <a:t>x</a:t>
            </a:r>
            <a:r>
              <a:rPr b="0" dirty="0">
                <a:ea typeface="微软雅黑" panose="020B0503020204020204" pitchFamily="34" charset="-122"/>
              </a:rPr>
              <a:t>}中。</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a:xfrm>
            <a:off x="1244600" y="198438"/>
            <a:ext cx="7791450" cy="1143000"/>
          </a:xfrm>
        </p:spPr>
        <p:txBody>
          <a:bodyPr vert="horz" wrap="square" lIns="91440" tIns="45720" rIns="91440" bIns="45720" anchor="ctr"/>
          <a:lstStyle/>
          <a:p>
            <a:pPr eaLnBrk="1" hangingPunct="1"/>
            <a:r>
              <a:rPr lang="zh-CN" altLang="en-US" sz="4000" dirty="0">
                <a:latin typeface="微软雅黑" panose="020B0503020204020204" pitchFamily="34" charset="-122"/>
                <a:ea typeface="微软雅黑" panose="020B0503020204020204" pitchFamily="34" charset="-122"/>
                <a:cs typeface="微软雅黑" panose="020B0503020204020204" pitchFamily="34" charset="-122"/>
              </a:rPr>
              <a:t>冲突判断</a:t>
            </a:r>
          </a:p>
        </p:txBody>
      </p:sp>
      <p:sp>
        <p:nvSpPr>
          <p:cNvPr id="55299" name="Text Box 3"/>
          <p:cNvSpPr txBox="1"/>
          <p:nvPr/>
        </p:nvSpPr>
        <p:spPr>
          <a:xfrm>
            <a:off x="107315" y="1556703"/>
            <a:ext cx="8893175" cy="5200650"/>
          </a:xfrm>
          <a:prstGeom prst="rect">
            <a:avLst/>
          </a:prstGeom>
          <a:noFill/>
          <a:ln w="38100" cap="flat" cmpd="sng">
            <a:noFill/>
            <a:prstDash val="solid"/>
            <a:miter/>
            <a:headEnd type="none" w="med" len="med"/>
            <a:tailEnd type="none" w="med" len="med"/>
          </a:ln>
        </p:spPr>
        <p:txBody>
          <a:bodyPr>
            <a:spAutoFit/>
          </a:bodyPr>
          <a:lstStyle/>
          <a:p>
            <a:pPr marL="342900" indent="-342900" eaLnBrk="0" hangingPunct="0">
              <a:lnSpc>
                <a:spcPct val="150000"/>
              </a:lnSpc>
              <a:spcBef>
                <a:spcPct val="50000"/>
              </a:spcBef>
              <a:buClr>
                <a:srgbClr val="FF0000"/>
              </a:buClr>
              <a:buFont typeface="Wingdings" panose="05000000000000000000" charset="0"/>
              <a:buChar char="l"/>
            </a:pPr>
            <a:r>
              <a:rPr lang="zh-CN" altLang="en-US" sz="28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事务</a:t>
            </a:r>
            <a:r>
              <a:rPr lang="zh-CN" altLang="en-US" sz="2800" b="0" i="1" dirty="0">
                <a:ea typeface="微软雅黑" panose="020B0503020204020204" pitchFamily="34" charset="-122"/>
                <a:cs typeface="Times New Roman" panose="02020603050405020304" pitchFamily="18" charset="0"/>
                <a:sym typeface="+mn-ea"/>
              </a:rPr>
              <a:t>T</a:t>
            </a:r>
            <a:r>
              <a:rPr lang="zh-CN" altLang="en-US" sz="2800" b="0" i="1" baseline="-25000" dirty="0">
                <a:ea typeface="微软雅黑" panose="020B0503020204020204" pitchFamily="34" charset="-122"/>
                <a:cs typeface="Times New Roman" panose="02020603050405020304" pitchFamily="18" charset="0"/>
                <a:sym typeface="+mn-ea"/>
              </a:rPr>
              <a:t>α</a:t>
            </a:r>
            <a:r>
              <a:rPr lang="zh-CN" altLang="en-US" sz="2800" b="0" dirty="0">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zh-CN" altLang="en-US" sz="2800" b="0" i="1" dirty="0">
                <a:ea typeface="微软雅黑" panose="020B0503020204020204" pitchFamily="34" charset="-122"/>
                <a:cs typeface="Times New Roman" panose="02020603050405020304" pitchFamily="18" charset="0"/>
                <a:sym typeface="+mn-ea"/>
              </a:rPr>
              <a:t>T</a:t>
            </a:r>
            <a:r>
              <a:rPr lang="zh-CN" altLang="en-US" sz="2800" b="0" i="1" baseline="-25000" dirty="0">
                <a:ea typeface="微软雅黑" panose="020B0503020204020204" pitchFamily="34" charset="-122"/>
                <a:cs typeface="Times New Roman" panose="02020603050405020304" pitchFamily="18" charset="0"/>
                <a:sym typeface="+mn-ea"/>
              </a:rPr>
              <a:t>β</a:t>
            </a:r>
            <a:r>
              <a:rPr lang="zh-CN" altLang="en-US" sz="2800" b="0" dirty="0">
                <a:latin typeface="微软雅黑" panose="020B0503020204020204" pitchFamily="34" charset="-122"/>
                <a:ea typeface="微软雅黑" panose="020B0503020204020204" pitchFamily="34" charset="-122"/>
                <a:cs typeface="微软雅黑" panose="020B0503020204020204" pitchFamily="34" charset="-122"/>
                <a:sym typeface="+mn-ea"/>
              </a:rPr>
              <a:t>，：如果</a:t>
            </a:r>
            <a:r>
              <a:rPr lang="zh-CN" altLang="en-US" sz="2800" dirty="0">
                <a:ea typeface="微软雅黑" panose="020B0503020204020204" pitchFamily="34" charset="-122"/>
                <a:cs typeface="Times New Roman" panose="02020603050405020304" pitchFamily="18" charset="0"/>
                <a:sym typeface="+mn-ea"/>
              </a:rPr>
              <a:t>α</a:t>
            </a:r>
            <a:r>
              <a:rPr lang="en-US" altLang="zh-CN" sz="2800" baseline="-25000" dirty="0">
                <a:ea typeface="微软雅黑" panose="020B0503020204020204" pitchFamily="34" charset="-122"/>
                <a:cs typeface="Times New Roman" panose="02020603050405020304" pitchFamily="18" charset="0"/>
                <a:sym typeface="+mn-ea"/>
              </a:rPr>
              <a:t>w</a:t>
            </a:r>
            <a:r>
              <a:rPr lang="zh-CN" altLang="en-US" sz="2800" dirty="0">
                <a:ea typeface="微软雅黑" panose="020B0503020204020204" pitchFamily="34" charset="-122"/>
                <a:cs typeface="Times New Roman" panose="02020603050405020304" pitchFamily="18" charset="0"/>
                <a:sym typeface="+mn-ea"/>
              </a:rPr>
              <a:t> </a:t>
            </a:r>
            <a:r>
              <a:rPr lang="zh-CN" altLang="en-US" sz="2800" dirty="0">
                <a:ea typeface="微软雅黑" panose="020B0503020204020204" pitchFamily="34" charset="-122"/>
                <a:cs typeface="Times New Roman" panose="02020603050405020304" pitchFamily="18" charset="0"/>
                <a:sym typeface="Symbol" panose="05050102010706020507" charset="0"/>
              </a:rPr>
              <a:t></a:t>
            </a:r>
            <a:r>
              <a:rPr lang="en-US" altLang="zh-CN" sz="2800" dirty="0">
                <a:ea typeface="微软雅黑" panose="020B0503020204020204" pitchFamily="34" charset="-122"/>
                <a:cs typeface="Times New Roman" panose="02020603050405020304" pitchFamily="18" charset="0"/>
                <a:sym typeface="+mn-ea"/>
              </a:rPr>
              <a:t> </a:t>
            </a:r>
            <a:r>
              <a:rPr lang="zh-CN" altLang="en-US" sz="2800" dirty="0">
                <a:ea typeface="微软雅黑" panose="020B0503020204020204" pitchFamily="34" charset="-122"/>
                <a:cs typeface="Times New Roman" panose="02020603050405020304" pitchFamily="18" charset="0"/>
                <a:sym typeface="+mn-ea"/>
              </a:rPr>
              <a:t>(β</a:t>
            </a:r>
            <a:r>
              <a:rPr lang="zh-CN" altLang="en-US" sz="2800" baseline="-25000" dirty="0">
                <a:ea typeface="微软雅黑" panose="020B0503020204020204" pitchFamily="34" charset="-122"/>
                <a:cs typeface="Times New Roman" panose="02020603050405020304" pitchFamily="18" charset="0"/>
                <a:sym typeface="+mn-ea"/>
              </a:rPr>
              <a:t>r</a:t>
            </a:r>
            <a:r>
              <a:rPr lang="zh-CN" altLang="en-US" sz="2800" dirty="0">
                <a:ea typeface="微软雅黑" panose="020B0503020204020204" pitchFamily="34" charset="-122"/>
                <a:cs typeface="Times New Roman" panose="02020603050405020304" pitchFamily="18" charset="0"/>
                <a:sym typeface="+mn-ea"/>
              </a:rPr>
              <a:t> </a:t>
            </a:r>
            <a:r>
              <a:rPr lang="zh-CN" altLang="en-US" sz="2800" dirty="0">
                <a:ea typeface="微软雅黑" panose="020B0503020204020204" pitchFamily="34" charset="-122"/>
                <a:cs typeface="Times New Roman" panose="02020603050405020304" pitchFamily="18" charset="0"/>
                <a:sym typeface="Symbol" panose="05050102010706020507" charset="0"/>
              </a:rPr>
              <a:t></a:t>
            </a:r>
            <a:r>
              <a:rPr lang="zh-CN" altLang="en-US" sz="2800" dirty="0">
                <a:ea typeface="微软雅黑" panose="020B0503020204020204" pitchFamily="34" charset="-122"/>
                <a:cs typeface="Times New Roman" panose="02020603050405020304" pitchFamily="18" charset="0"/>
                <a:sym typeface="+mn-ea"/>
              </a:rPr>
              <a:t>β</a:t>
            </a:r>
            <a:r>
              <a:rPr lang="zh-CN" altLang="en-US" sz="2800" baseline="-25000" dirty="0">
                <a:ea typeface="微软雅黑" panose="020B0503020204020204" pitchFamily="34" charset="-122"/>
                <a:cs typeface="Times New Roman" panose="02020603050405020304" pitchFamily="18" charset="0"/>
                <a:sym typeface="+mn-ea"/>
              </a:rPr>
              <a:t>w</a:t>
            </a:r>
            <a:r>
              <a:rPr lang="zh-CN" altLang="en-US" sz="2800" dirty="0">
                <a:ea typeface="微软雅黑" panose="020B0503020204020204" pitchFamily="34" charset="-122"/>
                <a:cs typeface="Times New Roman" panose="02020603050405020304" pitchFamily="18" charset="0"/>
                <a:sym typeface="+mn-ea"/>
              </a:rPr>
              <a:t>) </a:t>
            </a:r>
            <a:r>
              <a:rPr lang="zh-CN" altLang="en-US" sz="2800" dirty="0">
                <a:ea typeface="微软雅黑" panose="020B0503020204020204" pitchFamily="34" charset="-122"/>
                <a:cs typeface="Times New Roman" panose="02020603050405020304" pitchFamily="18" charset="0"/>
                <a:sym typeface="Symbol" panose="05050102010706020507" charset="0"/>
              </a:rPr>
              <a:t></a:t>
            </a:r>
            <a:r>
              <a:rPr lang="en-US" altLang="zh-CN" sz="2800" dirty="0">
                <a:ea typeface="微软雅黑" panose="020B0503020204020204" pitchFamily="34" charset="-122"/>
                <a:cs typeface="Times New Roman" panose="02020603050405020304" pitchFamily="18" charset="0"/>
                <a:sym typeface="Symbol" panose="05050102010706020507" charset="0"/>
              </a:rPr>
              <a:t> </a:t>
            </a:r>
            <a:r>
              <a:rPr lang="zh-CN" altLang="en-US" sz="2800" dirty="0">
                <a:ea typeface="微软雅黑" panose="020B0503020204020204" pitchFamily="34" charset="-122"/>
                <a:cs typeface="Times New Roman" panose="02020603050405020304" pitchFamily="18" charset="0"/>
                <a:sym typeface="Symbol" panose="05050102010706020507" charset="0"/>
              </a:rPr>
              <a:t></a:t>
            </a:r>
            <a:r>
              <a:rPr lang="zh-CN" altLang="en-US" sz="2800" b="0" dirty="0">
                <a:ea typeface="微软雅黑" panose="020B0503020204020204" pitchFamily="34" charset="-122"/>
                <a:cs typeface="Times New Roman" panose="02020603050405020304" pitchFamily="18" charset="0"/>
                <a:sym typeface="+mn-ea"/>
              </a:rPr>
              <a:t>，或者</a:t>
            </a:r>
            <a:r>
              <a:rPr lang="zh-CN" altLang="en-US" sz="2800" dirty="0">
                <a:ea typeface="微软雅黑" panose="020B0503020204020204" pitchFamily="34" charset="-122"/>
                <a:cs typeface="Times New Roman" panose="02020603050405020304" pitchFamily="18" charset="0"/>
                <a:sym typeface="+mn-ea"/>
              </a:rPr>
              <a:t>β</a:t>
            </a:r>
            <a:r>
              <a:rPr lang="zh-CN" altLang="en-US" sz="2800" baseline="-25000" dirty="0">
                <a:ea typeface="微软雅黑" panose="020B0503020204020204" pitchFamily="34" charset="-122"/>
                <a:cs typeface="Times New Roman" panose="02020603050405020304" pitchFamily="18" charset="0"/>
                <a:sym typeface="+mn-ea"/>
              </a:rPr>
              <a:t>w</a:t>
            </a:r>
            <a:r>
              <a:rPr lang="zh-CN" altLang="en-US" sz="2800" dirty="0">
                <a:ea typeface="微软雅黑" panose="020B0503020204020204" pitchFamily="34" charset="-122"/>
                <a:cs typeface="Times New Roman" panose="02020603050405020304" pitchFamily="18" charset="0"/>
                <a:sym typeface="+mn-ea"/>
              </a:rPr>
              <a:t> </a:t>
            </a:r>
            <a:r>
              <a:rPr lang="zh-CN" altLang="en-US" sz="2800" dirty="0">
                <a:ea typeface="微软雅黑" panose="020B0503020204020204" pitchFamily="34" charset="-122"/>
                <a:cs typeface="Times New Roman" panose="02020603050405020304" pitchFamily="18" charset="0"/>
                <a:sym typeface="Symbol" panose="05050102010706020507" charset="0"/>
              </a:rPr>
              <a:t></a:t>
            </a:r>
            <a:r>
              <a:rPr lang="zh-CN" altLang="en-US" sz="2800" dirty="0">
                <a:ea typeface="微软雅黑" panose="020B0503020204020204" pitchFamily="34" charset="-122"/>
                <a:cs typeface="Times New Roman" panose="02020603050405020304" pitchFamily="18" charset="0"/>
                <a:sym typeface="+mn-ea"/>
              </a:rPr>
              <a:t> (α</a:t>
            </a:r>
            <a:r>
              <a:rPr lang="zh-CN" altLang="en-US" sz="2800" baseline="-25000" dirty="0">
                <a:ea typeface="微软雅黑" panose="020B0503020204020204" pitchFamily="34" charset="-122"/>
                <a:cs typeface="Times New Roman" panose="02020603050405020304" pitchFamily="18" charset="0"/>
                <a:sym typeface="+mn-ea"/>
              </a:rPr>
              <a:t>r</a:t>
            </a:r>
            <a:r>
              <a:rPr lang="en-US" altLang="zh-CN" sz="2800" baseline="-25000" dirty="0">
                <a:ea typeface="微软雅黑" panose="020B0503020204020204" pitchFamily="34" charset="-122"/>
                <a:cs typeface="Times New Roman" panose="02020603050405020304" pitchFamily="18" charset="0"/>
                <a:sym typeface="+mn-ea"/>
              </a:rPr>
              <a:t> </a:t>
            </a:r>
            <a:r>
              <a:rPr lang="zh-CN" altLang="en-US" sz="2800" dirty="0">
                <a:ea typeface="微软雅黑" panose="020B0503020204020204" pitchFamily="34" charset="-122"/>
                <a:cs typeface="Times New Roman" panose="02020603050405020304" pitchFamily="18" charset="0"/>
                <a:sym typeface="Symbol" panose="05050102010706020507" charset="0"/>
              </a:rPr>
              <a:t></a:t>
            </a:r>
            <a:r>
              <a:rPr lang="en-US" altLang="zh-CN" sz="2800" dirty="0">
                <a:ea typeface="微软雅黑" panose="020B0503020204020204" pitchFamily="34" charset="-122"/>
                <a:cs typeface="Times New Roman" panose="02020603050405020304" pitchFamily="18" charset="0"/>
                <a:sym typeface="Symbol" panose="05050102010706020507" charset="0"/>
              </a:rPr>
              <a:t> </a:t>
            </a:r>
            <a:r>
              <a:rPr lang="zh-CN" altLang="en-US" sz="2800" dirty="0">
                <a:ea typeface="微软雅黑" panose="020B0503020204020204" pitchFamily="34" charset="-122"/>
                <a:cs typeface="Times New Roman" panose="02020603050405020304" pitchFamily="18" charset="0"/>
                <a:sym typeface="+mn-ea"/>
              </a:rPr>
              <a:t>α</a:t>
            </a:r>
            <a:r>
              <a:rPr lang="zh-CN" altLang="en-US" sz="2800" baseline="-25000" dirty="0">
                <a:ea typeface="微软雅黑" panose="020B0503020204020204" pitchFamily="34" charset="-122"/>
                <a:cs typeface="Times New Roman" panose="02020603050405020304" pitchFamily="18" charset="0"/>
                <a:sym typeface="+mn-ea"/>
              </a:rPr>
              <a:t>w</a:t>
            </a:r>
            <a:r>
              <a:rPr lang="zh-CN" altLang="en-US" sz="2800" dirty="0">
                <a:ea typeface="微软雅黑" panose="020B0503020204020204" pitchFamily="34" charset="-122"/>
                <a:cs typeface="Times New Roman" panose="02020603050405020304" pitchFamily="18" charset="0"/>
                <a:sym typeface="+mn-ea"/>
              </a:rPr>
              <a:t>)   </a:t>
            </a:r>
            <a:r>
              <a:rPr lang="zh-CN" altLang="en-US" sz="2800" dirty="0">
                <a:ea typeface="微软雅黑" panose="020B0503020204020204" pitchFamily="34" charset="-122"/>
                <a:cs typeface="Times New Roman" panose="02020603050405020304" pitchFamily="18" charset="0"/>
                <a:sym typeface="Symbol" panose="05050102010706020507" charset="0"/>
              </a:rPr>
              <a:t></a:t>
            </a:r>
            <a:r>
              <a:rPr lang="en-US" altLang="zh-CN" sz="2800" dirty="0">
                <a:ea typeface="微软雅黑" panose="020B0503020204020204" pitchFamily="34" charset="-122"/>
                <a:cs typeface="Times New Roman" panose="02020603050405020304" pitchFamily="18" charset="0"/>
                <a:sym typeface="Symbol" panose="05050102010706020507" charset="0"/>
              </a:rPr>
              <a:t> </a:t>
            </a:r>
            <a:r>
              <a:rPr lang="zh-CN" altLang="en-US" sz="2800" dirty="0">
                <a:ea typeface="微软雅黑" panose="020B0503020204020204" pitchFamily="34" charset="-122"/>
                <a:cs typeface="Times New Roman" panose="02020603050405020304" pitchFamily="18" charset="0"/>
                <a:sym typeface="Symbol" panose="05050102010706020507" charset="0"/>
              </a:rPr>
              <a:t></a:t>
            </a:r>
            <a:r>
              <a:rPr lang="zh-CN" altLang="en-US" sz="2800" b="0" dirty="0">
                <a:latin typeface="微软雅黑" panose="020B0503020204020204" pitchFamily="34" charset="-122"/>
                <a:ea typeface="微软雅黑" panose="020B0503020204020204" pitchFamily="34" charset="-122"/>
                <a:cs typeface="微软雅黑" panose="020B0503020204020204" pitchFamily="34" charset="-122"/>
                <a:sym typeface="+mn-ea"/>
              </a:rPr>
              <a:t>，那么</a:t>
            </a:r>
            <a:r>
              <a:rPr lang="zh-CN" altLang="en-US" sz="2800" b="0" i="1" dirty="0">
                <a:ea typeface="微软雅黑" panose="020B0503020204020204" pitchFamily="34" charset="-122"/>
                <a:cs typeface="Times New Roman" panose="02020603050405020304" pitchFamily="18" charset="0"/>
                <a:sym typeface="+mn-ea"/>
              </a:rPr>
              <a:t>T</a:t>
            </a:r>
            <a:r>
              <a:rPr lang="zh-CN" altLang="en-US" sz="2800" b="0" i="1" baseline="-25000" dirty="0">
                <a:ea typeface="微软雅黑" panose="020B0503020204020204" pitchFamily="34" charset="-122"/>
                <a:cs typeface="Times New Roman" panose="02020603050405020304" pitchFamily="18" charset="0"/>
                <a:sym typeface="+mn-ea"/>
              </a:rPr>
              <a:t>α</a:t>
            </a:r>
            <a:r>
              <a:rPr lang="zh-CN" altLang="en-US" sz="2800" b="0" dirty="0">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zh-CN" altLang="en-US" sz="2800" b="0" i="1" dirty="0">
                <a:ea typeface="微软雅黑" panose="020B0503020204020204" pitchFamily="34" charset="-122"/>
                <a:cs typeface="Times New Roman" panose="02020603050405020304" pitchFamily="18" charset="0"/>
                <a:sym typeface="+mn-ea"/>
              </a:rPr>
              <a:t>T</a:t>
            </a:r>
            <a:r>
              <a:rPr lang="zh-CN" altLang="en-US" sz="2800" b="0" i="1" baseline="-25000" dirty="0">
                <a:ea typeface="微软雅黑" panose="020B0503020204020204" pitchFamily="34" charset="-122"/>
                <a:cs typeface="Times New Roman" panose="02020603050405020304" pitchFamily="18" charset="0"/>
                <a:sym typeface="+mn-ea"/>
              </a:rPr>
              <a:t>β</a:t>
            </a:r>
            <a:r>
              <a:rPr lang="zh-CN" altLang="en-US" sz="2800" b="0" dirty="0">
                <a:latin typeface="微软雅黑" panose="020B0503020204020204" pitchFamily="34" charset="-122"/>
                <a:ea typeface="微软雅黑" panose="020B0503020204020204" pitchFamily="34" charset="-122"/>
                <a:cs typeface="微软雅黑" panose="020B0503020204020204" pitchFamily="34" charset="-122"/>
                <a:sym typeface="+mn-ea"/>
              </a:rPr>
              <a:t>就存在</a:t>
            </a:r>
            <a:r>
              <a:rPr lang="zh-CN" altLang="en-US"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访问冲突</a:t>
            </a:r>
            <a:r>
              <a:rPr lang="zh-CN" altLang="en-US" sz="2800" b="0" dirty="0">
                <a:latin typeface="微软雅黑" panose="020B0503020204020204" pitchFamily="34" charset="-122"/>
                <a:ea typeface="微软雅黑" panose="020B0503020204020204" pitchFamily="34" charset="-122"/>
                <a:cs typeface="微软雅黑" panose="020B0503020204020204" pitchFamily="34" charset="-122"/>
                <a:sym typeface="+mn-ea"/>
              </a:rPr>
              <a:t>。</a:t>
            </a:r>
          </a:p>
          <a:p>
            <a:pPr marL="342900" indent="-342900" eaLnBrk="0" hangingPunct="0">
              <a:lnSpc>
                <a:spcPct val="150000"/>
              </a:lnSpc>
              <a:spcBef>
                <a:spcPct val="50000"/>
              </a:spcBef>
              <a:buClr>
                <a:srgbClr val="FF0000"/>
              </a:buClr>
              <a:buFont typeface="Wingdings" panose="05000000000000000000" charset="0"/>
              <a:buChar char="l"/>
            </a:pPr>
            <a:r>
              <a:rPr lang="zh-CN" b="0" dirty="0">
                <a:ea typeface="微软雅黑" panose="020B0503020204020204" pitchFamily="34" charset="-122"/>
              </a:rPr>
              <a:t>数据粒度可以</a:t>
            </a:r>
            <a:r>
              <a:rPr lang="zh-CN" dirty="0">
                <a:solidFill>
                  <a:srgbClr val="FF0000"/>
                </a:solidFill>
                <a:ea typeface="微软雅黑" panose="020B0503020204020204" pitchFamily="34" charset="-122"/>
              </a:rPr>
              <a:t>细化到</a:t>
            </a:r>
            <a:r>
              <a:rPr lang="zh-CN" dirty="0">
                <a:solidFill>
                  <a:srgbClr val="0000FF"/>
                </a:solidFill>
                <a:ea typeface="微软雅黑" panose="020B0503020204020204" pitchFamily="34" charset="-122"/>
              </a:rPr>
              <a:t>表</a:t>
            </a:r>
            <a:r>
              <a:rPr lang="zh-CN" b="0" dirty="0">
                <a:ea typeface="微软雅黑" panose="020B0503020204020204" pitchFamily="34" charset="-122"/>
              </a:rPr>
              <a:t>中的</a:t>
            </a:r>
            <a:r>
              <a:rPr lang="zh-CN" dirty="0">
                <a:solidFill>
                  <a:srgbClr val="0000FF"/>
                </a:solidFill>
                <a:ea typeface="微软雅黑" panose="020B0503020204020204" pitchFamily="34" charset="-122"/>
              </a:rPr>
              <a:t>行</a:t>
            </a:r>
            <a:r>
              <a:rPr lang="zh-CN" b="0" dirty="0">
                <a:ea typeface="微软雅黑" panose="020B0503020204020204" pitchFamily="34" charset="-122"/>
              </a:rPr>
              <a:t>和</a:t>
            </a:r>
            <a:r>
              <a:rPr lang="zh-CN" dirty="0">
                <a:solidFill>
                  <a:srgbClr val="0000FF"/>
                </a:solidFill>
                <a:ea typeface="微软雅黑" panose="020B0503020204020204" pitchFamily="34" charset="-122"/>
              </a:rPr>
              <a:t>列</a:t>
            </a:r>
            <a:r>
              <a:rPr lang="zh-CN" b="0" dirty="0">
                <a:ea typeface="微软雅黑" panose="020B0503020204020204" pitchFamily="34" charset="-122"/>
              </a:rPr>
              <a:t>：</a:t>
            </a:r>
          </a:p>
          <a:p>
            <a:pPr marL="342900" indent="-342900" eaLnBrk="0" hangingPunct="0">
              <a:lnSpc>
                <a:spcPct val="150000"/>
              </a:lnSpc>
              <a:spcBef>
                <a:spcPct val="50000"/>
              </a:spcBef>
              <a:buClr>
                <a:srgbClr val="FF0000"/>
              </a:buClr>
              <a:buFont typeface="Wingdings" panose="05000000000000000000" charset="0"/>
              <a:buChar char="l"/>
            </a:pPr>
            <a:r>
              <a:rPr lang="zh-CN" b="0" dirty="0">
                <a:ea typeface="微软雅黑" panose="020B0503020204020204" pitchFamily="34" charset="-122"/>
              </a:rPr>
              <a:t>数据标识：表名</a:t>
            </a:r>
            <a:r>
              <a:rPr lang="en-US" altLang="zh-CN" b="0" dirty="0">
                <a:ea typeface="微软雅黑" panose="020B0503020204020204" pitchFamily="34" charset="-122"/>
              </a:rPr>
              <a:t> + </a:t>
            </a:r>
            <a:r>
              <a:rPr lang="zh-CN" b="0" dirty="0">
                <a:ea typeface="微软雅黑" panose="020B0503020204020204" pitchFamily="34" charset="-122"/>
              </a:rPr>
              <a:t>主键值：行；</a:t>
            </a:r>
          </a:p>
          <a:p>
            <a:pPr marL="342900" indent="-342900" eaLnBrk="0" hangingPunct="0">
              <a:lnSpc>
                <a:spcPct val="150000"/>
              </a:lnSpc>
              <a:spcBef>
                <a:spcPct val="50000"/>
              </a:spcBef>
              <a:buClr>
                <a:srgbClr val="FF0000"/>
              </a:buClr>
              <a:buFont typeface="Wingdings" panose="05000000000000000000" charset="0"/>
              <a:buChar char="l"/>
            </a:pPr>
            <a:r>
              <a:rPr lang="en-US" altLang="zh-CN" dirty="0">
                <a:latin typeface="Arial" panose="020B0604020202020204" pitchFamily="34" charset="0"/>
                <a:ea typeface="微软雅黑" panose="020B0503020204020204" pitchFamily="34" charset="-122"/>
                <a:cs typeface="Arial" panose="020B0604020202020204" pitchFamily="34" charset="0"/>
              </a:rPr>
              <a:t>DELETE</a:t>
            </a:r>
            <a:r>
              <a:rPr lang="zh-CN" altLang="en-US" b="0" dirty="0">
                <a:ea typeface="微软雅黑" panose="020B0503020204020204" pitchFamily="34" charset="-122"/>
              </a:rPr>
              <a:t>和</a:t>
            </a:r>
            <a:r>
              <a:rPr lang="en-US" altLang="zh-CN" b="0" dirty="0">
                <a:ea typeface="微软雅黑" panose="020B0503020204020204" pitchFamily="34" charset="-122"/>
              </a:rPr>
              <a:t> </a:t>
            </a:r>
            <a:r>
              <a:rPr lang="en-US" altLang="zh-CN" dirty="0">
                <a:latin typeface="Arial" panose="020B0604020202020204" pitchFamily="34" charset="0"/>
                <a:ea typeface="微软雅黑" panose="020B0503020204020204" pitchFamily="34" charset="-122"/>
                <a:cs typeface="Arial" panose="020B0604020202020204" pitchFamily="34" charset="0"/>
              </a:rPr>
              <a:t>INSERT</a:t>
            </a:r>
            <a:r>
              <a:rPr lang="zh-CN" altLang="en-US" b="0" dirty="0">
                <a:ea typeface="微软雅黑" panose="020B0503020204020204" pitchFamily="34" charset="-122"/>
              </a:rPr>
              <a:t>，行为最小单元；</a:t>
            </a:r>
          </a:p>
          <a:p>
            <a:pPr marL="342900" indent="-342900" eaLnBrk="0" hangingPunct="0">
              <a:lnSpc>
                <a:spcPct val="150000"/>
              </a:lnSpc>
              <a:spcBef>
                <a:spcPct val="50000"/>
              </a:spcBef>
              <a:buClr>
                <a:srgbClr val="FF0000"/>
              </a:buClr>
              <a:buFont typeface="Wingdings" panose="05000000000000000000" charset="0"/>
              <a:buChar char="l"/>
            </a:pPr>
            <a:r>
              <a:rPr lang="en-US" altLang="zh-CN" dirty="0">
                <a:latin typeface="Arial" panose="020B0604020202020204" pitchFamily="34" charset="0"/>
                <a:ea typeface="微软雅黑" panose="020B0503020204020204" pitchFamily="34" charset="-122"/>
                <a:cs typeface="Arial" panose="020B0604020202020204" pitchFamily="34" charset="0"/>
              </a:rPr>
              <a:t>UPDATE</a:t>
            </a:r>
            <a:r>
              <a:rPr lang="zh-CN" altLang="en-US" b="0" dirty="0">
                <a:ea typeface="微软雅黑" panose="020B0503020204020204" pitchFamily="34" charset="-122"/>
              </a:rPr>
              <a:t>：进一步</a:t>
            </a:r>
            <a:r>
              <a:rPr lang="zh-CN" dirty="0">
                <a:solidFill>
                  <a:srgbClr val="FF0000"/>
                </a:solidFill>
                <a:ea typeface="微软雅黑" panose="020B0503020204020204" pitchFamily="34" charset="-122"/>
              </a:rPr>
              <a:t>细化到</a:t>
            </a:r>
            <a:r>
              <a:rPr lang="zh-CN" dirty="0">
                <a:solidFill>
                  <a:srgbClr val="0000FF"/>
                </a:solidFill>
                <a:ea typeface="微软雅黑" panose="020B0503020204020204" pitchFamily="34" charset="-122"/>
              </a:rPr>
              <a:t>列</a:t>
            </a:r>
            <a:r>
              <a:rPr lang="zh-CN" altLang="en-US" b="0" dirty="0">
                <a:ea typeface="微软雅黑" panose="020B0503020204020204" pitchFamily="34" charset="-122"/>
              </a:rPr>
              <a:t>。</a:t>
            </a:r>
          </a:p>
          <a:p>
            <a:pPr marL="342900" indent="-342900" eaLnBrk="0" hangingPunct="0">
              <a:lnSpc>
                <a:spcPct val="150000"/>
              </a:lnSpc>
              <a:spcBef>
                <a:spcPct val="50000"/>
              </a:spcBef>
              <a:buClr>
                <a:srgbClr val="FF0000"/>
              </a:buClr>
              <a:buFont typeface="Wingdings" panose="05000000000000000000" charset="0"/>
              <a:buChar char="l"/>
            </a:pPr>
            <a:r>
              <a:rPr lang="zh-CN" altLang="en-US" sz="2800" dirty="0">
                <a:solidFill>
                  <a:srgbClr val="FF0000"/>
                </a:solidFill>
                <a:ea typeface="微软雅黑" panose="020B0503020204020204" pitchFamily="34" charset="-122"/>
              </a:rPr>
              <a:t>能否基于给出的</a:t>
            </a:r>
            <a:r>
              <a:rPr lang="en-US" altLang="zh-CN" sz="2800" dirty="0">
                <a:solidFill>
                  <a:srgbClr val="FF0000"/>
                </a:solidFill>
                <a:ea typeface="微软雅黑" panose="020B0503020204020204" pitchFamily="34" charset="-122"/>
              </a:rPr>
              <a:t>SQL</a:t>
            </a:r>
            <a:r>
              <a:rPr lang="zh-CN" altLang="en-US" sz="2800" dirty="0">
                <a:solidFill>
                  <a:srgbClr val="FF0000"/>
                </a:solidFill>
                <a:ea typeface="微软雅黑" panose="020B0503020204020204" pitchFamily="34" charset="-122"/>
              </a:rPr>
              <a:t>写出冲突判断算法？</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9960457f-1d07-45e8-8d0d-0998d77e3f7b"/>
  <p:tag name="COMMONDATA" val="eyJoZGlkIjoiYzQ3MzAwZjMwZmRlYjYzY2MwNTYwZDAyOTkwNjcwMDc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45146c79-b89f-4490-a3b0-51efeb6ee281}"/>
  <p:tag name="TABLE_ENDDRAG_ORIGIN_RECT" val="584*143"/>
  <p:tag name="TABLE_ENDDRAG_RECT" val="57*266*584*143"/>
</p:tagLst>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Comic Sans MS"/>
        <a:ea typeface="宋体"/>
        <a:cs typeface=""/>
      </a:majorFont>
      <a:minorFont>
        <a:latin typeface="Comic Sans MS"/>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CC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just"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defRPr kumimoji="1" lang="en-US" sz="1800" b="0" i="0" u="none" strike="noStrike" cap="none" normalizeH="0" baseline="0" smtClean="0">
            <a:ln>
              <a:noFill/>
            </a:ln>
            <a:solidFill>
              <a:schemeClr val="tx1"/>
            </a:solidFill>
            <a:effectLst/>
            <a:latin typeface="Tahoma" pitchFamily="34" charset="0"/>
            <a:ea typeface="隶书" pitchFamily="49" charset="-122"/>
          </a:defRPr>
        </a:defPPr>
      </a:lstStyle>
    </a:spDef>
    <a:lnDef>
      <a:spPr bwMode="auto">
        <a:xfrm>
          <a:off x="0" y="0"/>
          <a:ext cx="1" cy="1"/>
        </a:xfrm>
        <a:custGeom>
          <a:avLst/>
          <a:gdLst/>
          <a:ahLst/>
          <a:cxnLst/>
          <a:rect l="0" t="0" r="0" b="0"/>
          <a:pathLst/>
        </a:custGeom>
        <a:solidFill>
          <a:srgbClr val="00CC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just"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defRPr kumimoji="1" lang="en-US" sz="1800" b="0" i="0" u="none" strike="noStrike" cap="none" normalizeH="0" baseline="0" smtClean="0">
            <a:ln>
              <a:noFill/>
            </a:ln>
            <a:solidFill>
              <a:schemeClr val="tx1"/>
            </a:solidFill>
            <a:effectLst/>
            <a:latin typeface="Tahoma" pitchFamily="34" charset="0"/>
            <a:ea typeface="隶书" pitchFamily="49" charset="-122"/>
          </a:defRPr>
        </a:defPPr>
      </a:lst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3705</Words>
  <Application>Microsoft Office PowerPoint</Application>
  <PresentationFormat>全屏显示(4:3)</PresentationFormat>
  <Paragraphs>318</Paragraphs>
  <Slides>44</Slides>
  <Notes>8</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44</vt:i4>
      </vt:variant>
    </vt:vector>
  </HeadingPairs>
  <TitlesOfParts>
    <vt:vector size="63" baseType="lpstr">
      <vt:lpstr>Arial-BoldMT</vt:lpstr>
      <vt:lpstr>Monotype Sorts</vt:lpstr>
      <vt:lpstr>黑体</vt:lpstr>
      <vt:lpstr>华文新魏</vt:lpstr>
      <vt:lpstr>华文中宋</vt:lpstr>
      <vt:lpstr>KaiTi</vt:lpstr>
      <vt:lpstr>Microsoft YaHei</vt:lpstr>
      <vt:lpstr>Microsoft YaHei</vt:lpstr>
      <vt:lpstr>Arial</vt:lpstr>
      <vt:lpstr>Arial Black</vt:lpstr>
      <vt:lpstr>Cambria Math</vt:lpstr>
      <vt:lpstr>Comic Sans MS</vt:lpstr>
      <vt:lpstr>Helvetica</vt:lpstr>
      <vt:lpstr>Lato</vt:lpstr>
      <vt:lpstr>Tahoma</vt:lpstr>
      <vt:lpstr>Times New Roman</vt:lpstr>
      <vt:lpstr>Wingdings</vt:lpstr>
      <vt:lpstr>默认设计模板</vt:lpstr>
      <vt:lpstr>1_Blends</vt:lpstr>
      <vt:lpstr>06 数据库系统性能提升 （对应教材第七章）</vt:lpstr>
      <vt:lpstr>企业数据中心</vt:lpstr>
      <vt:lpstr>数据处理性能问题</vt:lpstr>
      <vt:lpstr>PowerPoint 演示文稿</vt:lpstr>
      <vt:lpstr>提高数据处理性能—并发执行Concurrent Execution</vt:lpstr>
      <vt:lpstr>并发处理——访问冲突</vt:lpstr>
      <vt:lpstr>访问冲突的数学刻画</vt:lpstr>
      <vt:lpstr>并发控制</vt:lpstr>
      <vt:lpstr>冲突判断</vt:lpstr>
      <vt:lpstr>冲突判断</vt:lpstr>
      <vt:lpstr>并发控制的粒度</vt:lpstr>
      <vt:lpstr>提高数据处理性能—查询优化 (Query Optimizing)</vt:lpstr>
      <vt:lpstr>查询处理</vt:lpstr>
      <vt:lpstr>查询处理步骤</vt:lpstr>
      <vt:lpstr>查询代价</vt:lpstr>
      <vt:lpstr>相关统计信息</vt:lpstr>
      <vt:lpstr> 基本运算的实现</vt:lpstr>
      <vt:lpstr>选择运算</vt:lpstr>
      <vt:lpstr>选择运算</vt:lpstr>
      <vt:lpstr>排序</vt:lpstr>
      <vt:lpstr>排序</vt:lpstr>
      <vt:lpstr>排序</vt:lpstr>
      <vt:lpstr>排序</vt:lpstr>
      <vt:lpstr>排序</vt:lpstr>
      <vt:lpstr>删除重复</vt:lpstr>
      <vt:lpstr>查询优化</vt:lpstr>
      <vt:lpstr>查询优化</vt:lpstr>
      <vt:lpstr>代价估算</vt:lpstr>
      <vt:lpstr>PowerPoint 演示文稿</vt:lpstr>
      <vt:lpstr>LSM-tree：B/B+ 树存在的问题</vt:lpstr>
      <vt:lpstr>PowerPoint 演示文稿</vt:lpstr>
      <vt:lpstr>PowerPoint 演示文稿</vt:lpstr>
      <vt:lpstr>PowerPoint 演示文稿</vt:lpstr>
      <vt:lpstr>LSM Tree写入数据</vt:lpstr>
      <vt:lpstr>LSM Tree读取/查询数据</vt:lpstr>
      <vt:lpstr>PowerPoint 演示文稿</vt:lpstr>
      <vt:lpstr>PowerPoint 演示文稿</vt:lpstr>
      <vt:lpstr>PowerPoint 演示文稿</vt:lpstr>
      <vt:lpstr>PowerPoint 演示文稿</vt:lpstr>
      <vt:lpstr>应用LSM Tree的数据库</vt:lpstr>
      <vt:lpstr>LSM Tree VS B/B+ Tree</vt:lpstr>
      <vt:lpstr>PowerPoint 演示文稿</vt:lpstr>
      <vt:lpstr>PowerPoint 演示文稿</vt:lpstr>
      <vt:lpstr>PowerPoint 演示文稿</vt:lpstr>
    </vt:vector>
  </TitlesOfParts>
  <Company>bds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Systems</dc:title>
  <dc:creator>yjm</dc:creator>
  <cp:lastModifiedBy>珏 白</cp:lastModifiedBy>
  <cp:revision>244</cp:revision>
  <dcterms:created xsi:type="dcterms:W3CDTF">2004-08-25T04:18:00Z</dcterms:created>
  <dcterms:modified xsi:type="dcterms:W3CDTF">2024-04-13T19:56:56Z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786D4880FA6C4AF3972B051C3E682E0E</vt:lpwstr>
  </property>
</Properties>
</file>