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536" r:id="rId3"/>
    <p:sldId id="485" r:id="rId4"/>
    <p:sldId id="493" r:id="rId5"/>
    <p:sldId id="488" r:id="rId6"/>
    <p:sldId id="557" r:id="rId7"/>
    <p:sldId id="487" r:id="rId8"/>
    <p:sldId id="489" r:id="rId9"/>
    <p:sldId id="490" r:id="rId10"/>
    <p:sldId id="491" r:id="rId11"/>
    <p:sldId id="492" r:id="rId12"/>
    <p:sldId id="486" r:id="rId13"/>
    <p:sldId id="466" r:id="rId14"/>
    <p:sldId id="520" r:id="rId15"/>
    <p:sldId id="529" r:id="rId16"/>
    <p:sldId id="521" r:id="rId17"/>
    <p:sldId id="522" r:id="rId18"/>
    <p:sldId id="530" r:id="rId19"/>
    <p:sldId id="627" r:id="rId20"/>
    <p:sldId id="559" r:id="rId21"/>
    <p:sldId id="615" r:id="rId22"/>
    <p:sldId id="616" r:id="rId23"/>
    <p:sldId id="617" r:id="rId24"/>
    <p:sldId id="618" r:id="rId25"/>
    <p:sldId id="603" r:id="rId26"/>
    <p:sldId id="609" r:id="rId27"/>
    <p:sldId id="619" r:id="rId28"/>
    <p:sldId id="605" r:id="rId29"/>
    <p:sldId id="606" r:id="rId30"/>
    <p:sldId id="607" r:id="rId31"/>
    <p:sldId id="608" r:id="rId32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姚芋头" initials="姚芋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CCCCFF"/>
    <a:srgbClr val="CCFF33"/>
    <a:srgbClr val="FF99FF"/>
    <a:srgbClr val="CCECFF"/>
    <a:srgbClr val="CC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AF114-D526-0141-9445-61EE45BF20AC}" v="1" dt="2024-04-02T15:30:40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0952"/>
  </p:normalViewPr>
  <p:slideViewPr>
    <p:cSldViewPr showGuides="1">
      <p:cViewPr varScale="1">
        <p:scale>
          <a:sx n="111" d="100"/>
          <a:sy n="111" d="100"/>
        </p:scale>
        <p:origin x="19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huan Li" userId="31ef2ba0f36c268c" providerId="LiveId" clId="{A1CAF114-D526-0141-9445-61EE45BF20AC}"/>
    <pc:docChg chg="undo custSel modSld">
      <pc:chgData name="Youhuan Li" userId="31ef2ba0f36c268c" providerId="LiveId" clId="{A1CAF114-D526-0141-9445-61EE45BF20AC}" dt="2024-04-02T15:31:14.637" v="1094" actId="207"/>
      <pc:docMkLst>
        <pc:docMk/>
      </pc:docMkLst>
      <pc:sldChg chg="modSp mod">
        <pc:chgData name="Youhuan Li" userId="31ef2ba0f36c268c" providerId="LiveId" clId="{A1CAF114-D526-0141-9445-61EE45BF20AC}" dt="2024-04-02T13:58:17.104" v="5" actId="20577"/>
        <pc:sldMkLst>
          <pc:docMk/>
          <pc:sldMk cId="0" sldId="256"/>
        </pc:sldMkLst>
        <pc:spChg chg="mod">
          <ac:chgData name="Youhuan Li" userId="31ef2ba0f36c268c" providerId="LiveId" clId="{A1CAF114-D526-0141-9445-61EE45BF20AC}" dt="2024-04-02T13:58:17.104" v="5" actId="20577"/>
          <ac:spMkLst>
            <pc:docMk/>
            <pc:sldMk cId="0" sldId="256"/>
            <ac:spMk id="17411" creationId="{00000000-0000-0000-0000-000000000000}"/>
          </ac:spMkLst>
        </pc:spChg>
      </pc:sldChg>
      <pc:sldChg chg="modSp mod">
        <pc:chgData name="Youhuan Li" userId="31ef2ba0f36c268c" providerId="LiveId" clId="{A1CAF114-D526-0141-9445-61EE45BF20AC}" dt="2024-04-02T14:38:30.160" v="242" actId="13926"/>
        <pc:sldMkLst>
          <pc:docMk/>
          <pc:sldMk cId="0" sldId="466"/>
        </pc:sldMkLst>
        <pc:spChg chg="mod">
          <ac:chgData name="Youhuan Li" userId="31ef2ba0f36c268c" providerId="LiveId" clId="{A1CAF114-D526-0141-9445-61EE45BF20AC}" dt="2024-04-02T14:38:30.160" v="242" actId="13926"/>
          <ac:spMkLst>
            <pc:docMk/>
            <pc:sldMk cId="0" sldId="466"/>
            <ac:spMk id="3" creationId="{00000000-0000-0000-0000-000000000000}"/>
          </ac:spMkLst>
        </pc:spChg>
      </pc:sldChg>
      <pc:sldChg chg="modSp mod">
        <pc:chgData name="Youhuan Li" userId="31ef2ba0f36c268c" providerId="LiveId" clId="{A1CAF114-D526-0141-9445-61EE45BF20AC}" dt="2024-04-02T14:25:45.575" v="197" actId="13926"/>
        <pc:sldMkLst>
          <pc:docMk/>
          <pc:sldMk cId="0" sldId="487"/>
        </pc:sldMkLst>
        <pc:spChg chg="mod">
          <ac:chgData name="Youhuan Li" userId="31ef2ba0f36c268c" providerId="LiveId" clId="{A1CAF114-D526-0141-9445-61EE45BF20AC}" dt="2024-04-02T14:25:45.575" v="197" actId="13926"/>
          <ac:spMkLst>
            <pc:docMk/>
            <pc:sldMk cId="0" sldId="487"/>
            <ac:spMk id="23554" creationId="{00000000-0000-0000-0000-000000000000}"/>
          </ac:spMkLst>
        </pc:spChg>
      </pc:sldChg>
      <pc:sldChg chg="modSp mod">
        <pc:chgData name="Youhuan Li" userId="31ef2ba0f36c268c" providerId="LiveId" clId="{A1CAF114-D526-0141-9445-61EE45BF20AC}" dt="2024-04-02T14:00:40.651" v="17" actId="20577"/>
        <pc:sldMkLst>
          <pc:docMk/>
          <pc:sldMk cId="0" sldId="488"/>
        </pc:sldMkLst>
        <pc:spChg chg="mod">
          <ac:chgData name="Youhuan Li" userId="31ef2ba0f36c268c" providerId="LiveId" clId="{A1CAF114-D526-0141-9445-61EE45BF20AC}" dt="2024-04-02T14:00:40.651" v="17" actId="20577"/>
          <ac:spMkLst>
            <pc:docMk/>
            <pc:sldMk cId="0" sldId="488"/>
            <ac:spMk id="23554" creationId="{00000000-0000-0000-0000-000000000000}"/>
          </ac:spMkLst>
        </pc:spChg>
      </pc:sldChg>
      <pc:sldChg chg="modSp mod">
        <pc:chgData name="Youhuan Li" userId="31ef2ba0f36c268c" providerId="LiveId" clId="{A1CAF114-D526-0141-9445-61EE45BF20AC}" dt="2024-04-02T14:26:01.050" v="198" actId="404"/>
        <pc:sldMkLst>
          <pc:docMk/>
          <pc:sldMk cId="0" sldId="490"/>
        </pc:sldMkLst>
        <pc:spChg chg="mod">
          <ac:chgData name="Youhuan Li" userId="31ef2ba0f36c268c" providerId="LiveId" clId="{A1CAF114-D526-0141-9445-61EE45BF20AC}" dt="2024-04-02T14:26:01.050" v="198" actId="404"/>
          <ac:spMkLst>
            <pc:docMk/>
            <pc:sldMk cId="0" sldId="490"/>
            <ac:spMk id="23554" creationId="{00000000-0000-0000-0000-000000000000}"/>
          </ac:spMkLst>
        </pc:spChg>
      </pc:sldChg>
      <pc:sldChg chg="addSp modSp mod">
        <pc:chgData name="Youhuan Li" userId="31ef2ba0f36c268c" providerId="LiveId" clId="{A1CAF114-D526-0141-9445-61EE45BF20AC}" dt="2024-04-02T15:03:54.687" v="649" actId="13926"/>
        <pc:sldMkLst>
          <pc:docMk/>
          <pc:sldMk cId="0" sldId="520"/>
        </pc:sldMkLst>
        <pc:spChg chg="mod">
          <ac:chgData name="Youhuan Li" userId="31ef2ba0f36c268c" providerId="LiveId" clId="{A1CAF114-D526-0141-9445-61EE45BF20AC}" dt="2024-04-02T15:03:19.128" v="565" actId="20577"/>
          <ac:spMkLst>
            <pc:docMk/>
            <pc:sldMk cId="0" sldId="520"/>
            <ac:spMk id="5" creationId="{00000000-0000-0000-0000-000000000000}"/>
          </ac:spMkLst>
        </pc:spChg>
        <pc:spChg chg="add mod">
          <ac:chgData name="Youhuan Li" userId="31ef2ba0f36c268c" providerId="LiveId" clId="{A1CAF114-D526-0141-9445-61EE45BF20AC}" dt="2024-04-02T15:03:54.687" v="649" actId="13926"/>
          <ac:spMkLst>
            <pc:docMk/>
            <pc:sldMk cId="0" sldId="520"/>
            <ac:spMk id="7" creationId="{B03D4263-4C70-E992-46B4-F526021DD56A}"/>
          </ac:spMkLst>
        </pc:spChg>
      </pc:sldChg>
      <pc:sldChg chg="addSp modSp mod">
        <pc:chgData name="Youhuan Li" userId="31ef2ba0f36c268c" providerId="LiveId" clId="{A1CAF114-D526-0141-9445-61EE45BF20AC}" dt="2024-04-02T14:55:49.076" v="543" actId="13926"/>
        <pc:sldMkLst>
          <pc:docMk/>
          <pc:sldMk cId="0" sldId="521"/>
        </pc:sldMkLst>
        <pc:spChg chg="add mod">
          <ac:chgData name="Youhuan Li" userId="31ef2ba0f36c268c" providerId="LiveId" clId="{A1CAF114-D526-0141-9445-61EE45BF20AC}" dt="2024-04-02T14:55:49.076" v="543" actId="13926"/>
          <ac:spMkLst>
            <pc:docMk/>
            <pc:sldMk cId="0" sldId="521"/>
            <ac:spMk id="3" creationId="{1756118E-D814-130D-81F3-24C42F194957}"/>
          </ac:spMkLst>
        </pc:spChg>
      </pc:sldChg>
      <pc:sldChg chg="addSp delSp modSp mod">
        <pc:chgData name="Youhuan Li" userId="31ef2ba0f36c268c" providerId="LiveId" clId="{A1CAF114-D526-0141-9445-61EE45BF20AC}" dt="2024-04-02T14:54:28.860" v="535" actId="208"/>
        <pc:sldMkLst>
          <pc:docMk/>
          <pc:sldMk cId="0" sldId="529"/>
        </pc:sldMkLst>
        <pc:spChg chg="add del mod">
          <ac:chgData name="Youhuan Li" userId="31ef2ba0f36c268c" providerId="LiveId" clId="{A1CAF114-D526-0141-9445-61EE45BF20AC}" dt="2024-04-02T14:54:01.538" v="526" actId="22"/>
          <ac:spMkLst>
            <pc:docMk/>
            <pc:sldMk cId="0" sldId="529"/>
            <ac:spMk id="3" creationId="{3C4C30F9-7536-6402-1A63-789578635985}"/>
          </ac:spMkLst>
        </pc:spChg>
        <pc:spChg chg="add mod">
          <ac:chgData name="Youhuan Li" userId="31ef2ba0f36c268c" providerId="LiveId" clId="{A1CAF114-D526-0141-9445-61EE45BF20AC}" dt="2024-04-02T14:54:28.860" v="535" actId="208"/>
          <ac:spMkLst>
            <pc:docMk/>
            <pc:sldMk cId="0" sldId="529"/>
            <ac:spMk id="5" creationId="{2AFCBDDD-6C85-17FC-3FD5-616D69FB7C30}"/>
          </ac:spMkLst>
        </pc:spChg>
      </pc:sldChg>
      <pc:sldChg chg="modSp mod">
        <pc:chgData name="Youhuan Li" userId="31ef2ba0f36c268c" providerId="LiveId" clId="{A1CAF114-D526-0141-9445-61EE45BF20AC}" dt="2024-04-02T14:02:48.496" v="19" actId="1076"/>
        <pc:sldMkLst>
          <pc:docMk/>
          <pc:sldMk cId="0" sldId="557"/>
        </pc:sldMkLst>
        <pc:spChg chg="mod">
          <ac:chgData name="Youhuan Li" userId="31ef2ba0f36c268c" providerId="LiveId" clId="{A1CAF114-D526-0141-9445-61EE45BF20AC}" dt="2024-04-02T14:02:48.496" v="19" actId="1076"/>
          <ac:spMkLst>
            <pc:docMk/>
            <pc:sldMk cId="0" sldId="557"/>
            <ac:spMk id="95" creationId="{00000000-0000-0000-0000-000000000000}"/>
          </ac:spMkLst>
        </pc:spChg>
        <pc:spChg chg="mod">
          <ac:chgData name="Youhuan Li" userId="31ef2ba0f36c268c" providerId="LiveId" clId="{A1CAF114-D526-0141-9445-61EE45BF20AC}" dt="2024-04-02T14:02:29.416" v="18" actId="14100"/>
          <ac:spMkLst>
            <pc:docMk/>
            <pc:sldMk cId="0" sldId="557"/>
            <ac:spMk id="101" creationId="{00000000-0000-0000-0000-000000000000}"/>
          </ac:spMkLst>
        </pc:spChg>
      </pc:sldChg>
      <pc:sldChg chg="addSp modSp mod">
        <pc:chgData name="Youhuan Li" userId="31ef2ba0f36c268c" providerId="LiveId" clId="{A1CAF114-D526-0141-9445-61EE45BF20AC}" dt="2024-04-02T15:31:14.637" v="1094" actId="207"/>
        <pc:sldMkLst>
          <pc:docMk/>
          <pc:sldMk cId="0" sldId="605"/>
        </pc:sldMkLst>
        <pc:spChg chg="add mod">
          <ac:chgData name="Youhuan Li" userId="31ef2ba0f36c268c" providerId="LiveId" clId="{A1CAF114-D526-0141-9445-61EE45BF20AC}" dt="2024-04-02T15:31:14.637" v="1094" actId="207"/>
          <ac:spMkLst>
            <pc:docMk/>
            <pc:sldMk cId="0" sldId="605"/>
            <ac:spMk id="9" creationId="{EAB4B9D5-C806-FD69-7A72-302A34042D60}"/>
          </ac:spMkLst>
        </pc:spChg>
        <pc:spChg chg="mod">
          <ac:chgData name="Youhuan Li" userId="31ef2ba0f36c268c" providerId="LiveId" clId="{A1CAF114-D526-0141-9445-61EE45BF20AC}" dt="2024-04-02T15:30:21.317" v="998" actId="6549"/>
          <ac:spMkLst>
            <pc:docMk/>
            <pc:sldMk cId="0" sldId="605"/>
            <ac:spMk id="67605" creationId="{00000000-0000-0000-0000-000000000000}"/>
          </ac:spMkLst>
        </pc:spChg>
      </pc:sldChg>
      <pc:sldChg chg="modSp mod">
        <pc:chgData name="Youhuan Li" userId="31ef2ba0f36c268c" providerId="LiveId" clId="{A1CAF114-D526-0141-9445-61EE45BF20AC}" dt="2024-04-02T15:22:38.392" v="950" actId="404"/>
        <pc:sldMkLst>
          <pc:docMk/>
          <pc:sldMk cId="0" sldId="609"/>
        </pc:sldMkLst>
        <pc:spChg chg="mod">
          <ac:chgData name="Youhuan Li" userId="31ef2ba0f36c268c" providerId="LiveId" clId="{A1CAF114-D526-0141-9445-61EE45BF20AC}" dt="2024-04-02T15:22:38.392" v="950" actId="404"/>
          <ac:spMkLst>
            <pc:docMk/>
            <pc:sldMk cId="0" sldId="609"/>
            <ac:spMk id="235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10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38100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24300"/>
            <a:ext cx="38100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10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7724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7724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Line 7"/>
          <p:cNvSpPr/>
          <p:nvPr userDrawn="1"/>
        </p:nvSpPr>
        <p:spPr>
          <a:xfrm>
            <a:off x="457200" y="1371600"/>
            <a:ext cx="8305800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/>
          </p:cNvSpPr>
          <p:nvPr>
            <p:ph type="title"/>
          </p:nvPr>
        </p:nvSpPr>
        <p:spPr>
          <a:xfrm>
            <a:off x="381000" y="1249680"/>
            <a:ext cx="8382000" cy="21336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Database Systems 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第五章：数据安全保障技术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1" name="Rectangle 5"/>
          <p:cNvSpPr>
            <a:spLocks noGrp="1"/>
          </p:cNvSpPr>
          <p:nvPr>
            <p:ph idx="1"/>
          </p:nvPr>
        </p:nvSpPr>
        <p:spPr>
          <a:xfrm>
            <a:off x="381000" y="3962400"/>
            <a:ext cx="8305800" cy="1981200"/>
          </a:xfrm>
        </p:spPr>
        <p:txBody>
          <a:bodyPr vert="horz" wrap="square" lIns="91440" tIns="45720" rIns="91440" bIns="45720" anchor="t"/>
          <a:lstStyle/>
          <a:p>
            <a:pPr algn="ctr" eaLnBrk="1" hangingPunct="1"/>
            <a:r>
              <a:rPr lang="zh-CN" altLang="en-US" sz="2800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信息科学与工程学院</a:t>
            </a:r>
            <a:endParaRPr lang="en-US" altLang="zh-CN" sz="2800" dirty="0">
              <a:solidFill>
                <a:srgbClr val="66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eaLnBrk="1" hangingPunct="1"/>
            <a:endParaRPr lang="en-US" altLang="zh-CN" sz="2800" dirty="0">
              <a:solidFill>
                <a:srgbClr val="66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eaLnBrk="1" hangingPunct="1"/>
            <a:r>
              <a:rPr lang="zh-CN" altLang="en-US" sz="2800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李友焕</a:t>
            </a:r>
            <a:endParaRPr lang="en-US" altLang="zh-CN" sz="2800" dirty="0">
              <a:solidFill>
                <a:srgbClr val="66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eaLnBrk="1" hangingPunct="1"/>
            <a:r>
              <a:rPr lang="en-US" altLang="zh-CN" sz="2800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2024.04</a:t>
            </a:r>
          </a:p>
        </p:txBody>
      </p:sp>
      <p:grpSp>
        <p:nvGrpSpPr>
          <p:cNvPr id="17412" name="Group 6"/>
          <p:cNvGrpSpPr/>
          <p:nvPr/>
        </p:nvGrpSpPr>
        <p:grpSpPr>
          <a:xfrm>
            <a:off x="6629400" y="4876800"/>
            <a:ext cx="1524000" cy="1714500"/>
            <a:chOff x="4734" y="3198"/>
            <a:chExt cx="960" cy="1080"/>
          </a:xfrm>
        </p:grpSpPr>
        <p:sp>
          <p:nvSpPr>
            <p:cNvPr id="17417" name="Freeform 7"/>
            <p:cNvSpPr/>
            <p:nvPr/>
          </p:nvSpPr>
          <p:spPr>
            <a:xfrm>
              <a:off x="4734" y="3942"/>
              <a:ext cx="960" cy="336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1" y="14"/>
                </a:cxn>
                <a:cxn ang="0">
                  <a:pos x="1" y="22"/>
                </a:cxn>
                <a:cxn ang="0">
                  <a:pos x="1" y="25"/>
                </a:cxn>
                <a:cxn ang="0">
                  <a:pos x="1" y="29"/>
                </a:cxn>
                <a:cxn ang="0">
                  <a:pos x="0" y="40"/>
                </a:cxn>
                <a:cxn ang="0">
                  <a:pos x="0" y="51"/>
                </a:cxn>
                <a:cxn ang="0">
                  <a:pos x="1" y="65"/>
                </a:cxn>
                <a:cxn ang="0">
                  <a:pos x="1" y="66"/>
                </a:cxn>
                <a:cxn ang="0">
                  <a:pos x="1" y="61"/>
                </a:cxn>
                <a:cxn ang="0">
                  <a:pos x="1" y="66"/>
                </a:cxn>
                <a:cxn ang="0">
                  <a:pos x="1" y="77"/>
                </a:cxn>
                <a:cxn ang="0">
                  <a:pos x="2" y="86"/>
                </a:cxn>
                <a:cxn ang="0">
                  <a:pos x="2" y="86"/>
                </a:cxn>
                <a:cxn ang="0">
                  <a:pos x="3" y="84"/>
                </a:cxn>
                <a:cxn ang="0">
                  <a:pos x="3" y="91"/>
                </a:cxn>
                <a:cxn ang="0">
                  <a:pos x="3" y="100"/>
                </a:cxn>
                <a:cxn ang="0">
                  <a:pos x="4" y="101"/>
                </a:cxn>
                <a:cxn ang="0">
                  <a:pos x="5" y="101"/>
                </a:cxn>
                <a:cxn ang="0">
                  <a:pos x="5" y="100"/>
                </a:cxn>
                <a:cxn ang="0">
                  <a:pos x="5" y="96"/>
                </a:cxn>
                <a:cxn ang="0">
                  <a:pos x="6" y="93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7" y="96"/>
                </a:cxn>
                <a:cxn ang="0">
                  <a:pos x="7" y="101"/>
                </a:cxn>
                <a:cxn ang="0">
                  <a:pos x="8" y="101"/>
                </a:cxn>
                <a:cxn ang="0">
                  <a:pos x="9" y="100"/>
                </a:cxn>
                <a:cxn ang="0">
                  <a:pos x="9" y="91"/>
                </a:cxn>
                <a:cxn ang="0">
                  <a:pos x="9" y="83"/>
                </a:cxn>
                <a:cxn ang="0">
                  <a:pos x="10" y="77"/>
                </a:cxn>
                <a:cxn ang="0">
                  <a:pos x="10" y="75"/>
                </a:cxn>
                <a:cxn ang="0">
                  <a:pos x="10" y="69"/>
                </a:cxn>
                <a:cxn ang="0">
                  <a:pos x="10" y="58"/>
                </a:cxn>
                <a:cxn ang="0">
                  <a:pos x="10" y="45"/>
                </a:cxn>
                <a:cxn ang="0">
                  <a:pos x="10" y="32"/>
                </a:cxn>
                <a:cxn ang="0">
                  <a:pos x="10" y="22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9"/>
                </a:cxn>
                <a:cxn ang="0">
                  <a:pos x="8" y="20"/>
                </a:cxn>
                <a:cxn ang="0">
                  <a:pos x="7" y="16"/>
                </a:cxn>
                <a:cxn ang="0">
                  <a:pos x="7" y="9"/>
                </a:cxn>
                <a:cxn ang="0">
                  <a:pos x="7" y="6"/>
                </a:cxn>
                <a:cxn ang="0">
                  <a:pos x="7" y="4"/>
                </a:cxn>
                <a:cxn ang="0">
                  <a:pos x="7" y="6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6"/>
                </a:cxn>
                <a:cxn ang="0">
                  <a:pos x="4" y="9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4"/>
                </a:cxn>
                <a:cxn ang="0">
                  <a:pos x="2" y="16"/>
                </a:cxn>
                <a:cxn ang="0">
                  <a:pos x="2" y="20"/>
                </a:cxn>
                <a:cxn ang="0">
                  <a:pos x="1" y="16"/>
                </a:cxn>
              </a:cxnLst>
              <a:rect l="0" t="0" r="0" b="0"/>
              <a:pathLst>
                <a:path w="1453" h="374">
                  <a:moveTo>
                    <a:pt x="319" y="12"/>
                  </a:moveTo>
                  <a:lnTo>
                    <a:pt x="285" y="7"/>
                  </a:lnTo>
                  <a:lnTo>
                    <a:pt x="260" y="7"/>
                  </a:lnTo>
                  <a:lnTo>
                    <a:pt x="234" y="15"/>
                  </a:lnTo>
                  <a:lnTo>
                    <a:pt x="209" y="37"/>
                  </a:lnTo>
                  <a:lnTo>
                    <a:pt x="184" y="52"/>
                  </a:lnTo>
                  <a:lnTo>
                    <a:pt x="159" y="67"/>
                  </a:lnTo>
                  <a:lnTo>
                    <a:pt x="133" y="82"/>
                  </a:lnTo>
                  <a:lnTo>
                    <a:pt x="109" y="89"/>
                  </a:lnTo>
                  <a:lnTo>
                    <a:pt x="83" y="89"/>
                  </a:lnTo>
                  <a:lnTo>
                    <a:pt x="58" y="89"/>
                  </a:lnTo>
                  <a:lnTo>
                    <a:pt x="34" y="104"/>
                  </a:lnTo>
                  <a:lnTo>
                    <a:pt x="8" y="119"/>
                  </a:lnTo>
                  <a:lnTo>
                    <a:pt x="0" y="141"/>
                  </a:lnTo>
                  <a:lnTo>
                    <a:pt x="0" y="164"/>
                  </a:lnTo>
                  <a:lnTo>
                    <a:pt x="0" y="186"/>
                  </a:lnTo>
                  <a:lnTo>
                    <a:pt x="8" y="208"/>
                  </a:lnTo>
                  <a:lnTo>
                    <a:pt x="17" y="231"/>
                  </a:lnTo>
                  <a:lnTo>
                    <a:pt x="42" y="231"/>
                  </a:lnTo>
                  <a:lnTo>
                    <a:pt x="66" y="238"/>
                  </a:lnTo>
                  <a:lnTo>
                    <a:pt x="92" y="238"/>
                  </a:lnTo>
                  <a:lnTo>
                    <a:pt x="117" y="223"/>
                  </a:lnTo>
                  <a:lnTo>
                    <a:pt x="142" y="216"/>
                  </a:lnTo>
                  <a:lnTo>
                    <a:pt x="159" y="238"/>
                  </a:lnTo>
                  <a:lnTo>
                    <a:pt x="176" y="261"/>
                  </a:lnTo>
                  <a:lnTo>
                    <a:pt x="201" y="283"/>
                  </a:lnTo>
                  <a:lnTo>
                    <a:pt x="226" y="298"/>
                  </a:lnTo>
                  <a:lnTo>
                    <a:pt x="251" y="313"/>
                  </a:lnTo>
                  <a:lnTo>
                    <a:pt x="285" y="321"/>
                  </a:lnTo>
                  <a:lnTo>
                    <a:pt x="310" y="313"/>
                  </a:lnTo>
                  <a:lnTo>
                    <a:pt x="335" y="305"/>
                  </a:lnTo>
                  <a:lnTo>
                    <a:pt x="361" y="305"/>
                  </a:lnTo>
                  <a:lnTo>
                    <a:pt x="385" y="313"/>
                  </a:lnTo>
                  <a:lnTo>
                    <a:pt x="411" y="328"/>
                  </a:lnTo>
                  <a:lnTo>
                    <a:pt x="436" y="335"/>
                  </a:lnTo>
                  <a:lnTo>
                    <a:pt x="461" y="357"/>
                  </a:lnTo>
                  <a:lnTo>
                    <a:pt x="486" y="365"/>
                  </a:lnTo>
                  <a:lnTo>
                    <a:pt x="536" y="365"/>
                  </a:lnTo>
                  <a:lnTo>
                    <a:pt x="587" y="365"/>
                  </a:lnTo>
                  <a:lnTo>
                    <a:pt x="654" y="365"/>
                  </a:lnTo>
                  <a:lnTo>
                    <a:pt x="680" y="365"/>
                  </a:lnTo>
                  <a:lnTo>
                    <a:pt x="704" y="357"/>
                  </a:lnTo>
                  <a:lnTo>
                    <a:pt x="730" y="357"/>
                  </a:lnTo>
                  <a:lnTo>
                    <a:pt x="755" y="350"/>
                  </a:lnTo>
                  <a:lnTo>
                    <a:pt x="780" y="342"/>
                  </a:lnTo>
                  <a:lnTo>
                    <a:pt x="805" y="335"/>
                  </a:lnTo>
                  <a:lnTo>
                    <a:pt x="831" y="328"/>
                  </a:lnTo>
                  <a:lnTo>
                    <a:pt x="855" y="328"/>
                  </a:lnTo>
                  <a:lnTo>
                    <a:pt x="881" y="335"/>
                  </a:lnTo>
                  <a:lnTo>
                    <a:pt x="906" y="335"/>
                  </a:lnTo>
                  <a:lnTo>
                    <a:pt x="931" y="342"/>
                  </a:lnTo>
                  <a:lnTo>
                    <a:pt x="956" y="350"/>
                  </a:lnTo>
                  <a:lnTo>
                    <a:pt x="990" y="365"/>
                  </a:lnTo>
                  <a:lnTo>
                    <a:pt x="1040" y="365"/>
                  </a:lnTo>
                  <a:lnTo>
                    <a:pt x="1107" y="373"/>
                  </a:lnTo>
                  <a:lnTo>
                    <a:pt x="1133" y="365"/>
                  </a:lnTo>
                  <a:lnTo>
                    <a:pt x="1183" y="365"/>
                  </a:lnTo>
                  <a:lnTo>
                    <a:pt x="1217" y="357"/>
                  </a:lnTo>
                  <a:lnTo>
                    <a:pt x="1241" y="335"/>
                  </a:lnTo>
                  <a:lnTo>
                    <a:pt x="1267" y="328"/>
                  </a:lnTo>
                  <a:lnTo>
                    <a:pt x="1301" y="313"/>
                  </a:lnTo>
                  <a:lnTo>
                    <a:pt x="1325" y="298"/>
                  </a:lnTo>
                  <a:lnTo>
                    <a:pt x="1351" y="290"/>
                  </a:lnTo>
                  <a:lnTo>
                    <a:pt x="1376" y="283"/>
                  </a:lnTo>
                  <a:lnTo>
                    <a:pt x="1400" y="275"/>
                  </a:lnTo>
                  <a:lnTo>
                    <a:pt x="1426" y="275"/>
                  </a:lnTo>
                  <a:lnTo>
                    <a:pt x="1452" y="275"/>
                  </a:lnTo>
                  <a:lnTo>
                    <a:pt x="1443" y="254"/>
                  </a:lnTo>
                  <a:lnTo>
                    <a:pt x="1426" y="231"/>
                  </a:lnTo>
                  <a:lnTo>
                    <a:pt x="1417" y="208"/>
                  </a:lnTo>
                  <a:lnTo>
                    <a:pt x="1426" y="186"/>
                  </a:lnTo>
                  <a:lnTo>
                    <a:pt x="1443" y="164"/>
                  </a:lnTo>
                  <a:lnTo>
                    <a:pt x="1452" y="141"/>
                  </a:lnTo>
                  <a:lnTo>
                    <a:pt x="1443" y="119"/>
                  </a:lnTo>
                  <a:lnTo>
                    <a:pt x="1426" y="97"/>
                  </a:lnTo>
                  <a:lnTo>
                    <a:pt x="1400" y="82"/>
                  </a:lnTo>
                  <a:lnTo>
                    <a:pt x="1376" y="82"/>
                  </a:lnTo>
                  <a:lnTo>
                    <a:pt x="1351" y="82"/>
                  </a:lnTo>
                  <a:lnTo>
                    <a:pt x="1325" y="82"/>
                  </a:lnTo>
                  <a:lnTo>
                    <a:pt x="1301" y="82"/>
                  </a:lnTo>
                  <a:lnTo>
                    <a:pt x="1275" y="82"/>
                  </a:lnTo>
                  <a:lnTo>
                    <a:pt x="1250" y="74"/>
                  </a:lnTo>
                  <a:lnTo>
                    <a:pt x="1225" y="67"/>
                  </a:lnTo>
                  <a:lnTo>
                    <a:pt x="1200" y="67"/>
                  </a:lnTo>
                  <a:lnTo>
                    <a:pt x="1174" y="67"/>
                  </a:lnTo>
                  <a:lnTo>
                    <a:pt x="1150" y="74"/>
                  </a:lnTo>
                  <a:lnTo>
                    <a:pt x="1124" y="82"/>
                  </a:lnTo>
                  <a:lnTo>
                    <a:pt x="1107" y="59"/>
                  </a:lnTo>
                  <a:lnTo>
                    <a:pt x="1082" y="45"/>
                  </a:lnTo>
                  <a:lnTo>
                    <a:pt x="1057" y="30"/>
                  </a:lnTo>
                  <a:lnTo>
                    <a:pt x="1032" y="30"/>
                  </a:lnTo>
                  <a:lnTo>
                    <a:pt x="1006" y="22"/>
                  </a:lnTo>
                  <a:lnTo>
                    <a:pt x="973" y="15"/>
                  </a:lnTo>
                  <a:lnTo>
                    <a:pt x="948" y="7"/>
                  </a:lnTo>
                  <a:lnTo>
                    <a:pt x="922" y="7"/>
                  </a:lnTo>
                  <a:lnTo>
                    <a:pt x="898" y="22"/>
                  </a:lnTo>
                  <a:lnTo>
                    <a:pt x="872" y="30"/>
                  </a:lnTo>
                  <a:lnTo>
                    <a:pt x="847" y="30"/>
                  </a:lnTo>
                  <a:lnTo>
                    <a:pt x="822" y="30"/>
                  </a:lnTo>
                  <a:lnTo>
                    <a:pt x="797" y="30"/>
                  </a:lnTo>
                  <a:lnTo>
                    <a:pt x="771" y="30"/>
                  </a:lnTo>
                  <a:lnTo>
                    <a:pt x="747" y="22"/>
                  </a:lnTo>
                  <a:lnTo>
                    <a:pt x="721" y="15"/>
                  </a:lnTo>
                  <a:lnTo>
                    <a:pt x="696" y="7"/>
                  </a:lnTo>
                  <a:lnTo>
                    <a:pt x="671" y="7"/>
                  </a:lnTo>
                  <a:lnTo>
                    <a:pt x="646" y="7"/>
                  </a:lnTo>
                  <a:lnTo>
                    <a:pt x="620" y="7"/>
                  </a:lnTo>
                  <a:lnTo>
                    <a:pt x="596" y="22"/>
                  </a:lnTo>
                  <a:lnTo>
                    <a:pt x="570" y="30"/>
                  </a:lnTo>
                  <a:lnTo>
                    <a:pt x="545" y="30"/>
                  </a:lnTo>
                  <a:lnTo>
                    <a:pt x="520" y="22"/>
                  </a:lnTo>
                  <a:lnTo>
                    <a:pt x="486" y="7"/>
                  </a:lnTo>
                  <a:lnTo>
                    <a:pt x="461" y="7"/>
                  </a:lnTo>
                  <a:lnTo>
                    <a:pt x="436" y="0"/>
                  </a:lnTo>
                  <a:lnTo>
                    <a:pt x="411" y="0"/>
                  </a:lnTo>
                  <a:lnTo>
                    <a:pt x="385" y="0"/>
                  </a:lnTo>
                  <a:lnTo>
                    <a:pt x="361" y="7"/>
                  </a:lnTo>
                  <a:lnTo>
                    <a:pt x="319" y="12"/>
                  </a:lnTo>
                  <a:lnTo>
                    <a:pt x="293" y="45"/>
                  </a:lnTo>
                  <a:lnTo>
                    <a:pt x="268" y="59"/>
                  </a:lnTo>
                  <a:lnTo>
                    <a:pt x="260" y="82"/>
                  </a:lnTo>
                  <a:lnTo>
                    <a:pt x="234" y="74"/>
                  </a:lnTo>
                  <a:lnTo>
                    <a:pt x="209" y="67"/>
                  </a:lnTo>
                  <a:lnTo>
                    <a:pt x="217" y="57"/>
                  </a:lnTo>
                </a:path>
              </a:pathLst>
            </a:custGeom>
            <a:gradFill rotWithShape="0">
              <a:gsLst>
                <a:gs pos="0">
                  <a:srgbClr val="F5EACB">
                    <a:alpha val="100000"/>
                  </a:srgbClr>
                </a:gs>
                <a:gs pos="100000">
                  <a:srgbClr val="CC9900">
                    <a:alpha val="100000"/>
                  </a:srgbClr>
                </a:gs>
              </a:gsLst>
              <a:lin ang="5400000" scaled="1"/>
              <a:tileRect/>
            </a:gradFill>
            <a:ln w="12700" cap="rnd" cmpd="sng">
              <a:solidFill>
                <a:srgbClr val="996633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18" name="Group 8"/>
            <p:cNvGrpSpPr/>
            <p:nvPr/>
          </p:nvGrpSpPr>
          <p:grpSpPr>
            <a:xfrm>
              <a:off x="4800" y="3198"/>
              <a:ext cx="864" cy="1008"/>
              <a:chOff x="0" y="3182"/>
              <a:chExt cx="808" cy="998"/>
            </a:xfrm>
          </p:grpSpPr>
          <p:grpSp>
            <p:nvGrpSpPr>
              <p:cNvPr id="17426" name="Group 9"/>
              <p:cNvGrpSpPr/>
              <p:nvPr/>
            </p:nvGrpSpPr>
            <p:grpSpPr>
              <a:xfrm>
                <a:off x="0" y="3182"/>
                <a:ext cx="506" cy="927"/>
                <a:chOff x="1685" y="1023"/>
                <a:chExt cx="506" cy="927"/>
              </a:xfrm>
            </p:grpSpPr>
            <p:sp>
              <p:nvSpPr>
                <p:cNvPr id="17439" name="Freeform 10"/>
                <p:cNvSpPr/>
                <p:nvPr/>
              </p:nvSpPr>
              <p:spPr>
                <a:xfrm>
                  <a:off x="1733" y="1329"/>
                  <a:ext cx="76" cy="62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1" y="269"/>
                    </a:cxn>
                    <a:cxn ang="0">
                      <a:pos x="22" y="442"/>
                    </a:cxn>
                    <a:cxn ang="0">
                      <a:pos x="30" y="570"/>
                    </a:cxn>
                    <a:cxn ang="0">
                      <a:pos x="28" y="620"/>
                    </a:cxn>
                    <a:cxn ang="0">
                      <a:pos x="44" y="620"/>
                    </a:cxn>
                    <a:cxn ang="0">
                      <a:pos x="49" y="546"/>
                    </a:cxn>
                    <a:cxn ang="0">
                      <a:pos x="52" y="434"/>
                    </a:cxn>
                    <a:cxn ang="0">
                      <a:pos x="58" y="329"/>
                    </a:cxn>
                    <a:cxn ang="0">
                      <a:pos x="61" y="250"/>
                    </a:cxn>
                    <a:cxn ang="0">
                      <a:pos x="67" y="135"/>
                    </a:cxn>
                    <a:cxn ang="0">
                      <a:pos x="75" y="36"/>
                    </a:cxn>
                    <a:cxn ang="0">
                      <a:pos x="70" y="11"/>
                    </a:cxn>
                    <a:cxn ang="0">
                      <a:pos x="62" y="0"/>
                    </a:cxn>
                    <a:cxn ang="0">
                      <a:pos x="53" y="121"/>
                    </a:cxn>
                    <a:cxn ang="0">
                      <a:pos x="45" y="224"/>
                    </a:cxn>
                    <a:cxn ang="0">
                      <a:pos x="43" y="305"/>
                    </a:cxn>
                    <a:cxn ang="0">
                      <a:pos x="40" y="390"/>
                    </a:cxn>
                    <a:cxn ang="0">
                      <a:pos x="34" y="475"/>
                    </a:cxn>
                    <a:cxn ang="0">
                      <a:pos x="25" y="327"/>
                    </a:cxn>
                    <a:cxn ang="0">
                      <a:pos x="15" y="187"/>
                    </a:cxn>
                    <a:cxn ang="0">
                      <a:pos x="0" y="54"/>
                    </a:cxn>
                  </a:cxnLst>
                  <a:rect l="0" t="0" r="0" b="0"/>
                  <a:pathLst>
                    <a:path w="76" h="621">
                      <a:moveTo>
                        <a:pt x="0" y="54"/>
                      </a:moveTo>
                      <a:lnTo>
                        <a:pt x="11" y="269"/>
                      </a:lnTo>
                      <a:lnTo>
                        <a:pt x="22" y="442"/>
                      </a:lnTo>
                      <a:lnTo>
                        <a:pt x="30" y="570"/>
                      </a:lnTo>
                      <a:lnTo>
                        <a:pt x="28" y="620"/>
                      </a:lnTo>
                      <a:lnTo>
                        <a:pt x="44" y="620"/>
                      </a:lnTo>
                      <a:lnTo>
                        <a:pt x="49" y="546"/>
                      </a:lnTo>
                      <a:lnTo>
                        <a:pt x="52" y="434"/>
                      </a:lnTo>
                      <a:lnTo>
                        <a:pt x="58" y="329"/>
                      </a:lnTo>
                      <a:lnTo>
                        <a:pt x="61" y="250"/>
                      </a:lnTo>
                      <a:lnTo>
                        <a:pt x="67" y="135"/>
                      </a:lnTo>
                      <a:lnTo>
                        <a:pt x="75" y="36"/>
                      </a:lnTo>
                      <a:lnTo>
                        <a:pt x="70" y="11"/>
                      </a:lnTo>
                      <a:lnTo>
                        <a:pt x="62" y="0"/>
                      </a:lnTo>
                      <a:lnTo>
                        <a:pt x="53" y="121"/>
                      </a:lnTo>
                      <a:lnTo>
                        <a:pt x="45" y="224"/>
                      </a:lnTo>
                      <a:lnTo>
                        <a:pt x="43" y="305"/>
                      </a:lnTo>
                      <a:lnTo>
                        <a:pt x="40" y="390"/>
                      </a:lnTo>
                      <a:lnTo>
                        <a:pt x="34" y="475"/>
                      </a:lnTo>
                      <a:lnTo>
                        <a:pt x="25" y="327"/>
                      </a:lnTo>
                      <a:lnTo>
                        <a:pt x="15" y="187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0" name="Freeform 11"/>
                <p:cNvSpPr/>
                <p:nvPr/>
              </p:nvSpPr>
              <p:spPr>
                <a:xfrm>
                  <a:off x="1790" y="1583"/>
                  <a:ext cx="120" cy="349"/>
                </a:xfrm>
                <a:custGeom>
                  <a:avLst/>
                  <a:gdLst/>
                  <a:ahLst/>
                  <a:cxnLst>
                    <a:cxn ang="0">
                      <a:pos x="0" y="161"/>
                    </a:cxn>
                    <a:cxn ang="0">
                      <a:pos x="10" y="232"/>
                    </a:cxn>
                    <a:cxn ang="0">
                      <a:pos x="20" y="289"/>
                    </a:cxn>
                    <a:cxn ang="0">
                      <a:pos x="26" y="331"/>
                    </a:cxn>
                    <a:cxn ang="0">
                      <a:pos x="25" y="348"/>
                    </a:cxn>
                    <a:cxn ang="0">
                      <a:pos x="39" y="348"/>
                    </a:cxn>
                    <a:cxn ang="0">
                      <a:pos x="43" y="323"/>
                    </a:cxn>
                    <a:cxn ang="0">
                      <a:pos x="45" y="286"/>
                    </a:cxn>
                    <a:cxn ang="0">
                      <a:pos x="51" y="252"/>
                    </a:cxn>
                    <a:cxn ang="0">
                      <a:pos x="54" y="226"/>
                    </a:cxn>
                    <a:cxn ang="0">
                      <a:pos x="59" y="188"/>
                    </a:cxn>
                    <a:cxn ang="0">
                      <a:pos x="66" y="156"/>
                    </a:cxn>
                    <a:cxn ang="0">
                      <a:pos x="71" y="127"/>
                    </a:cxn>
                    <a:cxn ang="0">
                      <a:pos x="77" y="96"/>
                    </a:cxn>
                    <a:cxn ang="0">
                      <a:pos x="86" y="66"/>
                    </a:cxn>
                    <a:cxn ang="0">
                      <a:pos x="96" y="40"/>
                    </a:cxn>
                    <a:cxn ang="0">
                      <a:pos x="113" y="15"/>
                    </a:cxn>
                    <a:cxn ang="0">
                      <a:pos x="119" y="5"/>
                    </a:cxn>
                    <a:cxn ang="0">
                      <a:pos x="112" y="0"/>
                    </a:cxn>
                    <a:cxn ang="0">
                      <a:pos x="101" y="10"/>
                    </a:cxn>
                    <a:cxn ang="0">
                      <a:pos x="86" y="33"/>
                    </a:cxn>
                    <a:cxn ang="0">
                      <a:pos x="75" y="57"/>
                    </a:cxn>
                    <a:cxn ang="0">
                      <a:pos x="66" y="81"/>
                    </a:cxn>
                    <a:cxn ang="0">
                      <a:pos x="60" y="113"/>
                    </a:cxn>
                    <a:cxn ang="0">
                      <a:pos x="55" y="144"/>
                    </a:cxn>
                    <a:cxn ang="0">
                      <a:pos x="47" y="184"/>
                    </a:cxn>
                    <a:cxn ang="0">
                      <a:pos x="40" y="217"/>
                    </a:cxn>
                    <a:cxn ang="0">
                      <a:pos x="37" y="244"/>
                    </a:cxn>
                    <a:cxn ang="0">
                      <a:pos x="36" y="272"/>
                    </a:cxn>
                    <a:cxn ang="0">
                      <a:pos x="30" y="300"/>
                    </a:cxn>
                    <a:cxn ang="0">
                      <a:pos x="22" y="251"/>
                    </a:cxn>
                    <a:cxn ang="0">
                      <a:pos x="13" y="205"/>
                    </a:cxn>
                    <a:cxn ang="0">
                      <a:pos x="0" y="161"/>
                    </a:cxn>
                  </a:cxnLst>
                  <a:rect l="0" t="0" r="0" b="0"/>
                  <a:pathLst>
                    <a:path w="120" h="349">
                      <a:moveTo>
                        <a:pt x="0" y="161"/>
                      </a:moveTo>
                      <a:lnTo>
                        <a:pt x="10" y="232"/>
                      </a:lnTo>
                      <a:lnTo>
                        <a:pt x="20" y="289"/>
                      </a:lnTo>
                      <a:lnTo>
                        <a:pt x="26" y="331"/>
                      </a:lnTo>
                      <a:lnTo>
                        <a:pt x="25" y="348"/>
                      </a:lnTo>
                      <a:lnTo>
                        <a:pt x="39" y="348"/>
                      </a:lnTo>
                      <a:lnTo>
                        <a:pt x="43" y="323"/>
                      </a:lnTo>
                      <a:lnTo>
                        <a:pt x="45" y="286"/>
                      </a:lnTo>
                      <a:lnTo>
                        <a:pt x="51" y="252"/>
                      </a:lnTo>
                      <a:lnTo>
                        <a:pt x="54" y="226"/>
                      </a:lnTo>
                      <a:lnTo>
                        <a:pt x="59" y="188"/>
                      </a:lnTo>
                      <a:lnTo>
                        <a:pt x="66" y="156"/>
                      </a:lnTo>
                      <a:lnTo>
                        <a:pt x="71" y="127"/>
                      </a:lnTo>
                      <a:lnTo>
                        <a:pt x="77" y="96"/>
                      </a:lnTo>
                      <a:lnTo>
                        <a:pt x="86" y="66"/>
                      </a:lnTo>
                      <a:lnTo>
                        <a:pt x="96" y="40"/>
                      </a:lnTo>
                      <a:lnTo>
                        <a:pt x="113" y="15"/>
                      </a:lnTo>
                      <a:lnTo>
                        <a:pt x="119" y="5"/>
                      </a:lnTo>
                      <a:lnTo>
                        <a:pt x="112" y="0"/>
                      </a:lnTo>
                      <a:lnTo>
                        <a:pt x="101" y="10"/>
                      </a:lnTo>
                      <a:lnTo>
                        <a:pt x="86" y="33"/>
                      </a:lnTo>
                      <a:lnTo>
                        <a:pt x="75" y="57"/>
                      </a:lnTo>
                      <a:lnTo>
                        <a:pt x="66" y="81"/>
                      </a:lnTo>
                      <a:lnTo>
                        <a:pt x="60" y="113"/>
                      </a:lnTo>
                      <a:lnTo>
                        <a:pt x="55" y="144"/>
                      </a:lnTo>
                      <a:lnTo>
                        <a:pt x="47" y="184"/>
                      </a:lnTo>
                      <a:lnTo>
                        <a:pt x="40" y="217"/>
                      </a:lnTo>
                      <a:lnTo>
                        <a:pt x="37" y="244"/>
                      </a:lnTo>
                      <a:lnTo>
                        <a:pt x="36" y="272"/>
                      </a:lnTo>
                      <a:lnTo>
                        <a:pt x="30" y="300"/>
                      </a:lnTo>
                      <a:lnTo>
                        <a:pt x="22" y="251"/>
                      </a:lnTo>
                      <a:lnTo>
                        <a:pt x="13" y="205"/>
                      </a:lnTo>
                      <a:lnTo>
                        <a:pt x="0" y="161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1" name="Freeform 12"/>
                <p:cNvSpPr/>
                <p:nvPr/>
              </p:nvSpPr>
              <p:spPr>
                <a:xfrm>
                  <a:off x="1685" y="1239"/>
                  <a:ext cx="266" cy="391"/>
                </a:xfrm>
                <a:custGeom>
                  <a:avLst/>
                  <a:gdLst/>
                  <a:ahLst/>
                  <a:cxnLst>
                    <a:cxn ang="0">
                      <a:pos x="107" y="123"/>
                    </a:cxn>
                    <a:cxn ang="0">
                      <a:pos x="116" y="135"/>
                    </a:cxn>
                    <a:cxn ang="0">
                      <a:pos x="163" y="114"/>
                    </a:cxn>
                    <a:cxn ang="0">
                      <a:pos x="211" y="81"/>
                    </a:cxn>
                    <a:cxn ang="0">
                      <a:pos x="233" y="46"/>
                    </a:cxn>
                    <a:cxn ang="0">
                      <a:pos x="220" y="76"/>
                    </a:cxn>
                    <a:cxn ang="0">
                      <a:pos x="183" y="109"/>
                    </a:cxn>
                    <a:cxn ang="0">
                      <a:pos x="142" y="138"/>
                    </a:cxn>
                    <a:cxn ang="0">
                      <a:pos x="102" y="159"/>
                    </a:cxn>
                    <a:cxn ang="0">
                      <a:pos x="119" y="178"/>
                    </a:cxn>
                    <a:cxn ang="0">
                      <a:pos x="155" y="180"/>
                    </a:cxn>
                    <a:cxn ang="0">
                      <a:pos x="202" y="187"/>
                    </a:cxn>
                    <a:cxn ang="0">
                      <a:pos x="239" y="204"/>
                    </a:cxn>
                    <a:cxn ang="0">
                      <a:pos x="251" y="215"/>
                    </a:cxn>
                    <a:cxn ang="0">
                      <a:pos x="213" y="204"/>
                    </a:cxn>
                    <a:cxn ang="0">
                      <a:pos x="162" y="198"/>
                    </a:cxn>
                    <a:cxn ang="0">
                      <a:pos x="114" y="195"/>
                    </a:cxn>
                    <a:cxn ang="0">
                      <a:pos x="88" y="203"/>
                    </a:cxn>
                    <a:cxn ang="0">
                      <a:pos x="93" y="248"/>
                    </a:cxn>
                    <a:cxn ang="0">
                      <a:pos x="93" y="307"/>
                    </a:cxn>
                    <a:cxn ang="0">
                      <a:pos x="77" y="354"/>
                    </a:cxn>
                    <a:cxn ang="0">
                      <a:pos x="46" y="390"/>
                    </a:cxn>
                    <a:cxn ang="0">
                      <a:pos x="50" y="346"/>
                    </a:cxn>
                    <a:cxn ang="0">
                      <a:pos x="61" y="299"/>
                    </a:cxn>
                    <a:cxn ang="0">
                      <a:pos x="67" y="238"/>
                    </a:cxn>
                    <a:cxn ang="0">
                      <a:pos x="64" y="198"/>
                    </a:cxn>
                    <a:cxn ang="0">
                      <a:pos x="48" y="221"/>
                    </a:cxn>
                    <a:cxn ang="0">
                      <a:pos x="39" y="273"/>
                    </a:cxn>
                    <a:cxn ang="0">
                      <a:pos x="32" y="325"/>
                    </a:cxn>
                    <a:cxn ang="0">
                      <a:pos x="10" y="364"/>
                    </a:cxn>
                    <a:cxn ang="0">
                      <a:pos x="2" y="364"/>
                    </a:cxn>
                    <a:cxn ang="0">
                      <a:pos x="2" y="324"/>
                    </a:cxn>
                    <a:cxn ang="0">
                      <a:pos x="17" y="287"/>
                    </a:cxn>
                    <a:cxn ang="0">
                      <a:pos x="34" y="239"/>
                    </a:cxn>
                    <a:cxn ang="0">
                      <a:pos x="42" y="204"/>
                    </a:cxn>
                    <a:cxn ang="0">
                      <a:pos x="26" y="182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13" y="161"/>
                    </a:cxn>
                    <a:cxn ang="0">
                      <a:pos x="13" y="138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4" y="122"/>
                    </a:cxn>
                    <a:cxn ang="0">
                      <a:pos x="53" y="157"/>
                    </a:cxn>
                    <a:cxn ang="0">
                      <a:pos x="55" y="130"/>
                    </a:cxn>
                    <a:cxn ang="0">
                      <a:pos x="24" y="91"/>
                    </a:cxn>
                    <a:cxn ang="0">
                      <a:pos x="2" y="65"/>
                    </a:cxn>
                    <a:cxn ang="0">
                      <a:pos x="2" y="65"/>
                    </a:cxn>
                    <a:cxn ang="0">
                      <a:pos x="2" y="48"/>
                    </a:cxn>
                    <a:cxn ang="0">
                      <a:pos x="30" y="87"/>
                    </a:cxn>
                    <a:cxn ang="0">
                      <a:pos x="61" y="138"/>
                    </a:cxn>
                    <a:cxn ang="0">
                      <a:pos x="80" y="127"/>
                    </a:cxn>
                    <a:cxn ang="0">
                      <a:pos x="106" y="87"/>
                    </a:cxn>
                    <a:cxn ang="0">
                      <a:pos x="139" y="39"/>
                    </a:cxn>
                    <a:cxn ang="0">
                      <a:pos x="165" y="6"/>
                    </a:cxn>
                    <a:cxn ang="0">
                      <a:pos x="163" y="29"/>
                    </a:cxn>
                    <a:cxn ang="0">
                      <a:pos x="137" y="76"/>
                    </a:cxn>
                  </a:cxnLst>
                  <a:rect l="0" t="0" r="0" b="0"/>
                  <a:pathLst>
                    <a:path w="266" h="391">
                      <a:moveTo>
                        <a:pt x="124" y="95"/>
                      </a:moveTo>
                      <a:lnTo>
                        <a:pt x="119" y="101"/>
                      </a:lnTo>
                      <a:lnTo>
                        <a:pt x="115" y="108"/>
                      </a:lnTo>
                      <a:lnTo>
                        <a:pt x="111" y="115"/>
                      </a:lnTo>
                      <a:lnTo>
                        <a:pt x="107" y="123"/>
                      </a:lnTo>
                      <a:lnTo>
                        <a:pt x="104" y="129"/>
                      </a:lnTo>
                      <a:lnTo>
                        <a:pt x="102" y="136"/>
                      </a:lnTo>
                      <a:lnTo>
                        <a:pt x="100" y="142"/>
                      </a:lnTo>
                      <a:lnTo>
                        <a:pt x="107" y="138"/>
                      </a:lnTo>
                      <a:lnTo>
                        <a:pt x="116" y="135"/>
                      </a:lnTo>
                      <a:lnTo>
                        <a:pt x="125" y="131"/>
                      </a:lnTo>
                      <a:lnTo>
                        <a:pt x="134" y="127"/>
                      </a:lnTo>
                      <a:lnTo>
                        <a:pt x="144" y="124"/>
                      </a:lnTo>
                      <a:lnTo>
                        <a:pt x="154" y="119"/>
                      </a:lnTo>
                      <a:lnTo>
                        <a:pt x="163" y="114"/>
                      </a:lnTo>
                      <a:lnTo>
                        <a:pt x="175" y="107"/>
                      </a:lnTo>
                      <a:lnTo>
                        <a:pt x="184" y="101"/>
                      </a:lnTo>
                      <a:lnTo>
                        <a:pt x="195" y="93"/>
                      </a:lnTo>
                      <a:lnTo>
                        <a:pt x="203" y="89"/>
                      </a:lnTo>
                      <a:lnTo>
                        <a:pt x="211" y="81"/>
                      </a:lnTo>
                      <a:lnTo>
                        <a:pt x="218" y="75"/>
                      </a:lnTo>
                      <a:lnTo>
                        <a:pt x="224" y="66"/>
                      </a:lnTo>
                      <a:lnTo>
                        <a:pt x="227" y="59"/>
                      </a:lnTo>
                      <a:lnTo>
                        <a:pt x="230" y="51"/>
                      </a:lnTo>
                      <a:lnTo>
                        <a:pt x="233" y="46"/>
                      </a:lnTo>
                      <a:lnTo>
                        <a:pt x="233" y="52"/>
                      </a:lnTo>
                      <a:lnTo>
                        <a:pt x="233" y="56"/>
                      </a:lnTo>
                      <a:lnTo>
                        <a:pt x="231" y="61"/>
                      </a:lnTo>
                      <a:lnTo>
                        <a:pt x="227" y="67"/>
                      </a:lnTo>
                      <a:lnTo>
                        <a:pt x="220" y="76"/>
                      </a:lnTo>
                      <a:lnTo>
                        <a:pt x="217" y="83"/>
                      </a:lnTo>
                      <a:lnTo>
                        <a:pt x="210" y="88"/>
                      </a:lnTo>
                      <a:lnTo>
                        <a:pt x="202" y="94"/>
                      </a:lnTo>
                      <a:lnTo>
                        <a:pt x="192" y="101"/>
                      </a:lnTo>
                      <a:lnTo>
                        <a:pt x="183" y="109"/>
                      </a:lnTo>
                      <a:lnTo>
                        <a:pt x="173" y="116"/>
                      </a:lnTo>
                      <a:lnTo>
                        <a:pt x="167" y="122"/>
                      </a:lnTo>
                      <a:lnTo>
                        <a:pt x="159" y="129"/>
                      </a:lnTo>
                      <a:lnTo>
                        <a:pt x="151" y="133"/>
                      </a:lnTo>
                      <a:lnTo>
                        <a:pt x="142" y="138"/>
                      </a:lnTo>
                      <a:lnTo>
                        <a:pt x="133" y="143"/>
                      </a:lnTo>
                      <a:lnTo>
                        <a:pt x="125" y="148"/>
                      </a:lnTo>
                      <a:lnTo>
                        <a:pt x="118" y="152"/>
                      </a:lnTo>
                      <a:lnTo>
                        <a:pt x="109" y="156"/>
                      </a:lnTo>
                      <a:lnTo>
                        <a:pt x="102" y="159"/>
                      </a:lnTo>
                      <a:lnTo>
                        <a:pt x="100" y="161"/>
                      </a:lnTo>
                      <a:lnTo>
                        <a:pt x="102" y="165"/>
                      </a:lnTo>
                      <a:lnTo>
                        <a:pt x="106" y="170"/>
                      </a:lnTo>
                      <a:lnTo>
                        <a:pt x="110" y="176"/>
                      </a:lnTo>
                      <a:lnTo>
                        <a:pt x="119" y="178"/>
                      </a:lnTo>
                      <a:lnTo>
                        <a:pt x="125" y="178"/>
                      </a:lnTo>
                      <a:lnTo>
                        <a:pt x="135" y="180"/>
                      </a:lnTo>
                      <a:lnTo>
                        <a:pt x="144" y="180"/>
                      </a:lnTo>
                      <a:lnTo>
                        <a:pt x="155" y="180"/>
                      </a:lnTo>
                      <a:lnTo>
                        <a:pt x="165" y="182"/>
                      </a:lnTo>
                      <a:lnTo>
                        <a:pt x="175" y="182"/>
                      </a:lnTo>
                      <a:lnTo>
                        <a:pt x="185" y="184"/>
                      </a:lnTo>
                      <a:lnTo>
                        <a:pt x="193" y="185"/>
                      </a:lnTo>
                      <a:lnTo>
                        <a:pt x="202" y="187"/>
                      </a:lnTo>
                      <a:lnTo>
                        <a:pt x="208" y="189"/>
                      </a:lnTo>
                      <a:lnTo>
                        <a:pt x="215" y="193"/>
                      </a:lnTo>
                      <a:lnTo>
                        <a:pt x="221" y="196"/>
                      </a:lnTo>
                      <a:lnTo>
                        <a:pt x="229" y="200"/>
                      </a:lnTo>
                      <a:lnTo>
                        <a:pt x="239" y="204"/>
                      </a:lnTo>
                      <a:lnTo>
                        <a:pt x="249" y="208"/>
                      </a:lnTo>
                      <a:lnTo>
                        <a:pt x="256" y="211"/>
                      </a:lnTo>
                      <a:lnTo>
                        <a:pt x="265" y="214"/>
                      </a:lnTo>
                      <a:lnTo>
                        <a:pt x="258" y="215"/>
                      </a:lnTo>
                      <a:lnTo>
                        <a:pt x="251" y="215"/>
                      </a:lnTo>
                      <a:lnTo>
                        <a:pt x="244" y="213"/>
                      </a:lnTo>
                      <a:lnTo>
                        <a:pt x="236" y="211"/>
                      </a:lnTo>
                      <a:lnTo>
                        <a:pt x="226" y="207"/>
                      </a:lnTo>
                      <a:lnTo>
                        <a:pt x="219" y="206"/>
                      </a:lnTo>
                      <a:lnTo>
                        <a:pt x="213" y="204"/>
                      </a:lnTo>
                      <a:lnTo>
                        <a:pt x="204" y="202"/>
                      </a:lnTo>
                      <a:lnTo>
                        <a:pt x="195" y="201"/>
                      </a:lnTo>
                      <a:lnTo>
                        <a:pt x="184" y="200"/>
                      </a:lnTo>
                      <a:lnTo>
                        <a:pt x="173" y="199"/>
                      </a:lnTo>
                      <a:lnTo>
                        <a:pt x="162" y="198"/>
                      </a:lnTo>
                      <a:lnTo>
                        <a:pt x="152" y="198"/>
                      </a:lnTo>
                      <a:lnTo>
                        <a:pt x="142" y="198"/>
                      </a:lnTo>
                      <a:lnTo>
                        <a:pt x="134" y="197"/>
                      </a:lnTo>
                      <a:lnTo>
                        <a:pt x="124" y="197"/>
                      </a:lnTo>
                      <a:lnTo>
                        <a:pt x="114" y="195"/>
                      </a:lnTo>
                      <a:lnTo>
                        <a:pt x="102" y="192"/>
                      </a:lnTo>
                      <a:lnTo>
                        <a:pt x="92" y="189"/>
                      </a:lnTo>
                      <a:lnTo>
                        <a:pt x="80" y="188"/>
                      </a:lnTo>
                      <a:lnTo>
                        <a:pt x="84" y="195"/>
                      </a:lnTo>
                      <a:lnTo>
                        <a:pt x="88" y="203"/>
                      </a:lnTo>
                      <a:lnTo>
                        <a:pt x="93" y="215"/>
                      </a:lnTo>
                      <a:lnTo>
                        <a:pt x="94" y="223"/>
                      </a:lnTo>
                      <a:lnTo>
                        <a:pt x="95" y="233"/>
                      </a:lnTo>
                      <a:lnTo>
                        <a:pt x="94" y="241"/>
                      </a:lnTo>
                      <a:lnTo>
                        <a:pt x="93" y="248"/>
                      </a:lnTo>
                      <a:lnTo>
                        <a:pt x="93" y="259"/>
                      </a:lnTo>
                      <a:lnTo>
                        <a:pt x="92" y="273"/>
                      </a:lnTo>
                      <a:lnTo>
                        <a:pt x="92" y="285"/>
                      </a:lnTo>
                      <a:lnTo>
                        <a:pt x="93" y="297"/>
                      </a:lnTo>
                      <a:lnTo>
                        <a:pt x="93" y="307"/>
                      </a:lnTo>
                      <a:lnTo>
                        <a:pt x="92" y="316"/>
                      </a:lnTo>
                      <a:lnTo>
                        <a:pt x="89" y="326"/>
                      </a:lnTo>
                      <a:lnTo>
                        <a:pt x="85" y="338"/>
                      </a:lnTo>
                      <a:lnTo>
                        <a:pt x="82" y="346"/>
                      </a:lnTo>
                      <a:lnTo>
                        <a:pt x="77" y="354"/>
                      </a:lnTo>
                      <a:lnTo>
                        <a:pt x="73" y="363"/>
                      </a:lnTo>
                      <a:lnTo>
                        <a:pt x="69" y="369"/>
                      </a:lnTo>
                      <a:lnTo>
                        <a:pt x="62" y="376"/>
                      </a:lnTo>
                      <a:lnTo>
                        <a:pt x="53" y="382"/>
                      </a:lnTo>
                      <a:lnTo>
                        <a:pt x="46" y="390"/>
                      </a:lnTo>
                      <a:lnTo>
                        <a:pt x="45" y="382"/>
                      </a:lnTo>
                      <a:lnTo>
                        <a:pt x="46" y="372"/>
                      </a:lnTo>
                      <a:lnTo>
                        <a:pt x="47" y="362"/>
                      </a:lnTo>
                      <a:lnTo>
                        <a:pt x="48" y="353"/>
                      </a:lnTo>
                      <a:lnTo>
                        <a:pt x="50" y="346"/>
                      </a:lnTo>
                      <a:lnTo>
                        <a:pt x="53" y="337"/>
                      </a:lnTo>
                      <a:lnTo>
                        <a:pt x="56" y="328"/>
                      </a:lnTo>
                      <a:lnTo>
                        <a:pt x="58" y="320"/>
                      </a:lnTo>
                      <a:lnTo>
                        <a:pt x="59" y="313"/>
                      </a:lnTo>
                      <a:lnTo>
                        <a:pt x="61" y="299"/>
                      </a:lnTo>
                      <a:lnTo>
                        <a:pt x="62" y="285"/>
                      </a:lnTo>
                      <a:lnTo>
                        <a:pt x="63" y="273"/>
                      </a:lnTo>
                      <a:lnTo>
                        <a:pt x="65" y="260"/>
                      </a:lnTo>
                      <a:lnTo>
                        <a:pt x="67" y="247"/>
                      </a:lnTo>
                      <a:lnTo>
                        <a:pt x="67" y="238"/>
                      </a:lnTo>
                      <a:lnTo>
                        <a:pt x="67" y="231"/>
                      </a:lnTo>
                      <a:lnTo>
                        <a:pt x="68" y="222"/>
                      </a:lnTo>
                      <a:lnTo>
                        <a:pt x="67" y="212"/>
                      </a:lnTo>
                      <a:lnTo>
                        <a:pt x="66" y="206"/>
                      </a:lnTo>
                      <a:lnTo>
                        <a:pt x="64" y="198"/>
                      </a:lnTo>
                      <a:lnTo>
                        <a:pt x="62" y="187"/>
                      </a:lnTo>
                      <a:lnTo>
                        <a:pt x="58" y="195"/>
                      </a:lnTo>
                      <a:lnTo>
                        <a:pt x="54" y="203"/>
                      </a:lnTo>
                      <a:lnTo>
                        <a:pt x="50" y="212"/>
                      </a:lnTo>
                      <a:lnTo>
                        <a:pt x="48" y="221"/>
                      </a:lnTo>
                      <a:lnTo>
                        <a:pt x="46" y="232"/>
                      </a:lnTo>
                      <a:lnTo>
                        <a:pt x="44" y="239"/>
                      </a:lnTo>
                      <a:lnTo>
                        <a:pt x="43" y="249"/>
                      </a:lnTo>
                      <a:lnTo>
                        <a:pt x="41" y="260"/>
                      </a:lnTo>
                      <a:lnTo>
                        <a:pt x="39" y="273"/>
                      </a:lnTo>
                      <a:lnTo>
                        <a:pt x="38" y="283"/>
                      </a:lnTo>
                      <a:lnTo>
                        <a:pt x="37" y="295"/>
                      </a:lnTo>
                      <a:lnTo>
                        <a:pt x="36" y="305"/>
                      </a:lnTo>
                      <a:lnTo>
                        <a:pt x="33" y="315"/>
                      </a:lnTo>
                      <a:lnTo>
                        <a:pt x="32" y="325"/>
                      </a:lnTo>
                      <a:lnTo>
                        <a:pt x="30" y="333"/>
                      </a:lnTo>
                      <a:lnTo>
                        <a:pt x="26" y="340"/>
                      </a:lnTo>
                      <a:lnTo>
                        <a:pt x="21" y="348"/>
                      </a:lnTo>
                      <a:lnTo>
                        <a:pt x="15" y="356"/>
                      </a:lnTo>
                      <a:lnTo>
                        <a:pt x="10" y="364"/>
                      </a:lnTo>
                      <a:lnTo>
                        <a:pt x="5" y="368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24"/>
                      </a:lnTo>
                      <a:lnTo>
                        <a:pt x="5" y="316"/>
                      </a:lnTo>
                      <a:lnTo>
                        <a:pt x="9" y="306"/>
                      </a:lnTo>
                      <a:lnTo>
                        <a:pt x="13" y="297"/>
                      </a:lnTo>
                      <a:lnTo>
                        <a:pt x="17" y="287"/>
                      </a:lnTo>
                      <a:lnTo>
                        <a:pt x="21" y="278"/>
                      </a:lnTo>
                      <a:lnTo>
                        <a:pt x="25" y="268"/>
                      </a:lnTo>
                      <a:lnTo>
                        <a:pt x="28" y="259"/>
                      </a:lnTo>
                      <a:lnTo>
                        <a:pt x="31" y="249"/>
                      </a:lnTo>
                      <a:lnTo>
                        <a:pt x="34" y="239"/>
                      </a:lnTo>
                      <a:lnTo>
                        <a:pt x="36" y="233"/>
                      </a:lnTo>
                      <a:lnTo>
                        <a:pt x="38" y="225"/>
                      </a:lnTo>
                      <a:lnTo>
                        <a:pt x="41" y="216"/>
                      </a:lnTo>
                      <a:lnTo>
                        <a:pt x="44" y="210"/>
                      </a:lnTo>
                      <a:lnTo>
                        <a:pt x="42" y="204"/>
                      </a:lnTo>
                      <a:lnTo>
                        <a:pt x="41" y="197"/>
                      </a:lnTo>
                      <a:lnTo>
                        <a:pt x="42" y="192"/>
                      </a:lnTo>
                      <a:lnTo>
                        <a:pt x="43" y="185"/>
                      </a:lnTo>
                      <a:lnTo>
                        <a:pt x="36" y="184"/>
                      </a:lnTo>
                      <a:lnTo>
                        <a:pt x="26" y="182"/>
                      </a:lnTo>
                      <a:lnTo>
                        <a:pt x="18" y="187"/>
                      </a:lnTo>
                      <a:lnTo>
                        <a:pt x="11" y="191"/>
                      </a:lnTo>
                      <a:lnTo>
                        <a:pt x="3" y="195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5" y="164"/>
                      </a:lnTo>
                      <a:lnTo>
                        <a:pt x="13" y="161"/>
                      </a:lnTo>
                      <a:lnTo>
                        <a:pt x="15" y="156"/>
                      </a:lnTo>
                      <a:lnTo>
                        <a:pt x="17" y="151"/>
                      </a:lnTo>
                      <a:lnTo>
                        <a:pt x="19" y="146"/>
                      </a:lnTo>
                      <a:lnTo>
                        <a:pt x="18" y="144"/>
                      </a:lnTo>
                      <a:lnTo>
                        <a:pt x="13" y="138"/>
                      </a:lnTo>
                      <a:lnTo>
                        <a:pt x="6" y="132"/>
                      </a:lnTo>
                      <a:lnTo>
                        <a:pt x="0" y="125"/>
                      </a:lnTo>
                      <a:lnTo>
                        <a:pt x="2" y="124"/>
                      </a:lnTo>
                      <a:lnTo>
                        <a:pt x="2" y="105"/>
                      </a:lnTo>
                      <a:lnTo>
                        <a:pt x="1" y="103"/>
                      </a:lnTo>
                      <a:lnTo>
                        <a:pt x="11" y="110"/>
                      </a:lnTo>
                      <a:lnTo>
                        <a:pt x="19" y="117"/>
                      </a:lnTo>
                      <a:lnTo>
                        <a:pt x="24" y="122"/>
                      </a:lnTo>
                      <a:lnTo>
                        <a:pt x="28" y="128"/>
                      </a:lnTo>
                      <a:lnTo>
                        <a:pt x="35" y="137"/>
                      </a:lnTo>
                      <a:lnTo>
                        <a:pt x="40" y="143"/>
                      </a:lnTo>
                      <a:lnTo>
                        <a:pt x="46" y="150"/>
                      </a:lnTo>
                      <a:lnTo>
                        <a:pt x="53" y="157"/>
                      </a:lnTo>
                      <a:lnTo>
                        <a:pt x="55" y="155"/>
                      </a:lnTo>
                      <a:lnTo>
                        <a:pt x="59" y="148"/>
                      </a:lnTo>
                      <a:lnTo>
                        <a:pt x="62" y="143"/>
                      </a:lnTo>
                      <a:lnTo>
                        <a:pt x="60" y="138"/>
                      </a:lnTo>
                      <a:lnTo>
                        <a:pt x="55" y="130"/>
                      </a:lnTo>
                      <a:lnTo>
                        <a:pt x="51" y="123"/>
                      </a:lnTo>
                      <a:lnTo>
                        <a:pt x="46" y="115"/>
                      </a:lnTo>
                      <a:lnTo>
                        <a:pt x="40" y="109"/>
                      </a:lnTo>
                      <a:lnTo>
                        <a:pt x="31" y="100"/>
                      </a:lnTo>
                      <a:lnTo>
                        <a:pt x="24" y="91"/>
                      </a:lnTo>
                      <a:lnTo>
                        <a:pt x="17" y="84"/>
                      </a:lnTo>
                      <a:lnTo>
                        <a:pt x="12" y="78"/>
                      </a:lnTo>
                      <a:lnTo>
                        <a:pt x="6" y="70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53"/>
                      </a:lnTo>
                      <a:lnTo>
                        <a:pt x="2" y="48"/>
                      </a:lnTo>
                      <a:lnTo>
                        <a:pt x="4" y="55"/>
                      </a:lnTo>
                      <a:lnTo>
                        <a:pt x="11" y="63"/>
                      </a:lnTo>
                      <a:lnTo>
                        <a:pt x="17" y="70"/>
                      </a:lnTo>
                      <a:lnTo>
                        <a:pt x="25" y="80"/>
                      </a:lnTo>
                      <a:lnTo>
                        <a:pt x="30" y="87"/>
                      </a:lnTo>
                      <a:lnTo>
                        <a:pt x="37" y="95"/>
                      </a:lnTo>
                      <a:lnTo>
                        <a:pt x="43" y="106"/>
                      </a:lnTo>
                      <a:lnTo>
                        <a:pt x="48" y="115"/>
                      </a:lnTo>
                      <a:lnTo>
                        <a:pt x="54" y="124"/>
                      </a:lnTo>
                      <a:lnTo>
                        <a:pt x="61" y="138"/>
                      </a:lnTo>
                      <a:lnTo>
                        <a:pt x="64" y="146"/>
                      </a:lnTo>
                      <a:lnTo>
                        <a:pt x="66" y="151"/>
                      </a:lnTo>
                      <a:lnTo>
                        <a:pt x="70" y="143"/>
                      </a:lnTo>
                      <a:lnTo>
                        <a:pt x="75" y="135"/>
                      </a:lnTo>
                      <a:lnTo>
                        <a:pt x="80" y="127"/>
                      </a:lnTo>
                      <a:lnTo>
                        <a:pt x="85" y="118"/>
                      </a:lnTo>
                      <a:lnTo>
                        <a:pt x="90" y="110"/>
                      </a:lnTo>
                      <a:lnTo>
                        <a:pt x="94" y="103"/>
                      </a:lnTo>
                      <a:lnTo>
                        <a:pt x="100" y="96"/>
                      </a:lnTo>
                      <a:lnTo>
                        <a:pt x="106" y="87"/>
                      </a:lnTo>
                      <a:lnTo>
                        <a:pt x="113" y="78"/>
                      </a:lnTo>
                      <a:lnTo>
                        <a:pt x="120" y="68"/>
                      </a:lnTo>
                      <a:lnTo>
                        <a:pt x="127" y="58"/>
                      </a:lnTo>
                      <a:lnTo>
                        <a:pt x="132" y="50"/>
                      </a:lnTo>
                      <a:lnTo>
                        <a:pt x="139" y="39"/>
                      </a:lnTo>
                      <a:lnTo>
                        <a:pt x="144" y="33"/>
                      </a:lnTo>
                      <a:lnTo>
                        <a:pt x="150" y="26"/>
                      </a:lnTo>
                      <a:lnTo>
                        <a:pt x="156" y="21"/>
                      </a:lnTo>
                      <a:lnTo>
                        <a:pt x="161" y="15"/>
                      </a:lnTo>
                      <a:lnTo>
                        <a:pt x="165" y="6"/>
                      </a:lnTo>
                      <a:lnTo>
                        <a:pt x="170" y="0"/>
                      </a:lnTo>
                      <a:lnTo>
                        <a:pt x="169" y="5"/>
                      </a:lnTo>
                      <a:lnTo>
                        <a:pt x="168" y="13"/>
                      </a:lnTo>
                      <a:lnTo>
                        <a:pt x="166" y="21"/>
                      </a:lnTo>
                      <a:lnTo>
                        <a:pt x="163" y="29"/>
                      </a:lnTo>
                      <a:lnTo>
                        <a:pt x="159" y="37"/>
                      </a:lnTo>
                      <a:lnTo>
                        <a:pt x="153" y="47"/>
                      </a:lnTo>
                      <a:lnTo>
                        <a:pt x="148" y="56"/>
                      </a:lnTo>
                      <a:lnTo>
                        <a:pt x="143" y="67"/>
                      </a:lnTo>
                      <a:lnTo>
                        <a:pt x="137" y="76"/>
                      </a:lnTo>
                      <a:lnTo>
                        <a:pt x="130" y="87"/>
                      </a:lnTo>
                      <a:lnTo>
                        <a:pt x="124" y="9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442" name="Group 13"/>
                <p:cNvGrpSpPr/>
                <p:nvPr/>
              </p:nvGrpSpPr>
              <p:grpSpPr>
                <a:xfrm>
                  <a:off x="1707" y="1466"/>
                  <a:ext cx="484" cy="368"/>
                  <a:chOff x="1707" y="1466"/>
                  <a:chExt cx="484" cy="368"/>
                </a:xfrm>
              </p:grpSpPr>
              <p:sp>
                <p:nvSpPr>
                  <p:cNvPr id="17444" name="Freeform 14"/>
                  <p:cNvSpPr/>
                  <p:nvPr/>
                </p:nvSpPr>
                <p:spPr>
                  <a:xfrm>
                    <a:off x="1751" y="1466"/>
                    <a:ext cx="440" cy="342"/>
                  </a:xfrm>
                  <a:custGeom>
                    <a:avLst/>
                    <a:gdLst/>
                    <a:ahLst/>
                    <a:cxnLst>
                      <a:cxn ang="0">
                        <a:pos x="167" y="42"/>
                      </a:cxn>
                      <a:cxn ang="0">
                        <a:pos x="202" y="14"/>
                      </a:cxn>
                      <a:cxn ang="0">
                        <a:pos x="245" y="3"/>
                      </a:cxn>
                      <a:cxn ang="0">
                        <a:pos x="292" y="2"/>
                      </a:cxn>
                      <a:cxn ang="0">
                        <a:pos x="304" y="7"/>
                      </a:cxn>
                      <a:cxn ang="0">
                        <a:pos x="272" y="15"/>
                      </a:cxn>
                      <a:cxn ang="0">
                        <a:pos x="236" y="26"/>
                      </a:cxn>
                      <a:cxn ang="0">
                        <a:pos x="195" y="55"/>
                      </a:cxn>
                      <a:cxn ang="0">
                        <a:pos x="191" y="94"/>
                      </a:cxn>
                      <a:cxn ang="0">
                        <a:pos x="252" y="70"/>
                      </a:cxn>
                      <a:cxn ang="0">
                        <a:pos x="301" y="67"/>
                      </a:cxn>
                      <a:cxn ang="0">
                        <a:pos x="354" y="72"/>
                      </a:cxn>
                      <a:cxn ang="0">
                        <a:pos x="416" y="79"/>
                      </a:cxn>
                      <a:cxn ang="0">
                        <a:pos x="417" y="80"/>
                      </a:cxn>
                      <a:cxn ang="0">
                        <a:pos x="357" y="83"/>
                      </a:cxn>
                      <a:cxn ang="0">
                        <a:pos x="302" y="84"/>
                      </a:cxn>
                      <a:cxn ang="0">
                        <a:pos x="254" y="90"/>
                      </a:cxn>
                      <a:cxn ang="0">
                        <a:pos x="200" y="103"/>
                      </a:cxn>
                      <a:cxn ang="0">
                        <a:pos x="222" y="123"/>
                      </a:cxn>
                      <a:cxn ang="0">
                        <a:pos x="238" y="142"/>
                      </a:cxn>
                      <a:cxn ang="0">
                        <a:pos x="184" y="125"/>
                      </a:cxn>
                      <a:cxn ang="0">
                        <a:pos x="173" y="136"/>
                      </a:cxn>
                      <a:cxn ang="0">
                        <a:pos x="232" y="145"/>
                      </a:cxn>
                      <a:cxn ang="0">
                        <a:pos x="282" y="157"/>
                      </a:cxn>
                      <a:cxn ang="0">
                        <a:pos x="321" y="190"/>
                      </a:cxn>
                      <a:cxn ang="0">
                        <a:pos x="351" y="234"/>
                      </a:cxn>
                      <a:cxn ang="0">
                        <a:pos x="344" y="242"/>
                      </a:cxn>
                      <a:cxn ang="0">
                        <a:pos x="304" y="214"/>
                      </a:cxn>
                      <a:cxn ang="0">
                        <a:pos x="259" y="183"/>
                      </a:cxn>
                      <a:cxn ang="0">
                        <a:pos x="211" y="162"/>
                      </a:cxn>
                      <a:cxn ang="0">
                        <a:pos x="180" y="155"/>
                      </a:cxn>
                      <a:cxn ang="0">
                        <a:pos x="206" y="189"/>
                      </a:cxn>
                      <a:cxn ang="0">
                        <a:pos x="238" y="234"/>
                      </a:cxn>
                      <a:cxn ang="0">
                        <a:pos x="256" y="275"/>
                      </a:cxn>
                      <a:cxn ang="0">
                        <a:pos x="255" y="313"/>
                      </a:cxn>
                      <a:cxn ang="0">
                        <a:pos x="232" y="271"/>
                      </a:cxn>
                      <a:cxn ang="0">
                        <a:pos x="208" y="226"/>
                      </a:cxn>
                      <a:cxn ang="0">
                        <a:pos x="181" y="185"/>
                      </a:cxn>
                      <a:cxn ang="0">
                        <a:pos x="157" y="149"/>
                      </a:cxn>
                      <a:cxn ang="0">
                        <a:pos x="115" y="170"/>
                      </a:cxn>
                      <a:cxn ang="0">
                        <a:pos x="80" y="221"/>
                      </a:cxn>
                      <a:cxn ang="0">
                        <a:pos x="51" y="273"/>
                      </a:cxn>
                      <a:cxn ang="0">
                        <a:pos x="18" y="321"/>
                      </a:cxn>
                      <a:cxn ang="0">
                        <a:pos x="8" y="315"/>
                      </a:cxn>
                      <a:cxn ang="0">
                        <a:pos x="47" y="255"/>
                      </a:cxn>
                      <a:cxn ang="0">
                        <a:pos x="82" y="208"/>
                      </a:cxn>
                      <a:cxn ang="0">
                        <a:pos x="112" y="162"/>
                      </a:cxn>
                      <a:cxn ang="0">
                        <a:pos x="139" y="126"/>
                      </a:cxn>
                      <a:cxn ang="0">
                        <a:pos x="99" y="83"/>
                      </a:cxn>
                      <a:cxn ang="0">
                        <a:pos x="43" y="60"/>
                      </a:cxn>
                      <a:cxn ang="0">
                        <a:pos x="20" y="47"/>
                      </a:cxn>
                      <a:cxn ang="0">
                        <a:pos x="63" y="61"/>
                      </a:cxn>
                      <a:cxn ang="0">
                        <a:pos x="122" y="90"/>
                      </a:cxn>
                    </a:cxnLst>
                    <a:rect l="0" t="0" r="0" b="0"/>
                    <a:pathLst>
                      <a:path w="440" h="342">
                        <a:moveTo>
                          <a:pt x="138" y="87"/>
                        </a:moveTo>
                        <a:lnTo>
                          <a:pt x="141" y="78"/>
                        </a:lnTo>
                        <a:lnTo>
                          <a:pt x="146" y="69"/>
                        </a:lnTo>
                        <a:lnTo>
                          <a:pt x="153" y="59"/>
                        </a:lnTo>
                        <a:lnTo>
                          <a:pt x="160" y="51"/>
                        </a:lnTo>
                        <a:lnTo>
                          <a:pt x="167" y="42"/>
                        </a:lnTo>
                        <a:lnTo>
                          <a:pt x="172" y="36"/>
                        </a:lnTo>
                        <a:lnTo>
                          <a:pt x="178" y="31"/>
                        </a:lnTo>
                        <a:lnTo>
                          <a:pt x="184" y="26"/>
                        </a:lnTo>
                        <a:lnTo>
                          <a:pt x="190" y="21"/>
                        </a:lnTo>
                        <a:lnTo>
                          <a:pt x="196" y="17"/>
                        </a:lnTo>
                        <a:lnTo>
                          <a:pt x="202" y="14"/>
                        </a:lnTo>
                        <a:lnTo>
                          <a:pt x="208" y="11"/>
                        </a:lnTo>
                        <a:lnTo>
                          <a:pt x="215" y="8"/>
                        </a:lnTo>
                        <a:lnTo>
                          <a:pt x="222" y="7"/>
                        </a:lnTo>
                        <a:lnTo>
                          <a:pt x="230" y="5"/>
                        </a:lnTo>
                        <a:lnTo>
                          <a:pt x="237" y="3"/>
                        </a:lnTo>
                        <a:lnTo>
                          <a:pt x="245" y="3"/>
                        </a:lnTo>
                        <a:lnTo>
                          <a:pt x="252" y="2"/>
                        </a:lnTo>
                        <a:lnTo>
                          <a:pt x="260" y="2"/>
                        </a:lnTo>
                        <a:lnTo>
                          <a:pt x="270" y="1"/>
                        </a:lnTo>
                        <a:lnTo>
                          <a:pt x="278" y="2"/>
                        </a:lnTo>
                        <a:lnTo>
                          <a:pt x="285" y="2"/>
                        </a:lnTo>
                        <a:lnTo>
                          <a:pt x="292" y="2"/>
                        </a:lnTo>
                        <a:lnTo>
                          <a:pt x="299" y="2"/>
                        </a:lnTo>
                        <a:lnTo>
                          <a:pt x="307" y="1"/>
                        </a:lnTo>
                        <a:lnTo>
                          <a:pt x="314" y="0"/>
                        </a:lnTo>
                        <a:lnTo>
                          <a:pt x="310" y="2"/>
                        </a:lnTo>
                        <a:lnTo>
                          <a:pt x="307" y="4"/>
                        </a:lnTo>
                        <a:lnTo>
                          <a:pt x="304" y="7"/>
                        </a:lnTo>
                        <a:lnTo>
                          <a:pt x="301" y="10"/>
                        </a:lnTo>
                        <a:lnTo>
                          <a:pt x="295" y="10"/>
                        </a:lnTo>
                        <a:lnTo>
                          <a:pt x="288" y="11"/>
                        </a:lnTo>
                        <a:lnTo>
                          <a:pt x="284" y="12"/>
                        </a:lnTo>
                        <a:lnTo>
                          <a:pt x="278" y="13"/>
                        </a:lnTo>
                        <a:lnTo>
                          <a:pt x="272" y="15"/>
                        </a:lnTo>
                        <a:lnTo>
                          <a:pt x="266" y="16"/>
                        </a:lnTo>
                        <a:lnTo>
                          <a:pt x="260" y="17"/>
                        </a:lnTo>
                        <a:lnTo>
                          <a:pt x="254" y="19"/>
                        </a:lnTo>
                        <a:lnTo>
                          <a:pt x="248" y="21"/>
                        </a:lnTo>
                        <a:lnTo>
                          <a:pt x="241" y="23"/>
                        </a:lnTo>
                        <a:lnTo>
                          <a:pt x="236" y="26"/>
                        </a:lnTo>
                        <a:lnTo>
                          <a:pt x="229" y="29"/>
                        </a:lnTo>
                        <a:lnTo>
                          <a:pt x="222" y="32"/>
                        </a:lnTo>
                        <a:lnTo>
                          <a:pt x="215" y="36"/>
                        </a:lnTo>
                        <a:lnTo>
                          <a:pt x="208" y="41"/>
                        </a:lnTo>
                        <a:lnTo>
                          <a:pt x="201" y="47"/>
                        </a:lnTo>
                        <a:lnTo>
                          <a:pt x="195" y="55"/>
                        </a:lnTo>
                        <a:lnTo>
                          <a:pt x="189" y="64"/>
                        </a:lnTo>
                        <a:lnTo>
                          <a:pt x="181" y="77"/>
                        </a:lnTo>
                        <a:lnTo>
                          <a:pt x="175" y="90"/>
                        </a:lnTo>
                        <a:lnTo>
                          <a:pt x="167" y="106"/>
                        </a:lnTo>
                        <a:lnTo>
                          <a:pt x="180" y="99"/>
                        </a:lnTo>
                        <a:lnTo>
                          <a:pt x="191" y="94"/>
                        </a:lnTo>
                        <a:lnTo>
                          <a:pt x="206" y="86"/>
                        </a:lnTo>
                        <a:lnTo>
                          <a:pt x="222" y="78"/>
                        </a:lnTo>
                        <a:lnTo>
                          <a:pt x="229" y="77"/>
                        </a:lnTo>
                        <a:lnTo>
                          <a:pt x="236" y="74"/>
                        </a:lnTo>
                        <a:lnTo>
                          <a:pt x="243" y="72"/>
                        </a:lnTo>
                        <a:lnTo>
                          <a:pt x="252" y="70"/>
                        </a:lnTo>
                        <a:lnTo>
                          <a:pt x="261" y="68"/>
                        </a:lnTo>
                        <a:lnTo>
                          <a:pt x="269" y="68"/>
                        </a:lnTo>
                        <a:lnTo>
                          <a:pt x="275" y="67"/>
                        </a:lnTo>
                        <a:lnTo>
                          <a:pt x="285" y="66"/>
                        </a:lnTo>
                        <a:lnTo>
                          <a:pt x="294" y="66"/>
                        </a:lnTo>
                        <a:lnTo>
                          <a:pt x="301" y="67"/>
                        </a:lnTo>
                        <a:lnTo>
                          <a:pt x="311" y="68"/>
                        </a:lnTo>
                        <a:lnTo>
                          <a:pt x="319" y="69"/>
                        </a:lnTo>
                        <a:lnTo>
                          <a:pt x="328" y="69"/>
                        </a:lnTo>
                        <a:lnTo>
                          <a:pt x="336" y="70"/>
                        </a:lnTo>
                        <a:lnTo>
                          <a:pt x="345" y="71"/>
                        </a:lnTo>
                        <a:lnTo>
                          <a:pt x="354" y="72"/>
                        </a:lnTo>
                        <a:lnTo>
                          <a:pt x="363" y="73"/>
                        </a:lnTo>
                        <a:lnTo>
                          <a:pt x="371" y="74"/>
                        </a:lnTo>
                        <a:lnTo>
                          <a:pt x="381" y="75"/>
                        </a:lnTo>
                        <a:lnTo>
                          <a:pt x="392" y="76"/>
                        </a:lnTo>
                        <a:lnTo>
                          <a:pt x="401" y="77"/>
                        </a:lnTo>
                        <a:lnTo>
                          <a:pt x="416" y="79"/>
                        </a:lnTo>
                        <a:lnTo>
                          <a:pt x="421" y="79"/>
                        </a:lnTo>
                        <a:lnTo>
                          <a:pt x="425" y="79"/>
                        </a:lnTo>
                        <a:lnTo>
                          <a:pt x="430" y="81"/>
                        </a:lnTo>
                        <a:lnTo>
                          <a:pt x="439" y="84"/>
                        </a:lnTo>
                        <a:lnTo>
                          <a:pt x="424" y="81"/>
                        </a:lnTo>
                        <a:lnTo>
                          <a:pt x="417" y="80"/>
                        </a:lnTo>
                        <a:lnTo>
                          <a:pt x="411" y="80"/>
                        </a:lnTo>
                        <a:lnTo>
                          <a:pt x="397" y="81"/>
                        </a:lnTo>
                        <a:lnTo>
                          <a:pt x="388" y="82"/>
                        </a:lnTo>
                        <a:lnTo>
                          <a:pt x="377" y="82"/>
                        </a:lnTo>
                        <a:lnTo>
                          <a:pt x="367" y="82"/>
                        </a:lnTo>
                        <a:lnTo>
                          <a:pt x="357" y="83"/>
                        </a:lnTo>
                        <a:lnTo>
                          <a:pt x="348" y="83"/>
                        </a:lnTo>
                        <a:lnTo>
                          <a:pt x="340" y="82"/>
                        </a:lnTo>
                        <a:lnTo>
                          <a:pt x="330" y="82"/>
                        </a:lnTo>
                        <a:lnTo>
                          <a:pt x="319" y="82"/>
                        </a:lnTo>
                        <a:lnTo>
                          <a:pt x="310" y="83"/>
                        </a:lnTo>
                        <a:lnTo>
                          <a:pt x="302" y="84"/>
                        </a:lnTo>
                        <a:lnTo>
                          <a:pt x="292" y="84"/>
                        </a:lnTo>
                        <a:lnTo>
                          <a:pt x="285" y="84"/>
                        </a:lnTo>
                        <a:lnTo>
                          <a:pt x="276" y="85"/>
                        </a:lnTo>
                        <a:lnTo>
                          <a:pt x="269" y="87"/>
                        </a:lnTo>
                        <a:lnTo>
                          <a:pt x="261" y="88"/>
                        </a:lnTo>
                        <a:lnTo>
                          <a:pt x="254" y="90"/>
                        </a:lnTo>
                        <a:lnTo>
                          <a:pt x="246" y="92"/>
                        </a:lnTo>
                        <a:lnTo>
                          <a:pt x="238" y="94"/>
                        </a:lnTo>
                        <a:lnTo>
                          <a:pt x="229" y="96"/>
                        </a:lnTo>
                        <a:lnTo>
                          <a:pt x="222" y="98"/>
                        </a:lnTo>
                        <a:lnTo>
                          <a:pt x="208" y="102"/>
                        </a:lnTo>
                        <a:lnTo>
                          <a:pt x="200" y="103"/>
                        </a:lnTo>
                        <a:lnTo>
                          <a:pt x="189" y="108"/>
                        </a:lnTo>
                        <a:lnTo>
                          <a:pt x="172" y="115"/>
                        </a:lnTo>
                        <a:lnTo>
                          <a:pt x="189" y="117"/>
                        </a:lnTo>
                        <a:lnTo>
                          <a:pt x="209" y="118"/>
                        </a:lnTo>
                        <a:lnTo>
                          <a:pt x="213" y="118"/>
                        </a:lnTo>
                        <a:lnTo>
                          <a:pt x="222" y="123"/>
                        </a:lnTo>
                        <a:lnTo>
                          <a:pt x="228" y="126"/>
                        </a:lnTo>
                        <a:lnTo>
                          <a:pt x="234" y="129"/>
                        </a:lnTo>
                        <a:lnTo>
                          <a:pt x="235" y="131"/>
                        </a:lnTo>
                        <a:lnTo>
                          <a:pt x="238" y="137"/>
                        </a:lnTo>
                        <a:lnTo>
                          <a:pt x="245" y="146"/>
                        </a:lnTo>
                        <a:lnTo>
                          <a:pt x="238" y="142"/>
                        </a:lnTo>
                        <a:lnTo>
                          <a:pt x="229" y="137"/>
                        </a:lnTo>
                        <a:lnTo>
                          <a:pt x="222" y="135"/>
                        </a:lnTo>
                        <a:lnTo>
                          <a:pt x="209" y="132"/>
                        </a:lnTo>
                        <a:lnTo>
                          <a:pt x="199" y="129"/>
                        </a:lnTo>
                        <a:lnTo>
                          <a:pt x="189" y="126"/>
                        </a:lnTo>
                        <a:lnTo>
                          <a:pt x="184" y="125"/>
                        </a:lnTo>
                        <a:lnTo>
                          <a:pt x="172" y="126"/>
                        </a:lnTo>
                        <a:lnTo>
                          <a:pt x="165" y="127"/>
                        </a:lnTo>
                        <a:lnTo>
                          <a:pt x="155" y="129"/>
                        </a:lnTo>
                        <a:lnTo>
                          <a:pt x="160" y="131"/>
                        </a:lnTo>
                        <a:lnTo>
                          <a:pt x="166" y="132"/>
                        </a:lnTo>
                        <a:lnTo>
                          <a:pt x="173" y="136"/>
                        </a:lnTo>
                        <a:lnTo>
                          <a:pt x="181" y="135"/>
                        </a:lnTo>
                        <a:lnTo>
                          <a:pt x="195" y="136"/>
                        </a:lnTo>
                        <a:lnTo>
                          <a:pt x="203" y="137"/>
                        </a:lnTo>
                        <a:lnTo>
                          <a:pt x="215" y="140"/>
                        </a:lnTo>
                        <a:lnTo>
                          <a:pt x="222" y="143"/>
                        </a:lnTo>
                        <a:lnTo>
                          <a:pt x="232" y="145"/>
                        </a:lnTo>
                        <a:lnTo>
                          <a:pt x="242" y="148"/>
                        </a:lnTo>
                        <a:lnTo>
                          <a:pt x="251" y="151"/>
                        </a:lnTo>
                        <a:lnTo>
                          <a:pt x="259" y="152"/>
                        </a:lnTo>
                        <a:lnTo>
                          <a:pt x="266" y="153"/>
                        </a:lnTo>
                        <a:lnTo>
                          <a:pt x="273" y="155"/>
                        </a:lnTo>
                        <a:lnTo>
                          <a:pt x="282" y="157"/>
                        </a:lnTo>
                        <a:lnTo>
                          <a:pt x="291" y="161"/>
                        </a:lnTo>
                        <a:lnTo>
                          <a:pt x="299" y="165"/>
                        </a:lnTo>
                        <a:lnTo>
                          <a:pt x="303" y="169"/>
                        </a:lnTo>
                        <a:lnTo>
                          <a:pt x="309" y="175"/>
                        </a:lnTo>
                        <a:lnTo>
                          <a:pt x="316" y="183"/>
                        </a:lnTo>
                        <a:lnTo>
                          <a:pt x="321" y="190"/>
                        </a:lnTo>
                        <a:lnTo>
                          <a:pt x="326" y="197"/>
                        </a:lnTo>
                        <a:lnTo>
                          <a:pt x="331" y="204"/>
                        </a:lnTo>
                        <a:lnTo>
                          <a:pt x="335" y="212"/>
                        </a:lnTo>
                        <a:lnTo>
                          <a:pt x="340" y="218"/>
                        </a:lnTo>
                        <a:lnTo>
                          <a:pt x="345" y="226"/>
                        </a:lnTo>
                        <a:lnTo>
                          <a:pt x="351" y="234"/>
                        </a:lnTo>
                        <a:lnTo>
                          <a:pt x="356" y="243"/>
                        </a:lnTo>
                        <a:lnTo>
                          <a:pt x="361" y="250"/>
                        </a:lnTo>
                        <a:lnTo>
                          <a:pt x="368" y="258"/>
                        </a:lnTo>
                        <a:lnTo>
                          <a:pt x="359" y="251"/>
                        </a:lnTo>
                        <a:lnTo>
                          <a:pt x="353" y="247"/>
                        </a:lnTo>
                        <a:lnTo>
                          <a:pt x="344" y="242"/>
                        </a:lnTo>
                        <a:lnTo>
                          <a:pt x="336" y="236"/>
                        </a:lnTo>
                        <a:lnTo>
                          <a:pt x="330" y="231"/>
                        </a:lnTo>
                        <a:lnTo>
                          <a:pt x="323" y="226"/>
                        </a:lnTo>
                        <a:lnTo>
                          <a:pt x="317" y="222"/>
                        </a:lnTo>
                        <a:lnTo>
                          <a:pt x="311" y="218"/>
                        </a:lnTo>
                        <a:lnTo>
                          <a:pt x="304" y="214"/>
                        </a:lnTo>
                        <a:lnTo>
                          <a:pt x="297" y="210"/>
                        </a:lnTo>
                        <a:lnTo>
                          <a:pt x="291" y="205"/>
                        </a:lnTo>
                        <a:lnTo>
                          <a:pt x="284" y="200"/>
                        </a:lnTo>
                        <a:lnTo>
                          <a:pt x="275" y="195"/>
                        </a:lnTo>
                        <a:lnTo>
                          <a:pt x="267" y="189"/>
                        </a:lnTo>
                        <a:lnTo>
                          <a:pt x="259" y="183"/>
                        </a:lnTo>
                        <a:lnTo>
                          <a:pt x="252" y="179"/>
                        </a:lnTo>
                        <a:lnTo>
                          <a:pt x="245" y="174"/>
                        </a:lnTo>
                        <a:lnTo>
                          <a:pt x="237" y="170"/>
                        </a:lnTo>
                        <a:lnTo>
                          <a:pt x="229" y="167"/>
                        </a:lnTo>
                        <a:lnTo>
                          <a:pt x="222" y="165"/>
                        </a:lnTo>
                        <a:lnTo>
                          <a:pt x="211" y="162"/>
                        </a:lnTo>
                        <a:lnTo>
                          <a:pt x="201" y="159"/>
                        </a:lnTo>
                        <a:lnTo>
                          <a:pt x="194" y="157"/>
                        </a:lnTo>
                        <a:lnTo>
                          <a:pt x="186" y="155"/>
                        </a:lnTo>
                        <a:lnTo>
                          <a:pt x="175" y="149"/>
                        </a:lnTo>
                        <a:lnTo>
                          <a:pt x="163" y="144"/>
                        </a:lnTo>
                        <a:lnTo>
                          <a:pt x="180" y="155"/>
                        </a:lnTo>
                        <a:lnTo>
                          <a:pt x="182" y="157"/>
                        </a:lnTo>
                        <a:lnTo>
                          <a:pt x="186" y="162"/>
                        </a:lnTo>
                        <a:lnTo>
                          <a:pt x="190" y="168"/>
                        </a:lnTo>
                        <a:lnTo>
                          <a:pt x="195" y="175"/>
                        </a:lnTo>
                        <a:lnTo>
                          <a:pt x="201" y="182"/>
                        </a:lnTo>
                        <a:lnTo>
                          <a:pt x="206" y="189"/>
                        </a:lnTo>
                        <a:lnTo>
                          <a:pt x="212" y="197"/>
                        </a:lnTo>
                        <a:lnTo>
                          <a:pt x="217" y="204"/>
                        </a:lnTo>
                        <a:lnTo>
                          <a:pt x="222" y="210"/>
                        </a:lnTo>
                        <a:lnTo>
                          <a:pt x="227" y="217"/>
                        </a:lnTo>
                        <a:lnTo>
                          <a:pt x="233" y="227"/>
                        </a:lnTo>
                        <a:lnTo>
                          <a:pt x="238" y="234"/>
                        </a:lnTo>
                        <a:lnTo>
                          <a:pt x="242" y="241"/>
                        </a:lnTo>
                        <a:lnTo>
                          <a:pt x="246" y="248"/>
                        </a:lnTo>
                        <a:lnTo>
                          <a:pt x="250" y="255"/>
                        </a:lnTo>
                        <a:lnTo>
                          <a:pt x="252" y="262"/>
                        </a:lnTo>
                        <a:lnTo>
                          <a:pt x="254" y="267"/>
                        </a:lnTo>
                        <a:lnTo>
                          <a:pt x="256" y="275"/>
                        </a:lnTo>
                        <a:lnTo>
                          <a:pt x="257" y="285"/>
                        </a:lnTo>
                        <a:lnTo>
                          <a:pt x="258" y="294"/>
                        </a:lnTo>
                        <a:lnTo>
                          <a:pt x="259" y="304"/>
                        </a:lnTo>
                        <a:lnTo>
                          <a:pt x="261" y="313"/>
                        </a:lnTo>
                        <a:lnTo>
                          <a:pt x="262" y="323"/>
                        </a:lnTo>
                        <a:lnTo>
                          <a:pt x="255" y="313"/>
                        </a:lnTo>
                        <a:lnTo>
                          <a:pt x="249" y="307"/>
                        </a:lnTo>
                        <a:lnTo>
                          <a:pt x="245" y="300"/>
                        </a:lnTo>
                        <a:lnTo>
                          <a:pt x="241" y="295"/>
                        </a:lnTo>
                        <a:lnTo>
                          <a:pt x="238" y="288"/>
                        </a:lnTo>
                        <a:lnTo>
                          <a:pt x="236" y="280"/>
                        </a:lnTo>
                        <a:lnTo>
                          <a:pt x="232" y="271"/>
                        </a:lnTo>
                        <a:lnTo>
                          <a:pt x="228" y="263"/>
                        </a:lnTo>
                        <a:lnTo>
                          <a:pt x="224" y="254"/>
                        </a:lnTo>
                        <a:lnTo>
                          <a:pt x="221" y="246"/>
                        </a:lnTo>
                        <a:lnTo>
                          <a:pt x="217" y="238"/>
                        </a:lnTo>
                        <a:lnTo>
                          <a:pt x="212" y="232"/>
                        </a:lnTo>
                        <a:lnTo>
                          <a:pt x="208" y="226"/>
                        </a:lnTo>
                        <a:lnTo>
                          <a:pt x="202" y="218"/>
                        </a:lnTo>
                        <a:lnTo>
                          <a:pt x="196" y="211"/>
                        </a:lnTo>
                        <a:lnTo>
                          <a:pt x="191" y="205"/>
                        </a:lnTo>
                        <a:lnTo>
                          <a:pt x="186" y="199"/>
                        </a:lnTo>
                        <a:lnTo>
                          <a:pt x="185" y="194"/>
                        </a:lnTo>
                        <a:lnTo>
                          <a:pt x="181" y="185"/>
                        </a:lnTo>
                        <a:lnTo>
                          <a:pt x="177" y="179"/>
                        </a:lnTo>
                        <a:lnTo>
                          <a:pt x="174" y="171"/>
                        </a:lnTo>
                        <a:lnTo>
                          <a:pt x="172" y="169"/>
                        </a:lnTo>
                        <a:lnTo>
                          <a:pt x="165" y="162"/>
                        </a:lnTo>
                        <a:lnTo>
                          <a:pt x="161" y="155"/>
                        </a:lnTo>
                        <a:lnTo>
                          <a:pt x="157" y="149"/>
                        </a:lnTo>
                        <a:lnTo>
                          <a:pt x="153" y="143"/>
                        </a:lnTo>
                        <a:lnTo>
                          <a:pt x="145" y="146"/>
                        </a:lnTo>
                        <a:lnTo>
                          <a:pt x="137" y="151"/>
                        </a:lnTo>
                        <a:lnTo>
                          <a:pt x="129" y="158"/>
                        </a:lnTo>
                        <a:lnTo>
                          <a:pt x="121" y="164"/>
                        </a:lnTo>
                        <a:lnTo>
                          <a:pt x="115" y="170"/>
                        </a:lnTo>
                        <a:lnTo>
                          <a:pt x="110" y="176"/>
                        </a:lnTo>
                        <a:lnTo>
                          <a:pt x="104" y="185"/>
                        </a:lnTo>
                        <a:lnTo>
                          <a:pt x="97" y="195"/>
                        </a:lnTo>
                        <a:lnTo>
                          <a:pt x="92" y="203"/>
                        </a:lnTo>
                        <a:lnTo>
                          <a:pt x="85" y="212"/>
                        </a:lnTo>
                        <a:lnTo>
                          <a:pt x="80" y="221"/>
                        </a:lnTo>
                        <a:lnTo>
                          <a:pt x="76" y="229"/>
                        </a:lnTo>
                        <a:lnTo>
                          <a:pt x="71" y="237"/>
                        </a:lnTo>
                        <a:lnTo>
                          <a:pt x="67" y="245"/>
                        </a:lnTo>
                        <a:lnTo>
                          <a:pt x="62" y="254"/>
                        </a:lnTo>
                        <a:lnTo>
                          <a:pt x="58" y="263"/>
                        </a:lnTo>
                        <a:lnTo>
                          <a:pt x="51" y="273"/>
                        </a:lnTo>
                        <a:lnTo>
                          <a:pt x="45" y="283"/>
                        </a:lnTo>
                        <a:lnTo>
                          <a:pt x="38" y="294"/>
                        </a:lnTo>
                        <a:lnTo>
                          <a:pt x="33" y="303"/>
                        </a:lnTo>
                        <a:lnTo>
                          <a:pt x="28" y="309"/>
                        </a:lnTo>
                        <a:lnTo>
                          <a:pt x="24" y="315"/>
                        </a:lnTo>
                        <a:lnTo>
                          <a:pt x="18" y="321"/>
                        </a:lnTo>
                        <a:lnTo>
                          <a:pt x="13" y="327"/>
                        </a:lnTo>
                        <a:lnTo>
                          <a:pt x="7" y="333"/>
                        </a:lnTo>
                        <a:lnTo>
                          <a:pt x="0" y="341"/>
                        </a:lnTo>
                        <a:lnTo>
                          <a:pt x="2" y="331"/>
                        </a:lnTo>
                        <a:lnTo>
                          <a:pt x="5" y="324"/>
                        </a:lnTo>
                        <a:lnTo>
                          <a:pt x="8" y="315"/>
                        </a:lnTo>
                        <a:lnTo>
                          <a:pt x="13" y="309"/>
                        </a:lnTo>
                        <a:lnTo>
                          <a:pt x="20" y="298"/>
                        </a:lnTo>
                        <a:lnTo>
                          <a:pt x="27" y="287"/>
                        </a:lnTo>
                        <a:lnTo>
                          <a:pt x="35" y="275"/>
                        </a:lnTo>
                        <a:lnTo>
                          <a:pt x="41" y="265"/>
                        </a:lnTo>
                        <a:lnTo>
                          <a:pt x="47" y="255"/>
                        </a:lnTo>
                        <a:lnTo>
                          <a:pt x="54" y="246"/>
                        </a:lnTo>
                        <a:lnTo>
                          <a:pt x="59" y="238"/>
                        </a:lnTo>
                        <a:lnTo>
                          <a:pt x="64" y="231"/>
                        </a:lnTo>
                        <a:lnTo>
                          <a:pt x="69" y="224"/>
                        </a:lnTo>
                        <a:lnTo>
                          <a:pt x="76" y="216"/>
                        </a:lnTo>
                        <a:lnTo>
                          <a:pt x="82" y="208"/>
                        </a:lnTo>
                        <a:lnTo>
                          <a:pt x="88" y="199"/>
                        </a:lnTo>
                        <a:lnTo>
                          <a:pt x="95" y="190"/>
                        </a:lnTo>
                        <a:lnTo>
                          <a:pt x="100" y="183"/>
                        </a:lnTo>
                        <a:lnTo>
                          <a:pt x="105" y="175"/>
                        </a:lnTo>
                        <a:lnTo>
                          <a:pt x="110" y="167"/>
                        </a:lnTo>
                        <a:lnTo>
                          <a:pt x="112" y="162"/>
                        </a:lnTo>
                        <a:lnTo>
                          <a:pt x="114" y="156"/>
                        </a:lnTo>
                        <a:lnTo>
                          <a:pt x="118" y="151"/>
                        </a:lnTo>
                        <a:lnTo>
                          <a:pt x="122" y="145"/>
                        </a:lnTo>
                        <a:lnTo>
                          <a:pt x="129" y="138"/>
                        </a:lnTo>
                        <a:lnTo>
                          <a:pt x="134" y="131"/>
                        </a:lnTo>
                        <a:lnTo>
                          <a:pt x="139" y="126"/>
                        </a:lnTo>
                        <a:lnTo>
                          <a:pt x="143" y="119"/>
                        </a:lnTo>
                        <a:lnTo>
                          <a:pt x="141" y="114"/>
                        </a:lnTo>
                        <a:lnTo>
                          <a:pt x="139" y="106"/>
                        </a:lnTo>
                        <a:lnTo>
                          <a:pt x="127" y="102"/>
                        </a:lnTo>
                        <a:lnTo>
                          <a:pt x="113" y="92"/>
                        </a:lnTo>
                        <a:lnTo>
                          <a:pt x="99" y="83"/>
                        </a:lnTo>
                        <a:lnTo>
                          <a:pt x="92" y="78"/>
                        </a:lnTo>
                        <a:lnTo>
                          <a:pt x="86" y="74"/>
                        </a:lnTo>
                        <a:lnTo>
                          <a:pt x="75" y="70"/>
                        </a:lnTo>
                        <a:lnTo>
                          <a:pt x="64" y="66"/>
                        </a:lnTo>
                        <a:lnTo>
                          <a:pt x="52" y="63"/>
                        </a:lnTo>
                        <a:lnTo>
                          <a:pt x="43" y="60"/>
                        </a:lnTo>
                        <a:lnTo>
                          <a:pt x="33" y="56"/>
                        </a:lnTo>
                        <a:lnTo>
                          <a:pt x="24" y="53"/>
                        </a:lnTo>
                        <a:lnTo>
                          <a:pt x="15" y="51"/>
                        </a:lnTo>
                        <a:lnTo>
                          <a:pt x="8" y="49"/>
                        </a:lnTo>
                        <a:lnTo>
                          <a:pt x="15" y="49"/>
                        </a:lnTo>
                        <a:lnTo>
                          <a:pt x="20" y="47"/>
                        </a:lnTo>
                        <a:lnTo>
                          <a:pt x="25" y="47"/>
                        </a:lnTo>
                        <a:lnTo>
                          <a:pt x="29" y="46"/>
                        </a:lnTo>
                        <a:lnTo>
                          <a:pt x="34" y="47"/>
                        </a:lnTo>
                        <a:lnTo>
                          <a:pt x="45" y="51"/>
                        </a:lnTo>
                        <a:lnTo>
                          <a:pt x="53" y="56"/>
                        </a:lnTo>
                        <a:lnTo>
                          <a:pt x="63" y="61"/>
                        </a:lnTo>
                        <a:lnTo>
                          <a:pt x="72" y="66"/>
                        </a:lnTo>
                        <a:lnTo>
                          <a:pt x="84" y="71"/>
                        </a:lnTo>
                        <a:lnTo>
                          <a:pt x="93" y="77"/>
                        </a:lnTo>
                        <a:lnTo>
                          <a:pt x="101" y="81"/>
                        </a:lnTo>
                        <a:lnTo>
                          <a:pt x="115" y="88"/>
                        </a:lnTo>
                        <a:lnTo>
                          <a:pt x="122" y="90"/>
                        </a:lnTo>
                        <a:lnTo>
                          <a:pt x="128" y="89"/>
                        </a:lnTo>
                        <a:lnTo>
                          <a:pt x="133" y="88"/>
                        </a:lnTo>
                        <a:lnTo>
                          <a:pt x="138" y="8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5" name="Freeform 15"/>
                  <p:cNvSpPr/>
                  <p:nvPr/>
                </p:nvSpPr>
                <p:spPr>
                  <a:xfrm>
                    <a:off x="1900" y="1641"/>
                    <a:ext cx="39" cy="193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5" y="9"/>
                      </a:cxn>
                      <a:cxn ang="0">
                        <a:pos x="28" y="15"/>
                      </a:cxn>
                      <a:cxn ang="0">
                        <a:pos x="34" y="24"/>
                      </a:cxn>
                      <a:cxn ang="0">
                        <a:pos x="36" y="33"/>
                      </a:cxn>
                      <a:cxn ang="0">
                        <a:pos x="37" y="43"/>
                      </a:cxn>
                      <a:cxn ang="0">
                        <a:pos x="37" y="56"/>
                      </a:cxn>
                      <a:cxn ang="0">
                        <a:pos x="38" y="64"/>
                      </a:cxn>
                      <a:cxn ang="0">
                        <a:pos x="37" y="75"/>
                      </a:cxn>
                      <a:cxn ang="0">
                        <a:pos x="36" y="86"/>
                      </a:cxn>
                      <a:cxn ang="0">
                        <a:pos x="34" y="97"/>
                      </a:cxn>
                      <a:cxn ang="0">
                        <a:pos x="31" y="113"/>
                      </a:cxn>
                      <a:cxn ang="0">
                        <a:pos x="29" y="122"/>
                      </a:cxn>
                      <a:cxn ang="0">
                        <a:pos x="24" y="132"/>
                      </a:cxn>
                      <a:cxn ang="0">
                        <a:pos x="18" y="144"/>
                      </a:cxn>
                      <a:cxn ang="0">
                        <a:pos x="12" y="155"/>
                      </a:cxn>
                      <a:cxn ang="0">
                        <a:pos x="7" y="165"/>
                      </a:cxn>
                      <a:cxn ang="0">
                        <a:pos x="3" y="174"/>
                      </a:cxn>
                      <a:cxn ang="0">
                        <a:pos x="0" y="192"/>
                      </a:cxn>
                      <a:cxn ang="0">
                        <a:pos x="1" y="174"/>
                      </a:cxn>
                      <a:cxn ang="0">
                        <a:pos x="3" y="162"/>
                      </a:cxn>
                      <a:cxn ang="0">
                        <a:pos x="4" y="151"/>
                      </a:cxn>
                      <a:cxn ang="0">
                        <a:pos x="5" y="139"/>
                      </a:cxn>
                      <a:cxn ang="0">
                        <a:pos x="7" y="124"/>
                      </a:cxn>
                      <a:cxn ang="0">
                        <a:pos x="10" y="113"/>
                      </a:cxn>
                      <a:cxn ang="0">
                        <a:pos x="12" y="102"/>
                      </a:cxn>
                      <a:cxn ang="0">
                        <a:pos x="15" y="93"/>
                      </a:cxn>
                      <a:cxn ang="0">
                        <a:pos x="18" y="82"/>
                      </a:cxn>
                      <a:cxn ang="0">
                        <a:pos x="20" y="72"/>
                      </a:cxn>
                      <a:cxn ang="0">
                        <a:pos x="22" y="61"/>
                      </a:cxn>
                      <a:cxn ang="0">
                        <a:pos x="23" y="52"/>
                      </a:cxn>
                      <a:cxn ang="0">
                        <a:pos x="24" y="41"/>
                      </a:cxn>
                      <a:cxn ang="0">
                        <a:pos x="24" y="30"/>
                      </a:cxn>
                      <a:cxn ang="0">
                        <a:pos x="24" y="15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0" b="0"/>
                    <a:pathLst>
                      <a:path w="39" h="193">
                        <a:moveTo>
                          <a:pt x="20" y="0"/>
                        </a:moveTo>
                        <a:lnTo>
                          <a:pt x="25" y="9"/>
                        </a:lnTo>
                        <a:lnTo>
                          <a:pt x="28" y="15"/>
                        </a:lnTo>
                        <a:lnTo>
                          <a:pt x="34" y="24"/>
                        </a:lnTo>
                        <a:lnTo>
                          <a:pt x="36" y="33"/>
                        </a:lnTo>
                        <a:lnTo>
                          <a:pt x="37" y="43"/>
                        </a:lnTo>
                        <a:lnTo>
                          <a:pt x="37" y="56"/>
                        </a:lnTo>
                        <a:lnTo>
                          <a:pt x="38" y="64"/>
                        </a:lnTo>
                        <a:lnTo>
                          <a:pt x="37" y="75"/>
                        </a:lnTo>
                        <a:lnTo>
                          <a:pt x="36" y="86"/>
                        </a:lnTo>
                        <a:lnTo>
                          <a:pt x="34" y="97"/>
                        </a:lnTo>
                        <a:lnTo>
                          <a:pt x="31" y="113"/>
                        </a:lnTo>
                        <a:lnTo>
                          <a:pt x="29" y="122"/>
                        </a:lnTo>
                        <a:lnTo>
                          <a:pt x="24" y="132"/>
                        </a:lnTo>
                        <a:lnTo>
                          <a:pt x="18" y="144"/>
                        </a:lnTo>
                        <a:lnTo>
                          <a:pt x="12" y="155"/>
                        </a:lnTo>
                        <a:lnTo>
                          <a:pt x="7" y="165"/>
                        </a:lnTo>
                        <a:lnTo>
                          <a:pt x="3" y="174"/>
                        </a:lnTo>
                        <a:lnTo>
                          <a:pt x="0" y="192"/>
                        </a:lnTo>
                        <a:lnTo>
                          <a:pt x="1" y="174"/>
                        </a:lnTo>
                        <a:lnTo>
                          <a:pt x="3" y="162"/>
                        </a:lnTo>
                        <a:lnTo>
                          <a:pt x="4" y="151"/>
                        </a:lnTo>
                        <a:lnTo>
                          <a:pt x="5" y="139"/>
                        </a:lnTo>
                        <a:lnTo>
                          <a:pt x="7" y="124"/>
                        </a:lnTo>
                        <a:lnTo>
                          <a:pt x="10" y="113"/>
                        </a:lnTo>
                        <a:lnTo>
                          <a:pt x="12" y="102"/>
                        </a:lnTo>
                        <a:lnTo>
                          <a:pt x="15" y="93"/>
                        </a:lnTo>
                        <a:lnTo>
                          <a:pt x="18" y="82"/>
                        </a:lnTo>
                        <a:lnTo>
                          <a:pt x="20" y="72"/>
                        </a:lnTo>
                        <a:lnTo>
                          <a:pt x="22" y="61"/>
                        </a:lnTo>
                        <a:lnTo>
                          <a:pt x="23" y="52"/>
                        </a:lnTo>
                        <a:lnTo>
                          <a:pt x="24" y="41"/>
                        </a:lnTo>
                        <a:lnTo>
                          <a:pt x="24" y="30"/>
                        </a:lnTo>
                        <a:lnTo>
                          <a:pt x="24" y="15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6" name="Freeform 16"/>
                  <p:cNvSpPr/>
                  <p:nvPr/>
                </p:nvSpPr>
                <p:spPr>
                  <a:xfrm>
                    <a:off x="1716" y="1535"/>
                    <a:ext cx="171" cy="50"/>
                  </a:xfrm>
                  <a:custGeom>
                    <a:avLst/>
                    <a:gdLst/>
                    <a:ahLst/>
                    <a:cxnLst>
                      <a:cxn ang="0">
                        <a:pos x="170" y="49"/>
                      </a:cxn>
                      <a:cxn ang="0">
                        <a:pos x="167" y="40"/>
                      </a:cxn>
                      <a:cxn ang="0">
                        <a:pos x="163" y="33"/>
                      </a:cxn>
                      <a:cxn ang="0">
                        <a:pos x="160" y="31"/>
                      </a:cxn>
                      <a:cxn ang="0">
                        <a:pos x="153" y="29"/>
                      </a:cxn>
                      <a:cxn ang="0">
                        <a:pos x="147" y="27"/>
                      </a:cxn>
                      <a:cxn ang="0">
                        <a:pos x="140" y="29"/>
                      </a:cxn>
                      <a:cxn ang="0">
                        <a:pos x="132" y="30"/>
                      </a:cxn>
                      <a:cxn ang="0">
                        <a:pos x="123" y="27"/>
                      </a:cxn>
                      <a:cxn ang="0">
                        <a:pos x="111" y="22"/>
                      </a:cxn>
                      <a:cxn ang="0">
                        <a:pos x="100" y="18"/>
                      </a:cxn>
                      <a:cxn ang="0">
                        <a:pos x="92" y="16"/>
                      </a:cxn>
                      <a:cxn ang="0">
                        <a:pos x="80" y="12"/>
                      </a:cxn>
                      <a:cxn ang="0">
                        <a:pos x="67" y="8"/>
                      </a:cxn>
                      <a:cxn ang="0">
                        <a:pos x="55" y="5"/>
                      </a:cxn>
                      <a:cxn ang="0">
                        <a:pos x="42" y="1"/>
                      </a:cxn>
                      <a:cxn ang="0">
                        <a:pos x="28" y="1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1"/>
                      </a:cxn>
                      <a:cxn ang="0">
                        <a:pos x="5" y="11"/>
                      </a:cxn>
                      <a:cxn ang="0">
                        <a:pos x="12" y="12"/>
                      </a:cxn>
                      <a:cxn ang="0">
                        <a:pos x="19" y="12"/>
                      </a:cxn>
                      <a:cxn ang="0">
                        <a:pos x="23" y="11"/>
                      </a:cxn>
                      <a:cxn ang="0">
                        <a:pos x="30" y="11"/>
                      </a:cxn>
                      <a:cxn ang="0">
                        <a:pos x="39" y="11"/>
                      </a:cxn>
                      <a:cxn ang="0">
                        <a:pos x="51" y="11"/>
                      </a:cxn>
                      <a:cxn ang="0">
                        <a:pos x="61" y="12"/>
                      </a:cxn>
                      <a:cxn ang="0">
                        <a:pos x="71" y="14"/>
                      </a:cxn>
                      <a:cxn ang="0">
                        <a:pos x="81" y="15"/>
                      </a:cxn>
                      <a:cxn ang="0">
                        <a:pos x="91" y="16"/>
                      </a:cxn>
                      <a:cxn ang="0">
                        <a:pos x="99" y="19"/>
                      </a:cxn>
                      <a:cxn ang="0">
                        <a:pos x="108" y="23"/>
                      </a:cxn>
                      <a:cxn ang="0">
                        <a:pos x="116" y="27"/>
                      </a:cxn>
                      <a:cxn ang="0">
                        <a:pos x="125" y="31"/>
                      </a:cxn>
                      <a:cxn ang="0">
                        <a:pos x="129" y="32"/>
                      </a:cxn>
                      <a:cxn ang="0">
                        <a:pos x="134" y="31"/>
                      </a:cxn>
                      <a:cxn ang="0">
                        <a:pos x="140" y="34"/>
                      </a:cxn>
                      <a:cxn ang="0">
                        <a:pos x="146" y="37"/>
                      </a:cxn>
                      <a:cxn ang="0">
                        <a:pos x="152" y="40"/>
                      </a:cxn>
                      <a:cxn ang="0">
                        <a:pos x="161" y="44"/>
                      </a:cxn>
                      <a:cxn ang="0">
                        <a:pos x="167" y="46"/>
                      </a:cxn>
                      <a:cxn ang="0">
                        <a:pos x="170" y="49"/>
                      </a:cxn>
                    </a:cxnLst>
                    <a:rect l="0" t="0" r="0" b="0"/>
                    <a:pathLst>
                      <a:path w="171" h="50">
                        <a:moveTo>
                          <a:pt x="170" y="49"/>
                        </a:moveTo>
                        <a:lnTo>
                          <a:pt x="167" y="40"/>
                        </a:lnTo>
                        <a:lnTo>
                          <a:pt x="163" y="33"/>
                        </a:lnTo>
                        <a:lnTo>
                          <a:pt x="160" y="31"/>
                        </a:lnTo>
                        <a:lnTo>
                          <a:pt x="153" y="29"/>
                        </a:lnTo>
                        <a:lnTo>
                          <a:pt x="147" y="27"/>
                        </a:lnTo>
                        <a:lnTo>
                          <a:pt x="140" y="29"/>
                        </a:lnTo>
                        <a:lnTo>
                          <a:pt x="132" y="30"/>
                        </a:lnTo>
                        <a:lnTo>
                          <a:pt x="123" y="27"/>
                        </a:lnTo>
                        <a:lnTo>
                          <a:pt x="111" y="22"/>
                        </a:lnTo>
                        <a:lnTo>
                          <a:pt x="100" y="18"/>
                        </a:lnTo>
                        <a:lnTo>
                          <a:pt x="92" y="16"/>
                        </a:lnTo>
                        <a:lnTo>
                          <a:pt x="80" y="12"/>
                        </a:lnTo>
                        <a:lnTo>
                          <a:pt x="67" y="8"/>
                        </a:lnTo>
                        <a:lnTo>
                          <a:pt x="55" y="5"/>
                        </a:lnTo>
                        <a:lnTo>
                          <a:pt x="42" y="1"/>
                        </a:lnTo>
                        <a:lnTo>
                          <a:pt x="28" y="1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1"/>
                        </a:lnTo>
                        <a:lnTo>
                          <a:pt x="5" y="11"/>
                        </a:lnTo>
                        <a:lnTo>
                          <a:pt x="12" y="12"/>
                        </a:lnTo>
                        <a:lnTo>
                          <a:pt x="19" y="12"/>
                        </a:lnTo>
                        <a:lnTo>
                          <a:pt x="23" y="11"/>
                        </a:lnTo>
                        <a:lnTo>
                          <a:pt x="30" y="11"/>
                        </a:lnTo>
                        <a:lnTo>
                          <a:pt x="39" y="11"/>
                        </a:lnTo>
                        <a:lnTo>
                          <a:pt x="51" y="11"/>
                        </a:lnTo>
                        <a:lnTo>
                          <a:pt x="61" y="12"/>
                        </a:lnTo>
                        <a:lnTo>
                          <a:pt x="71" y="14"/>
                        </a:lnTo>
                        <a:lnTo>
                          <a:pt x="81" y="15"/>
                        </a:lnTo>
                        <a:lnTo>
                          <a:pt x="91" y="16"/>
                        </a:lnTo>
                        <a:lnTo>
                          <a:pt x="99" y="19"/>
                        </a:lnTo>
                        <a:lnTo>
                          <a:pt x="108" y="23"/>
                        </a:lnTo>
                        <a:lnTo>
                          <a:pt x="116" y="27"/>
                        </a:lnTo>
                        <a:lnTo>
                          <a:pt x="125" y="31"/>
                        </a:lnTo>
                        <a:lnTo>
                          <a:pt x="129" y="32"/>
                        </a:lnTo>
                        <a:lnTo>
                          <a:pt x="134" y="31"/>
                        </a:lnTo>
                        <a:lnTo>
                          <a:pt x="140" y="34"/>
                        </a:lnTo>
                        <a:lnTo>
                          <a:pt x="146" y="37"/>
                        </a:lnTo>
                        <a:lnTo>
                          <a:pt x="152" y="40"/>
                        </a:lnTo>
                        <a:lnTo>
                          <a:pt x="161" y="44"/>
                        </a:lnTo>
                        <a:lnTo>
                          <a:pt x="167" y="46"/>
                        </a:lnTo>
                        <a:lnTo>
                          <a:pt x="170" y="4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7" name="Freeform 17"/>
                  <p:cNvSpPr/>
                  <p:nvPr/>
                </p:nvSpPr>
                <p:spPr>
                  <a:xfrm>
                    <a:off x="1707" y="1563"/>
                    <a:ext cx="177" cy="21"/>
                  </a:xfrm>
                  <a:custGeom>
                    <a:avLst/>
                    <a:gdLst/>
                    <a:ahLst/>
                    <a:cxnLst>
                      <a:cxn ang="0">
                        <a:pos x="176" y="20"/>
                      </a:cxn>
                      <a:cxn ang="0">
                        <a:pos x="171" y="18"/>
                      </a:cxn>
                      <a:cxn ang="0">
                        <a:pos x="166" y="16"/>
                      </a:cxn>
                      <a:cxn ang="0">
                        <a:pos x="161" y="13"/>
                      </a:cxn>
                      <a:cxn ang="0">
                        <a:pos x="155" y="12"/>
                      </a:cxn>
                      <a:cxn ang="0">
                        <a:pos x="149" y="10"/>
                      </a:cxn>
                      <a:cxn ang="0">
                        <a:pos x="141" y="6"/>
                      </a:cxn>
                      <a:cxn ang="0">
                        <a:pos x="134" y="3"/>
                      </a:cxn>
                      <a:cxn ang="0">
                        <a:pos x="128" y="2"/>
                      </a:cxn>
                      <a:cxn ang="0">
                        <a:pos x="120" y="3"/>
                      </a:cxn>
                      <a:cxn ang="0">
                        <a:pos x="110" y="5"/>
                      </a:cxn>
                      <a:cxn ang="0">
                        <a:pos x="106" y="5"/>
                      </a:cxn>
                      <a:cxn ang="0">
                        <a:pos x="93" y="3"/>
                      </a:cxn>
                      <a:cxn ang="0">
                        <a:pos x="78" y="1"/>
                      </a:cxn>
                      <a:cxn ang="0">
                        <a:pos x="69" y="0"/>
                      </a:cxn>
                      <a:cxn ang="0">
                        <a:pos x="57" y="0"/>
                      </a:cxn>
                      <a:cxn ang="0">
                        <a:pos x="44" y="0"/>
                      </a:cxn>
                      <a:cxn ang="0">
                        <a:pos x="36" y="1"/>
                      </a:cxn>
                      <a:cxn ang="0">
                        <a:pos x="27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7" y="11"/>
                      </a:cxn>
                      <a:cxn ang="0">
                        <a:pos x="4" y="15"/>
                      </a:cxn>
                      <a:cxn ang="0">
                        <a:pos x="0" y="17"/>
                      </a:cxn>
                      <a:cxn ang="0">
                        <a:pos x="7" y="16"/>
                      </a:cxn>
                      <a:cxn ang="0">
                        <a:pos x="15" y="14"/>
                      </a:cxn>
                      <a:cxn ang="0">
                        <a:pos x="22" y="12"/>
                      </a:cxn>
                      <a:cxn ang="0">
                        <a:pos x="29" y="11"/>
                      </a:cxn>
                      <a:cxn ang="0">
                        <a:pos x="37" y="10"/>
                      </a:cxn>
                      <a:cxn ang="0">
                        <a:pos x="50" y="10"/>
                      </a:cxn>
                      <a:cxn ang="0">
                        <a:pos x="63" y="8"/>
                      </a:cxn>
                      <a:cxn ang="0">
                        <a:pos x="79" y="8"/>
                      </a:cxn>
                      <a:cxn ang="0">
                        <a:pos x="94" y="7"/>
                      </a:cxn>
                      <a:cxn ang="0">
                        <a:pos x="108" y="6"/>
                      </a:cxn>
                      <a:cxn ang="0">
                        <a:pos x="120" y="7"/>
                      </a:cxn>
                      <a:cxn ang="0">
                        <a:pos x="129" y="10"/>
                      </a:cxn>
                      <a:cxn ang="0">
                        <a:pos x="138" y="12"/>
                      </a:cxn>
                      <a:cxn ang="0">
                        <a:pos x="148" y="14"/>
                      </a:cxn>
                      <a:cxn ang="0">
                        <a:pos x="159" y="17"/>
                      </a:cxn>
                      <a:cxn ang="0">
                        <a:pos x="167" y="18"/>
                      </a:cxn>
                      <a:cxn ang="0">
                        <a:pos x="176" y="20"/>
                      </a:cxn>
                    </a:cxnLst>
                    <a:rect l="0" t="0" r="0" b="0"/>
                    <a:pathLst>
                      <a:path w="177" h="21">
                        <a:moveTo>
                          <a:pt x="176" y="20"/>
                        </a:moveTo>
                        <a:lnTo>
                          <a:pt x="171" y="18"/>
                        </a:lnTo>
                        <a:lnTo>
                          <a:pt x="166" y="16"/>
                        </a:lnTo>
                        <a:lnTo>
                          <a:pt x="161" y="13"/>
                        </a:lnTo>
                        <a:lnTo>
                          <a:pt x="155" y="12"/>
                        </a:lnTo>
                        <a:lnTo>
                          <a:pt x="149" y="10"/>
                        </a:lnTo>
                        <a:lnTo>
                          <a:pt x="141" y="6"/>
                        </a:lnTo>
                        <a:lnTo>
                          <a:pt x="134" y="3"/>
                        </a:lnTo>
                        <a:lnTo>
                          <a:pt x="128" y="2"/>
                        </a:lnTo>
                        <a:lnTo>
                          <a:pt x="120" y="3"/>
                        </a:lnTo>
                        <a:lnTo>
                          <a:pt x="110" y="5"/>
                        </a:lnTo>
                        <a:lnTo>
                          <a:pt x="106" y="5"/>
                        </a:lnTo>
                        <a:lnTo>
                          <a:pt x="93" y="3"/>
                        </a:lnTo>
                        <a:lnTo>
                          <a:pt x="78" y="1"/>
                        </a:lnTo>
                        <a:lnTo>
                          <a:pt x="69" y="0"/>
                        </a:lnTo>
                        <a:lnTo>
                          <a:pt x="57" y="0"/>
                        </a:lnTo>
                        <a:lnTo>
                          <a:pt x="44" y="0"/>
                        </a:lnTo>
                        <a:lnTo>
                          <a:pt x="36" y="1"/>
                        </a:lnTo>
                        <a:lnTo>
                          <a:pt x="27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7" y="11"/>
                        </a:lnTo>
                        <a:lnTo>
                          <a:pt x="4" y="15"/>
                        </a:lnTo>
                        <a:lnTo>
                          <a:pt x="0" y="17"/>
                        </a:lnTo>
                        <a:lnTo>
                          <a:pt x="7" y="16"/>
                        </a:lnTo>
                        <a:lnTo>
                          <a:pt x="15" y="14"/>
                        </a:lnTo>
                        <a:lnTo>
                          <a:pt x="22" y="12"/>
                        </a:lnTo>
                        <a:lnTo>
                          <a:pt x="29" y="11"/>
                        </a:lnTo>
                        <a:lnTo>
                          <a:pt x="37" y="10"/>
                        </a:lnTo>
                        <a:lnTo>
                          <a:pt x="50" y="10"/>
                        </a:lnTo>
                        <a:lnTo>
                          <a:pt x="63" y="8"/>
                        </a:lnTo>
                        <a:lnTo>
                          <a:pt x="79" y="8"/>
                        </a:lnTo>
                        <a:lnTo>
                          <a:pt x="94" y="7"/>
                        </a:lnTo>
                        <a:lnTo>
                          <a:pt x="108" y="6"/>
                        </a:lnTo>
                        <a:lnTo>
                          <a:pt x="120" y="7"/>
                        </a:lnTo>
                        <a:lnTo>
                          <a:pt x="129" y="10"/>
                        </a:lnTo>
                        <a:lnTo>
                          <a:pt x="138" y="12"/>
                        </a:lnTo>
                        <a:lnTo>
                          <a:pt x="148" y="14"/>
                        </a:lnTo>
                        <a:lnTo>
                          <a:pt x="159" y="17"/>
                        </a:lnTo>
                        <a:lnTo>
                          <a:pt x="167" y="18"/>
                        </a:lnTo>
                        <a:lnTo>
                          <a:pt x="176" y="2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43" name="Freeform 18"/>
                <p:cNvSpPr/>
                <p:nvPr/>
              </p:nvSpPr>
              <p:spPr>
                <a:xfrm>
                  <a:off x="1691" y="1023"/>
                  <a:ext cx="261" cy="374"/>
                </a:xfrm>
                <a:custGeom>
                  <a:avLst/>
                  <a:gdLst/>
                  <a:ahLst/>
                  <a:cxnLst>
                    <a:cxn ang="0">
                      <a:pos x="82" y="162"/>
                    </a:cxn>
                    <a:cxn ang="0">
                      <a:pos x="90" y="154"/>
                    </a:cxn>
                    <a:cxn ang="0">
                      <a:pos x="76" y="104"/>
                    </a:cxn>
                    <a:cxn ang="0">
                      <a:pos x="54" y="56"/>
                    </a:cxn>
                    <a:cxn ang="0">
                      <a:pos x="31" y="33"/>
                    </a:cxn>
                    <a:cxn ang="0">
                      <a:pos x="51" y="45"/>
                    </a:cxn>
                    <a:cxn ang="0">
                      <a:pos x="72" y="84"/>
                    </a:cxn>
                    <a:cxn ang="0">
                      <a:pos x="92" y="126"/>
                    </a:cxn>
                    <a:cxn ang="0">
                      <a:pos x="106" y="168"/>
                    </a:cxn>
                    <a:cxn ang="0">
                      <a:pos x="118" y="150"/>
                    </a:cxn>
                    <a:cxn ang="0">
                      <a:pos x="121" y="114"/>
                    </a:cxn>
                    <a:cxn ang="0">
                      <a:pos x="125" y="65"/>
                    </a:cxn>
                    <a:cxn ang="0">
                      <a:pos x="136" y="26"/>
                    </a:cxn>
                    <a:cxn ang="0">
                      <a:pos x="143" y="12"/>
                    </a:cxn>
                    <a:cxn ang="0">
                      <a:pos x="136" y="53"/>
                    </a:cxn>
                    <a:cxn ang="0">
                      <a:pos x="132" y="106"/>
                    </a:cxn>
                    <a:cxn ang="0">
                      <a:pos x="130" y="155"/>
                    </a:cxn>
                    <a:cxn ang="0">
                      <a:pos x="136" y="183"/>
                    </a:cxn>
                    <a:cxn ang="0">
                      <a:pos x="166" y="177"/>
                    </a:cxn>
                    <a:cxn ang="0">
                      <a:pos x="205" y="178"/>
                    </a:cxn>
                    <a:cxn ang="0">
                      <a:pos x="236" y="193"/>
                    </a:cxn>
                    <a:cxn ang="0">
                      <a:pos x="260" y="227"/>
                    </a:cxn>
                    <a:cxn ang="0">
                      <a:pos x="231" y="222"/>
                    </a:cxn>
                    <a:cxn ang="0">
                      <a:pos x="200" y="211"/>
                    </a:cxn>
                    <a:cxn ang="0">
                      <a:pos x="159" y="204"/>
                    </a:cxn>
                    <a:cxn ang="0">
                      <a:pos x="132" y="208"/>
                    </a:cxn>
                    <a:cxn ang="0">
                      <a:pos x="147" y="224"/>
                    </a:cxn>
                    <a:cxn ang="0">
                      <a:pos x="182" y="233"/>
                    </a:cxn>
                    <a:cxn ang="0">
                      <a:pos x="217" y="240"/>
                    </a:cxn>
                    <a:cxn ang="0">
                      <a:pos x="243" y="264"/>
                    </a:cxn>
                    <a:cxn ang="0">
                      <a:pos x="256" y="297"/>
                    </a:cxn>
                    <a:cxn ang="0">
                      <a:pos x="224" y="277"/>
                    </a:cxn>
                    <a:cxn ang="0">
                      <a:pos x="191" y="256"/>
                    </a:cxn>
                    <a:cxn ang="0">
                      <a:pos x="160" y="238"/>
                    </a:cxn>
                    <a:cxn ang="0">
                      <a:pos x="136" y="230"/>
                    </a:cxn>
                    <a:cxn ang="0">
                      <a:pos x="121" y="246"/>
                    </a:cxn>
                    <a:cxn ang="0">
                      <a:pos x="135" y="290"/>
                    </a:cxn>
                    <a:cxn ang="0">
                      <a:pos x="145" y="342"/>
                    </a:cxn>
                    <a:cxn ang="0">
                      <a:pos x="127" y="346"/>
                    </a:cxn>
                    <a:cxn ang="0">
                      <a:pos x="116" y="290"/>
                    </a:cxn>
                    <a:cxn ang="0">
                      <a:pos x="101" y="256"/>
                    </a:cxn>
                    <a:cxn ang="0">
                      <a:pos x="83" y="274"/>
                    </a:cxn>
                    <a:cxn ang="0">
                      <a:pos x="64" y="309"/>
                    </a:cxn>
                    <a:cxn ang="0">
                      <a:pos x="44" y="360"/>
                    </a:cxn>
                    <a:cxn ang="0">
                      <a:pos x="51" y="314"/>
                    </a:cxn>
                    <a:cxn ang="0">
                      <a:pos x="69" y="272"/>
                    </a:cxn>
                    <a:cxn ang="0">
                      <a:pos x="91" y="238"/>
                    </a:cxn>
                    <a:cxn ang="0">
                      <a:pos x="99" y="212"/>
                    </a:cxn>
                    <a:cxn ang="0">
                      <a:pos x="77" y="226"/>
                    </a:cxn>
                    <a:cxn ang="0">
                      <a:pos x="52" y="261"/>
                    </a:cxn>
                    <a:cxn ang="0">
                      <a:pos x="28" y="301"/>
                    </a:cxn>
                    <a:cxn ang="0">
                      <a:pos x="24" y="288"/>
                    </a:cxn>
                    <a:cxn ang="0">
                      <a:pos x="42" y="262"/>
                    </a:cxn>
                    <a:cxn ang="0">
                      <a:pos x="71" y="229"/>
                    </a:cxn>
                    <a:cxn ang="0">
                      <a:pos x="101" y="206"/>
                    </a:cxn>
                    <a:cxn ang="0">
                      <a:pos x="73" y="180"/>
                    </a:cxn>
                    <a:cxn ang="0">
                      <a:pos x="46" y="148"/>
                    </a:cxn>
                    <a:cxn ang="0">
                      <a:pos x="17" y="118"/>
                    </a:cxn>
                    <a:cxn ang="0">
                      <a:pos x="3" y="98"/>
                    </a:cxn>
                    <a:cxn ang="0">
                      <a:pos x="32" y="115"/>
                    </a:cxn>
                    <a:cxn ang="0">
                      <a:pos x="64" y="145"/>
                    </a:cxn>
                  </a:cxnLst>
                  <a:rect l="0" t="0" r="0" b="0"/>
                  <a:pathLst>
                    <a:path w="261" h="374">
                      <a:moveTo>
                        <a:pt x="64" y="145"/>
                      </a:moveTo>
                      <a:lnTo>
                        <a:pt x="68" y="150"/>
                      </a:lnTo>
                      <a:lnTo>
                        <a:pt x="72" y="154"/>
                      </a:lnTo>
                      <a:lnTo>
                        <a:pt x="77" y="157"/>
                      </a:lnTo>
                      <a:lnTo>
                        <a:pt x="82" y="162"/>
                      </a:lnTo>
                      <a:lnTo>
                        <a:pt x="86" y="165"/>
                      </a:lnTo>
                      <a:lnTo>
                        <a:pt x="91" y="168"/>
                      </a:lnTo>
                      <a:lnTo>
                        <a:pt x="94" y="170"/>
                      </a:lnTo>
                      <a:lnTo>
                        <a:pt x="92" y="162"/>
                      </a:lnTo>
                      <a:lnTo>
                        <a:pt x="90" y="154"/>
                      </a:lnTo>
                      <a:lnTo>
                        <a:pt x="87" y="143"/>
                      </a:lnTo>
                      <a:lnTo>
                        <a:pt x="85" y="134"/>
                      </a:lnTo>
                      <a:lnTo>
                        <a:pt x="82" y="124"/>
                      </a:lnTo>
                      <a:lnTo>
                        <a:pt x="80" y="114"/>
                      </a:lnTo>
                      <a:lnTo>
                        <a:pt x="76" y="104"/>
                      </a:lnTo>
                      <a:lnTo>
                        <a:pt x="72" y="93"/>
                      </a:lnTo>
                      <a:lnTo>
                        <a:pt x="68" y="84"/>
                      </a:lnTo>
                      <a:lnTo>
                        <a:pt x="63" y="71"/>
                      </a:lnTo>
                      <a:lnTo>
                        <a:pt x="59" y="63"/>
                      </a:lnTo>
                      <a:lnTo>
                        <a:pt x="54" y="56"/>
                      </a:lnTo>
                      <a:lnTo>
                        <a:pt x="50" y="48"/>
                      </a:lnTo>
                      <a:lnTo>
                        <a:pt x="44" y="42"/>
                      </a:lnTo>
                      <a:lnTo>
                        <a:pt x="39" y="38"/>
                      </a:lnTo>
                      <a:lnTo>
                        <a:pt x="34" y="35"/>
                      </a:lnTo>
                      <a:lnTo>
                        <a:pt x="31" y="33"/>
                      </a:lnTo>
                      <a:lnTo>
                        <a:pt x="35" y="32"/>
                      </a:lnTo>
                      <a:lnTo>
                        <a:pt x="37" y="33"/>
                      </a:lnTo>
                      <a:lnTo>
                        <a:pt x="41" y="34"/>
                      </a:lnTo>
                      <a:lnTo>
                        <a:pt x="45" y="39"/>
                      </a:lnTo>
                      <a:lnTo>
                        <a:pt x="51" y="45"/>
                      </a:lnTo>
                      <a:lnTo>
                        <a:pt x="55" y="50"/>
                      </a:lnTo>
                      <a:lnTo>
                        <a:pt x="58" y="56"/>
                      </a:lnTo>
                      <a:lnTo>
                        <a:pt x="63" y="64"/>
                      </a:lnTo>
                      <a:lnTo>
                        <a:pt x="68" y="75"/>
                      </a:lnTo>
                      <a:lnTo>
                        <a:pt x="72" y="84"/>
                      </a:lnTo>
                      <a:lnTo>
                        <a:pt x="77" y="94"/>
                      </a:lnTo>
                      <a:lnTo>
                        <a:pt x="81" y="101"/>
                      </a:lnTo>
                      <a:lnTo>
                        <a:pt x="86" y="109"/>
                      </a:lnTo>
                      <a:lnTo>
                        <a:pt x="89" y="117"/>
                      </a:lnTo>
                      <a:lnTo>
                        <a:pt x="92" y="126"/>
                      </a:lnTo>
                      <a:lnTo>
                        <a:pt x="95" y="135"/>
                      </a:lnTo>
                      <a:lnTo>
                        <a:pt x="99" y="143"/>
                      </a:lnTo>
                      <a:lnTo>
                        <a:pt x="101" y="151"/>
                      </a:lnTo>
                      <a:lnTo>
                        <a:pt x="104" y="161"/>
                      </a:lnTo>
                      <a:lnTo>
                        <a:pt x="106" y="168"/>
                      </a:lnTo>
                      <a:lnTo>
                        <a:pt x="107" y="171"/>
                      </a:lnTo>
                      <a:lnTo>
                        <a:pt x="110" y="168"/>
                      </a:lnTo>
                      <a:lnTo>
                        <a:pt x="113" y="164"/>
                      </a:lnTo>
                      <a:lnTo>
                        <a:pt x="117" y="159"/>
                      </a:lnTo>
                      <a:lnTo>
                        <a:pt x="118" y="150"/>
                      </a:lnTo>
                      <a:lnTo>
                        <a:pt x="119" y="143"/>
                      </a:lnTo>
                      <a:lnTo>
                        <a:pt x="120" y="133"/>
                      </a:lnTo>
                      <a:lnTo>
                        <a:pt x="121" y="124"/>
                      </a:lnTo>
                      <a:lnTo>
                        <a:pt x="120" y="124"/>
                      </a:lnTo>
                      <a:lnTo>
                        <a:pt x="121" y="114"/>
                      </a:lnTo>
                      <a:lnTo>
                        <a:pt x="121" y="103"/>
                      </a:lnTo>
                      <a:lnTo>
                        <a:pt x="122" y="92"/>
                      </a:lnTo>
                      <a:lnTo>
                        <a:pt x="122" y="82"/>
                      </a:lnTo>
                      <a:lnTo>
                        <a:pt x="123" y="75"/>
                      </a:lnTo>
                      <a:lnTo>
                        <a:pt x="125" y="65"/>
                      </a:lnTo>
                      <a:lnTo>
                        <a:pt x="127" y="58"/>
                      </a:lnTo>
                      <a:lnTo>
                        <a:pt x="128" y="50"/>
                      </a:lnTo>
                      <a:lnTo>
                        <a:pt x="131" y="44"/>
                      </a:lnTo>
                      <a:lnTo>
                        <a:pt x="133" y="36"/>
                      </a:lnTo>
                      <a:lnTo>
                        <a:pt x="136" y="26"/>
                      </a:lnTo>
                      <a:lnTo>
                        <a:pt x="139" y="16"/>
                      </a:lnTo>
                      <a:lnTo>
                        <a:pt x="140" y="7"/>
                      </a:lnTo>
                      <a:lnTo>
                        <a:pt x="143" y="0"/>
                      </a:lnTo>
                      <a:lnTo>
                        <a:pt x="144" y="6"/>
                      </a:lnTo>
                      <a:lnTo>
                        <a:pt x="143" y="12"/>
                      </a:lnTo>
                      <a:lnTo>
                        <a:pt x="142" y="21"/>
                      </a:lnTo>
                      <a:lnTo>
                        <a:pt x="140" y="28"/>
                      </a:lnTo>
                      <a:lnTo>
                        <a:pt x="138" y="40"/>
                      </a:lnTo>
                      <a:lnTo>
                        <a:pt x="137" y="47"/>
                      </a:lnTo>
                      <a:lnTo>
                        <a:pt x="136" y="53"/>
                      </a:lnTo>
                      <a:lnTo>
                        <a:pt x="135" y="62"/>
                      </a:lnTo>
                      <a:lnTo>
                        <a:pt x="134" y="72"/>
                      </a:lnTo>
                      <a:lnTo>
                        <a:pt x="134" y="83"/>
                      </a:lnTo>
                      <a:lnTo>
                        <a:pt x="133" y="94"/>
                      </a:lnTo>
                      <a:lnTo>
                        <a:pt x="132" y="106"/>
                      </a:lnTo>
                      <a:lnTo>
                        <a:pt x="132" y="116"/>
                      </a:lnTo>
                      <a:lnTo>
                        <a:pt x="132" y="126"/>
                      </a:lnTo>
                      <a:lnTo>
                        <a:pt x="131" y="134"/>
                      </a:lnTo>
                      <a:lnTo>
                        <a:pt x="131" y="145"/>
                      </a:lnTo>
                      <a:lnTo>
                        <a:pt x="130" y="155"/>
                      </a:lnTo>
                      <a:lnTo>
                        <a:pt x="128" y="168"/>
                      </a:lnTo>
                      <a:lnTo>
                        <a:pt x="127" y="178"/>
                      </a:lnTo>
                      <a:lnTo>
                        <a:pt x="125" y="190"/>
                      </a:lnTo>
                      <a:lnTo>
                        <a:pt x="130" y="187"/>
                      </a:lnTo>
                      <a:lnTo>
                        <a:pt x="136" y="183"/>
                      </a:lnTo>
                      <a:lnTo>
                        <a:pt x="143" y="178"/>
                      </a:lnTo>
                      <a:lnTo>
                        <a:pt x="149" y="176"/>
                      </a:lnTo>
                      <a:lnTo>
                        <a:pt x="156" y="176"/>
                      </a:lnTo>
                      <a:lnTo>
                        <a:pt x="160" y="176"/>
                      </a:lnTo>
                      <a:lnTo>
                        <a:pt x="166" y="177"/>
                      </a:lnTo>
                      <a:lnTo>
                        <a:pt x="173" y="178"/>
                      </a:lnTo>
                      <a:lnTo>
                        <a:pt x="182" y="179"/>
                      </a:lnTo>
                      <a:lnTo>
                        <a:pt x="190" y="178"/>
                      </a:lnTo>
                      <a:lnTo>
                        <a:pt x="198" y="178"/>
                      </a:lnTo>
                      <a:lnTo>
                        <a:pt x="205" y="178"/>
                      </a:lnTo>
                      <a:lnTo>
                        <a:pt x="211" y="179"/>
                      </a:lnTo>
                      <a:lnTo>
                        <a:pt x="217" y="182"/>
                      </a:lnTo>
                      <a:lnTo>
                        <a:pt x="225" y="185"/>
                      </a:lnTo>
                      <a:lnTo>
                        <a:pt x="231" y="189"/>
                      </a:lnTo>
                      <a:lnTo>
                        <a:pt x="236" y="193"/>
                      </a:lnTo>
                      <a:lnTo>
                        <a:pt x="242" y="199"/>
                      </a:lnTo>
                      <a:lnTo>
                        <a:pt x="245" y="202"/>
                      </a:lnTo>
                      <a:lnTo>
                        <a:pt x="251" y="210"/>
                      </a:lnTo>
                      <a:lnTo>
                        <a:pt x="255" y="218"/>
                      </a:lnTo>
                      <a:lnTo>
                        <a:pt x="260" y="227"/>
                      </a:lnTo>
                      <a:lnTo>
                        <a:pt x="254" y="227"/>
                      </a:lnTo>
                      <a:lnTo>
                        <a:pt x="248" y="226"/>
                      </a:lnTo>
                      <a:lnTo>
                        <a:pt x="241" y="224"/>
                      </a:lnTo>
                      <a:lnTo>
                        <a:pt x="235" y="224"/>
                      </a:lnTo>
                      <a:lnTo>
                        <a:pt x="231" y="222"/>
                      </a:lnTo>
                      <a:lnTo>
                        <a:pt x="224" y="218"/>
                      </a:lnTo>
                      <a:lnTo>
                        <a:pt x="218" y="216"/>
                      </a:lnTo>
                      <a:lnTo>
                        <a:pt x="213" y="213"/>
                      </a:lnTo>
                      <a:lnTo>
                        <a:pt x="209" y="212"/>
                      </a:lnTo>
                      <a:lnTo>
                        <a:pt x="200" y="211"/>
                      </a:lnTo>
                      <a:lnTo>
                        <a:pt x="190" y="210"/>
                      </a:lnTo>
                      <a:lnTo>
                        <a:pt x="182" y="208"/>
                      </a:lnTo>
                      <a:lnTo>
                        <a:pt x="173" y="206"/>
                      </a:lnTo>
                      <a:lnTo>
                        <a:pt x="165" y="205"/>
                      </a:lnTo>
                      <a:lnTo>
                        <a:pt x="159" y="204"/>
                      </a:lnTo>
                      <a:lnTo>
                        <a:pt x="154" y="204"/>
                      </a:lnTo>
                      <a:lnTo>
                        <a:pt x="148" y="203"/>
                      </a:lnTo>
                      <a:lnTo>
                        <a:pt x="142" y="204"/>
                      </a:lnTo>
                      <a:lnTo>
                        <a:pt x="137" y="205"/>
                      </a:lnTo>
                      <a:lnTo>
                        <a:pt x="132" y="208"/>
                      </a:lnTo>
                      <a:lnTo>
                        <a:pt x="125" y="210"/>
                      </a:lnTo>
                      <a:lnTo>
                        <a:pt x="130" y="213"/>
                      </a:lnTo>
                      <a:lnTo>
                        <a:pt x="136" y="217"/>
                      </a:lnTo>
                      <a:lnTo>
                        <a:pt x="141" y="222"/>
                      </a:lnTo>
                      <a:lnTo>
                        <a:pt x="147" y="224"/>
                      </a:lnTo>
                      <a:lnTo>
                        <a:pt x="154" y="227"/>
                      </a:lnTo>
                      <a:lnTo>
                        <a:pt x="160" y="229"/>
                      </a:lnTo>
                      <a:lnTo>
                        <a:pt x="166" y="229"/>
                      </a:lnTo>
                      <a:lnTo>
                        <a:pt x="173" y="231"/>
                      </a:lnTo>
                      <a:lnTo>
                        <a:pt x="182" y="233"/>
                      </a:lnTo>
                      <a:lnTo>
                        <a:pt x="189" y="235"/>
                      </a:lnTo>
                      <a:lnTo>
                        <a:pt x="197" y="235"/>
                      </a:lnTo>
                      <a:lnTo>
                        <a:pt x="203" y="237"/>
                      </a:lnTo>
                      <a:lnTo>
                        <a:pt x="210" y="239"/>
                      </a:lnTo>
                      <a:lnTo>
                        <a:pt x="217" y="240"/>
                      </a:lnTo>
                      <a:lnTo>
                        <a:pt x="222" y="243"/>
                      </a:lnTo>
                      <a:lnTo>
                        <a:pt x="227" y="247"/>
                      </a:lnTo>
                      <a:lnTo>
                        <a:pt x="232" y="252"/>
                      </a:lnTo>
                      <a:lnTo>
                        <a:pt x="238" y="257"/>
                      </a:lnTo>
                      <a:lnTo>
                        <a:pt x="243" y="264"/>
                      </a:lnTo>
                      <a:lnTo>
                        <a:pt x="245" y="268"/>
                      </a:lnTo>
                      <a:lnTo>
                        <a:pt x="248" y="275"/>
                      </a:lnTo>
                      <a:lnTo>
                        <a:pt x="250" y="283"/>
                      </a:lnTo>
                      <a:lnTo>
                        <a:pt x="253" y="291"/>
                      </a:lnTo>
                      <a:lnTo>
                        <a:pt x="256" y="297"/>
                      </a:lnTo>
                      <a:lnTo>
                        <a:pt x="250" y="293"/>
                      </a:lnTo>
                      <a:lnTo>
                        <a:pt x="243" y="289"/>
                      </a:lnTo>
                      <a:lnTo>
                        <a:pt x="238" y="286"/>
                      </a:lnTo>
                      <a:lnTo>
                        <a:pt x="231" y="281"/>
                      </a:lnTo>
                      <a:lnTo>
                        <a:pt x="224" y="277"/>
                      </a:lnTo>
                      <a:lnTo>
                        <a:pt x="218" y="273"/>
                      </a:lnTo>
                      <a:lnTo>
                        <a:pt x="211" y="269"/>
                      </a:lnTo>
                      <a:lnTo>
                        <a:pt x="204" y="264"/>
                      </a:lnTo>
                      <a:lnTo>
                        <a:pt x="198" y="260"/>
                      </a:lnTo>
                      <a:lnTo>
                        <a:pt x="191" y="256"/>
                      </a:lnTo>
                      <a:lnTo>
                        <a:pt x="186" y="252"/>
                      </a:lnTo>
                      <a:lnTo>
                        <a:pt x="179" y="248"/>
                      </a:lnTo>
                      <a:lnTo>
                        <a:pt x="173" y="245"/>
                      </a:lnTo>
                      <a:lnTo>
                        <a:pt x="166" y="241"/>
                      </a:lnTo>
                      <a:lnTo>
                        <a:pt x="160" y="238"/>
                      </a:lnTo>
                      <a:lnTo>
                        <a:pt x="155" y="237"/>
                      </a:lnTo>
                      <a:lnTo>
                        <a:pt x="150" y="234"/>
                      </a:lnTo>
                      <a:lnTo>
                        <a:pt x="144" y="231"/>
                      </a:lnTo>
                      <a:lnTo>
                        <a:pt x="140" y="229"/>
                      </a:lnTo>
                      <a:lnTo>
                        <a:pt x="136" y="230"/>
                      </a:lnTo>
                      <a:lnTo>
                        <a:pt x="131" y="231"/>
                      </a:lnTo>
                      <a:lnTo>
                        <a:pt x="128" y="231"/>
                      </a:lnTo>
                      <a:lnTo>
                        <a:pt x="123" y="229"/>
                      </a:lnTo>
                      <a:lnTo>
                        <a:pt x="123" y="237"/>
                      </a:lnTo>
                      <a:lnTo>
                        <a:pt x="121" y="246"/>
                      </a:lnTo>
                      <a:lnTo>
                        <a:pt x="124" y="254"/>
                      </a:lnTo>
                      <a:lnTo>
                        <a:pt x="127" y="263"/>
                      </a:lnTo>
                      <a:lnTo>
                        <a:pt x="130" y="271"/>
                      </a:lnTo>
                      <a:lnTo>
                        <a:pt x="132" y="280"/>
                      </a:lnTo>
                      <a:lnTo>
                        <a:pt x="135" y="290"/>
                      </a:lnTo>
                      <a:lnTo>
                        <a:pt x="138" y="302"/>
                      </a:lnTo>
                      <a:lnTo>
                        <a:pt x="139" y="311"/>
                      </a:lnTo>
                      <a:lnTo>
                        <a:pt x="142" y="321"/>
                      </a:lnTo>
                      <a:lnTo>
                        <a:pt x="143" y="330"/>
                      </a:lnTo>
                      <a:lnTo>
                        <a:pt x="145" y="342"/>
                      </a:lnTo>
                      <a:lnTo>
                        <a:pt x="148" y="355"/>
                      </a:lnTo>
                      <a:lnTo>
                        <a:pt x="150" y="373"/>
                      </a:lnTo>
                      <a:lnTo>
                        <a:pt x="130" y="373"/>
                      </a:lnTo>
                      <a:lnTo>
                        <a:pt x="128" y="357"/>
                      </a:lnTo>
                      <a:lnTo>
                        <a:pt x="127" y="346"/>
                      </a:lnTo>
                      <a:lnTo>
                        <a:pt x="124" y="332"/>
                      </a:lnTo>
                      <a:lnTo>
                        <a:pt x="122" y="319"/>
                      </a:lnTo>
                      <a:lnTo>
                        <a:pt x="120" y="308"/>
                      </a:lnTo>
                      <a:lnTo>
                        <a:pt x="118" y="298"/>
                      </a:lnTo>
                      <a:lnTo>
                        <a:pt x="116" y="290"/>
                      </a:lnTo>
                      <a:lnTo>
                        <a:pt x="113" y="279"/>
                      </a:lnTo>
                      <a:lnTo>
                        <a:pt x="109" y="269"/>
                      </a:lnTo>
                      <a:lnTo>
                        <a:pt x="107" y="260"/>
                      </a:lnTo>
                      <a:lnTo>
                        <a:pt x="104" y="258"/>
                      </a:lnTo>
                      <a:lnTo>
                        <a:pt x="101" y="256"/>
                      </a:lnTo>
                      <a:lnTo>
                        <a:pt x="98" y="254"/>
                      </a:lnTo>
                      <a:lnTo>
                        <a:pt x="96" y="255"/>
                      </a:lnTo>
                      <a:lnTo>
                        <a:pt x="93" y="260"/>
                      </a:lnTo>
                      <a:lnTo>
                        <a:pt x="87" y="268"/>
                      </a:lnTo>
                      <a:lnTo>
                        <a:pt x="83" y="274"/>
                      </a:lnTo>
                      <a:lnTo>
                        <a:pt x="79" y="280"/>
                      </a:lnTo>
                      <a:lnTo>
                        <a:pt x="76" y="288"/>
                      </a:lnTo>
                      <a:lnTo>
                        <a:pt x="72" y="293"/>
                      </a:lnTo>
                      <a:lnTo>
                        <a:pt x="68" y="301"/>
                      </a:lnTo>
                      <a:lnTo>
                        <a:pt x="64" y="309"/>
                      </a:lnTo>
                      <a:lnTo>
                        <a:pt x="61" y="318"/>
                      </a:lnTo>
                      <a:lnTo>
                        <a:pt x="57" y="327"/>
                      </a:lnTo>
                      <a:lnTo>
                        <a:pt x="53" y="337"/>
                      </a:lnTo>
                      <a:lnTo>
                        <a:pt x="49" y="348"/>
                      </a:lnTo>
                      <a:lnTo>
                        <a:pt x="44" y="360"/>
                      </a:lnTo>
                      <a:lnTo>
                        <a:pt x="46" y="346"/>
                      </a:lnTo>
                      <a:lnTo>
                        <a:pt x="47" y="336"/>
                      </a:lnTo>
                      <a:lnTo>
                        <a:pt x="48" y="325"/>
                      </a:lnTo>
                      <a:lnTo>
                        <a:pt x="50" y="319"/>
                      </a:lnTo>
                      <a:lnTo>
                        <a:pt x="51" y="314"/>
                      </a:lnTo>
                      <a:lnTo>
                        <a:pt x="54" y="305"/>
                      </a:lnTo>
                      <a:lnTo>
                        <a:pt x="57" y="295"/>
                      </a:lnTo>
                      <a:lnTo>
                        <a:pt x="59" y="288"/>
                      </a:lnTo>
                      <a:lnTo>
                        <a:pt x="64" y="280"/>
                      </a:lnTo>
                      <a:lnTo>
                        <a:pt x="69" y="272"/>
                      </a:lnTo>
                      <a:lnTo>
                        <a:pt x="73" y="263"/>
                      </a:lnTo>
                      <a:lnTo>
                        <a:pt x="78" y="254"/>
                      </a:lnTo>
                      <a:lnTo>
                        <a:pt x="81" y="249"/>
                      </a:lnTo>
                      <a:lnTo>
                        <a:pt x="86" y="244"/>
                      </a:lnTo>
                      <a:lnTo>
                        <a:pt x="91" y="238"/>
                      </a:lnTo>
                      <a:lnTo>
                        <a:pt x="95" y="232"/>
                      </a:lnTo>
                      <a:lnTo>
                        <a:pt x="100" y="226"/>
                      </a:lnTo>
                      <a:lnTo>
                        <a:pt x="105" y="218"/>
                      </a:lnTo>
                      <a:lnTo>
                        <a:pt x="103" y="216"/>
                      </a:lnTo>
                      <a:lnTo>
                        <a:pt x="99" y="212"/>
                      </a:lnTo>
                      <a:lnTo>
                        <a:pt x="96" y="210"/>
                      </a:lnTo>
                      <a:lnTo>
                        <a:pt x="93" y="211"/>
                      </a:lnTo>
                      <a:lnTo>
                        <a:pt x="87" y="216"/>
                      </a:lnTo>
                      <a:lnTo>
                        <a:pt x="82" y="221"/>
                      </a:lnTo>
                      <a:lnTo>
                        <a:pt x="77" y="226"/>
                      </a:lnTo>
                      <a:lnTo>
                        <a:pt x="72" y="232"/>
                      </a:lnTo>
                      <a:lnTo>
                        <a:pt x="67" y="241"/>
                      </a:lnTo>
                      <a:lnTo>
                        <a:pt x="61" y="249"/>
                      </a:lnTo>
                      <a:lnTo>
                        <a:pt x="56" y="255"/>
                      </a:lnTo>
                      <a:lnTo>
                        <a:pt x="52" y="261"/>
                      </a:lnTo>
                      <a:lnTo>
                        <a:pt x="47" y="268"/>
                      </a:lnTo>
                      <a:lnTo>
                        <a:pt x="42" y="276"/>
                      </a:lnTo>
                      <a:lnTo>
                        <a:pt x="38" y="284"/>
                      </a:lnTo>
                      <a:lnTo>
                        <a:pt x="33" y="293"/>
                      </a:lnTo>
                      <a:lnTo>
                        <a:pt x="28" y="301"/>
                      </a:lnTo>
                      <a:lnTo>
                        <a:pt x="24" y="310"/>
                      </a:lnTo>
                      <a:lnTo>
                        <a:pt x="18" y="321"/>
                      </a:lnTo>
                      <a:lnTo>
                        <a:pt x="21" y="307"/>
                      </a:lnTo>
                      <a:lnTo>
                        <a:pt x="22" y="297"/>
                      </a:lnTo>
                      <a:lnTo>
                        <a:pt x="24" y="288"/>
                      </a:lnTo>
                      <a:lnTo>
                        <a:pt x="25" y="286"/>
                      </a:lnTo>
                      <a:lnTo>
                        <a:pt x="28" y="281"/>
                      </a:lnTo>
                      <a:lnTo>
                        <a:pt x="32" y="275"/>
                      </a:lnTo>
                      <a:lnTo>
                        <a:pt x="37" y="269"/>
                      </a:lnTo>
                      <a:lnTo>
                        <a:pt x="42" y="262"/>
                      </a:lnTo>
                      <a:lnTo>
                        <a:pt x="47" y="256"/>
                      </a:lnTo>
                      <a:lnTo>
                        <a:pt x="54" y="248"/>
                      </a:lnTo>
                      <a:lnTo>
                        <a:pt x="58" y="243"/>
                      </a:lnTo>
                      <a:lnTo>
                        <a:pt x="64" y="236"/>
                      </a:lnTo>
                      <a:lnTo>
                        <a:pt x="71" y="229"/>
                      </a:lnTo>
                      <a:lnTo>
                        <a:pt x="77" y="224"/>
                      </a:lnTo>
                      <a:lnTo>
                        <a:pt x="83" y="218"/>
                      </a:lnTo>
                      <a:lnTo>
                        <a:pt x="93" y="210"/>
                      </a:lnTo>
                      <a:lnTo>
                        <a:pt x="98" y="208"/>
                      </a:lnTo>
                      <a:lnTo>
                        <a:pt x="101" y="206"/>
                      </a:lnTo>
                      <a:lnTo>
                        <a:pt x="95" y="202"/>
                      </a:lnTo>
                      <a:lnTo>
                        <a:pt x="90" y="196"/>
                      </a:lnTo>
                      <a:lnTo>
                        <a:pt x="84" y="190"/>
                      </a:lnTo>
                      <a:lnTo>
                        <a:pt x="79" y="185"/>
                      </a:lnTo>
                      <a:lnTo>
                        <a:pt x="73" y="180"/>
                      </a:lnTo>
                      <a:lnTo>
                        <a:pt x="69" y="176"/>
                      </a:lnTo>
                      <a:lnTo>
                        <a:pt x="65" y="170"/>
                      </a:lnTo>
                      <a:lnTo>
                        <a:pt x="58" y="163"/>
                      </a:lnTo>
                      <a:lnTo>
                        <a:pt x="52" y="156"/>
                      </a:lnTo>
                      <a:lnTo>
                        <a:pt x="46" y="148"/>
                      </a:lnTo>
                      <a:lnTo>
                        <a:pt x="39" y="141"/>
                      </a:lnTo>
                      <a:lnTo>
                        <a:pt x="33" y="136"/>
                      </a:lnTo>
                      <a:lnTo>
                        <a:pt x="26" y="129"/>
                      </a:lnTo>
                      <a:lnTo>
                        <a:pt x="22" y="125"/>
                      </a:lnTo>
                      <a:lnTo>
                        <a:pt x="17" y="118"/>
                      </a:lnTo>
                      <a:lnTo>
                        <a:pt x="14" y="112"/>
                      </a:lnTo>
                      <a:lnTo>
                        <a:pt x="10" y="108"/>
                      </a:lnTo>
                      <a:lnTo>
                        <a:pt x="4" y="102"/>
                      </a:lnTo>
                      <a:lnTo>
                        <a:pt x="0" y="98"/>
                      </a:lnTo>
                      <a:lnTo>
                        <a:pt x="3" y="98"/>
                      </a:lnTo>
                      <a:lnTo>
                        <a:pt x="9" y="100"/>
                      </a:lnTo>
                      <a:lnTo>
                        <a:pt x="14" y="101"/>
                      </a:lnTo>
                      <a:lnTo>
                        <a:pt x="20" y="104"/>
                      </a:lnTo>
                      <a:lnTo>
                        <a:pt x="25" y="109"/>
                      </a:lnTo>
                      <a:lnTo>
                        <a:pt x="32" y="115"/>
                      </a:lnTo>
                      <a:lnTo>
                        <a:pt x="38" y="120"/>
                      </a:lnTo>
                      <a:lnTo>
                        <a:pt x="45" y="125"/>
                      </a:lnTo>
                      <a:lnTo>
                        <a:pt x="51" y="132"/>
                      </a:lnTo>
                      <a:lnTo>
                        <a:pt x="58" y="139"/>
                      </a:lnTo>
                      <a:lnTo>
                        <a:pt x="64" y="14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7" name="Group 19"/>
              <p:cNvGrpSpPr/>
              <p:nvPr/>
            </p:nvGrpSpPr>
            <p:grpSpPr>
              <a:xfrm>
                <a:off x="300" y="3360"/>
                <a:ext cx="508" cy="820"/>
                <a:chOff x="1985" y="1201"/>
                <a:chExt cx="508" cy="820"/>
              </a:xfrm>
            </p:grpSpPr>
            <p:grpSp>
              <p:nvGrpSpPr>
                <p:cNvPr id="17428" name="Group 20"/>
                <p:cNvGrpSpPr/>
                <p:nvPr/>
              </p:nvGrpSpPr>
              <p:grpSpPr>
                <a:xfrm>
                  <a:off x="2247" y="1201"/>
                  <a:ext cx="246" cy="810"/>
                  <a:chOff x="2247" y="1201"/>
                  <a:chExt cx="246" cy="810"/>
                </a:xfrm>
              </p:grpSpPr>
              <p:sp>
                <p:nvSpPr>
                  <p:cNvPr id="17437" name="Freeform 21"/>
                  <p:cNvSpPr/>
                  <p:nvPr/>
                </p:nvSpPr>
                <p:spPr>
                  <a:xfrm>
                    <a:off x="2392" y="1373"/>
                    <a:ext cx="92" cy="638"/>
                  </a:xfrm>
                  <a:custGeom>
                    <a:avLst/>
                    <a:gdLst/>
                    <a:ahLst/>
                    <a:cxnLst>
                      <a:cxn ang="0">
                        <a:pos x="91" y="296"/>
                      </a:cxn>
                      <a:cxn ang="0">
                        <a:pos x="83" y="425"/>
                      </a:cxn>
                      <a:cxn ang="0">
                        <a:pos x="75" y="529"/>
                      </a:cxn>
                      <a:cxn ang="0">
                        <a:pos x="70" y="606"/>
                      </a:cxn>
                      <a:cxn ang="0">
                        <a:pos x="71" y="637"/>
                      </a:cxn>
                      <a:cxn ang="0">
                        <a:pos x="60" y="637"/>
                      </a:cxn>
                      <a:cxn ang="0">
                        <a:pos x="57" y="592"/>
                      </a:cxn>
                      <a:cxn ang="0">
                        <a:pos x="55" y="524"/>
                      </a:cxn>
                      <a:cxn ang="0">
                        <a:pos x="51" y="461"/>
                      </a:cxn>
                      <a:cxn ang="0">
                        <a:pos x="49" y="414"/>
                      </a:cxn>
                      <a:cxn ang="0">
                        <a:pos x="45" y="345"/>
                      </a:cxn>
                      <a:cxn ang="0">
                        <a:pos x="40" y="285"/>
                      </a:cxn>
                      <a:cxn ang="0">
                        <a:pos x="35" y="233"/>
                      </a:cxn>
                      <a:cxn ang="0">
                        <a:pos x="31" y="177"/>
                      </a:cxn>
                      <a:cxn ang="0">
                        <a:pos x="24" y="121"/>
                      </a:cxn>
                      <a:cxn ang="0">
                        <a:pos x="17" y="74"/>
                      </a:cxn>
                      <a:cxn ang="0">
                        <a:pos x="4" y="28"/>
                      </a:cxn>
                      <a:cxn ang="0">
                        <a:pos x="0" y="10"/>
                      </a:cxn>
                      <a:cxn ang="0">
                        <a:pos x="5" y="0"/>
                      </a:cxn>
                      <a:cxn ang="0">
                        <a:pos x="13" y="18"/>
                      </a:cxn>
                      <a:cxn ang="0">
                        <a:pos x="24" y="61"/>
                      </a:cxn>
                      <a:cxn ang="0">
                        <a:pos x="33" y="104"/>
                      </a:cxn>
                      <a:cxn ang="0">
                        <a:pos x="40" y="150"/>
                      </a:cxn>
                      <a:cxn ang="0">
                        <a:pos x="44" y="208"/>
                      </a:cxn>
                      <a:cxn ang="0">
                        <a:pos x="48" y="263"/>
                      </a:cxn>
                      <a:cxn ang="0">
                        <a:pos x="55" y="337"/>
                      </a:cxn>
                      <a:cxn ang="0">
                        <a:pos x="59" y="398"/>
                      </a:cxn>
                      <a:cxn ang="0">
                        <a:pos x="61" y="447"/>
                      </a:cxn>
                      <a:cxn ang="0">
                        <a:pos x="63" y="498"/>
                      </a:cxn>
                      <a:cxn ang="0">
                        <a:pos x="68" y="550"/>
                      </a:cxn>
                      <a:cxn ang="0">
                        <a:pos x="73" y="460"/>
                      </a:cxn>
                      <a:cxn ang="0">
                        <a:pos x="80" y="376"/>
                      </a:cxn>
                      <a:cxn ang="0">
                        <a:pos x="91" y="296"/>
                      </a:cxn>
                    </a:cxnLst>
                    <a:rect l="0" t="0" r="0" b="0"/>
                    <a:pathLst>
                      <a:path w="92" h="638">
                        <a:moveTo>
                          <a:pt x="91" y="296"/>
                        </a:moveTo>
                        <a:lnTo>
                          <a:pt x="83" y="425"/>
                        </a:lnTo>
                        <a:lnTo>
                          <a:pt x="75" y="529"/>
                        </a:lnTo>
                        <a:lnTo>
                          <a:pt x="70" y="606"/>
                        </a:lnTo>
                        <a:lnTo>
                          <a:pt x="71" y="637"/>
                        </a:lnTo>
                        <a:lnTo>
                          <a:pt x="60" y="637"/>
                        </a:lnTo>
                        <a:lnTo>
                          <a:pt x="57" y="592"/>
                        </a:lnTo>
                        <a:lnTo>
                          <a:pt x="55" y="524"/>
                        </a:lnTo>
                        <a:lnTo>
                          <a:pt x="51" y="461"/>
                        </a:lnTo>
                        <a:lnTo>
                          <a:pt x="49" y="414"/>
                        </a:lnTo>
                        <a:lnTo>
                          <a:pt x="45" y="345"/>
                        </a:lnTo>
                        <a:lnTo>
                          <a:pt x="40" y="285"/>
                        </a:lnTo>
                        <a:lnTo>
                          <a:pt x="35" y="233"/>
                        </a:lnTo>
                        <a:lnTo>
                          <a:pt x="31" y="177"/>
                        </a:lnTo>
                        <a:lnTo>
                          <a:pt x="24" y="121"/>
                        </a:lnTo>
                        <a:lnTo>
                          <a:pt x="17" y="74"/>
                        </a:lnTo>
                        <a:lnTo>
                          <a:pt x="4" y="28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  <a:lnTo>
                          <a:pt x="13" y="18"/>
                        </a:lnTo>
                        <a:lnTo>
                          <a:pt x="24" y="61"/>
                        </a:lnTo>
                        <a:lnTo>
                          <a:pt x="33" y="104"/>
                        </a:lnTo>
                        <a:lnTo>
                          <a:pt x="40" y="150"/>
                        </a:lnTo>
                        <a:lnTo>
                          <a:pt x="44" y="208"/>
                        </a:lnTo>
                        <a:lnTo>
                          <a:pt x="48" y="263"/>
                        </a:lnTo>
                        <a:lnTo>
                          <a:pt x="55" y="337"/>
                        </a:lnTo>
                        <a:lnTo>
                          <a:pt x="59" y="398"/>
                        </a:lnTo>
                        <a:lnTo>
                          <a:pt x="61" y="447"/>
                        </a:lnTo>
                        <a:lnTo>
                          <a:pt x="63" y="498"/>
                        </a:lnTo>
                        <a:lnTo>
                          <a:pt x="68" y="550"/>
                        </a:lnTo>
                        <a:lnTo>
                          <a:pt x="73" y="460"/>
                        </a:lnTo>
                        <a:lnTo>
                          <a:pt x="80" y="376"/>
                        </a:lnTo>
                        <a:lnTo>
                          <a:pt x="91" y="296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8" name="Freeform 22"/>
                  <p:cNvSpPr/>
                  <p:nvPr/>
                </p:nvSpPr>
                <p:spPr>
                  <a:xfrm>
                    <a:off x="2247" y="1201"/>
                    <a:ext cx="246" cy="466"/>
                  </a:xfrm>
                  <a:custGeom>
                    <a:avLst/>
                    <a:gdLst/>
                    <a:ahLst/>
                    <a:cxnLst>
                      <a:cxn ang="0">
                        <a:pos x="136" y="67"/>
                      </a:cxn>
                      <a:cxn ang="0">
                        <a:pos x="105" y="12"/>
                      </a:cxn>
                      <a:cxn ang="0">
                        <a:pos x="55" y="1"/>
                      </a:cxn>
                      <a:cxn ang="0">
                        <a:pos x="58" y="12"/>
                      </a:cxn>
                      <a:cxn ang="0">
                        <a:pos x="96" y="39"/>
                      </a:cxn>
                      <a:cxn ang="0">
                        <a:pos x="130" y="134"/>
                      </a:cxn>
                      <a:cxn ang="0">
                        <a:pos x="73" y="85"/>
                      </a:cxn>
                      <a:cxn ang="0">
                        <a:pos x="32" y="75"/>
                      </a:cxn>
                      <a:cxn ang="0">
                        <a:pos x="7" y="103"/>
                      </a:cxn>
                      <a:cxn ang="0">
                        <a:pos x="38" y="103"/>
                      </a:cxn>
                      <a:cxn ang="0">
                        <a:pos x="108" y="129"/>
                      </a:cxn>
                      <a:cxn ang="0">
                        <a:pos x="104" y="146"/>
                      </a:cxn>
                      <a:cxn ang="0">
                        <a:pos x="92" y="171"/>
                      </a:cxn>
                      <a:cxn ang="0">
                        <a:pos x="126" y="170"/>
                      </a:cxn>
                      <a:cxn ang="0">
                        <a:pos x="69" y="193"/>
                      </a:cxn>
                      <a:cxn ang="0">
                        <a:pos x="37" y="233"/>
                      </a:cxn>
                      <a:cxn ang="0">
                        <a:pos x="6" y="325"/>
                      </a:cxn>
                      <a:cxn ang="0">
                        <a:pos x="72" y="231"/>
                      </a:cxn>
                      <a:cxn ang="0">
                        <a:pos x="118" y="194"/>
                      </a:cxn>
                      <a:cxn ang="0">
                        <a:pos x="94" y="269"/>
                      </a:cxn>
                      <a:cxn ang="0">
                        <a:pos x="76" y="338"/>
                      </a:cxn>
                      <a:cxn ang="0">
                        <a:pos x="71" y="408"/>
                      </a:cxn>
                      <a:cxn ang="0">
                        <a:pos x="98" y="303"/>
                      </a:cxn>
                      <a:cxn ang="0">
                        <a:pos x="124" y="236"/>
                      </a:cxn>
                      <a:cxn ang="0">
                        <a:pos x="125" y="214"/>
                      </a:cxn>
                      <a:cxn ang="0">
                        <a:pos x="118" y="323"/>
                      </a:cxn>
                      <a:cxn ang="0">
                        <a:pos x="138" y="439"/>
                      </a:cxn>
                      <a:cxn ang="0">
                        <a:pos x="128" y="313"/>
                      </a:cxn>
                      <a:cxn ang="0">
                        <a:pos x="127" y="223"/>
                      </a:cxn>
                      <a:cxn ang="0">
                        <a:pos x="147" y="189"/>
                      </a:cxn>
                      <a:cxn ang="0">
                        <a:pos x="188" y="298"/>
                      </a:cxn>
                      <a:cxn ang="0">
                        <a:pos x="223" y="411"/>
                      </a:cxn>
                      <a:cxn ang="0">
                        <a:pos x="193" y="292"/>
                      </a:cxn>
                      <a:cxn ang="0">
                        <a:pos x="160" y="190"/>
                      </a:cxn>
                      <a:cxn ang="0">
                        <a:pos x="164" y="121"/>
                      </a:cxn>
                      <a:cxn ang="0">
                        <a:pos x="194" y="130"/>
                      </a:cxn>
                      <a:cxn ang="0">
                        <a:pos x="240" y="125"/>
                      </a:cxn>
                      <a:cxn ang="0">
                        <a:pos x="216" y="122"/>
                      </a:cxn>
                      <a:cxn ang="0">
                        <a:pos x="163" y="144"/>
                      </a:cxn>
                      <a:cxn ang="0">
                        <a:pos x="194" y="109"/>
                      </a:cxn>
                      <a:cxn ang="0">
                        <a:pos x="244" y="101"/>
                      </a:cxn>
                      <a:cxn ang="0">
                        <a:pos x="229" y="88"/>
                      </a:cxn>
                      <a:cxn ang="0">
                        <a:pos x="163" y="138"/>
                      </a:cxn>
                      <a:cxn ang="0">
                        <a:pos x="172" y="99"/>
                      </a:cxn>
                      <a:cxn ang="0">
                        <a:pos x="226" y="61"/>
                      </a:cxn>
                      <a:cxn ang="0">
                        <a:pos x="188" y="82"/>
                      </a:cxn>
                      <a:cxn ang="0">
                        <a:pos x="147" y="109"/>
                      </a:cxn>
                    </a:cxnLst>
                    <a:rect l="0" t="0" r="0" b="0"/>
                    <a:pathLst>
                      <a:path w="246" h="466">
                        <a:moveTo>
                          <a:pt x="147" y="109"/>
                        </a:moveTo>
                        <a:lnTo>
                          <a:pt x="143" y="88"/>
                        </a:lnTo>
                        <a:lnTo>
                          <a:pt x="136" y="67"/>
                        </a:lnTo>
                        <a:lnTo>
                          <a:pt x="127" y="44"/>
                        </a:lnTo>
                        <a:lnTo>
                          <a:pt x="117" y="27"/>
                        </a:lnTo>
                        <a:lnTo>
                          <a:pt x="105" y="12"/>
                        </a:lnTo>
                        <a:lnTo>
                          <a:pt x="89" y="5"/>
                        </a:lnTo>
                        <a:lnTo>
                          <a:pt x="69" y="0"/>
                        </a:lnTo>
                        <a:lnTo>
                          <a:pt x="55" y="1"/>
                        </a:lnTo>
                        <a:lnTo>
                          <a:pt x="39" y="0"/>
                        </a:lnTo>
                        <a:lnTo>
                          <a:pt x="49" y="11"/>
                        </a:lnTo>
                        <a:lnTo>
                          <a:pt x="58" y="12"/>
                        </a:lnTo>
                        <a:lnTo>
                          <a:pt x="69" y="19"/>
                        </a:lnTo>
                        <a:lnTo>
                          <a:pt x="80" y="25"/>
                        </a:lnTo>
                        <a:lnTo>
                          <a:pt x="96" y="39"/>
                        </a:lnTo>
                        <a:lnTo>
                          <a:pt x="109" y="58"/>
                        </a:lnTo>
                        <a:lnTo>
                          <a:pt x="118" y="82"/>
                        </a:lnTo>
                        <a:lnTo>
                          <a:pt x="130" y="134"/>
                        </a:lnTo>
                        <a:lnTo>
                          <a:pt x="96" y="99"/>
                        </a:lnTo>
                        <a:lnTo>
                          <a:pt x="85" y="91"/>
                        </a:lnTo>
                        <a:lnTo>
                          <a:pt x="73" y="85"/>
                        </a:lnTo>
                        <a:lnTo>
                          <a:pt x="61" y="83"/>
                        </a:lnTo>
                        <a:lnTo>
                          <a:pt x="54" y="80"/>
                        </a:lnTo>
                        <a:lnTo>
                          <a:pt x="32" y="75"/>
                        </a:lnTo>
                        <a:lnTo>
                          <a:pt x="0" y="72"/>
                        </a:lnTo>
                        <a:lnTo>
                          <a:pt x="0" y="103"/>
                        </a:lnTo>
                        <a:lnTo>
                          <a:pt x="7" y="103"/>
                        </a:lnTo>
                        <a:lnTo>
                          <a:pt x="17" y="104"/>
                        </a:lnTo>
                        <a:lnTo>
                          <a:pt x="29" y="103"/>
                        </a:lnTo>
                        <a:lnTo>
                          <a:pt x="38" y="103"/>
                        </a:lnTo>
                        <a:lnTo>
                          <a:pt x="62" y="107"/>
                        </a:lnTo>
                        <a:lnTo>
                          <a:pt x="72" y="111"/>
                        </a:lnTo>
                        <a:lnTo>
                          <a:pt x="108" y="129"/>
                        </a:lnTo>
                        <a:lnTo>
                          <a:pt x="127" y="144"/>
                        </a:lnTo>
                        <a:lnTo>
                          <a:pt x="113" y="146"/>
                        </a:lnTo>
                        <a:lnTo>
                          <a:pt x="104" y="146"/>
                        </a:lnTo>
                        <a:lnTo>
                          <a:pt x="89" y="161"/>
                        </a:lnTo>
                        <a:lnTo>
                          <a:pt x="82" y="183"/>
                        </a:lnTo>
                        <a:lnTo>
                          <a:pt x="92" y="171"/>
                        </a:lnTo>
                        <a:lnTo>
                          <a:pt x="120" y="155"/>
                        </a:lnTo>
                        <a:lnTo>
                          <a:pt x="137" y="162"/>
                        </a:lnTo>
                        <a:lnTo>
                          <a:pt x="126" y="170"/>
                        </a:lnTo>
                        <a:lnTo>
                          <a:pt x="113" y="171"/>
                        </a:lnTo>
                        <a:lnTo>
                          <a:pt x="79" y="189"/>
                        </a:lnTo>
                        <a:lnTo>
                          <a:pt x="69" y="193"/>
                        </a:lnTo>
                        <a:lnTo>
                          <a:pt x="57" y="199"/>
                        </a:lnTo>
                        <a:lnTo>
                          <a:pt x="48" y="209"/>
                        </a:lnTo>
                        <a:lnTo>
                          <a:pt x="37" y="233"/>
                        </a:lnTo>
                        <a:lnTo>
                          <a:pt x="31" y="251"/>
                        </a:lnTo>
                        <a:lnTo>
                          <a:pt x="13" y="310"/>
                        </a:lnTo>
                        <a:lnTo>
                          <a:pt x="6" y="325"/>
                        </a:lnTo>
                        <a:lnTo>
                          <a:pt x="36" y="281"/>
                        </a:lnTo>
                        <a:lnTo>
                          <a:pt x="50" y="265"/>
                        </a:lnTo>
                        <a:lnTo>
                          <a:pt x="72" y="231"/>
                        </a:lnTo>
                        <a:lnTo>
                          <a:pt x="83" y="218"/>
                        </a:lnTo>
                        <a:lnTo>
                          <a:pt x="92" y="209"/>
                        </a:lnTo>
                        <a:lnTo>
                          <a:pt x="118" y="194"/>
                        </a:lnTo>
                        <a:lnTo>
                          <a:pt x="132" y="181"/>
                        </a:lnTo>
                        <a:lnTo>
                          <a:pt x="121" y="195"/>
                        </a:lnTo>
                        <a:lnTo>
                          <a:pt x="94" y="269"/>
                        </a:lnTo>
                        <a:lnTo>
                          <a:pt x="84" y="302"/>
                        </a:lnTo>
                        <a:lnTo>
                          <a:pt x="79" y="320"/>
                        </a:lnTo>
                        <a:lnTo>
                          <a:pt x="76" y="338"/>
                        </a:lnTo>
                        <a:lnTo>
                          <a:pt x="75" y="359"/>
                        </a:lnTo>
                        <a:lnTo>
                          <a:pt x="74" y="375"/>
                        </a:lnTo>
                        <a:lnTo>
                          <a:pt x="71" y="408"/>
                        </a:lnTo>
                        <a:lnTo>
                          <a:pt x="84" y="375"/>
                        </a:lnTo>
                        <a:lnTo>
                          <a:pt x="92" y="330"/>
                        </a:lnTo>
                        <a:lnTo>
                          <a:pt x="98" y="303"/>
                        </a:lnTo>
                        <a:lnTo>
                          <a:pt x="104" y="286"/>
                        </a:lnTo>
                        <a:lnTo>
                          <a:pt x="118" y="252"/>
                        </a:lnTo>
                        <a:lnTo>
                          <a:pt x="124" y="236"/>
                        </a:lnTo>
                        <a:lnTo>
                          <a:pt x="128" y="216"/>
                        </a:lnTo>
                        <a:lnTo>
                          <a:pt x="137" y="188"/>
                        </a:lnTo>
                        <a:lnTo>
                          <a:pt x="125" y="214"/>
                        </a:lnTo>
                        <a:lnTo>
                          <a:pt x="119" y="243"/>
                        </a:lnTo>
                        <a:lnTo>
                          <a:pt x="117" y="302"/>
                        </a:lnTo>
                        <a:lnTo>
                          <a:pt x="118" y="323"/>
                        </a:lnTo>
                        <a:lnTo>
                          <a:pt x="120" y="362"/>
                        </a:lnTo>
                        <a:lnTo>
                          <a:pt x="123" y="377"/>
                        </a:lnTo>
                        <a:lnTo>
                          <a:pt x="138" y="439"/>
                        </a:lnTo>
                        <a:lnTo>
                          <a:pt x="141" y="465"/>
                        </a:lnTo>
                        <a:lnTo>
                          <a:pt x="137" y="379"/>
                        </a:lnTo>
                        <a:lnTo>
                          <a:pt x="128" y="313"/>
                        </a:lnTo>
                        <a:lnTo>
                          <a:pt x="126" y="291"/>
                        </a:lnTo>
                        <a:lnTo>
                          <a:pt x="125" y="238"/>
                        </a:lnTo>
                        <a:lnTo>
                          <a:pt x="127" y="223"/>
                        </a:lnTo>
                        <a:lnTo>
                          <a:pt x="133" y="196"/>
                        </a:lnTo>
                        <a:lnTo>
                          <a:pt x="138" y="179"/>
                        </a:lnTo>
                        <a:lnTo>
                          <a:pt x="147" y="189"/>
                        </a:lnTo>
                        <a:lnTo>
                          <a:pt x="161" y="212"/>
                        </a:lnTo>
                        <a:lnTo>
                          <a:pt x="177" y="259"/>
                        </a:lnTo>
                        <a:lnTo>
                          <a:pt x="188" y="298"/>
                        </a:lnTo>
                        <a:lnTo>
                          <a:pt x="197" y="333"/>
                        </a:lnTo>
                        <a:lnTo>
                          <a:pt x="213" y="384"/>
                        </a:lnTo>
                        <a:lnTo>
                          <a:pt x="223" y="411"/>
                        </a:lnTo>
                        <a:lnTo>
                          <a:pt x="232" y="429"/>
                        </a:lnTo>
                        <a:lnTo>
                          <a:pt x="228" y="403"/>
                        </a:lnTo>
                        <a:lnTo>
                          <a:pt x="193" y="292"/>
                        </a:lnTo>
                        <a:lnTo>
                          <a:pt x="171" y="232"/>
                        </a:lnTo>
                        <a:lnTo>
                          <a:pt x="165" y="210"/>
                        </a:lnTo>
                        <a:lnTo>
                          <a:pt x="160" y="190"/>
                        </a:lnTo>
                        <a:lnTo>
                          <a:pt x="144" y="150"/>
                        </a:lnTo>
                        <a:lnTo>
                          <a:pt x="147" y="132"/>
                        </a:lnTo>
                        <a:lnTo>
                          <a:pt x="164" y="121"/>
                        </a:lnTo>
                        <a:lnTo>
                          <a:pt x="172" y="125"/>
                        </a:lnTo>
                        <a:lnTo>
                          <a:pt x="183" y="126"/>
                        </a:lnTo>
                        <a:lnTo>
                          <a:pt x="194" y="130"/>
                        </a:lnTo>
                        <a:lnTo>
                          <a:pt x="239" y="136"/>
                        </a:lnTo>
                        <a:lnTo>
                          <a:pt x="236" y="136"/>
                        </a:lnTo>
                        <a:lnTo>
                          <a:pt x="240" y="125"/>
                        </a:lnTo>
                        <a:lnTo>
                          <a:pt x="242" y="125"/>
                        </a:lnTo>
                        <a:lnTo>
                          <a:pt x="230" y="122"/>
                        </a:lnTo>
                        <a:lnTo>
                          <a:pt x="216" y="122"/>
                        </a:lnTo>
                        <a:lnTo>
                          <a:pt x="199" y="127"/>
                        </a:lnTo>
                        <a:lnTo>
                          <a:pt x="180" y="135"/>
                        </a:lnTo>
                        <a:lnTo>
                          <a:pt x="163" y="144"/>
                        </a:lnTo>
                        <a:lnTo>
                          <a:pt x="150" y="149"/>
                        </a:lnTo>
                        <a:lnTo>
                          <a:pt x="168" y="129"/>
                        </a:lnTo>
                        <a:lnTo>
                          <a:pt x="194" y="109"/>
                        </a:lnTo>
                        <a:lnTo>
                          <a:pt x="220" y="100"/>
                        </a:lnTo>
                        <a:lnTo>
                          <a:pt x="232" y="100"/>
                        </a:lnTo>
                        <a:lnTo>
                          <a:pt x="244" y="101"/>
                        </a:lnTo>
                        <a:lnTo>
                          <a:pt x="239" y="101"/>
                        </a:lnTo>
                        <a:lnTo>
                          <a:pt x="245" y="85"/>
                        </a:lnTo>
                        <a:lnTo>
                          <a:pt x="229" y="88"/>
                        </a:lnTo>
                        <a:lnTo>
                          <a:pt x="212" y="97"/>
                        </a:lnTo>
                        <a:lnTo>
                          <a:pt x="193" y="111"/>
                        </a:lnTo>
                        <a:lnTo>
                          <a:pt x="163" y="138"/>
                        </a:lnTo>
                        <a:lnTo>
                          <a:pt x="150" y="149"/>
                        </a:lnTo>
                        <a:lnTo>
                          <a:pt x="157" y="114"/>
                        </a:lnTo>
                        <a:lnTo>
                          <a:pt x="172" y="99"/>
                        </a:lnTo>
                        <a:lnTo>
                          <a:pt x="190" y="85"/>
                        </a:lnTo>
                        <a:lnTo>
                          <a:pt x="214" y="67"/>
                        </a:lnTo>
                        <a:lnTo>
                          <a:pt x="226" y="61"/>
                        </a:lnTo>
                        <a:lnTo>
                          <a:pt x="212" y="57"/>
                        </a:lnTo>
                        <a:lnTo>
                          <a:pt x="200" y="67"/>
                        </a:lnTo>
                        <a:lnTo>
                          <a:pt x="188" y="82"/>
                        </a:lnTo>
                        <a:lnTo>
                          <a:pt x="178" y="93"/>
                        </a:lnTo>
                        <a:lnTo>
                          <a:pt x="163" y="115"/>
                        </a:lnTo>
                        <a:lnTo>
                          <a:pt x="147" y="10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29" name="Group 23"/>
                <p:cNvGrpSpPr/>
                <p:nvPr/>
              </p:nvGrpSpPr>
              <p:grpSpPr>
                <a:xfrm>
                  <a:off x="1985" y="1419"/>
                  <a:ext cx="465" cy="602"/>
                  <a:chOff x="1985" y="1419"/>
                  <a:chExt cx="465" cy="602"/>
                </a:xfrm>
              </p:grpSpPr>
              <p:sp>
                <p:nvSpPr>
                  <p:cNvPr id="17430" name="Freeform 24"/>
                  <p:cNvSpPr/>
                  <p:nvPr/>
                </p:nvSpPr>
                <p:spPr>
                  <a:xfrm>
                    <a:off x="2164" y="1525"/>
                    <a:ext cx="130" cy="496"/>
                  </a:xfrm>
                  <a:custGeom>
                    <a:avLst/>
                    <a:gdLst/>
                    <a:ahLst/>
                    <a:cxnLst>
                      <a:cxn ang="0">
                        <a:pos x="129" y="230"/>
                      </a:cxn>
                      <a:cxn ang="0">
                        <a:pos x="118" y="330"/>
                      </a:cxn>
                      <a:cxn ang="0">
                        <a:pos x="107" y="411"/>
                      </a:cxn>
                      <a:cxn ang="0">
                        <a:pos x="100" y="471"/>
                      </a:cxn>
                      <a:cxn ang="0">
                        <a:pos x="101" y="495"/>
                      </a:cxn>
                      <a:cxn ang="0">
                        <a:pos x="86" y="495"/>
                      </a:cxn>
                      <a:cxn ang="0">
                        <a:pos x="81" y="460"/>
                      </a:cxn>
                      <a:cxn ang="0">
                        <a:pos x="79" y="408"/>
                      </a:cxn>
                      <a:cxn ang="0">
                        <a:pos x="73" y="358"/>
                      </a:cxn>
                      <a:cxn ang="0">
                        <a:pos x="70" y="321"/>
                      </a:cxn>
                      <a:cxn ang="0">
                        <a:pos x="64" y="268"/>
                      </a:cxn>
                      <a:cxn ang="0">
                        <a:pos x="56" y="222"/>
                      </a:cxn>
                      <a:cxn ang="0">
                        <a:pos x="51" y="181"/>
                      </a:cxn>
                      <a:cxn ang="0">
                        <a:pos x="45" y="137"/>
                      </a:cxn>
                      <a:cxn ang="0">
                        <a:pos x="35" y="94"/>
                      </a:cxn>
                      <a:cxn ang="0">
                        <a:pos x="24" y="57"/>
                      </a:cxn>
                      <a:cxn ang="0">
                        <a:pos x="6" y="21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19" y="14"/>
                      </a:cxn>
                      <a:cxn ang="0">
                        <a:pos x="35" y="47"/>
                      </a:cxn>
                      <a:cxn ang="0">
                        <a:pos x="47" y="81"/>
                      </a:cxn>
                      <a:cxn ang="0">
                        <a:pos x="56" y="116"/>
                      </a:cxn>
                      <a:cxn ang="0">
                        <a:pos x="63" y="161"/>
                      </a:cxn>
                      <a:cxn ang="0">
                        <a:pos x="69" y="204"/>
                      </a:cxn>
                      <a:cxn ang="0">
                        <a:pos x="77" y="262"/>
                      </a:cxn>
                      <a:cxn ang="0">
                        <a:pos x="84" y="309"/>
                      </a:cxn>
                      <a:cxn ang="0">
                        <a:pos x="87" y="347"/>
                      </a:cxn>
                      <a:cxn ang="0">
                        <a:pos x="90" y="386"/>
                      </a:cxn>
                      <a:cxn ang="0">
                        <a:pos x="96" y="427"/>
                      </a:cxn>
                      <a:cxn ang="0">
                        <a:pos x="104" y="357"/>
                      </a:cxn>
                      <a:cxn ang="0">
                        <a:pos x="114" y="292"/>
                      </a:cxn>
                      <a:cxn ang="0">
                        <a:pos x="129" y="230"/>
                      </a:cxn>
                    </a:cxnLst>
                    <a:rect l="0" t="0" r="0" b="0"/>
                    <a:pathLst>
                      <a:path w="130" h="496">
                        <a:moveTo>
                          <a:pt x="129" y="230"/>
                        </a:moveTo>
                        <a:lnTo>
                          <a:pt x="118" y="330"/>
                        </a:lnTo>
                        <a:lnTo>
                          <a:pt x="107" y="411"/>
                        </a:lnTo>
                        <a:lnTo>
                          <a:pt x="100" y="471"/>
                        </a:lnTo>
                        <a:lnTo>
                          <a:pt x="101" y="495"/>
                        </a:lnTo>
                        <a:lnTo>
                          <a:pt x="86" y="495"/>
                        </a:lnTo>
                        <a:lnTo>
                          <a:pt x="81" y="460"/>
                        </a:lnTo>
                        <a:lnTo>
                          <a:pt x="79" y="408"/>
                        </a:lnTo>
                        <a:lnTo>
                          <a:pt x="73" y="358"/>
                        </a:lnTo>
                        <a:lnTo>
                          <a:pt x="70" y="321"/>
                        </a:lnTo>
                        <a:lnTo>
                          <a:pt x="64" y="268"/>
                        </a:lnTo>
                        <a:lnTo>
                          <a:pt x="56" y="222"/>
                        </a:lnTo>
                        <a:lnTo>
                          <a:pt x="51" y="181"/>
                        </a:lnTo>
                        <a:lnTo>
                          <a:pt x="45" y="137"/>
                        </a:lnTo>
                        <a:lnTo>
                          <a:pt x="35" y="94"/>
                        </a:lnTo>
                        <a:lnTo>
                          <a:pt x="24" y="57"/>
                        </a:lnTo>
                        <a:lnTo>
                          <a:pt x="6" y="21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19" y="14"/>
                        </a:lnTo>
                        <a:lnTo>
                          <a:pt x="35" y="47"/>
                        </a:lnTo>
                        <a:lnTo>
                          <a:pt x="47" y="81"/>
                        </a:lnTo>
                        <a:lnTo>
                          <a:pt x="56" y="116"/>
                        </a:lnTo>
                        <a:lnTo>
                          <a:pt x="63" y="161"/>
                        </a:lnTo>
                        <a:lnTo>
                          <a:pt x="69" y="204"/>
                        </a:lnTo>
                        <a:lnTo>
                          <a:pt x="77" y="262"/>
                        </a:lnTo>
                        <a:lnTo>
                          <a:pt x="84" y="309"/>
                        </a:lnTo>
                        <a:lnTo>
                          <a:pt x="87" y="347"/>
                        </a:lnTo>
                        <a:lnTo>
                          <a:pt x="90" y="386"/>
                        </a:lnTo>
                        <a:lnTo>
                          <a:pt x="96" y="427"/>
                        </a:lnTo>
                        <a:lnTo>
                          <a:pt x="104" y="357"/>
                        </a:lnTo>
                        <a:lnTo>
                          <a:pt x="114" y="292"/>
                        </a:lnTo>
                        <a:lnTo>
                          <a:pt x="129" y="230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1" name="Freeform 25"/>
                  <p:cNvSpPr/>
                  <p:nvPr/>
                </p:nvSpPr>
                <p:spPr>
                  <a:xfrm>
                    <a:off x="2204" y="1606"/>
                    <a:ext cx="229" cy="358"/>
                  </a:xfrm>
                  <a:custGeom>
                    <a:avLst/>
                    <a:gdLst/>
                    <a:ahLst/>
                    <a:cxnLst>
                      <a:cxn ang="0">
                        <a:pos x="60" y="58"/>
                      </a:cxn>
                      <a:cxn ang="0">
                        <a:pos x="67" y="44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70" y="2"/>
                      </a:cxn>
                      <a:cxn ang="0">
                        <a:pos x="82" y="66"/>
                      </a:cxn>
                      <a:cxn ang="0">
                        <a:pos x="94" y="39"/>
                      </a:cxn>
                      <a:cxn ang="0">
                        <a:pos x="101" y="5"/>
                      </a:cxn>
                      <a:cxn ang="0">
                        <a:pos x="104" y="5"/>
                      </a:cxn>
                      <a:cxn ang="0">
                        <a:pos x="103" y="5"/>
                      </a:cxn>
                      <a:cxn ang="0">
                        <a:pos x="104" y="5"/>
                      </a:cxn>
                      <a:cxn ang="0">
                        <a:pos x="102" y="5"/>
                      </a:cxn>
                      <a:cxn ang="0">
                        <a:pos x="103" y="5"/>
                      </a:cxn>
                      <a:cxn ang="0">
                        <a:pos x="105" y="47"/>
                      </a:cxn>
                      <a:cxn ang="0">
                        <a:pos x="111" y="88"/>
                      </a:cxn>
                      <a:cxn ang="0">
                        <a:pos x="139" y="79"/>
                      </a:cxn>
                      <a:cxn ang="0">
                        <a:pos x="176" y="81"/>
                      </a:cxn>
                      <a:cxn ang="0">
                        <a:pos x="205" y="104"/>
                      </a:cxn>
                      <a:cxn ang="0">
                        <a:pos x="228" y="155"/>
                      </a:cxn>
                      <a:cxn ang="0">
                        <a:pos x="200" y="147"/>
                      </a:cxn>
                      <a:cxn ang="0">
                        <a:pos x="171" y="131"/>
                      </a:cxn>
                      <a:cxn ang="0">
                        <a:pos x="132" y="121"/>
                      </a:cxn>
                      <a:cxn ang="0">
                        <a:pos x="107" y="125"/>
                      </a:cxn>
                      <a:cxn ang="0">
                        <a:pos x="122" y="150"/>
                      </a:cxn>
                      <a:cxn ang="0">
                        <a:pos x="154" y="165"/>
                      </a:cxn>
                      <a:cxn ang="0">
                        <a:pos x="187" y="175"/>
                      </a:cxn>
                      <a:cxn ang="0">
                        <a:pos x="212" y="212"/>
                      </a:cxn>
                      <a:cxn ang="0">
                        <a:pos x="224" y="262"/>
                      </a:cxn>
                      <a:cxn ang="0">
                        <a:pos x="194" y="231"/>
                      </a:cxn>
                      <a:cxn ang="0">
                        <a:pos x="163" y="199"/>
                      </a:cxn>
                      <a:cxn ang="0">
                        <a:pos x="133" y="172"/>
                      </a:cxn>
                      <a:cxn ang="0">
                        <a:pos x="111" y="159"/>
                      </a:cxn>
                      <a:cxn ang="0">
                        <a:pos x="97" y="185"/>
                      </a:cxn>
                      <a:cxn ang="0">
                        <a:pos x="115" y="245"/>
                      </a:cxn>
                      <a:cxn ang="0">
                        <a:pos x="132" y="312"/>
                      </a:cxn>
                      <a:cxn ang="0">
                        <a:pos x="114" y="328"/>
                      </a:cxn>
                      <a:cxn ang="0">
                        <a:pos x="95" y="236"/>
                      </a:cxn>
                      <a:cxn ang="0">
                        <a:pos x="78" y="179"/>
                      </a:cxn>
                      <a:cxn ang="0">
                        <a:pos x="73" y="197"/>
                      </a:cxn>
                      <a:cxn ang="0">
                        <a:pos x="74" y="186"/>
                      </a:cxn>
                      <a:cxn ang="0">
                        <a:pos x="70" y="206"/>
                      </a:cxn>
                      <a:cxn ang="0">
                        <a:pos x="51" y="257"/>
                      </a:cxn>
                      <a:cxn ang="0">
                        <a:pos x="32" y="322"/>
                      </a:cxn>
                      <a:cxn ang="0">
                        <a:pos x="28" y="304"/>
                      </a:cxn>
                      <a:cxn ang="0">
                        <a:pos x="38" y="249"/>
                      </a:cxn>
                      <a:cxn ang="0">
                        <a:pos x="59" y="189"/>
                      </a:cxn>
                      <a:cxn ang="0">
                        <a:pos x="82" y="143"/>
                      </a:cxn>
                      <a:cxn ang="0">
                        <a:pos x="65" y="139"/>
                      </a:cxn>
                      <a:cxn ang="0">
                        <a:pos x="40" y="189"/>
                      </a:cxn>
                      <a:cxn ang="0">
                        <a:pos x="18" y="243"/>
                      </a:cxn>
                      <a:cxn ang="0">
                        <a:pos x="2" y="278"/>
                      </a:cxn>
                      <a:cxn ang="0">
                        <a:pos x="13" y="229"/>
                      </a:cxn>
                      <a:cxn ang="0">
                        <a:pos x="37" y="179"/>
                      </a:cxn>
                      <a:cxn ang="0">
                        <a:pos x="70" y="130"/>
                      </a:cxn>
                      <a:cxn ang="0">
                        <a:pos x="62" y="99"/>
                      </a:cxn>
                      <a:cxn ang="0">
                        <a:pos x="37" y="59"/>
                      </a:cxn>
                      <a:cxn ang="0">
                        <a:pos x="11" y="12"/>
                      </a:cxn>
                      <a:cxn ang="0">
                        <a:pos x="14" y="5"/>
                      </a:cxn>
                      <a:cxn ang="0">
                        <a:pos x="27" y="5"/>
                      </a:cxn>
                      <a:cxn ang="0">
                        <a:pos x="31" y="10"/>
                      </a:cxn>
                    </a:cxnLst>
                    <a:rect l="0" t="0" r="0" b="0"/>
                    <a:pathLst>
                      <a:path w="229" h="358">
                        <a:moveTo>
                          <a:pt x="43" y="31"/>
                        </a:moveTo>
                        <a:lnTo>
                          <a:pt x="47" y="39"/>
                        </a:lnTo>
                        <a:lnTo>
                          <a:pt x="51" y="44"/>
                        </a:lnTo>
                        <a:lnTo>
                          <a:pt x="55" y="51"/>
                        </a:lnTo>
                        <a:lnTo>
                          <a:pt x="60" y="58"/>
                        </a:lnTo>
                        <a:lnTo>
                          <a:pt x="64" y="63"/>
                        </a:lnTo>
                        <a:lnTo>
                          <a:pt x="68" y="66"/>
                        </a:lnTo>
                        <a:lnTo>
                          <a:pt x="72" y="69"/>
                        </a:lnTo>
                        <a:lnTo>
                          <a:pt x="70" y="58"/>
                        </a:lnTo>
                        <a:lnTo>
                          <a:pt x="67" y="44"/>
                        </a:lnTo>
                        <a:lnTo>
                          <a:pt x="65" y="30"/>
                        </a:lnTo>
                        <a:lnTo>
                          <a:pt x="63" y="15"/>
                        </a:lnTo>
                        <a:lnTo>
                          <a:pt x="64" y="5"/>
                        </a:lnTo>
                        <a:lnTo>
                          <a:pt x="69" y="5"/>
                        </a:lnTo>
                        <a:lnTo>
                          <a:pt x="70" y="5"/>
                        </a:lnTo>
                        <a:lnTo>
                          <a:pt x="70" y="2"/>
                        </a:lnTo>
                        <a:lnTo>
                          <a:pt x="73" y="16"/>
                        </a:lnTo>
                        <a:lnTo>
                          <a:pt x="76" y="30"/>
                        </a:lnTo>
                        <a:lnTo>
                          <a:pt x="78" y="41"/>
                        </a:lnTo>
                        <a:lnTo>
                          <a:pt x="81" y="56"/>
                        </a:lnTo>
                        <a:lnTo>
                          <a:pt x="82" y="66"/>
                        </a:lnTo>
                        <a:lnTo>
                          <a:pt x="84" y="71"/>
                        </a:lnTo>
                        <a:lnTo>
                          <a:pt x="87" y="66"/>
                        </a:lnTo>
                        <a:lnTo>
                          <a:pt x="89" y="59"/>
                        </a:lnTo>
                        <a:lnTo>
                          <a:pt x="93" y="52"/>
                        </a:lnTo>
                        <a:lnTo>
                          <a:pt x="94" y="39"/>
                        </a:lnTo>
                        <a:lnTo>
                          <a:pt x="95" y="30"/>
                        </a:lnTo>
                        <a:lnTo>
                          <a:pt x="96" y="14"/>
                        </a:lnTo>
                        <a:lnTo>
                          <a:pt x="96" y="0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5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5" y="5"/>
                        </a:lnTo>
                        <a:lnTo>
                          <a:pt x="103" y="5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1" y="5"/>
                        </a:lnTo>
                        <a:lnTo>
                          <a:pt x="104" y="5"/>
                        </a:lnTo>
                        <a:lnTo>
                          <a:pt x="103" y="5"/>
                        </a:lnTo>
                        <a:lnTo>
                          <a:pt x="100" y="5"/>
                        </a:lnTo>
                        <a:lnTo>
                          <a:pt x="101" y="5"/>
                        </a:lnTo>
                        <a:lnTo>
                          <a:pt x="103" y="5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7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7" y="2"/>
                        </a:lnTo>
                        <a:lnTo>
                          <a:pt x="107" y="15"/>
                        </a:lnTo>
                        <a:lnTo>
                          <a:pt x="106" y="31"/>
                        </a:lnTo>
                        <a:lnTo>
                          <a:pt x="105" y="47"/>
                        </a:lnTo>
                        <a:lnTo>
                          <a:pt x="103" y="66"/>
                        </a:lnTo>
                        <a:lnTo>
                          <a:pt x="102" y="83"/>
                        </a:lnTo>
                        <a:lnTo>
                          <a:pt x="101" y="100"/>
                        </a:lnTo>
                        <a:lnTo>
                          <a:pt x="105" y="95"/>
                        </a:lnTo>
                        <a:lnTo>
                          <a:pt x="111" y="88"/>
                        </a:lnTo>
                        <a:lnTo>
                          <a:pt x="118" y="80"/>
                        </a:lnTo>
                        <a:lnTo>
                          <a:pt x="123" y="78"/>
                        </a:lnTo>
                        <a:lnTo>
                          <a:pt x="129" y="76"/>
                        </a:lnTo>
                        <a:lnTo>
                          <a:pt x="134" y="79"/>
                        </a:lnTo>
                        <a:lnTo>
                          <a:pt x="139" y="79"/>
                        </a:lnTo>
                        <a:lnTo>
                          <a:pt x="146" y="81"/>
                        </a:lnTo>
                        <a:lnTo>
                          <a:pt x="154" y="83"/>
                        </a:lnTo>
                        <a:lnTo>
                          <a:pt x="162" y="83"/>
                        </a:lnTo>
                        <a:lnTo>
                          <a:pt x="169" y="81"/>
                        </a:lnTo>
                        <a:lnTo>
                          <a:pt x="176" y="81"/>
                        </a:lnTo>
                        <a:lnTo>
                          <a:pt x="182" y="83"/>
                        </a:lnTo>
                        <a:lnTo>
                          <a:pt x="188" y="88"/>
                        </a:lnTo>
                        <a:lnTo>
                          <a:pt x="195" y="93"/>
                        </a:lnTo>
                        <a:lnTo>
                          <a:pt x="200" y="98"/>
                        </a:lnTo>
                        <a:lnTo>
                          <a:pt x="205" y="104"/>
                        </a:lnTo>
                        <a:lnTo>
                          <a:pt x="211" y="112"/>
                        </a:lnTo>
                        <a:lnTo>
                          <a:pt x="214" y="117"/>
                        </a:lnTo>
                        <a:lnTo>
                          <a:pt x="220" y="129"/>
                        </a:lnTo>
                        <a:lnTo>
                          <a:pt x="223" y="142"/>
                        </a:lnTo>
                        <a:lnTo>
                          <a:pt x="228" y="155"/>
                        </a:lnTo>
                        <a:lnTo>
                          <a:pt x="223" y="156"/>
                        </a:lnTo>
                        <a:lnTo>
                          <a:pt x="217" y="154"/>
                        </a:lnTo>
                        <a:lnTo>
                          <a:pt x="210" y="152"/>
                        </a:lnTo>
                        <a:lnTo>
                          <a:pt x="205" y="150"/>
                        </a:lnTo>
                        <a:lnTo>
                          <a:pt x="200" y="147"/>
                        </a:lnTo>
                        <a:lnTo>
                          <a:pt x="195" y="143"/>
                        </a:lnTo>
                        <a:lnTo>
                          <a:pt x="189" y="138"/>
                        </a:lnTo>
                        <a:lnTo>
                          <a:pt x="184" y="135"/>
                        </a:lnTo>
                        <a:lnTo>
                          <a:pt x="179" y="133"/>
                        </a:lnTo>
                        <a:lnTo>
                          <a:pt x="171" y="131"/>
                        </a:lnTo>
                        <a:lnTo>
                          <a:pt x="162" y="129"/>
                        </a:lnTo>
                        <a:lnTo>
                          <a:pt x="154" y="126"/>
                        </a:lnTo>
                        <a:lnTo>
                          <a:pt x="146" y="124"/>
                        </a:lnTo>
                        <a:lnTo>
                          <a:pt x="138" y="122"/>
                        </a:lnTo>
                        <a:lnTo>
                          <a:pt x="132" y="121"/>
                        </a:lnTo>
                        <a:lnTo>
                          <a:pt x="128" y="120"/>
                        </a:lnTo>
                        <a:lnTo>
                          <a:pt x="122" y="120"/>
                        </a:lnTo>
                        <a:lnTo>
                          <a:pt x="116" y="121"/>
                        </a:lnTo>
                        <a:lnTo>
                          <a:pt x="112" y="122"/>
                        </a:lnTo>
                        <a:lnTo>
                          <a:pt x="107" y="125"/>
                        </a:lnTo>
                        <a:lnTo>
                          <a:pt x="100" y="129"/>
                        </a:lnTo>
                        <a:lnTo>
                          <a:pt x="105" y="135"/>
                        </a:lnTo>
                        <a:lnTo>
                          <a:pt x="111" y="140"/>
                        </a:lnTo>
                        <a:lnTo>
                          <a:pt x="116" y="147"/>
                        </a:lnTo>
                        <a:lnTo>
                          <a:pt x="122" y="150"/>
                        </a:lnTo>
                        <a:lnTo>
                          <a:pt x="129" y="155"/>
                        </a:lnTo>
                        <a:lnTo>
                          <a:pt x="133" y="158"/>
                        </a:lnTo>
                        <a:lnTo>
                          <a:pt x="139" y="159"/>
                        </a:lnTo>
                        <a:lnTo>
                          <a:pt x="147" y="162"/>
                        </a:lnTo>
                        <a:lnTo>
                          <a:pt x="154" y="165"/>
                        </a:lnTo>
                        <a:lnTo>
                          <a:pt x="161" y="167"/>
                        </a:lnTo>
                        <a:lnTo>
                          <a:pt x="168" y="169"/>
                        </a:lnTo>
                        <a:lnTo>
                          <a:pt x="174" y="170"/>
                        </a:lnTo>
                        <a:lnTo>
                          <a:pt x="181" y="174"/>
                        </a:lnTo>
                        <a:lnTo>
                          <a:pt x="187" y="175"/>
                        </a:lnTo>
                        <a:lnTo>
                          <a:pt x="191" y="179"/>
                        </a:lnTo>
                        <a:lnTo>
                          <a:pt x="197" y="186"/>
                        </a:lnTo>
                        <a:lnTo>
                          <a:pt x="202" y="193"/>
                        </a:lnTo>
                        <a:lnTo>
                          <a:pt x="206" y="202"/>
                        </a:lnTo>
                        <a:lnTo>
                          <a:pt x="212" y="212"/>
                        </a:lnTo>
                        <a:lnTo>
                          <a:pt x="214" y="218"/>
                        </a:lnTo>
                        <a:lnTo>
                          <a:pt x="217" y="229"/>
                        </a:lnTo>
                        <a:lnTo>
                          <a:pt x="219" y="240"/>
                        </a:lnTo>
                        <a:lnTo>
                          <a:pt x="221" y="253"/>
                        </a:lnTo>
                        <a:lnTo>
                          <a:pt x="224" y="262"/>
                        </a:lnTo>
                        <a:lnTo>
                          <a:pt x="219" y="257"/>
                        </a:lnTo>
                        <a:lnTo>
                          <a:pt x="212" y="250"/>
                        </a:lnTo>
                        <a:lnTo>
                          <a:pt x="206" y="245"/>
                        </a:lnTo>
                        <a:lnTo>
                          <a:pt x="200" y="238"/>
                        </a:lnTo>
                        <a:lnTo>
                          <a:pt x="194" y="231"/>
                        </a:lnTo>
                        <a:lnTo>
                          <a:pt x="188" y="226"/>
                        </a:lnTo>
                        <a:lnTo>
                          <a:pt x="182" y="219"/>
                        </a:lnTo>
                        <a:lnTo>
                          <a:pt x="176" y="213"/>
                        </a:lnTo>
                        <a:lnTo>
                          <a:pt x="169" y="206"/>
                        </a:lnTo>
                        <a:lnTo>
                          <a:pt x="163" y="199"/>
                        </a:lnTo>
                        <a:lnTo>
                          <a:pt x="158" y="194"/>
                        </a:lnTo>
                        <a:lnTo>
                          <a:pt x="151" y="187"/>
                        </a:lnTo>
                        <a:lnTo>
                          <a:pt x="145" y="182"/>
                        </a:lnTo>
                        <a:lnTo>
                          <a:pt x="139" y="177"/>
                        </a:lnTo>
                        <a:lnTo>
                          <a:pt x="133" y="172"/>
                        </a:lnTo>
                        <a:lnTo>
                          <a:pt x="129" y="170"/>
                        </a:lnTo>
                        <a:lnTo>
                          <a:pt x="125" y="166"/>
                        </a:lnTo>
                        <a:lnTo>
                          <a:pt x="119" y="162"/>
                        </a:lnTo>
                        <a:lnTo>
                          <a:pt x="115" y="158"/>
                        </a:lnTo>
                        <a:lnTo>
                          <a:pt x="111" y="159"/>
                        </a:lnTo>
                        <a:lnTo>
                          <a:pt x="107" y="162"/>
                        </a:lnTo>
                        <a:lnTo>
                          <a:pt x="103" y="161"/>
                        </a:lnTo>
                        <a:lnTo>
                          <a:pt x="99" y="158"/>
                        </a:lnTo>
                        <a:lnTo>
                          <a:pt x="98" y="170"/>
                        </a:lnTo>
                        <a:lnTo>
                          <a:pt x="97" y="185"/>
                        </a:lnTo>
                        <a:lnTo>
                          <a:pt x="100" y="197"/>
                        </a:lnTo>
                        <a:lnTo>
                          <a:pt x="102" y="211"/>
                        </a:lnTo>
                        <a:lnTo>
                          <a:pt x="107" y="220"/>
                        </a:lnTo>
                        <a:lnTo>
                          <a:pt x="111" y="231"/>
                        </a:lnTo>
                        <a:lnTo>
                          <a:pt x="115" y="245"/>
                        </a:lnTo>
                        <a:lnTo>
                          <a:pt x="119" y="259"/>
                        </a:lnTo>
                        <a:lnTo>
                          <a:pt x="123" y="268"/>
                        </a:lnTo>
                        <a:lnTo>
                          <a:pt x="127" y="278"/>
                        </a:lnTo>
                        <a:lnTo>
                          <a:pt x="131" y="297"/>
                        </a:lnTo>
                        <a:lnTo>
                          <a:pt x="132" y="312"/>
                        </a:lnTo>
                        <a:lnTo>
                          <a:pt x="135" y="331"/>
                        </a:lnTo>
                        <a:lnTo>
                          <a:pt x="138" y="349"/>
                        </a:lnTo>
                        <a:lnTo>
                          <a:pt x="125" y="349"/>
                        </a:lnTo>
                        <a:lnTo>
                          <a:pt x="122" y="349"/>
                        </a:lnTo>
                        <a:lnTo>
                          <a:pt x="114" y="328"/>
                        </a:lnTo>
                        <a:lnTo>
                          <a:pt x="108" y="307"/>
                        </a:lnTo>
                        <a:lnTo>
                          <a:pt x="103" y="290"/>
                        </a:lnTo>
                        <a:lnTo>
                          <a:pt x="100" y="273"/>
                        </a:lnTo>
                        <a:lnTo>
                          <a:pt x="98" y="255"/>
                        </a:lnTo>
                        <a:lnTo>
                          <a:pt x="95" y="236"/>
                        </a:lnTo>
                        <a:lnTo>
                          <a:pt x="90" y="209"/>
                        </a:lnTo>
                        <a:lnTo>
                          <a:pt x="87" y="200"/>
                        </a:lnTo>
                        <a:lnTo>
                          <a:pt x="84" y="184"/>
                        </a:lnTo>
                        <a:lnTo>
                          <a:pt x="81" y="177"/>
                        </a:lnTo>
                        <a:lnTo>
                          <a:pt x="78" y="179"/>
                        </a:lnTo>
                        <a:lnTo>
                          <a:pt x="75" y="181"/>
                        </a:lnTo>
                        <a:lnTo>
                          <a:pt x="74" y="191"/>
                        </a:lnTo>
                        <a:lnTo>
                          <a:pt x="74" y="186"/>
                        </a:lnTo>
                        <a:lnTo>
                          <a:pt x="74" y="192"/>
                        </a:lnTo>
                        <a:lnTo>
                          <a:pt x="73" y="197"/>
                        </a:lnTo>
                        <a:lnTo>
                          <a:pt x="72" y="198"/>
                        </a:lnTo>
                        <a:lnTo>
                          <a:pt x="74" y="197"/>
                        </a:lnTo>
                        <a:lnTo>
                          <a:pt x="73" y="194"/>
                        </a:lnTo>
                        <a:lnTo>
                          <a:pt x="74" y="189"/>
                        </a:lnTo>
                        <a:lnTo>
                          <a:pt x="74" y="186"/>
                        </a:lnTo>
                        <a:lnTo>
                          <a:pt x="74" y="187"/>
                        </a:lnTo>
                        <a:lnTo>
                          <a:pt x="74" y="192"/>
                        </a:lnTo>
                        <a:lnTo>
                          <a:pt x="75" y="197"/>
                        </a:lnTo>
                        <a:lnTo>
                          <a:pt x="73" y="198"/>
                        </a:lnTo>
                        <a:lnTo>
                          <a:pt x="70" y="206"/>
                        </a:lnTo>
                        <a:lnTo>
                          <a:pt x="65" y="218"/>
                        </a:lnTo>
                        <a:lnTo>
                          <a:pt x="61" y="227"/>
                        </a:lnTo>
                        <a:lnTo>
                          <a:pt x="58" y="236"/>
                        </a:lnTo>
                        <a:lnTo>
                          <a:pt x="54" y="248"/>
                        </a:lnTo>
                        <a:lnTo>
                          <a:pt x="51" y="257"/>
                        </a:lnTo>
                        <a:lnTo>
                          <a:pt x="47" y="268"/>
                        </a:lnTo>
                        <a:lnTo>
                          <a:pt x="43" y="280"/>
                        </a:lnTo>
                        <a:lnTo>
                          <a:pt x="40" y="293"/>
                        </a:lnTo>
                        <a:lnTo>
                          <a:pt x="36" y="307"/>
                        </a:lnTo>
                        <a:lnTo>
                          <a:pt x="32" y="322"/>
                        </a:lnTo>
                        <a:lnTo>
                          <a:pt x="29" y="339"/>
                        </a:lnTo>
                        <a:lnTo>
                          <a:pt x="24" y="357"/>
                        </a:lnTo>
                        <a:lnTo>
                          <a:pt x="26" y="335"/>
                        </a:lnTo>
                        <a:lnTo>
                          <a:pt x="27" y="321"/>
                        </a:lnTo>
                        <a:lnTo>
                          <a:pt x="28" y="304"/>
                        </a:lnTo>
                        <a:lnTo>
                          <a:pt x="29" y="295"/>
                        </a:lnTo>
                        <a:lnTo>
                          <a:pt x="31" y="287"/>
                        </a:lnTo>
                        <a:lnTo>
                          <a:pt x="33" y="273"/>
                        </a:lnTo>
                        <a:lnTo>
                          <a:pt x="36" y="260"/>
                        </a:lnTo>
                        <a:lnTo>
                          <a:pt x="38" y="249"/>
                        </a:lnTo>
                        <a:lnTo>
                          <a:pt x="43" y="236"/>
                        </a:lnTo>
                        <a:lnTo>
                          <a:pt x="47" y="224"/>
                        </a:lnTo>
                        <a:lnTo>
                          <a:pt x="52" y="211"/>
                        </a:lnTo>
                        <a:lnTo>
                          <a:pt x="56" y="197"/>
                        </a:lnTo>
                        <a:lnTo>
                          <a:pt x="59" y="189"/>
                        </a:lnTo>
                        <a:lnTo>
                          <a:pt x="63" y="181"/>
                        </a:lnTo>
                        <a:lnTo>
                          <a:pt x="68" y="172"/>
                        </a:lnTo>
                        <a:lnTo>
                          <a:pt x="73" y="164"/>
                        </a:lnTo>
                        <a:lnTo>
                          <a:pt x="77" y="154"/>
                        </a:lnTo>
                        <a:lnTo>
                          <a:pt x="82" y="143"/>
                        </a:lnTo>
                        <a:lnTo>
                          <a:pt x="80" y="139"/>
                        </a:lnTo>
                        <a:lnTo>
                          <a:pt x="76" y="133"/>
                        </a:lnTo>
                        <a:lnTo>
                          <a:pt x="73" y="129"/>
                        </a:lnTo>
                        <a:lnTo>
                          <a:pt x="70" y="132"/>
                        </a:lnTo>
                        <a:lnTo>
                          <a:pt x="65" y="139"/>
                        </a:lnTo>
                        <a:lnTo>
                          <a:pt x="60" y="147"/>
                        </a:lnTo>
                        <a:lnTo>
                          <a:pt x="55" y="154"/>
                        </a:lnTo>
                        <a:lnTo>
                          <a:pt x="51" y="164"/>
                        </a:lnTo>
                        <a:lnTo>
                          <a:pt x="45" y="177"/>
                        </a:lnTo>
                        <a:lnTo>
                          <a:pt x="40" y="189"/>
                        </a:lnTo>
                        <a:lnTo>
                          <a:pt x="36" y="199"/>
                        </a:lnTo>
                        <a:lnTo>
                          <a:pt x="31" y="207"/>
                        </a:lnTo>
                        <a:lnTo>
                          <a:pt x="27" y="218"/>
                        </a:lnTo>
                        <a:lnTo>
                          <a:pt x="22" y="230"/>
                        </a:lnTo>
                        <a:lnTo>
                          <a:pt x="18" y="243"/>
                        </a:lnTo>
                        <a:lnTo>
                          <a:pt x="14" y="255"/>
                        </a:lnTo>
                        <a:lnTo>
                          <a:pt x="9" y="268"/>
                        </a:lnTo>
                        <a:lnTo>
                          <a:pt x="5" y="282"/>
                        </a:lnTo>
                        <a:lnTo>
                          <a:pt x="0" y="298"/>
                        </a:lnTo>
                        <a:lnTo>
                          <a:pt x="2" y="278"/>
                        </a:lnTo>
                        <a:lnTo>
                          <a:pt x="4" y="262"/>
                        </a:lnTo>
                        <a:lnTo>
                          <a:pt x="5" y="248"/>
                        </a:lnTo>
                        <a:lnTo>
                          <a:pt x="6" y="244"/>
                        </a:lnTo>
                        <a:lnTo>
                          <a:pt x="9" y="238"/>
                        </a:lnTo>
                        <a:lnTo>
                          <a:pt x="13" y="229"/>
                        </a:lnTo>
                        <a:lnTo>
                          <a:pt x="17" y="219"/>
                        </a:lnTo>
                        <a:lnTo>
                          <a:pt x="22" y="209"/>
                        </a:lnTo>
                        <a:lnTo>
                          <a:pt x="27" y="199"/>
                        </a:lnTo>
                        <a:lnTo>
                          <a:pt x="33" y="187"/>
                        </a:lnTo>
                        <a:lnTo>
                          <a:pt x="37" y="179"/>
                        </a:lnTo>
                        <a:lnTo>
                          <a:pt x="43" y="170"/>
                        </a:lnTo>
                        <a:lnTo>
                          <a:pt x="49" y="159"/>
                        </a:lnTo>
                        <a:lnTo>
                          <a:pt x="55" y="149"/>
                        </a:lnTo>
                        <a:lnTo>
                          <a:pt x="60" y="142"/>
                        </a:lnTo>
                        <a:lnTo>
                          <a:pt x="70" y="130"/>
                        </a:lnTo>
                        <a:lnTo>
                          <a:pt x="75" y="125"/>
                        </a:lnTo>
                        <a:lnTo>
                          <a:pt x="78" y="123"/>
                        </a:lnTo>
                        <a:lnTo>
                          <a:pt x="73" y="117"/>
                        </a:lnTo>
                        <a:lnTo>
                          <a:pt x="67" y="108"/>
                        </a:lnTo>
                        <a:lnTo>
                          <a:pt x="62" y="99"/>
                        </a:lnTo>
                        <a:lnTo>
                          <a:pt x="57" y="92"/>
                        </a:lnTo>
                        <a:lnTo>
                          <a:pt x="52" y="85"/>
                        </a:lnTo>
                        <a:lnTo>
                          <a:pt x="47" y="78"/>
                        </a:lnTo>
                        <a:lnTo>
                          <a:pt x="43" y="71"/>
                        </a:lnTo>
                        <a:lnTo>
                          <a:pt x="37" y="59"/>
                        </a:lnTo>
                        <a:lnTo>
                          <a:pt x="32" y="48"/>
                        </a:lnTo>
                        <a:lnTo>
                          <a:pt x="26" y="38"/>
                        </a:lnTo>
                        <a:lnTo>
                          <a:pt x="19" y="26"/>
                        </a:lnTo>
                        <a:lnTo>
                          <a:pt x="14" y="19"/>
                        </a:lnTo>
                        <a:lnTo>
                          <a:pt x="11" y="12"/>
                        </a:lnTo>
                        <a:lnTo>
                          <a:pt x="7" y="4"/>
                        </a:lnTo>
                        <a:lnTo>
                          <a:pt x="14" y="5"/>
                        </a:lnTo>
                        <a:lnTo>
                          <a:pt x="27" y="5"/>
                        </a:lnTo>
                        <a:lnTo>
                          <a:pt x="31" y="10"/>
                        </a:lnTo>
                        <a:lnTo>
                          <a:pt x="37" y="22"/>
                        </a:lnTo>
                        <a:lnTo>
                          <a:pt x="43" y="31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7432" name="Group 26"/>
                  <p:cNvGrpSpPr/>
                  <p:nvPr/>
                </p:nvGrpSpPr>
                <p:grpSpPr>
                  <a:xfrm>
                    <a:off x="1985" y="1419"/>
                    <a:ext cx="465" cy="349"/>
                    <a:chOff x="1985" y="1419"/>
                    <a:chExt cx="465" cy="349"/>
                  </a:xfrm>
                </p:grpSpPr>
                <p:sp>
                  <p:nvSpPr>
                    <p:cNvPr id="17433" name="Freeform 27"/>
                    <p:cNvSpPr/>
                    <p:nvPr/>
                  </p:nvSpPr>
                  <p:spPr>
                    <a:xfrm>
                      <a:off x="2030" y="1419"/>
                      <a:ext cx="420" cy="326"/>
                    </a:xfrm>
                    <a:custGeom>
                      <a:avLst/>
                      <a:gdLst/>
                      <a:ahLst/>
                      <a:cxnLst>
                        <a:cxn ang="0">
                          <a:pos x="159" y="41"/>
                        </a:cxn>
                        <a:cxn ang="0">
                          <a:pos x="193" y="13"/>
                        </a:cxn>
                        <a:cxn ang="0">
                          <a:pos x="233" y="2"/>
                        </a:cxn>
                        <a:cxn ang="0">
                          <a:pos x="279" y="2"/>
                        </a:cxn>
                        <a:cxn ang="0">
                          <a:pos x="290" y="6"/>
                        </a:cxn>
                        <a:cxn ang="0">
                          <a:pos x="260" y="14"/>
                        </a:cxn>
                        <a:cxn ang="0">
                          <a:pos x="225" y="25"/>
                        </a:cxn>
                        <a:cxn ang="0">
                          <a:pos x="186" y="52"/>
                        </a:cxn>
                        <a:cxn ang="0">
                          <a:pos x="183" y="89"/>
                        </a:cxn>
                        <a:cxn ang="0">
                          <a:pos x="240" y="66"/>
                        </a:cxn>
                        <a:cxn ang="0">
                          <a:pos x="288" y="64"/>
                        </a:cxn>
                        <a:cxn ang="0">
                          <a:pos x="338" y="69"/>
                        </a:cxn>
                        <a:cxn ang="0">
                          <a:pos x="397" y="75"/>
                        </a:cxn>
                        <a:cxn ang="0">
                          <a:pos x="398" y="76"/>
                        </a:cxn>
                        <a:cxn ang="0">
                          <a:pos x="341" y="79"/>
                        </a:cxn>
                        <a:cxn ang="0">
                          <a:pos x="288" y="80"/>
                        </a:cxn>
                        <a:cxn ang="0">
                          <a:pos x="242" y="86"/>
                        </a:cxn>
                        <a:cxn ang="0">
                          <a:pos x="191" y="98"/>
                        </a:cxn>
                        <a:cxn ang="0">
                          <a:pos x="212" y="118"/>
                        </a:cxn>
                        <a:cxn ang="0">
                          <a:pos x="227" y="136"/>
                        </a:cxn>
                        <a:cxn ang="0">
                          <a:pos x="175" y="119"/>
                        </a:cxn>
                        <a:cxn ang="0">
                          <a:pos x="165" y="129"/>
                        </a:cxn>
                        <a:cxn ang="0">
                          <a:pos x="221" y="138"/>
                        </a:cxn>
                        <a:cxn ang="0">
                          <a:pos x="269" y="150"/>
                        </a:cxn>
                        <a:cxn ang="0">
                          <a:pos x="306" y="181"/>
                        </a:cxn>
                        <a:cxn ang="0">
                          <a:pos x="335" y="223"/>
                        </a:cxn>
                        <a:cxn ang="0">
                          <a:pos x="329" y="231"/>
                        </a:cxn>
                        <a:cxn ang="0">
                          <a:pos x="290" y="204"/>
                        </a:cxn>
                        <a:cxn ang="0">
                          <a:pos x="248" y="174"/>
                        </a:cxn>
                        <a:cxn ang="0">
                          <a:pos x="202" y="154"/>
                        </a:cxn>
                        <a:cxn ang="0">
                          <a:pos x="173" y="148"/>
                        </a:cxn>
                        <a:cxn ang="0">
                          <a:pos x="196" y="181"/>
                        </a:cxn>
                        <a:cxn ang="0">
                          <a:pos x="227" y="223"/>
                        </a:cxn>
                        <a:cxn ang="0">
                          <a:pos x="244" y="262"/>
                        </a:cxn>
                        <a:cxn ang="0">
                          <a:pos x="243" y="299"/>
                        </a:cxn>
                        <a:cxn ang="0">
                          <a:pos x="222" y="259"/>
                        </a:cxn>
                        <a:cxn ang="0">
                          <a:pos x="199" y="215"/>
                        </a:cxn>
                        <a:cxn ang="0">
                          <a:pos x="173" y="177"/>
                        </a:cxn>
                        <a:cxn ang="0">
                          <a:pos x="150" y="142"/>
                        </a:cxn>
                        <a:cxn ang="0">
                          <a:pos x="109" y="162"/>
                        </a:cxn>
                        <a:cxn ang="0">
                          <a:pos x="77" y="210"/>
                        </a:cxn>
                        <a:cxn ang="0">
                          <a:pos x="49" y="260"/>
                        </a:cxn>
                        <a:cxn ang="0">
                          <a:pos x="18" y="306"/>
                        </a:cxn>
                        <a:cxn ang="0">
                          <a:pos x="8" y="301"/>
                        </a:cxn>
                        <a:cxn ang="0">
                          <a:pos x="45" y="243"/>
                        </a:cxn>
                        <a:cxn ang="0">
                          <a:pos x="78" y="198"/>
                        </a:cxn>
                        <a:cxn ang="0">
                          <a:pos x="107" y="154"/>
                        </a:cxn>
                        <a:cxn ang="0">
                          <a:pos x="132" y="120"/>
                        </a:cxn>
                        <a:cxn ang="0">
                          <a:pos x="95" y="79"/>
                        </a:cxn>
                        <a:cxn ang="0">
                          <a:pos x="42" y="57"/>
                        </a:cxn>
                        <a:cxn ang="0">
                          <a:pos x="19" y="45"/>
                        </a:cxn>
                        <a:cxn ang="0">
                          <a:pos x="60" y="58"/>
                        </a:cxn>
                        <a:cxn ang="0">
                          <a:pos x="116" y="86"/>
                        </a:cxn>
                      </a:cxnLst>
                      <a:rect l="0" t="0" r="0" b="0"/>
                      <a:pathLst>
                        <a:path w="420" h="326">
                          <a:moveTo>
                            <a:pt x="132" y="83"/>
                          </a:moveTo>
                          <a:lnTo>
                            <a:pt x="135" y="74"/>
                          </a:lnTo>
                          <a:lnTo>
                            <a:pt x="140" y="65"/>
                          </a:lnTo>
                          <a:lnTo>
                            <a:pt x="146" y="57"/>
                          </a:lnTo>
                          <a:lnTo>
                            <a:pt x="152" y="48"/>
                          </a:lnTo>
                          <a:lnTo>
                            <a:pt x="159" y="41"/>
                          </a:lnTo>
                          <a:lnTo>
                            <a:pt x="164" y="34"/>
                          </a:lnTo>
                          <a:lnTo>
                            <a:pt x="170" y="29"/>
                          </a:lnTo>
                          <a:lnTo>
                            <a:pt x="176" y="25"/>
                          </a:lnTo>
                          <a:lnTo>
                            <a:pt x="181" y="20"/>
                          </a:lnTo>
                          <a:lnTo>
                            <a:pt x="187" y="17"/>
                          </a:lnTo>
                          <a:lnTo>
                            <a:pt x="193" y="13"/>
                          </a:lnTo>
                          <a:lnTo>
                            <a:pt x="199" y="10"/>
                          </a:lnTo>
                          <a:lnTo>
                            <a:pt x="204" y="8"/>
                          </a:lnTo>
                          <a:lnTo>
                            <a:pt x="212" y="6"/>
                          </a:lnTo>
                          <a:lnTo>
                            <a:pt x="220" y="5"/>
                          </a:lnTo>
                          <a:lnTo>
                            <a:pt x="226" y="3"/>
                          </a:lnTo>
                          <a:lnTo>
                            <a:pt x="233" y="2"/>
                          </a:lnTo>
                          <a:lnTo>
                            <a:pt x="241" y="2"/>
                          </a:lnTo>
                          <a:lnTo>
                            <a:pt x="248" y="1"/>
                          </a:lnTo>
                          <a:lnTo>
                            <a:pt x="258" y="1"/>
                          </a:lnTo>
                          <a:lnTo>
                            <a:pt x="265" y="1"/>
                          </a:lnTo>
                          <a:lnTo>
                            <a:pt x="272" y="2"/>
                          </a:lnTo>
                          <a:lnTo>
                            <a:pt x="279" y="2"/>
                          </a:lnTo>
                          <a:lnTo>
                            <a:pt x="285" y="1"/>
                          </a:lnTo>
                          <a:lnTo>
                            <a:pt x="293" y="1"/>
                          </a:lnTo>
                          <a:lnTo>
                            <a:pt x="300" y="0"/>
                          </a:lnTo>
                          <a:lnTo>
                            <a:pt x="296" y="2"/>
                          </a:lnTo>
                          <a:lnTo>
                            <a:pt x="293" y="3"/>
                          </a:lnTo>
                          <a:lnTo>
                            <a:pt x="290" y="6"/>
                          </a:lnTo>
                          <a:lnTo>
                            <a:pt x="287" y="10"/>
                          </a:lnTo>
                          <a:lnTo>
                            <a:pt x="281" y="10"/>
                          </a:lnTo>
                          <a:lnTo>
                            <a:pt x="275" y="10"/>
                          </a:lnTo>
                          <a:lnTo>
                            <a:pt x="270" y="11"/>
                          </a:lnTo>
                          <a:lnTo>
                            <a:pt x="265" y="12"/>
                          </a:lnTo>
                          <a:lnTo>
                            <a:pt x="260" y="14"/>
                          </a:lnTo>
                          <a:lnTo>
                            <a:pt x="254" y="15"/>
                          </a:lnTo>
                          <a:lnTo>
                            <a:pt x="248" y="17"/>
                          </a:lnTo>
                          <a:lnTo>
                            <a:pt x="242" y="19"/>
                          </a:lnTo>
                          <a:lnTo>
                            <a:pt x="236" y="20"/>
                          </a:lnTo>
                          <a:lnTo>
                            <a:pt x="231" y="22"/>
                          </a:lnTo>
                          <a:lnTo>
                            <a:pt x="225" y="25"/>
                          </a:lnTo>
                          <a:lnTo>
                            <a:pt x="218" y="28"/>
                          </a:lnTo>
                          <a:lnTo>
                            <a:pt x="212" y="31"/>
                          </a:lnTo>
                          <a:lnTo>
                            <a:pt x="205" y="35"/>
                          </a:lnTo>
                          <a:lnTo>
                            <a:pt x="199" y="39"/>
                          </a:lnTo>
                          <a:lnTo>
                            <a:pt x="192" y="45"/>
                          </a:lnTo>
                          <a:lnTo>
                            <a:pt x="186" y="52"/>
                          </a:lnTo>
                          <a:lnTo>
                            <a:pt x="180" y="61"/>
                          </a:lnTo>
                          <a:lnTo>
                            <a:pt x="173" y="73"/>
                          </a:lnTo>
                          <a:lnTo>
                            <a:pt x="167" y="86"/>
                          </a:lnTo>
                          <a:lnTo>
                            <a:pt x="159" y="101"/>
                          </a:lnTo>
                          <a:lnTo>
                            <a:pt x="172" y="95"/>
                          </a:lnTo>
                          <a:lnTo>
                            <a:pt x="183" y="89"/>
                          </a:lnTo>
                          <a:lnTo>
                            <a:pt x="197" y="82"/>
                          </a:lnTo>
                          <a:lnTo>
                            <a:pt x="212" y="75"/>
                          </a:lnTo>
                          <a:lnTo>
                            <a:pt x="218" y="73"/>
                          </a:lnTo>
                          <a:lnTo>
                            <a:pt x="225" y="70"/>
                          </a:lnTo>
                          <a:lnTo>
                            <a:pt x="232" y="69"/>
                          </a:lnTo>
                          <a:lnTo>
                            <a:pt x="240" y="66"/>
                          </a:lnTo>
                          <a:lnTo>
                            <a:pt x="249" y="65"/>
                          </a:lnTo>
                          <a:lnTo>
                            <a:pt x="256" y="64"/>
                          </a:lnTo>
                          <a:lnTo>
                            <a:pt x="263" y="64"/>
                          </a:lnTo>
                          <a:lnTo>
                            <a:pt x="272" y="63"/>
                          </a:lnTo>
                          <a:lnTo>
                            <a:pt x="281" y="64"/>
                          </a:lnTo>
                          <a:lnTo>
                            <a:pt x="288" y="64"/>
                          </a:lnTo>
                          <a:lnTo>
                            <a:pt x="297" y="65"/>
                          </a:lnTo>
                          <a:lnTo>
                            <a:pt x="305" y="65"/>
                          </a:lnTo>
                          <a:lnTo>
                            <a:pt x="313" y="66"/>
                          </a:lnTo>
                          <a:lnTo>
                            <a:pt x="321" y="67"/>
                          </a:lnTo>
                          <a:lnTo>
                            <a:pt x="329" y="68"/>
                          </a:lnTo>
                          <a:lnTo>
                            <a:pt x="338" y="69"/>
                          </a:lnTo>
                          <a:lnTo>
                            <a:pt x="346" y="69"/>
                          </a:lnTo>
                          <a:lnTo>
                            <a:pt x="354" y="70"/>
                          </a:lnTo>
                          <a:lnTo>
                            <a:pt x="364" y="71"/>
                          </a:lnTo>
                          <a:lnTo>
                            <a:pt x="374" y="72"/>
                          </a:lnTo>
                          <a:lnTo>
                            <a:pt x="383" y="74"/>
                          </a:lnTo>
                          <a:lnTo>
                            <a:pt x="397" y="75"/>
                          </a:lnTo>
                          <a:lnTo>
                            <a:pt x="402" y="75"/>
                          </a:lnTo>
                          <a:lnTo>
                            <a:pt x="406" y="75"/>
                          </a:lnTo>
                          <a:lnTo>
                            <a:pt x="411" y="77"/>
                          </a:lnTo>
                          <a:lnTo>
                            <a:pt x="419" y="80"/>
                          </a:lnTo>
                          <a:lnTo>
                            <a:pt x="404" y="77"/>
                          </a:lnTo>
                          <a:lnTo>
                            <a:pt x="398" y="76"/>
                          </a:lnTo>
                          <a:lnTo>
                            <a:pt x="392" y="76"/>
                          </a:lnTo>
                          <a:lnTo>
                            <a:pt x="379" y="77"/>
                          </a:lnTo>
                          <a:lnTo>
                            <a:pt x="370" y="78"/>
                          </a:lnTo>
                          <a:lnTo>
                            <a:pt x="360" y="78"/>
                          </a:lnTo>
                          <a:lnTo>
                            <a:pt x="350" y="78"/>
                          </a:lnTo>
                          <a:lnTo>
                            <a:pt x="341" y="79"/>
                          </a:lnTo>
                          <a:lnTo>
                            <a:pt x="332" y="79"/>
                          </a:lnTo>
                          <a:lnTo>
                            <a:pt x="325" y="78"/>
                          </a:lnTo>
                          <a:lnTo>
                            <a:pt x="315" y="78"/>
                          </a:lnTo>
                          <a:lnTo>
                            <a:pt x="305" y="78"/>
                          </a:lnTo>
                          <a:lnTo>
                            <a:pt x="296" y="79"/>
                          </a:lnTo>
                          <a:lnTo>
                            <a:pt x="288" y="80"/>
                          </a:lnTo>
                          <a:lnTo>
                            <a:pt x="279" y="80"/>
                          </a:lnTo>
                          <a:lnTo>
                            <a:pt x="272" y="80"/>
                          </a:lnTo>
                          <a:lnTo>
                            <a:pt x="264" y="81"/>
                          </a:lnTo>
                          <a:lnTo>
                            <a:pt x="256" y="83"/>
                          </a:lnTo>
                          <a:lnTo>
                            <a:pt x="249" y="84"/>
                          </a:lnTo>
                          <a:lnTo>
                            <a:pt x="242" y="86"/>
                          </a:lnTo>
                          <a:lnTo>
                            <a:pt x="235" y="87"/>
                          </a:lnTo>
                          <a:lnTo>
                            <a:pt x="227" y="89"/>
                          </a:lnTo>
                          <a:lnTo>
                            <a:pt x="219" y="92"/>
                          </a:lnTo>
                          <a:lnTo>
                            <a:pt x="212" y="93"/>
                          </a:lnTo>
                          <a:lnTo>
                            <a:pt x="199" y="97"/>
                          </a:lnTo>
                          <a:lnTo>
                            <a:pt x="191" y="98"/>
                          </a:lnTo>
                          <a:lnTo>
                            <a:pt x="180" y="104"/>
                          </a:lnTo>
                          <a:lnTo>
                            <a:pt x="164" y="109"/>
                          </a:lnTo>
                          <a:lnTo>
                            <a:pt x="180" y="111"/>
                          </a:lnTo>
                          <a:lnTo>
                            <a:pt x="199" y="112"/>
                          </a:lnTo>
                          <a:lnTo>
                            <a:pt x="203" y="113"/>
                          </a:lnTo>
                          <a:lnTo>
                            <a:pt x="212" y="118"/>
                          </a:lnTo>
                          <a:lnTo>
                            <a:pt x="217" y="120"/>
                          </a:lnTo>
                          <a:lnTo>
                            <a:pt x="223" y="123"/>
                          </a:lnTo>
                          <a:lnTo>
                            <a:pt x="224" y="125"/>
                          </a:lnTo>
                          <a:lnTo>
                            <a:pt x="227" y="130"/>
                          </a:lnTo>
                          <a:lnTo>
                            <a:pt x="233" y="140"/>
                          </a:lnTo>
                          <a:lnTo>
                            <a:pt x="227" y="136"/>
                          </a:lnTo>
                          <a:lnTo>
                            <a:pt x="219" y="131"/>
                          </a:lnTo>
                          <a:lnTo>
                            <a:pt x="212" y="129"/>
                          </a:lnTo>
                          <a:lnTo>
                            <a:pt x="199" y="125"/>
                          </a:lnTo>
                          <a:lnTo>
                            <a:pt x="190" y="123"/>
                          </a:lnTo>
                          <a:lnTo>
                            <a:pt x="180" y="120"/>
                          </a:lnTo>
                          <a:lnTo>
                            <a:pt x="175" y="119"/>
                          </a:lnTo>
                          <a:lnTo>
                            <a:pt x="165" y="120"/>
                          </a:lnTo>
                          <a:lnTo>
                            <a:pt x="158" y="122"/>
                          </a:lnTo>
                          <a:lnTo>
                            <a:pt x="148" y="123"/>
                          </a:lnTo>
                          <a:lnTo>
                            <a:pt x="153" y="125"/>
                          </a:lnTo>
                          <a:lnTo>
                            <a:pt x="158" y="127"/>
                          </a:lnTo>
                          <a:lnTo>
                            <a:pt x="165" y="129"/>
                          </a:lnTo>
                          <a:lnTo>
                            <a:pt x="173" y="129"/>
                          </a:lnTo>
                          <a:lnTo>
                            <a:pt x="186" y="129"/>
                          </a:lnTo>
                          <a:lnTo>
                            <a:pt x="194" y="131"/>
                          </a:lnTo>
                          <a:lnTo>
                            <a:pt x="204" y="133"/>
                          </a:lnTo>
                          <a:lnTo>
                            <a:pt x="212" y="136"/>
                          </a:lnTo>
                          <a:lnTo>
                            <a:pt x="221" y="138"/>
                          </a:lnTo>
                          <a:lnTo>
                            <a:pt x="231" y="141"/>
                          </a:lnTo>
                          <a:lnTo>
                            <a:pt x="240" y="143"/>
                          </a:lnTo>
                          <a:lnTo>
                            <a:pt x="248" y="145"/>
                          </a:lnTo>
                          <a:lnTo>
                            <a:pt x="254" y="146"/>
                          </a:lnTo>
                          <a:lnTo>
                            <a:pt x="261" y="148"/>
                          </a:lnTo>
                          <a:lnTo>
                            <a:pt x="269" y="150"/>
                          </a:lnTo>
                          <a:lnTo>
                            <a:pt x="277" y="154"/>
                          </a:lnTo>
                          <a:lnTo>
                            <a:pt x="285" y="158"/>
                          </a:lnTo>
                          <a:lnTo>
                            <a:pt x="289" y="160"/>
                          </a:lnTo>
                          <a:lnTo>
                            <a:pt x="295" y="167"/>
                          </a:lnTo>
                          <a:lnTo>
                            <a:pt x="302" y="174"/>
                          </a:lnTo>
                          <a:lnTo>
                            <a:pt x="306" y="181"/>
                          </a:lnTo>
                          <a:lnTo>
                            <a:pt x="311" y="188"/>
                          </a:lnTo>
                          <a:lnTo>
                            <a:pt x="316" y="195"/>
                          </a:lnTo>
                          <a:lnTo>
                            <a:pt x="320" y="202"/>
                          </a:lnTo>
                          <a:lnTo>
                            <a:pt x="325" y="208"/>
                          </a:lnTo>
                          <a:lnTo>
                            <a:pt x="329" y="215"/>
                          </a:lnTo>
                          <a:lnTo>
                            <a:pt x="335" y="223"/>
                          </a:lnTo>
                          <a:lnTo>
                            <a:pt x="339" y="232"/>
                          </a:lnTo>
                          <a:lnTo>
                            <a:pt x="345" y="238"/>
                          </a:lnTo>
                          <a:lnTo>
                            <a:pt x="351" y="246"/>
                          </a:lnTo>
                          <a:lnTo>
                            <a:pt x="343" y="240"/>
                          </a:lnTo>
                          <a:lnTo>
                            <a:pt x="337" y="236"/>
                          </a:lnTo>
                          <a:lnTo>
                            <a:pt x="329" y="231"/>
                          </a:lnTo>
                          <a:lnTo>
                            <a:pt x="321" y="225"/>
                          </a:lnTo>
                          <a:lnTo>
                            <a:pt x="315" y="220"/>
                          </a:lnTo>
                          <a:lnTo>
                            <a:pt x="309" y="215"/>
                          </a:lnTo>
                          <a:lnTo>
                            <a:pt x="303" y="212"/>
                          </a:lnTo>
                          <a:lnTo>
                            <a:pt x="297" y="208"/>
                          </a:lnTo>
                          <a:lnTo>
                            <a:pt x="290" y="204"/>
                          </a:lnTo>
                          <a:lnTo>
                            <a:pt x="284" y="200"/>
                          </a:lnTo>
                          <a:lnTo>
                            <a:pt x="278" y="196"/>
                          </a:lnTo>
                          <a:lnTo>
                            <a:pt x="271" y="191"/>
                          </a:lnTo>
                          <a:lnTo>
                            <a:pt x="263" y="186"/>
                          </a:lnTo>
                          <a:lnTo>
                            <a:pt x="255" y="179"/>
                          </a:lnTo>
                          <a:lnTo>
                            <a:pt x="248" y="174"/>
                          </a:lnTo>
                          <a:lnTo>
                            <a:pt x="241" y="170"/>
                          </a:lnTo>
                          <a:lnTo>
                            <a:pt x="234" y="166"/>
                          </a:lnTo>
                          <a:lnTo>
                            <a:pt x="226" y="162"/>
                          </a:lnTo>
                          <a:lnTo>
                            <a:pt x="219" y="159"/>
                          </a:lnTo>
                          <a:lnTo>
                            <a:pt x="212" y="157"/>
                          </a:lnTo>
                          <a:lnTo>
                            <a:pt x="202" y="154"/>
                          </a:lnTo>
                          <a:lnTo>
                            <a:pt x="192" y="151"/>
                          </a:lnTo>
                          <a:lnTo>
                            <a:pt x="185" y="150"/>
                          </a:lnTo>
                          <a:lnTo>
                            <a:pt x="178" y="147"/>
                          </a:lnTo>
                          <a:lnTo>
                            <a:pt x="167" y="142"/>
                          </a:lnTo>
                          <a:lnTo>
                            <a:pt x="156" y="137"/>
                          </a:lnTo>
                          <a:lnTo>
                            <a:pt x="173" y="148"/>
                          </a:lnTo>
                          <a:lnTo>
                            <a:pt x="174" y="150"/>
                          </a:lnTo>
                          <a:lnTo>
                            <a:pt x="178" y="155"/>
                          </a:lnTo>
                          <a:lnTo>
                            <a:pt x="182" y="160"/>
                          </a:lnTo>
                          <a:lnTo>
                            <a:pt x="187" y="167"/>
                          </a:lnTo>
                          <a:lnTo>
                            <a:pt x="192" y="173"/>
                          </a:lnTo>
                          <a:lnTo>
                            <a:pt x="196" y="181"/>
                          </a:lnTo>
                          <a:lnTo>
                            <a:pt x="202" y="188"/>
                          </a:lnTo>
                          <a:lnTo>
                            <a:pt x="207" y="194"/>
                          </a:lnTo>
                          <a:lnTo>
                            <a:pt x="212" y="200"/>
                          </a:lnTo>
                          <a:lnTo>
                            <a:pt x="216" y="207"/>
                          </a:lnTo>
                          <a:lnTo>
                            <a:pt x="223" y="216"/>
                          </a:lnTo>
                          <a:lnTo>
                            <a:pt x="227" y="223"/>
                          </a:lnTo>
                          <a:lnTo>
                            <a:pt x="231" y="229"/>
                          </a:lnTo>
                          <a:lnTo>
                            <a:pt x="235" y="236"/>
                          </a:lnTo>
                          <a:lnTo>
                            <a:pt x="238" y="243"/>
                          </a:lnTo>
                          <a:lnTo>
                            <a:pt x="241" y="250"/>
                          </a:lnTo>
                          <a:lnTo>
                            <a:pt x="243" y="255"/>
                          </a:lnTo>
                          <a:lnTo>
                            <a:pt x="244" y="262"/>
                          </a:lnTo>
                          <a:lnTo>
                            <a:pt x="245" y="272"/>
                          </a:lnTo>
                          <a:lnTo>
                            <a:pt x="246" y="281"/>
                          </a:lnTo>
                          <a:lnTo>
                            <a:pt x="247" y="290"/>
                          </a:lnTo>
                          <a:lnTo>
                            <a:pt x="249" y="299"/>
                          </a:lnTo>
                          <a:lnTo>
                            <a:pt x="250" y="308"/>
                          </a:lnTo>
                          <a:lnTo>
                            <a:pt x="243" y="299"/>
                          </a:lnTo>
                          <a:lnTo>
                            <a:pt x="238" y="292"/>
                          </a:lnTo>
                          <a:lnTo>
                            <a:pt x="233" y="286"/>
                          </a:lnTo>
                          <a:lnTo>
                            <a:pt x="231" y="281"/>
                          </a:lnTo>
                          <a:lnTo>
                            <a:pt x="227" y="274"/>
                          </a:lnTo>
                          <a:lnTo>
                            <a:pt x="225" y="267"/>
                          </a:lnTo>
                          <a:lnTo>
                            <a:pt x="222" y="259"/>
                          </a:lnTo>
                          <a:lnTo>
                            <a:pt x="218" y="251"/>
                          </a:lnTo>
                          <a:lnTo>
                            <a:pt x="214" y="242"/>
                          </a:lnTo>
                          <a:lnTo>
                            <a:pt x="211" y="235"/>
                          </a:lnTo>
                          <a:lnTo>
                            <a:pt x="207" y="227"/>
                          </a:lnTo>
                          <a:lnTo>
                            <a:pt x="202" y="220"/>
                          </a:lnTo>
                          <a:lnTo>
                            <a:pt x="199" y="215"/>
                          </a:lnTo>
                          <a:lnTo>
                            <a:pt x="193" y="208"/>
                          </a:lnTo>
                          <a:lnTo>
                            <a:pt x="187" y="201"/>
                          </a:lnTo>
                          <a:lnTo>
                            <a:pt x="182" y="196"/>
                          </a:lnTo>
                          <a:lnTo>
                            <a:pt x="177" y="190"/>
                          </a:lnTo>
                          <a:lnTo>
                            <a:pt x="176" y="184"/>
                          </a:lnTo>
                          <a:lnTo>
                            <a:pt x="173" y="177"/>
                          </a:lnTo>
                          <a:lnTo>
                            <a:pt x="169" y="170"/>
                          </a:lnTo>
                          <a:lnTo>
                            <a:pt x="166" y="163"/>
                          </a:lnTo>
                          <a:lnTo>
                            <a:pt x="164" y="161"/>
                          </a:lnTo>
                          <a:lnTo>
                            <a:pt x="158" y="154"/>
                          </a:lnTo>
                          <a:lnTo>
                            <a:pt x="154" y="148"/>
                          </a:lnTo>
                          <a:lnTo>
                            <a:pt x="150" y="142"/>
                          </a:lnTo>
                          <a:lnTo>
                            <a:pt x="145" y="136"/>
                          </a:lnTo>
                          <a:lnTo>
                            <a:pt x="138" y="140"/>
                          </a:lnTo>
                          <a:lnTo>
                            <a:pt x="131" y="144"/>
                          </a:lnTo>
                          <a:lnTo>
                            <a:pt x="123" y="151"/>
                          </a:lnTo>
                          <a:lnTo>
                            <a:pt x="115" y="156"/>
                          </a:lnTo>
                          <a:lnTo>
                            <a:pt x="109" y="162"/>
                          </a:lnTo>
                          <a:lnTo>
                            <a:pt x="105" y="168"/>
                          </a:lnTo>
                          <a:lnTo>
                            <a:pt x="99" y="176"/>
                          </a:lnTo>
                          <a:lnTo>
                            <a:pt x="93" y="186"/>
                          </a:lnTo>
                          <a:lnTo>
                            <a:pt x="87" y="193"/>
                          </a:lnTo>
                          <a:lnTo>
                            <a:pt x="81" y="202"/>
                          </a:lnTo>
                          <a:lnTo>
                            <a:pt x="77" y="210"/>
                          </a:lnTo>
                          <a:lnTo>
                            <a:pt x="72" y="218"/>
                          </a:lnTo>
                          <a:lnTo>
                            <a:pt x="67" y="226"/>
                          </a:lnTo>
                          <a:lnTo>
                            <a:pt x="64" y="233"/>
                          </a:lnTo>
                          <a:lnTo>
                            <a:pt x="59" y="242"/>
                          </a:lnTo>
                          <a:lnTo>
                            <a:pt x="55" y="250"/>
                          </a:lnTo>
                          <a:lnTo>
                            <a:pt x="49" y="260"/>
                          </a:lnTo>
                          <a:lnTo>
                            <a:pt x="43" y="269"/>
                          </a:lnTo>
                          <a:lnTo>
                            <a:pt x="37" y="280"/>
                          </a:lnTo>
                          <a:lnTo>
                            <a:pt x="31" y="289"/>
                          </a:lnTo>
                          <a:lnTo>
                            <a:pt x="27" y="294"/>
                          </a:lnTo>
                          <a:lnTo>
                            <a:pt x="22" y="300"/>
                          </a:lnTo>
                          <a:lnTo>
                            <a:pt x="18" y="306"/>
                          </a:lnTo>
                          <a:lnTo>
                            <a:pt x="12" y="312"/>
                          </a:lnTo>
                          <a:lnTo>
                            <a:pt x="7" y="317"/>
                          </a:lnTo>
                          <a:lnTo>
                            <a:pt x="0" y="325"/>
                          </a:lnTo>
                          <a:lnTo>
                            <a:pt x="2" y="316"/>
                          </a:lnTo>
                          <a:lnTo>
                            <a:pt x="4" y="309"/>
                          </a:lnTo>
                          <a:lnTo>
                            <a:pt x="8" y="301"/>
                          </a:lnTo>
                          <a:lnTo>
                            <a:pt x="12" y="294"/>
                          </a:lnTo>
                          <a:lnTo>
                            <a:pt x="19" y="284"/>
                          </a:lnTo>
                          <a:lnTo>
                            <a:pt x="26" y="274"/>
                          </a:lnTo>
                          <a:lnTo>
                            <a:pt x="33" y="262"/>
                          </a:lnTo>
                          <a:lnTo>
                            <a:pt x="39" y="253"/>
                          </a:lnTo>
                          <a:lnTo>
                            <a:pt x="45" y="243"/>
                          </a:lnTo>
                          <a:lnTo>
                            <a:pt x="51" y="235"/>
                          </a:lnTo>
                          <a:lnTo>
                            <a:pt x="56" y="227"/>
                          </a:lnTo>
                          <a:lnTo>
                            <a:pt x="61" y="220"/>
                          </a:lnTo>
                          <a:lnTo>
                            <a:pt x="66" y="214"/>
                          </a:lnTo>
                          <a:lnTo>
                            <a:pt x="72" y="206"/>
                          </a:lnTo>
                          <a:lnTo>
                            <a:pt x="78" y="198"/>
                          </a:lnTo>
                          <a:lnTo>
                            <a:pt x="84" y="190"/>
                          </a:lnTo>
                          <a:lnTo>
                            <a:pt x="90" y="181"/>
                          </a:lnTo>
                          <a:lnTo>
                            <a:pt x="95" y="174"/>
                          </a:lnTo>
                          <a:lnTo>
                            <a:pt x="101" y="166"/>
                          </a:lnTo>
                          <a:lnTo>
                            <a:pt x="104" y="160"/>
                          </a:lnTo>
                          <a:lnTo>
                            <a:pt x="107" y="154"/>
                          </a:lnTo>
                          <a:lnTo>
                            <a:pt x="109" y="149"/>
                          </a:lnTo>
                          <a:lnTo>
                            <a:pt x="112" y="143"/>
                          </a:lnTo>
                          <a:lnTo>
                            <a:pt x="116" y="138"/>
                          </a:lnTo>
                          <a:lnTo>
                            <a:pt x="122" y="131"/>
                          </a:lnTo>
                          <a:lnTo>
                            <a:pt x="128" y="125"/>
                          </a:lnTo>
                          <a:lnTo>
                            <a:pt x="132" y="120"/>
                          </a:lnTo>
                          <a:lnTo>
                            <a:pt x="137" y="114"/>
                          </a:lnTo>
                          <a:lnTo>
                            <a:pt x="135" y="109"/>
                          </a:lnTo>
                          <a:lnTo>
                            <a:pt x="133" y="101"/>
                          </a:lnTo>
                          <a:lnTo>
                            <a:pt x="121" y="97"/>
                          </a:lnTo>
                          <a:lnTo>
                            <a:pt x="108" y="88"/>
                          </a:lnTo>
                          <a:lnTo>
                            <a:pt x="95" y="79"/>
                          </a:lnTo>
                          <a:lnTo>
                            <a:pt x="87" y="74"/>
                          </a:lnTo>
                          <a:lnTo>
                            <a:pt x="81" y="71"/>
                          </a:lnTo>
                          <a:lnTo>
                            <a:pt x="71" y="66"/>
                          </a:lnTo>
                          <a:lnTo>
                            <a:pt x="61" y="63"/>
                          </a:lnTo>
                          <a:lnTo>
                            <a:pt x="50" y="60"/>
                          </a:lnTo>
                          <a:lnTo>
                            <a:pt x="42" y="57"/>
                          </a:lnTo>
                          <a:lnTo>
                            <a:pt x="32" y="53"/>
                          </a:lnTo>
                          <a:lnTo>
                            <a:pt x="23" y="51"/>
                          </a:lnTo>
                          <a:lnTo>
                            <a:pt x="14" y="49"/>
                          </a:lnTo>
                          <a:lnTo>
                            <a:pt x="7" y="47"/>
                          </a:lnTo>
                          <a:lnTo>
                            <a:pt x="14" y="46"/>
                          </a:lnTo>
                          <a:lnTo>
                            <a:pt x="19" y="45"/>
                          </a:lnTo>
                          <a:lnTo>
                            <a:pt x="23" y="44"/>
                          </a:lnTo>
                          <a:lnTo>
                            <a:pt x="28" y="44"/>
                          </a:lnTo>
                          <a:lnTo>
                            <a:pt x="33" y="44"/>
                          </a:lnTo>
                          <a:lnTo>
                            <a:pt x="43" y="49"/>
                          </a:lnTo>
                          <a:lnTo>
                            <a:pt x="51" y="53"/>
                          </a:lnTo>
                          <a:lnTo>
                            <a:pt x="60" y="58"/>
                          </a:lnTo>
                          <a:lnTo>
                            <a:pt x="69" y="63"/>
                          </a:lnTo>
                          <a:lnTo>
                            <a:pt x="79" y="68"/>
                          </a:lnTo>
                          <a:lnTo>
                            <a:pt x="89" y="74"/>
                          </a:lnTo>
                          <a:lnTo>
                            <a:pt x="96" y="77"/>
                          </a:lnTo>
                          <a:lnTo>
                            <a:pt x="109" y="84"/>
                          </a:lnTo>
                          <a:lnTo>
                            <a:pt x="116" y="86"/>
                          </a:lnTo>
                          <a:lnTo>
                            <a:pt x="122" y="85"/>
                          </a:lnTo>
                          <a:lnTo>
                            <a:pt x="127" y="84"/>
                          </a:lnTo>
                          <a:lnTo>
                            <a:pt x="132" y="83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34" name="Freeform 28"/>
                    <p:cNvSpPr/>
                    <p:nvPr/>
                  </p:nvSpPr>
                  <p:spPr>
                    <a:xfrm>
                      <a:off x="2175" y="1587"/>
                      <a:ext cx="38" cy="181"/>
                    </a:xfrm>
                    <a:custGeom>
                      <a:avLst/>
                      <a:gdLst/>
                      <a:ahLst/>
                      <a:cxnLst>
                        <a:cxn ang="0">
                          <a:pos x="20" y="0"/>
                        </a:cxn>
                        <a:cxn ang="0">
                          <a:pos x="24" y="8"/>
                        </a:cxn>
                        <a:cxn ang="0">
                          <a:pos x="27" y="14"/>
                        </a:cxn>
                        <a:cxn ang="0">
                          <a:pos x="33" y="22"/>
                        </a:cxn>
                        <a:cxn ang="0">
                          <a:pos x="35" y="30"/>
                        </a:cxn>
                        <a:cxn ang="0">
                          <a:pos x="36" y="41"/>
                        </a:cxn>
                        <a:cxn ang="0">
                          <a:pos x="36" y="53"/>
                        </a:cxn>
                        <a:cxn ang="0">
                          <a:pos x="37" y="61"/>
                        </a:cxn>
                        <a:cxn ang="0">
                          <a:pos x="36" y="70"/>
                        </a:cxn>
                        <a:cxn ang="0">
                          <a:pos x="35" y="81"/>
                        </a:cxn>
                        <a:cxn ang="0">
                          <a:pos x="33" y="91"/>
                        </a:cxn>
                        <a:cxn ang="0">
                          <a:pos x="30" y="106"/>
                        </a:cxn>
                        <a:cxn ang="0">
                          <a:pos x="28" y="114"/>
                        </a:cxn>
                        <a:cxn ang="0">
                          <a:pos x="23" y="124"/>
                        </a:cxn>
                        <a:cxn ang="0">
                          <a:pos x="17" y="135"/>
                        </a:cxn>
                        <a:cxn ang="0">
                          <a:pos x="12" y="145"/>
                        </a:cxn>
                        <a:cxn ang="0">
                          <a:pos x="7" y="155"/>
                        </a:cxn>
                        <a:cxn ang="0">
                          <a:pos x="3" y="163"/>
                        </a:cxn>
                        <a:cxn ang="0">
                          <a:pos x="0" y="180"/>
                        </a:cxn>
                        <a:cxn ang="0">
                          <a:pos x="1" y="163"/>
                        </a:cxn>
                        <a:cxn ang="0">
                          <a:pos x="3" y="152"/>
                        </a:cxn>
                        <a:cxn ang="0">
                          <a:pos x="4" y="141"/>
                        </a:cxn>
                        <a:cxn ang="0">
                          <a:pos x="5" y="130"/>
                        </a:cxn>
                        <a:cxn ang="0">
                          <a:pos x="7" y="116"/>
                        </a:cxn>
                        <a:cxn ang="0">
                          <a:pos x="9" y="106"/>
                        </a:cxn>
                        <a:cxn ang="0">
                          <a:pos x="12" y="96"/>
                        </a:cxn>
                        <a:cxn ang="0">
                          <a:pos x="15" y="87"/>
                        </a:cxn>
                        <a:cxn ang="0">
                          <a:pos x="17" y="77"/>
                        </a:cxn>
                        <a:cxn ang="0">
                          <a:pos x="20" y="67"/>
                        </a:cxn>
                        <a:cxn ang="0">
                          <a:pos x="21" y="57"/>
                        </a:cxn>
                        <a:cxn ang="0">
                          <a:pos x="22" y="49"/>
                        </a:cxn>
                        <a:cxn ang="0">
                          <a:pos x="23" y="39"/>
                        </a:cxn>
                        <a:cxn ang="0">
                          <a:pos x="23" y="28"/>
                        </a:cxn>
                        <a:cxn ang="0">
                          <a:pos x="23" y="14"/>
                        </a:cxn>
                        <a:cxn ang="0">
                          <a:pos x="22" y="8"/>
                        </a:cxn>
                        <a:cxn ang="0">
                          <a:pos x="20" y="0"/>
                        </a:cxn>
                      </a:cxnLst>
                      <a:rect l="0" t="0" r="0" b="0"/>
                      <a:pathLst>
                        <a:path w="38" h="181">
                          <a:moveTo>
                            <a:pt x="20" y="0"/>
                          </a:moveTo>
                          <a:lnTo>
                            <a:pt x="24" y="8"/>
                          </a:lnTo>
                          <a:lnTo>
                            <a:pt x="27" y="14"/>
                          </a:lnTo>
                          <a:lnTo>
                            <a:pt x="33" y="22"/>
                          </a:lnTo>
                          <a:lnTo>
                            <a:pt x="35" y="30"/>
                          </a:lnTo>
                          <a:lnTo>
                            <a:pt x="36" y="41"/>
                          </a:lnTo>
                          <a:lnTo>
                            <a:pt x="36" y="53"/>
                          </a:lnTo>
                          <a:lnTo>
                            <a:pt x="37" y="61"/>
                          </a:lnTo>
                          <a:lnTo>
                            <a:pt x="36" y="70"/>
                          </a:lnTo>
                          <a:lnTo>
                            <a:pt x="35" y="81"/>
                          </a:lnTo>
                          <a:lnTo>
                            <a:pt x="33" y="91"/>
                          </a:lnTo>
                          <a:lnTo>
                            <a:pt x="30" y="106"/>
                          </a:lnTo>
                          <a:lnTo>
                            <a:pt x="28" y="114"/>
                          </a:lnTo>
                          <a:lnTo>
                            <a:pt x="23" y="124"/>
                          </a:lnTo>
                          <a:lnTo>
                            <a:pt x="17" y="135"/>
                          </a:lnTo>
                          <a:lnTo>
                            <a:pt x="12" y="145"/>
                          </a:lnTo>
                          <a:lnTo>
                            <a:pt x="7" y="155"/>
                          </a:lnTo>
                          <a:lnTo>
                            <a:pt x="3" y="163"/>
                          </a:lnTo>
                          <a:lnTo>
                            <a:pt x="0" y="180"/>
                          </a:lnTo>
                          <a:lnTo>
                            <a:pt x="1" y="163"/>
                          </a:lnTo>
                          <a:lnTo>
                            <a:pt x="3" y="152"/>
                          </a:lnTo>
                          <a:lnTo>
                            <a:pt x="4" y="141"/>
                          </a:lnTo>
                          <a:lnTo>
                            <a:pt x="5" y="130"/>
                          </a:lnTo>
                          <a:lnTo>
                            <a:pt x="7" y="116"/>
                          </a:lnTo>
                          <a:lnTo>
                            <a:pt x="9" y="106"/>
                          </a:lnTo>
                          <a:lnTo>
                            <a:pt x="12" y="96"/>
                          </a:lnTo>
                          <a:lnTo>
                            <a:pt x="15" y="87"/>
                          </a:lnTo>
                          <a:lnTo>
                            <a:pt x="17" y="77"/>
                          </a:lnTo>
                          <a:lnTo>
                            <a:pt x="20" y="67"/>
                          </a:lnTo>
                          <a:lnTo>
                            <a:pt x="21" y="57"/>
                          </a:lnTo>
                          <a:lnTo>
                            <a:pt x="22" y="49"/>
                          </a:lnTo>
                          <a:lnTo>
                            <a:pt x="23" y="39"/>
                          </a:lnTo>
                          <a:lnTo>
                            <a:pt x="23" y="28"/>
                          </a:lnTo>
                          <a:lnTo>
                            <a:pt x="23" y="14"/>
                          </a:lnTo>
                          <a:lnTo>
                            <a:pt x="22" y="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35" name="Freeform 29"/>
                    <p:cNvSpPr/>
                    <p:nvPr/>
                  </p:nvSpPr>
                  <p:spPr>
                    <a:xfrm>
                      <a:off x="1991" y="1486"/>
                      <a:ext cx="168" cy="48"/>
                    </a:xfrm>
                    <a:custGeom>
                      <a:avLst/>
                      <a:gdLst/>
                      <a:ahLst/>
                      <a:cxnLst>
                        <a:cxn ang="0">
                          <a:pos x="167" y="47"/>
                        </a:cxn>
                        <a:cxn ang="0">
                          <a:pos x="164" y="38"/>
                        </a:cxn>
                        <a:cxn ang="0">
                          <a:pos x="160" y="31"/>
                        </a:cxn>
                        <a:cxn ang="0">
                          <a:pos x="157" y="30"/>
                        </a:cxn>
                        <a:cxn ang="0">
                          <a:pos x="150" y="28"/>
                        </a:cxn>
                        <a:cxn ang="0">
                          <a:pos x="144" y="26"/>
                        </a:cxn>
                        <a:cxn ang="0">
                          <a:pos x="137" y="28"/>
                        </a:cxn>
                        <a:cxn ang="0">
                          <a:pos x="130" y="29"/>
                        </a:cxn>
                        <a:cxn ang="0">
                          <a:pos x="121" y="25"/>
                        </a:cxn>
                        <a:cxn ang="0">
                          <a:pos x="109" y="21"/>
                        </a:cxn>
                        <a:cxn ang="0">
                          <a:pos x="98" y="17"/>
                        </a:cxn>
                        <a:cxn ang="0">
                          <a:pos x="91" y="15"/>
                        </a:cxn>
                        <a:cxn ang="0">
                          <a:pos x="78" y="12"/>
                        </a:cxn>
                        <a:cxn ang="0">
                          <a:pos x="66" y="8"/>
                        </a:cxn>
                        <a:cxn ang="0">
                          <a:pos x="54" y="4"/>
                        </a:cxn>
                        <a:cxn ang="0">
                          <a:pos x="41" y="1"/>
                        </a:cxn>
                        <a:cxn ang="0">
                          <a:pos x="28" y="0"/>
                        </a:cxn>
                        <a:cxn ang="0">
                          <a:pos x="15" y="0"/>
                        </a:cxn>
                        <a:cxn ang="0">
                          <a:pos x="12" y="1"/>
                        </a:cxn>
                        <a:cxn ang="0">
                          <a:pos x="7" y="4"/>
                        </a:cxn>
                        <a:cxn ang="0">
                          <a:pos x="3" y="7"/>
                        </a:cxn>
                        <a:cxn ang="0">
                          <a:pos x="0" y="10"/>
                        </a:cxn>
                        <a:cxn ang="0">
                          <a:pos x="5" y="10"/>
                        </a:cxn>
                        <a:cxn ang="0">
                          <a:pos x="12" y="11"/>
                        </a:cxn>
                        <a:cxn ang="0">
                          <a:pos x="18" y="12"/>
                        </a:cxn>
                        <a:cxn ang="0">
                          <a:pos x="23" y="11"/>
                        </a:cxn>
                        <a:cxn ang="0">
                          <a:pos x="29" y="10"/>
                        </a:cxn>
                        <a:cxn ang="0">
                          <a:pos x="38" y="10"/>
                        </a:cxn>
                        <a:cxn ang="0">
                          <a:pos x="50" y="10"/>
                        </a:cxn>
                        <a:cxn ang="0">
                          <a:pos x="60" y="12"/>
                        </a:cxn>
                        <a:cxn ang="0">
                          <a:pos x="70" y="13"/>
                        </a:cxn>
                        <a:cxn ang="0">
                          <a:pos x="79" y="15"/>
                        </a:cxn>
                        <a:cxn ang="0">
                          <a:pos x="89" y="16"/>
                        </a:cxn>
                        <a:cxn ang="0">
                          <a:pos x="98" y="18"/>
                        </a:cxn>
                        <a:cxn ang="0">
                          <a:pos x="106" y="22"/>
                        </a:cxn>
                        <a:cxn ang="0">
                          <a:pos x="114" y="26"/>
                        </a:cxn>
                        <a:cxn ang="0">
                          <a:pos x="123" y="30"/>
                        </a:cxn>
                        <a:cxn ang="0">
                          <a:pos x="127" y="30"/>
                        </a:cxn>
                        <a:cxn ang="0">
                          <a:pos x="131" y="30"/>
                        </a:cxn>
                        <a:cxn ang="0">
                          <a:pos x="137" y="33"/>
                        </a:cxn>
                        <a:cxn ang="0">
                          <a:pos x="144" y="36"/>
                        </a:cxn>
                        <a:cxn ang="0">
                          <a:pos x="150" y="38"/>
                        </a:cxn>
                        <a:cxn ang="0">
                          <a:pos x="158" y="42"/>
                        </a:cxn>
                        <a:cxn ang="0">
                          <a:pos x="164" y="45"/>
                        </a:cxn>
                        <a:cxn ang="0">
                          <a:pos x="167" y="47"/>
                        </a:cxn>
                      </a:cxnLst>
                      <a:rect l="0" t="0" r="0" b="0"/>
                      <a:pathLst>
                        <a:path w="168" h="48">
                          <a:moveTo>
                            <a:pt x="167" y="47"/>
                          </a:moveTo>
                          <a:lnTo>
                            <a:pt x="164" y="38"/>
                          </a:lnTo>
                          <a:lnTo>
                            <a:pt x="160" y="31"/>
                          </a:lnTo>
                          <a:lnTo>
                            <a:pt x="157" y="30"/>
                          </a:lnTo>
                          <a:lnTo>
                            <a:pt x="150" y="28"/>
                          </a:lnTo>
                          <a:lnTo>
                            <a:pt x="144" y="26"/>
                          </a:lnTo>
                          <a:lnTo>
                            <a:pt x="137" y="28"/>
                          </a:lnTo>
                          <a:lnTo>
                            <a:pt x="130" y="29"/>
                          </a:lnTo>
                          <a:lnTo>
                            <a:pt x="121" y="25"/>
                          </a:lnTo>
                          <a:lnTo>
                            <a:pt x="109" y="21"/>
                          </a:lnTo>
                          <a:lnTo>
                            <a:pt x="98" y="17"/>
                          </a:lnTo>
                          <a:lnTo>
                            <a:pt x="91" y="15"/>
                          </a:lnTo>
                          <a:lnTo>
                            <a:pt x="78" y="12"/>
                          </a:lnTo>
                          <a:lnTo>
                            <a:pt x="66" y="8"/>
                          </a:lnTo>
                          <a:lnTo>
                            <a:pt x="54" y="4"/>
                          </a:lnTo>
                          <a:lnTo>
                            <a:pt x="41" y="1"/>
                          </a:lnTo>
                          <a:lnTo>
                            <a:pt x="28" y="0"/>
                          </a:lnTo>
                          <a:lnTo>
                            <a:pt x="15" y="0"/>
                          </a:lnTo>
                          <a:lnTo>
                            <a:pt x="12" y="1"/>
                          </a:lnTo>
                          <a:lnTo>
                            <a:pt x="7" y="4"/>
                          </a:lnTo>
                          <a:lnTo>
                            <a:pt x="3" y="7"/>
                          </a:lnTo>
                          <a:lnTo>
                            <a:pt x="0" y="10"/>
                          </a:lnTo>
                          <a:lnTo>
                            <a:pt x="5" y="10"/>
                          </a:lnTo>
                          <a:lnTo>
                            <a:pt x="12" y="11"/>
                          </a:lnTo>
                          <a:lnTo>
                            <a:pt x="18" y="12"/>
                          </a:lnTo>
                          <a:lnTo>
                            <a:pt x="23" y="11"/>
                          </a:lnTo>
                          <a:lnTo>
                            <a:pt x="29" y="10"/>
                          </a:lnTo>
                          <a:lnTo>
                            <a:pt x="38" y="10"/>
                          </a:lnTo>
                          <a:lnTo>
                            <a:pt x="50" y="10"/>
                          </a:lnTo>
                          <a:lnTo>
                            <a:pt x="60" y="12"/>
                          </a:lnTo>
                          <a:lnTo>
                            <a:pt x="70" y="13"/>
                          </a:lnTo>
                          <a:lnTo>
                            <a:pt x="79" y="15"/>
                          </a:lnTo>
                          <a:lnTo>
                            <a:pt x="89" y="16"/>
                          </a:lnTo>
                          <a:lnTo>
                            <a:pt x="98" y="18"/>
                          </a:lnTo>
                          <a:lnTo>
                            <a:pt x="106" y="22"/>
                          </a:lnTo>
                          <a:lnTo>
                            <a:pt x="114" y="26"/>
                          </a:lnTo>
                          <a:lnTo>
                            <a:pt x="123" y="30"/>
                          </a:lnTo>
                          <a:lnTo>
                            <a:pt x="127" y="30"/>
                          </a:lnTo>
                          <a:lnTo>
                            <a:pt x="131" y="30"/>
                          </a:lnTo>
                          <a:lnTo>
                            <a:pt x="137" y="33"/>
                          </a:lnTo>
                          <a:lnTo>
                            <a:pt x="144" y="36"/>
                          </a:lnTo>
                          <a:lnTo>
                            <a:pt x="150" y="38"/>
                          </a:lnTo>
                          <a:lnTo>
                            <a:pt x="158" y="42"/>
                          </a:lnTo>
                          <a:lnTo>
                            <a:pt x="164" y="45"/>
                          </a:lnTo>
                          <a:lnTo>
                            <a:pt x="167" y="47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36" name="Freeform 30"/>
                    <p:cNvSpPr/>
                    <p:nvPr/>
                  </p:nvSpPr>
                  <p:spPr>
                    <a:xfrm>
                      <a:off x="1985" y="1514"/>
                      <a:ext cx="173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172" y="19"/>
                        </a:cxn>
                        <a:cxn ang="0">
                          <a:pos x="167" y="17"/>
                        </a:cxn>
                        <a:cxn ang="0">
                          <a:pos x="163" y="15"/>
                        </a:cxn>
                        <a:cxn ang="0">
                          <a:pos x="157" y="13"/>
                        </a:cxn>
                        <a:cxn ang="0">
                          <a:pos x="152" y="11"/>
                        </a:cxn>
                        <a:cxn ang="0">
                          <a:pos x="146" y="9"/>
                        </a:cxn>
                        <a:cxn ang="0">
                          <a:pos x="138" y="6"/>
                        </a:cxn>
                        <a:cxn ang="0">
                          <a:pos x="131" y="2"/>
                        </a:cxn>
                        <a:cxn ang="0">
                          <a:pos x="125" y="2"/>
                        </a:cxn>
                        <a:cxn ang="0">
                          <a:pos x="118" y="3"/>
                        </a:cxn>
                        <a:cxn ang="0">
                          <a:pos x="108" y="5"/>
                        </a:cxn>
                        <a:cxn ang="0">
                          <a:pos x="103" y="5"/>
                        </a:cxn>
                        <a:cxn ang="0">
                          <a:pos x="91" y="3"/>
                        </a:cxn>
                        <a:cxn ang="0">
                          <a:pos x="77" y="1"/>
                        </a:cxn>
                        <a:cxn ang="0">
                          <a:pos x="67" y="0"/>
                        </a:cxn>
                        <a:cxn ang="0">
                          <a:pos x="55" y="0"/>
                        </a:cxn>
                        <a:cxn ang="0">
                          <a:pos x="43" y="0"/>
                        </a:cxn>
                        <a:cxn ang="0">
                          <a:pos x="35" y="1"/>
                        </a:cxn>
                        <a:cxn ang="0">
                          <a:pos x="26" y="2"/>
                        </a:cxn>
                        <a:cxn ang="0">
                          <a:pos x="18" y="3"/>
                        </a:cxn>
                        <a:cxn ang="0">
                          <a:pos x="9" y="4"/>
                        </a:cxn>
                        <a:cxn ang="0">
                          <a:pos x="8" y="8"/>
                        </a:cxn>
                        <a:cxn ang="0">
                          <a:pos x="6" y="11"/>
                        </a:cxn>
                        <a:cxn ang="0">
                          <a:pos x="4" y="14"/>
                        </a:cxn>
                        <a:cxn ang="0">
                          <a:pos x="0" y="16"/>
                        </a:cxn>
                        <a:cxn ang="0">
                          <a:pos x="7" y="15"/>
                        </a:cxn>
                        <a:cxn ang="0">
                          <a:pos x="15" y="13"/>
                        </a:cxn>
                        <a:cxn ang="0">
                          <a:pos x="21" y="12"/>
                        </a:cxn>
                        <a:cxn ang="0">
                          <a:pos x="29" y="11"/>
                        </a:cxn>
                        <a:cxn ang="0">
                          <a:pos x="36" y="10"/>
                        </a:cxn>
                        <a:cxn ang="0">
                          <a:pos x="49" y="9"/>
                        </a:cxn>
                        <a:cxn ang="0">
                          <a:pos x="62" y="8"/>
                        </a:cxn>
                        <a:cxn ang="0">
                          <a:pos x="77" y="7"/>
                        </a:cxn>
                        <a:cxn ang="0">
                          <a:pos x="92" y="6"/>
                        </a:cxn>
                        <a:cxn ang="0">
                          <a:pos x="106" y="6"/>
                        </a:cxn>
                        <a:cxn ang="0">
                          <a:pos x="118" y="7"/>
                        </a:cxn>
                        <a:cxn ang="0">
                          <a:pos x="126" y="9"/>
                        </a:cxn>
                        <a:cxn ang="0">
                          <a:pos x="135" y="11"/>
                        </a:cxn>
                        <a:cxn ang="0">
                          <a:pos x="145" y="13"/>
                        </a:cxn>
                        <a:cxn ang="0">
                          <a:pos x="155" y="16"/>
                        </a:cxn>
                        <a:cxn ang="0">
                          <a:pos x="163" y="17"/>
                        </a:cxn>
                        <a:cxn ang="0">
                          <a:pos x="172" y="19"/>
                        </a:cxn>
                      </a:cxnLst>
                      <a:rect l="0" t="0" r="0" b="0"/>
                      <a:pathLst>
                        <a:path w="173" h="20">
                          <a:moveTo>
                            <a:pt x="172" y="19"/>
                          </a:moveTo>
                          <a:lnTo>
                            <a:pt x="167" y="17"/>
                          </a:lnTo>
                          <a:lnTo>
                            <a:pt x="163" y="15"/>
                          </a:lnTo>
                          <a:lnTo>
                            <a:pt x="157" y="13"/>
                          </a:lnTo>
                          <a:lnTo>
                            <a:pt x="152" y="11"/>
                          </a:lnTo>
                          <a:lnTo>
                            <a:pt x="146" y="9"/>
                          </a:lnTo>
                          <a:lnTo>
                            <a:pt x="138" y="6"/>
                          </a:lnTo>
                          <a:lnTo>
                            <a:pt x="131" y="2"/>
                          </a:lnTo>
                          <a:lnTo>
                            <a:pt x="125" y="2"/>
                          </a:lnTo>
                          <a:lnTo>
                            <a:pt x="118" y="3"/>
                          </a:lnTo>
                          <a:lnTo>
                            <a:pt x="108" y="5"/>
                          </a:lnTo>
                          <a:lnTo>
                            <a:pt x="103" y="5"/>
                          </a:lnTo>
                          <a:lnTo>
                            <a:pt x="91" y="3"/>
                          </a:lnTo>
                          <a:lnTo>
                            <a:pt x="77" y="1"/>
                          </a:lnTo>
                          <a:lnTo>
                            <a:pt x="67" y="0"/>
                          </a:lnTo>
                          <a:lnTo>
                            <a:pt x="55" y="0"/>
                          </a:lnTo>
                          <a:lnTo>
                            <a:pt x="43" y="0"/>
                          </a:lnTo>
                          <a:lnTo>
                            <a:pt x="35" y="1"/>
                          </a:lnTo>
                          <a:lnTo>
                            <a:pt x="26" y="2"/>
                          </a:lnTo>
                          <a:lnTo>
                            <a:pt x="18" y="3"/>
                          </a:lnTo>
                          <a:lnTo>
                            <a:pt x="9" y="4"/>
                          </a:lnTo>
                          <a:lnTo>
                            <a:pt x="8" y="8"/>
                          </a:lnTo>
                          <a:lnTo>
                            <a:pt x="6" y="11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7" y="15"/>
                          </a:lnTo>
                          <a:lnTo>
                            <a:pt x="15" y="13"/>
                          </a:lnTo>
                          <a:lnTo>
                            <a:pt x="21" y="12"/>
                          </a:lnTo>
                          <a:lnTo>
                            <a:pt x="29" y="11"/>
                          </a:lnTo>
                          <a:lnTo>
                            <a:pt x="36" y="10"/>
                          </a:lnTo>
                          <a:lnTo>
                            <a:pt x="49" y="9"/>
                          </a:lnTo>
                          <a:lnTo>
                            <a:pt x="62" y="8"/>
                          </a:lnTo>
                          <a:lnTo>
                            <a:pt x="77" y="7"/>
                          </a:lnTo>
                          <a:lnTo>
                            <a:pt x="92" y="6"/>
                          </a:lnTo>
                          <a:lnTo>
                            <a:pt x="106" y="6"/>
                          </a:lnTo>
                          <a:lnTo>
                            <a:pt x="118" y="7"/>
                          </a:lnTo>
                          <a:lnTo>
                            <a:pt x="126" y="9"/>
                          </a:lnTo>
                          <a:lnTo>
                            <a:pt x="135" y="11"/>
                          </a:lnTo>
                          <a:lnTo>
                            <a:pt x="145" y="13"/>
                          </a:lnTo>
                          <a:lnTo>
                            <a:pt x="155" y="16"/>
                          </a:lnTo>
                          <a:lnTo>
                            <a:pt x="163" y="17"/>
                          </a:lnTo>
                          <a:lnTo>
                            <a:pt x="172" y="19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7419" name="Group 31"/>
            <p:cNvGrpSpPr/>
            <p:nvPr/>
          </p:nvGrpSpPr>
          <p:grpSpPr>
            <a:xfrm>
              <a:off x="4998" y="3858"/>
              <a:ext cx="203" cy="265"/>
              <a:chOff x="112" y="4288"/>
              <a:chExt cx="439" cy="478"/>
            </a:xfrm>
          </p:grpSpPr>
          <p:grpSp>
            <p:nvGrpSpPr>
              <p:cNvPr id="17420" name="Group 32"/>
              <p:cNvGrpSpPr/>
              <p:nvPr/>
            </p:nvGrpSpPr>
            <p:grpSpPr>
              <a:xfrm>
                <a:off x="259" y="4288"/>
                <a:ext cx="148" cy="478"/>
                <a:chOff x="259" y="4288"/>
                <a:chExt cx="148" cy="478"/>
              </a:xfrm>
            </p:grpSpPr>
            <p:sp>
              <p:nvSpPr>
                <p:cNvPr id="17424" name="Freeform 33"/>
                <p:cNvSpPr/>
                <p:nvPr/>
              </p:nvSpPr>
              <p:spPr>
                <a:xfrm>
                  <a:off x="260" y="4288"/>
                  <a:ext cx="147" cy="478"/>
                </a:xfrm>
                <a:custGeom>
                  <a:avLst/>
                  <a:gdLst/>
                  <a:ahLst/>
                  <a:cxnLst>
                    <a:cxn ang="0">
                      <a:pos x="49" y="188"/>
                    </a:cxn>
                    <a:cxn ang="0">
                      <a:pos x="131" y="472"/>
                    </a:cxn>
                    <a:cxn ang="0">
                      <a:pos x="135" y="475"/>
                    </a:cxn>
                    <a:cxn ang="0">
                      <a:pos x="139" y="477"/>
                    </a:cxn>
                    <a:cxn ang="0">
                      <a:pos x="142" y="475"/>
                    </a:cxn>
                    <a:cxn ang="0">
                      <a:pos x="144" y="472"/>
                    </a:cxn>
                    <a:cxn ang="0">
                      <a:pos x="146" y="468"/>
                    </a:cxn>
                    <a:cxn ang="0">
                      <a:pos x="146" y="463"/>
                    </a:cxn>
                    <a:cxn ang="0">
                      <a:pos x="143" y="455"/>
                    </a:cxn>
                    <a:cxn ang="0">
                      <a:pos x="61" y="176"/>
                    </a:cxn>
                    <a:cxn ang="0">
                      <a:pos x="9" y="5"/>
                    </a:cxn>
                    <a:cxn ang="0">
                      <a:pos x="6" y="2"/>
                    </a:cxn>
                    <a:cxn ang="0">
                      <a:pos x="4" y="1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10"/>
                    </a:cxn>
                    <a:cxn ang="0">
                      <a:pos x="49" y="188"/>
                    </a:cxn>
                  </a:cxnLst>
                  <a:rect l="0" t="0" r="0" b="0"/>
                  <a:pathLst>
                    <a:path w="147" h="478">
                      <a:moveTo>
                        <a:pt x="49" y="188"/>
                      </a:moveTo>
                      <a:lnTo>
                        <a:pt x="131" y="472"/>
                      </a:lnTo>
                      <a:lnTo>
                        <a:pt x="135" y="475"/>
                      </a:lnTo>
                      <a:lnTo>
                        <a:pt x="139" y="477"/>
                      </a:lnTo>
                      <a:lnTo>
                        <a:pt x="142" y="475"/>
                      </a:lnTo>
                      <a:lnTo>
                        <a:pt x="144" y="472"/>
                      </a:lnTo>
                      <a:lnTo>
                        <a:pt x="146" y="468"/>
                      </a:lnTo>
                      <a:lnTo>
                        <a:pt x="146" y="463"/>
                      </a:lnTo>
                      <a:lnTo>
                        <a:pt x="143" y="455"/>
                      </a:lnTo>
                      <a:lnTo>
                        <a:pt x="61" y="176"/>
                      </a:lnTo>
                      <a:lnTo>
                        <a:pt x="9" y="5"/>
                      </a:lnTo>
                      <a:lnTo>
                        <a:pt x="6" y="2"/>
                      </a:lnTo>
                      <a:lnTo>
                        <a:pt x="4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49" y="188"/>
                      </a:lnTo>
                    </a:path>
                  </a:pathLst>
                </a:custGeom>
                <a:solidFill>
                  <a:srgbClr val="C0C0C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5" name="Freeform 34"/>
                <p:cNvSpPr/>
                <p:nvPr/>
              </p:nvSpPr>
              <p:spPr>
                <a:xfrm>
                  <a:off x="259" y="4289"/>
                  <a:ext cx="146" cy="477"/>
                </a:xfrm>
                <a:custGeom>
                  <a:avLst/>
                  <a:gdLst/>
                  <a:ahLst/>
                  <a:cxnLst>
                    <a:cxn ang="0">
                      <a:pos x="50" y="186"/>
                    </a:cxn>
                    <a:cxn ang="0">
                      <a:pos x="131" y="471"/>
                    </a:cxn>
                    <a:cxn ang="0">
                      <a:pos x="133" y="474"/>
                    </a:cxn>
                    <a:cxn ang="0">
                      <a:pos x="138" y="476"/>
                    </a:cxn>
                    <a:cxn ang="0">
                      <a:pos x="141" y="474"/>
                    </a:cxn>
                    <a:cxn ang="0">
                      <a:pos x="144" y="473"/>
                    </a:cxn>
                    <a:cxn ang="0">
                      <a:pos x="145" y="467"/>
                    </a:cxn>
                    <a:cxn ang="0">
                      <a:pos x="145" y="462"/>
                    </a:cxn>
                    <a:cxn ang="0">
                      <a:pos x="143" y="454"/>
                    </a:cxn>
                    <a:cxn ang="0">
                      <a:pos x="61" y="174"/>
                    </a:cxn>
                    <a:cxn ang="0">
                      <a:pos x="9" y="4"/>
                    </a:cxn>
                    <a:cxn ang="0">
                      <a:pos x="6" y="2"/>
                    </a:cxn>
                    <a:cxn ang="0">
                      <a:pos x="4" y="0"/>
                    </a:cxn>
                    <a:cxn ang="0">
                      <a:pos x="2" y="0"/>
                    </a:cxn>
                    <a:cxn ang="0">
                      <a:pos x="1" y="2"/>
                    </a:cxn>
                    <a:cxn ang="0">
                      <a:pos x="0" y="5"/>
                    </a:cxn>
                    <a:cxn ang="0">
                      <a:pos x="0" y="9"/>
                    </a:cxn>
                    <a:cxn ang="0">
                      <a:pos x="50" y="186"/>
                    </a:cxn>
                  </a:cxnLst>
                  <a:rect l="0" t="0" r="0" b="0"/>
                  <a:pathLst>
                    <a:path w="146" h="477">
                      <a:moveTo>
                        <a:pt x="50" y="186"/>
                      </a:moveTo>
                      <a:lnTo>
                        <a:pt x="131" y="471"/>
                      </a:lnTo>
                      <a:lnTo>
                        <a:pt x="133" y="474"/>
                      </a:lnTo>
                      <a:lnTo>
                        <a:pt x="138" y="476"/>
                      </a:lnTo>
                      <a:lnTo>
                        <a:pt x="141" y="474"/>
                      </a:lnTo>
                      <a:lnTo>
                        <a:pt x="144" y="473"/>
                      </a:lnTo>
                      <a:lnTo>
                        <a:pt x="145" y="467"/>
                      </a:lnTo>
                      <a:lnTo>
                        <a:pt x="145" y="462"/>
                      </a:lnTo>
                      <a:lnTo>
                        <a:pt x="143" y="454"/>
                      </a:lnTo>
                      <a:lnTo>
                        <a:pt x="61" y="174"/>
                      </a:lnTo>
                      <a:lnTo>
                        <a:pt x="9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50" y="186"/>
                      </a:lnTo>
                    </a:path>
                  </a:pathLst>
                </a:custGeom>
                <a:solidFill>
                  <a:srgbClr val="9F9F9F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1" name="Group 35"/>
              <p:cNvGrpSpPr/>
              <p:nvPr/>
            </p:nvGrpSpPr>
            <p:grpSpPr>
              <a:xfrm>
                <a:off x="112" y="4295"/>
                <a:ext cx="439" cy="321"/>
                <a:chOff x="112" y="4295"/>
                <a:chExt cx="439" cy="321"/>
              </a:xfrm>
            </p:grpSpPr>
            <p:sp>
              <p:nvSpPr>
                <p:cNvPr id="17422" name="Freeform 36"/>
                <p:cNvSpPr/>
                <p:nvPr/>
              </p:nvSpPr>
              <p:spPr>
                <a:xfrm>
                  <a:off x="191" y="4304"/>
                  <a:ext cx="273" cy="276"/>
                </a:xfrm>
                <a:custGeom>
                  <a:avLst/>
                  <a:gdLst/>
                  <a:ahLst/>
                  <a:cxnLst>
                    <a:cxn ang="0">
                      <a:pos x="43" y="32"/>
                    </a:cxn>
                    <a:cxn ang="0">
                      <a:pos x="69" y="13"/>
                    </a:cxn>
                    <a:cxn ang="0">
                      <a:pos x="92" y="4"/>
                    </a:cxn>
                    <a:cxn ang="0">
                      <a:pos x="123" y="0"/>
                    </a:cxn>
                    <a:cxn ang="0">
                      <a:pos x="154" y="9"/>
                    </a:cxn>
                    <a:cxn ang="0">
                      <a:pos x="194" y="36"/>
                    </a:cxn>
                    <a:cxn ang="0">
                      <a:pos x="232" y="75"/>
                    </a:cxn>
                    <a:cxn ang="0">
                      <a:pos x="265" y="128"/>
                    </a:cxn>
                    <a:cxn ang="0">
                      <a:pos x="268" y="156"/>
                    </a:cxn>
                    <a:cxn ang="0">
                      <a:pos x="261" y="146"/>
                    </a:cxn>
                    <a:cxn ang="0">
                      <a:pos x="253" y="138"/>
                    </a:cxn>
                    <a:cxn ang="0">
                      <a:pos x="242" y="133"/>
                    </a:cxn>
                    <a:cxn ang="0">
                      <a:pos x="232" y="132"/>
                    </a:cxn>
                    <a:cxn ang="0">
                      <a:pos x="220" y="133"/>
                    </a:cxn>
                    <a:cxn ang="0">
                      <a:pos x="209" y="137"/>
                    </a:cxn>
                    <a:cxn ang="0">
                      <a:pos x="201" y="144"/>
                    </a:cxn>
                    <a:cxn ang="0">
                      <a:pos x="193" y="155"/>
                    </a:cxn>
                    <a:cxn ang="0">
                      <a:pos x="187" y="167"/>
                    </a:cxn>
                    <a:cxn ang="0">
                      <a:pos x="184" y="181"/>
                    </a:cxn>
                    <a:cxn ang="0">
                      <a:pos x="186" y="196"/>
                    </a:cxn>
                    <a:cxn ang="0">
                      <a:pos x="166" y="150"/>
                    </a:cxn>
                    <a:cxn ang="0">
                      <a:pos x="99" y="225"/>
                    </a:cxn>
                    <a:cxn ang="0">
                      <a:pos x="99" y="231"/>
                    </a:cxn>
                    <a:cxn ang="0">
                      <a:pos x="92" y="221"/>
                    </a:cxn>
                    <a:cxn ang="0">
                      <a:pos x="83" y="212"/>
                    </a:cxn>
                    <a:cxn ang="0">
                      <a:pos x="73" y="207"/>
                    </a:cxn>
                    <a:cxn ang="0">
                      <a:pos x="63" y="204"/>
                    </a:cxn>
                    <a:cxn ang="0">
                      <a:pos x="53" y="206"/>
                    </a:cxn>
                    <a:cxn ang="0">
                      <a:pos x="43" y="208"/>
                    </a:cxn>
                    <a:cxn ang="0">
                      <a:pos x="33" y="214"/>
                    </a:cxn>
                    <a:cxn ang="0">
                      <a:pos x="25" y="222"/>
                    </a:cxn>
                    <a:cxn ang="0">
                      <a:pos x="19" y="231"/>
                    </a:cxn>
                    <a:cxn ang="0">
                      <a:pos x="15" y="243"/>
                    </a:cxn>
                    <a:cxn ang="0">
                      <a:pos x="14" y="258"/>
                    </a:cxn>
                    <a:cxn ang="0">
                      <a:pos x="17" y="275"/>
                    </a:cxn>
                    <a:cxn ang="0">
                      <a:pos x="3" y="229"/>
                    </a:cxn>
                    <a:cxn ang="0">
                      <a:pos x="0" y="173"/>
                    </a:cxn>
                    <a:cxn ang="0">
                      <a:pos x="4" y="119"/>
                    </a:cxn>
                    <a:cxn ang="0">
                      <a:pos x="30" y="48"/>
                    </a:cxn>
                  </a:cxnLst>
                  <a:rect l="0" t="0" r="0" b="0"/>
                  <a:pathLst>
                    <a:path w="273" h="276">
                      <a:moveTo>
                        <a:pt x="30" y="48"/>
                      </a:moveTo>
                      <a:lnTo>
                        <a:pt x="43" y="32"/>
                      </a:lnTo>
                      <a:lnTo>
                        <a:pt x="55" y="21"/>
                      </a:lnTo>
                      <a:lnTo>
                        <a:pt x="69" y="13"/>
                      </a:lnTo>
                      <a:lnTo>
                        <a:pt x="78" y="8"/>
                      </a:lnTo>
                      <a:lnTo>
                        <a:pt x="92" y="4"/>
                      </a:lnTo>
                      <a:lnTo>
                        <a:pt x="108" y="0"/>
                      </a:lnTo>
                      <a:lnTo>
                        <a:pt x="123" y="0"/>
                      </a:lnTo>
                      <a:lnTo>
                        <a:pt x="144" y="4"/>
                      </a:lnTo>
                      <a:lnTo>
                        <a:pt x="154" y="9"/>
                      </a:lnTo>
                      <a:lnTo>
                        <a:pt x="173" y="20"/>
                      </a:lnTo>
                      <a:lnTo>
                        <a:pt x="194" y="36"/>
                      </a:lnTo>
                      <a:lnTo>
                        <a:pt x="213" y="55"/>
                      </a:lnTo>
                      <a:lnTo>
                        <a:pt x="232" y="75"/>
                      </a:lnTo>
                      <a:lnTo>
                        <a:pt x="247" y="105"/>
                      </a:lnTo>
                      <a:lnTo>
                        <a:pt x="265" y="128"/>
                      </a:lnTo>
                      <a:lnTo>
                        <a:pt x="272" y="165"/>
                      </a:lnTo>
                      <a:lnTo>
                        <a:pt x="268" y="156"/>
                      </a:lnTo>
                      <a:lnTo>
                        <a:pt x="265" y="150"/>
                      </a:lnTo>
                      <a:lnTo>
                        <a:pt x="261" y="146"/>
                      </a:lnTo>
                      <a:lnTo>
                        <a:pt x="256" y="142"/>
                      </a:lnTo>
                      <a:lnTo>
                        <a:pt x="253" y="138"/>
                      </a:lnTo>
                      <a:lnTo>
                        <a:pt x="247" y="136"/>
                      </a:lnTo>
                      <a:lnTo>
                        <a:pt x="242" y="133"/>
                      </a:lnTo>
                      <a:lnTo>
                        <a:pt x="237" y="132"/>
                      </a:lnTo>
                      <a:lnTo>
                        <a:pt x="232" y="132"/>
                      </a:lnTo>
                      <a:lnTo>
                        <a:pt x="226" y="132"/>
                      </a:lnTo>
                      <a:lnTo>
                        <a:pt x="220" y="133"/>
                      </a:lnTo>
                      <a:lnTo>
                        <a:pt x="215" y="134"/>
                      </a:lnTo>
                      <a:lnTo>
                        <a:pt x="209" y="137"/>
                      </a:lnTo>
                      <a:lnTo>
                        <a:pt x="205" y="141"/>
                      </a:lnTo>
                      <a:lnTo>
                        <a:pt x="201" y="144"/>
                      </a:lnTo>
                      <a:lnTo>
                        <a:pt x="196" y="149"/>
                      </a:lnTo>
                      <a:lnTo>
                        <a:pt x="193" y="155"/>
                      </a:lnTo>
                      <a:lnTo>
                        <a:pt x="190" y="161"/>
                      </a:lnTo>
                      <a:lnTo>
                        <a:pt x="187" y="167"/>
                      </a:lnTo>
                      <a:lnTo>
                        <a:pt x="186" y="175"/>
                      </a:lnTo>
                      <a:lnTo>
                        <a:pt x="184" y="181"/>
                      </a:lnTo>
                      <a:lnTo>
                        <a:pt x="185" y="190"/>
                      </a:lnTo>
                      <a:lnTo>
                        <a:pt x="186" y="196"/>
                      </a:lnTo>
                      <a:lnTo>
                        <a:pt x="187" y="203"/>
                      </a:lnTo>
                      <a:lnTo>
                        <a:pt x="166" y="150"/>
                      </a:lnTo>
                      <a:lnTo>
                        <a:pt x="98" y="175"/>
                      </a:lnTo>
                      <a:lnTo>
                        <a:pt x="99" y="225"/>
                      </a:lnTo>
                      <a:lnTo>
                        <a:pt x="102" y="239"/>
                      </a:lnTo>
                      <a:lnTo>
                        <a:pt x="99" y="231"/>
                      </a:lnTo>
                      <a:lnTo>
                        <a:pt x="96" y="226"/>
                      </a:lnTo>
                      <a:lnTo>
                        <a:pt x="92" y="221"/>
                      </a:lnTo>
                      <a:lnTo>
                        <a:pt x="87" y="217"/>
                      </a:lnTo>
                      <a:lnTo>
                        <a:pt x="83" y="212"/>
                      </a:lnTo>
                      <a:lnTo>
                        <a:pt x="78" y="210"/>
                      </a:lnTo>
                      <a:lnTo>
                        <a:pt x="73" y="207"/>
                      </a:lnTo>
                      <a:lnTo>
                        <a:pt x="68" y="206"/>
                      </a:lnTo>
                      <a:lnTo>
                        <a:pt x="63" y="204"/>
                      </a:lnTo>
                      <a:lnTo>
                        <a:pt x="58" y="204"/>
                      </a:lnTo>
                      <a:lnTo>
                        <a:pt x="53" y="206"/>
                      </a:lnTo>
                      <a:lnTo>
                        <a:pt x="48" y="206"/>
                      </a:lnTo>
                      <a:lnTo>
                        <a:pt x="43" y="208"/>
                      </a:lnTo>
                      <a:lnTo>
                        <a:pt x="38" y="211"/>
                      </a:lnTo>
                      <a:lnTo>
                        <a:pt x="33" y="214"/>
                      </a:lnTo>
                      <a:lnTo>
                        <a:pt x="28" y="218"/>
                      </a:lnTo>
                      <a:lnTo>
                        <a:pt x="25" y="222"/>
                      </a:lnTo>
                      <a:lnTo>
                        <a:pt x="22" y="226"/>
                      </a:lnTo>
                      <a:lnTo>
                        <a:pt x="19" y="231"/>
                      </a:lnTo>
                      <a:lnTo>
                        <a:pt x="17" y="238"/>
                      </a:lnTo>
                      <a:lnTo>
                        <a:pt x="15" y="243"/>
                      </a:lnTo>
                      <a:lnTo>
                        <a:pt x="14" y="252"/>
                      </a:lnTo>
                      <a:lnTo>
                        <a:pt x="14" y="258"/>
                      </a:lnTo>
                      <a:lnTo>
                        <a:pt x="15" y="264"/>
                      </a:lnTo>
                      <a:lnTo>
                        <a:pt x="17" y="275"/>
                      </a:lnTo>
                      <a:lnTo>
                        <a:pt x="12" y="262"/>
                      </a:lnTo>
                      <a:lnTo>
                        <a:pt x="3" y="229"/>
                      </a:lnTo>
                      <a:lnTo>
                        <a:pt x="2" y="207"/>
                      </a:lnTo>
                      <a:lnTo>
                        <a:pt x="0" y="173"/>
                      </a:lnTo>
                      <a:lnTo>
                        <a:pt x="0" y="144"/>
                      </a:lnTo>
                      <a:lnTo>
                        <a:pt x="4" y="119"/>
                      </a:lnTo>
                      <a:lnTo>
                        <a:pt x="11" y="84"/>
                      </a:lnTo>
                      <a:lnTo>
                        <a:pt x="30" y="48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3" name="Freeform 37"/>
                <p:cNvSpPr/>
                <p:nvPr/>
              </p:nvSpPr>
              <p:spPr>
                <a:xfrm>
                  <a:off x="112" y="4295"/>
                  <a:ext cx="439" cy="321"/>
                </a:xfrm>
                <a:custGeom>
                  <a:avLst/>
                  <a:gdLst/>
                  <a:ahLst/>
                  <a:cxnLst>
                    <a:cxn ang="0">
                      <a:pos x="146" y="22"/>
                    </a:cxn>
                    <a:cxn ang="0">
                      <a:pos x="113" y="43"/>
                    </a:cxn>
                    <a:cxn ang="0">
                      <a:pos x="83" y="67"/>
                    </a:cxn>
                    <a:cxn ang="0">
                      <a:pos x="57" y="96"/>
                    </a:cxn>
                    <a:cxn ang="0">
                      <a:pos x="31" y="134"/>
                    </a:cxn>
                    <a:cxn ang="0">
                      <a:pos x="12" y="177"/>
                    </a:cxn>
                    <a:cxn ang="0">
                      <a:pos x="1" y="227"/>
                    </a:cxn>
                    <a:cxn ang="0">
                      <a:pos x="0" y="278"/>
                    </a:cxn>
                    <a:cxn ang="0">
                      <a:pos x="9" y="320"/>
                    </a:cxn>
                    <a:cxn ang="0">
                      <a:pos x="10" y="282"/>
                    </a:cxn>
                    <a:cxn ang="0">
                      <a:pos x="29" y="258"/>
                    </a:cxn>
                    <a:cxn ang="0">
                      <a:pos x="55" y="250"/>
                    </a:cxn>
                    <a:cxn ang="0">
                      <a:pos x="81" y="260"/>
                    </a:cxn>
                    <a:cxn ang="0">
                      <a:pos x="94" y="276"/>
                    </a:cxn>
                    <a:cxn ang="0">
                      <a:pos x="84" y="229"/>
                    </a:cxn>
                    <a:cxn ang="0">
                      <a:pos x="81" y="178"/>
                    </a:cxn>
                    <a:cxn ang="0">
                      <a:pos x="85" y="129"/>
                    </a:cxn>
                    <a:cxn ang="0">
                      <a:pos x="96" y="91"/>
                    </a:cxn>
                    <a:cxn ang="0">
                      <a:pos x="113" y="57"/>
                    </a:cxn>
                    <a:cxn ang="0">
                      <a:pos x="138" y="30"/>
                    </a:cxn>
                    <a:cxn ang="0">
                      <a:pos x="149" y="30"/>
                    </a:cxn>
                    <a:cxn ang="0">
                      <a:pos x="146" y="71"/>
                    </a:cxn>
                    <a:cxn ang="0">
                      <a:pos x="150" y="116"/>
                    </a:cxn>
                    <a:cxn ang="0">
                      <a:pos x="161" y="172"/>
                    </a:cxn>
                    <a:cxn ang="0">
                      <a:pos x="174" y="220"/>
                    </a:cxn>
                    <a:cxn ang="0">
                      <a:pos x="179" y="231"/>
                    </a:cxn>
                    <a:cxn ang="0">
                      <a:pos x="189" y="196"/>
                    </a:cxn>
                    <a:cxn ang="0">
                      <a:pos x="217" y="178"/>
                    </a:cxn>
                    <a:cxn ang="0">
                      <a:pos x="247" y="184"/>
                    </a:cxn>
                    <a:cxn ang="0">
                      <a:pos x="262" y="198"/>
                    </a:cxn>
                    <a:cxn ang="0">
                      <a:pos x="248" y="158"/>
                    </a:cxn>
                    <a:cxn ang="0">
                      <a:pos x="231" y="115"/>
                    </a:cxn>
                    <a:cxn ang="0">
                      <a:pos x="211" y="75"/>
                    </a:cxn>
                    <a:cxn ang="0">
                      <a:pos x="192" y="44"/>
                    </a:cxn>
                    <a:cxn ang="0">
                      <a:pos x="170" y="20"/>
                    </a:cxn>
                    <a:cxn ang="0">
                      <a:pos x="183" y="12"/>
                    </a:cxn>
                    <a:cxn ang="0">
                      <a:pos x="217" y="14"/>
                    </a:cxn>
                    <a:cxn ang="0">
                      <a:pos x="251" y="30"/>
                    </a:cxn>
                    <a:cxn ang="0">
                      <a:pos x="278" y="52"/>
                    </a:cxn>
                    <a:cxn ang="0">
                      <a:pos x="303" y="80"/>
                    </a:cxn>
                    <a:cxn ang="0">
                      <a:pos x="324" y="112"/>
                    </a:cxn>
                    <a:cxn ang="0">
                      <a:pos x="341" y="149"/>
                    </a:cxn>
                    <a:cxn ang="0">
                      <a:pos x="350" y="157"/>
                    </a:cxn>
                    <a:cxn ang="0">
                      <a:pos x="360" y="125"/>
                    </a:cxn>
                    <a:cxn ang="0">
                      <a:pos x="383" y="106"/>
                    </a:cxn>
                    <a:cxn ang="0">
                      <a:pos x="407" y="106"/>
                    </a:cxn>
                    <a:cxn ang="0">
                      <a:pos x="430" y="125"/>
                    </a:cxn>
                    <a:cxn ang="0">
                      <a:pos x="430" y="116"/>
                    </a:cxn>
                    <a:cxn ang="0">
                      <a:pos x="411" y="83"/>
                    </a:cxn>
                    <a:cxn ang="0">
                      <a:pos x="387" y="53"/>
                    </a:cxn>
                    <a:cxn ang="0">
                      <a:pos x="356" y="29"/>
                    </a:cxn>
                    <a:cxn ang="0">
                      <a:pos x="324" y="13"/>
                    </a:cxn>
                    <a:cxn ang="0">
                      <a:pos x="291" y="4"/>
                    </a:cxn>
                    <a:cxn ang="0">
                      <a:pos x="256" y="0"/>
                    </a:cxn>
                    <a:cxn ang="0">
                      <a:pos x="217" y="1"/>
                    </a:cxn>
                    <a:cxn ang="0">
                      <a:pos x="180" y="9"/>
                    </a:cxn>
                  </a:cxnLst>
                  <a:rect l="0" t="0" r="0" b="0"/>
                  <a:pathLst>
                    <a:path w="439" h="321">
                      <a:moveTo>
                        <a:pt x="172" y="12"/>
                      </a:moveTo>
                      <a:lnTo>
                        <a:pt x="162" y="16"/>
                      </a:lnTo>
                      <a:lnTo>
                        <a:pt x="157" y="17"/>
                      </a:lnTo>
                      <a:lnTo>
                        <a:pt x="152" y="20"/>
                      </a:lnTo>
                      <a:lnTo>
                        <a:pt x="146" y="22"/>
                      </a:lnTo>
                      <a:lnTo>
                        <a:pt x="138" y="26"/>
                      </a:lnTo>
                      <a:lnTo>
                        <a:pt x="132" y="30"/>
                      </a:lnTo>
                      <a:lnTo>
                        <a:pt x="126" y="33"/>
                      </a:lnTo>
                      <a:lnTo>
                        <a:pt x="119" y="38"/>
                      </a:lnTo>
                      <a:lnTo>
                        <a:pt x="113" y="43"/>
                      </a:lnTo>
                      <a:lnTo>
                        <a:pt x="107" y="47"/>
                      </a:lnTo>
                      <a:lnTo>
                        <a:pt x="101" y="52"/>
                      </a:lnTo>
                      <a:lnTo>
                        <a:pt x="94" y="57"/>
                      </a:lnTo>
                      <a:lnTo>
                        <a:pt x="88" y="61"/>
                      </a:lnTo>
                      <a:lnTo>
                        <a:pt x="83" y="67"/>
                      </a:lnTo>
                      <a:lnTo>
                        <a:pt x="77" y="72"/>
                      </a:lnTo>
                      <a:lnTo>
                        <a:pt x="72" y="79"/>
                      </a:lnTo>
                      <a:lnTo>
                        <a:pt x="66" y="84"/>
                      </a:lnTo>
                      <a:lnTo>
                        <a:pt x="61" y="90"/>
                      </a:lnTo>
                      <a:lnTo>
                        <a:pt x="57" y="96"/>
                      </a:lnTo>
                      <a:lnTo>
                        <a:pt x="51" y="103"/>
                      </a:lnTo>
                      <a:lnTo>
                        <a:pt x="46" y="110"/>
                      </a:lnTo>
                      <a:lnTo>
                        <a:pt x="41" y="118"/>
                      </a:lnTo>
                      <a:lnTo>
                        <a:pt x="36" y="126"/>
                      </a:lnTo>
                      <a:lnTo>
                        <a:pt x="31" y="134"/>
                      </a:lnTo>
                      <a:lnTo>
                        <a:pt x="27" y="141"/>
                      </a:lnTo>
                      <a:lnTo>
                        <a:pt x="23" y="150"/>
                      </a:lnTo>
                      <a:lnTo>
                        <a:pt x="18" y="160"/>
                      </a:lnTo>
                      <a:lnTo>
                        <a:pt x="15" y="169"/>
                      </a:lnTo>
                      <a:lnTo>
                        <a:pt x="12" y="177"/>
                      </a:lnTo>
                      <a:lnTo>
                        <a:pt x="9" y="186"/>
                      </a:lnTo>
                      <a:lnTo>
                        <a:pt x="6" y="196"/>
                      </a:lnTo>
                      <a:lnTo>
                        <a:pt x="4" y="207"/>
                      </a:lnTo>
                      <a:lnTo>
                        <a:pt x="3" y="216"/>
                      </a:lnTo>
                      <a:lnTo>
                        <a:pt x="1" y="227"/>
                      </a:lnTo>
                      <a:lnTo>
                        <a:pt x="0" y="239"/>
                      </a:lnTo>
                      <a:lnTo>
                        <a:pt x="0" y="250"/>
                      </a:lnTo>
                      <a:lnTo>
                        <a:pt x="0" y="260"/>
                      </a:lnTo>
                      <a:lnTo>
                        <a:pt x="0" y="270"/>
                      </a:lnTo>
                      <a:lnTo>
                        <a:pt x="0" y="278"/>
                      </a:lnTo>
                      <a:lnTo>
                        <a:pt x="1" y="286"/>
                      </a:lnTo>
                      <a:lnTo>
                        <a:pt x="3" y="294"/>
                      </a:lnTo>
                      <a:lnTo>
                        <a:pt x="4" y="302"/>
                      </a:lnTo>
                      <a:lnTo>
                        <a:pt x="6" y="310"/>
                      </a:lnTo>
                      <a:lnTo>
                        <a:pt x="9" y="320"/>
                      </a:lnTo>
                      <a:lnTo>
                        <a:pt x="7" y="310"/>
                      </a:lnTo>
                      <a:lnTo>
                        <a:pt x="7" y="302"/>
                      </a:lnTo>
                      <a:lnTo>
                        <a:pt x="7" y="295"/>
                      </a:lnTo>
                      <a:lnTo>
                        <a:pt x="9" y="289"/>
                      </a:lnTo>
                      <a:lnTo>
                        <a:pt x="10" y="282"/>
                      </a:lnTo>
                      <a:lnTo>
                        <a:pt x="13" y="276"/>
                      </a:lnTo>
                      <a:lnTo>
                        <a:pt x="16" y="271"/>
                      </a:lnTo>
                      <a:lnTo>
                        <a:pt x="21" y="264"/>
                      </a:lnTo>
                      <a:lnTo>
                        <a:pt x="25" y="260"/>
                      </a:lnTo>
                      <a:lnTo>
                        <a:pt x="29" y="258"/>
                      </a:lnTo>
                      <a:lnTo>
                        <a:pt x="33" y="255"/>
                      </a:lnTo>
                      <a:lnTo>
                        <a:pt x="39" y="252"/>
                      </a:lnTo>
                      <a:lnTo>
                        <a:pt x="45" y="251"/>
                      </a:lnTo>
                      <a:lnTo>
                        <a:pt x="50" y="250"/>
                      </a:lnTo>
                      <a:lnTo>
                        <a:pt x="55" y="250"/>
                      </a:lnTo>
                      <a:lnTo>
                        <a:pt x="60" y="251"/>
                      </a:lnTo>
                      <a:lnTo>
                        <a:pt x="66" y="252"/>
                      </a:lnTo>
                      <a:lnTo>
                        <a:pt x="72" y="255"/>
                      </a:lnTo>
                      <a:lnTo>
                        <a:pt x="75" y="258"/>
                      </a:lnTo>
                      <a:lnTo>
                        <a:pt x="81" y="260"/>
                      </a:lnTo>
                      <a:lnTo>
                        <a:pt x="85" y="266"/>
                      </a:lnTo>
                      <a:lnTo>
                        <a:pt x="89" y="271"/>
                      </a:lnTo>
                      <a:lnTo>
                        <a:pt x="93" y="278"/>
                      </a:lnTo>
                      <a:lnTo>
                        <a:pt x="96" y="285"/>
                      </a:lnTo>
                      <a:lnTo>
                        <a:pt x="94" y="276"/>
                      </a:lnTo>
                      <a:lnTo>
                        <a:pt x="92" y="268"/>
                      </a:lnTo>
                      <a:lnTo>
                        <a:pt x="89" y="259"/>
                      </a:lnTo>
                      <a:lnTo>
                        <a:pt x="87" y="248"/>
                      </a:lnTo>
                      <a:lnTo>
                        <a:pt x="86" y="239"/>
                      </a:lnTo>
                      <a:lnTo>
                        <a:pt x="84" y="229"/>
                      </a:lnTo>
                      <a:lnTo>
                        <a:pt x="83" y="220"/>
                      </a:lnTo>
                      <a:lnTo>
                        <a:pt x="82" y="211"/>
                      </a:lnTo>
                      <a:lnTo>
                        <a:pt x="81" y="200"/>
                      </a:lnTo>
                      <a:lnTo>
                        <a:pt x="81" y="189"/>
                      </a:lnTo>
                      <a:lnTo>
                        <a:pt x="81" y="178"/>
                      </a:lnTo>
                      <a:lnTo>
                        <a:pt x="81" y="166"/>
                      </a:lnTo>
                      <a:lnTo>
                        <a:pt x="82" y="155"/>
                      </a:lnTo>
                      <a:lnTo>
                        <a:pt x="83" y="147"/>
                      </a:lnTo>
                      <a:lnTo>
                        <a:pt x="84" y="138"/>
                      </a:lnTo>
                      <a:lnTo>
                        <a:pt x="85" y="129"/>
                      </a:lnTo>
                      <a:lnTo>
                        <a:pt x="87" y="119"/>
                      </a:lnTo>
                      <a:lnTo>
                        <a:pt x="90" y="111"/>
                      </a:lnTo>
                      <a:lnTo>
                        <a:pt x="92" y="103"/>
                      </a:lnTo>
                      <a:lnTo>
                        <a:pt x="93" y="96"/>
                      </a:lnTo>
                      <a:lnTo>
                        <a:pt x="96" y="91"/>
                      </a:lnTo>
                      <a:lnTo>
                        <a:pt x="99" y="86"/>
                      </a:lnTo>
                      <a:lnTo>
                        <a:pt x="102" y="77"/>
                      </a:lnTo>
                      <a:lnTo>
                        <a:pt x="105" y="69"/>
                      </a:lnTo>
                      <a:lnTo>
                        <a:pt x="109" y="63"/>
                      </a:lnTo>
                      <a:lnTo>
                        <a:pt x="113" y="57"/>
                      </a:lnTo>
                      <a:lnTo>
                        <a:pt x="117" y="52"/>
                      </a:lnTo>
                      <a:lnTo>
                        <a:pt x="123" y="45"/>
                      </a:lnTo>
                      <a:lnTo>
                        <a:pt x="127" y="40"/>
                      </a:lnTo>
                      <a:lnTo>
                        <a:pt x="132" y="34"/>
                      </a:lnTo>
                      <a:lnTo>
                        <a:pt x="138" y="30"/>
                      </a:lnTo>
                      <a:lnTo>
                        <a:pt x="144" y="26"/>
                      </a:lnTo>
                      <a:lnTo>
                        <a:pt x="150" y="22"/>
                      </a:lnTo>
                      <a:lnTo>
                        <a:pt x="154" y="21"/>
                      </a:lnTo>
                      <a:lnTo>
                        <a:pt x="151" y="25"/>
                      </a:lnTo>
                      <a:lnTo>
                        <a:pt x="149" y="30"/>
                      </a:lnTo>
                      <a:lnTo>
                        <a:pt x="147" y="38"/>
                      </a:lnTo>
                      <a:lnTo>
                        <a:pt x="147" y="47"/>
                      </a:lnTo>
                      <a:lnTo>
                        <a:pt x="146" y="53"/>
                      </a:lnTo>
                      <a:lnTo>
                        <a:pt x="146" y="63"/>
                      </a:lnTo>
                      <a:lnTo>
                        <a:pt x="146" y="71"/>
                      </a:lnTo>
                      <a:lnTo>
                        <a:pt x="146" y="77"/>
                      </a:lnTo>
                      <a:lnTo>
                        <a:pt x="147" y="87"/>
                      </a:lnTo>
                      <a:lnTo>
                        <a:pt x="147" y="98"/>
                      </a:lnTo>
                      <a:lnTo>
                        <a:pt x="149" y="107"/>
                      </a:lnTo>
                      <a:lnTo>
                        <a:pt x="150" y="116"/>
                      </a:lnTo>
                      <a:lnTo>
                        <a:pt x="152" y="129"/>
                      </a:lnTo>
                      <a:lnTo>
                        <a:pt x="154" y="139"/>
                      </a:lnTo>
                      <a:lnTo>
                        <a:pt x="156" y="151"/>
                      </a:lnTo>
                      <a:lnTo>
                        <a:pt x="159" y="162"/>
                      </a:lnTo>
                      <a:lnTo>
                        <a:pt x="161" y="172"/>
                      </a:lnTo>
                      <a:lnTo>
                        <a:pt x="163" y="181"/>
                      </a:lnTo>
                      <a:lnTo>
                        <a:pt x="165" y="190"/>
                      </a:lnTo>
                      <a:lnTo>
                        <a:pt x="168" y="200"/>
                      </a:lnTo>
                      <a:lnTo>
                        <a:pt x="171" y="209"/>
                      </a:lnTo>
                      <a:lnTo>
                        <a:pt x="174" y="220"/>
                      </a:lnTo>
                      <a:lnTo>
                        <a:pt x="176" y="229"/>
                      </a:lnTo>
                      <a:lnTo>
                        <a:pt x="178" y="237"/>
                      </a:lnTo>
                      <a:lnTo>
                        <a:pt x="181" y="248"/>
                      </a:lnTo>
                      <a:lnTo>
                        <a:pt x="180" y="240"/>
                      </a:lnTo>
                      <a:lnTo>
                        <a:pt x="179" y="231"/>
                      </a:lnTo>
                      <a:lnTo>
                        <a:pt x="180" y="223"/>
                      </a:lnTo>
                      <a:lnTo>
                        <a:pt x="180" y="216"/>
                      </a:lnTo>
                      <a:lnTo>
                        <a:pt x="183" y="209"/>
                      </a:lnTo>
                      <a:lnTo>
                        <a:pt x="186" y="203"/>
                      </a:lnTo>
                      <a:lnTo>
                        <a:pt x="189" y="196"/>
                      </a:lnTo>
                      <a:lnTo>
                        <a:pt x="193" y="190"/>
                      </a:lnTo>
                      <a:lnTo>
                        <a:pt x="198" y="186"/>
                      </a:lnTo>
                      <a:lnTo>
                        <a:pt x="204" y="182"/>
                      </a:lnTo>
                      <a:lnTo>
                        <a:pt x="210" y="178"/>
                      </a:lnTo>
                      <a:lnTo>
                        <a:pt x="217" y="178"/>
                      </a:lnTo>
                      <a:lnTo>
                        <a:pt x="223" y="177"/>
                      </a:lnTo>
                      <a:lnTo>
                        <a:pt x="230" y="177"/>
                      </a:lnTo>
                      <a:lnTo>
                        <a:pt x="236" y="178"/>
                      </a:lnTo>
                      <a:lnTo>
                        <a:pt x="243" y="181"/>
                      </a:lnTo>
                      <a:lnTo>
                        <a:pt x="247" y="184"/>
                      </a:lnTo>
                      <a:lnTo>
                        <a:pt x="252" y="188"/>
                      </a:lnTo>
                      <a:lnTo>
                        <a:pt x="256" y="193"/>
                      </a:lnTo>
                      <a:lnTo>
                        <a:pt x="261" y="198"/>
                      </a:lnTo>
                      <a:lnTo>
                        <a:pt x="267" y="212"/>
                      </a:lnTo>
                      <a:lnTo>
                        <a:pt x="262" y="198"/>
                      </a:lnTo>
                      <a:lnTo>
                        <a:pt x="259" y="190"/>
                      </a:lnTo>
                      <a:lnTo>
                        <a:pt x="257" y="184"/>
                      </a:lnTo>
                      <a:lnTo>
                        <a:pt x="255" y="176"/>
                      </a:lnTo>
                      <a:lnTo>
                        <a:pt x="252" y="168"/>
                      </a:lnTo>
                      <a:lnTo>
                        <a:pt x="248" y="158"/>
                      </a:lnTo>
                      <a:lnTo>
                        <a:pt x="244" y="149"/>
                      </a:lnTo>
                      <a:lnTo>
                        <a:pt x="241" y="139"/>
                      </a:lnTo>
                      <a:lnTo>
                        <a:pt x="238" y="131"/>
                      </a:lnTo>
                      <a:lnTo>
                        <a:pt x="234" y="123"/>
                      </a:lnTo>
                      <a:lnTo>
                        <a:pt x="231" y="115"/>
                      </a:lnTo>
                      <a:lnTo>
                        <a:pt x="227" y="106"/>
                      </a:lnTo>
                      <a:lnTo>
                        <a:pt x="222" y="98"/>
                      </a:lnTo>
                      <a:lnTo>
                        <a:pt x="219" y="90"/>
                      </a:lnTo>
                      <a:lnTo>
                        <a:pt x="215" y="83"/>
                      </a:lnTo>
                      <a:lnTo>
                        <a:pt x="211" y="75"/>
                      </a:lnTo>
                      <a:lnTo>
                        <a:pt x="207" y="68"/>
                      </a:lnTo>
                      <a:lnTo>
                        <a:pt x="204" y="61"/>
                      </a:lnTo>
                      <a:lnTo>
                        <a:pt x="201" y="55"/>
                      </a:lnTo>
                      <a:lnTo>
                        <a:pt x="196" y="49"/>
                      </a:lnTo>
                      <a:lnTo>
                        <a:pt x="192" y="44"/>
                      </a:lnTo>
                      <a:lnTo>
                        <a:pt x="188" y="37"/>
                      </a:lnTo>
                      <a:lnTo>
                        <a:pt x="184" y="32"/>
                      </a:lnTo>
                      <a:lnTo>
                        <a:pt x="180" y="28"/>
                      </a:lnTo>
                      <a:lnTo>
                        <a:pt x="175" y="24"/>
                      </a:lnTo>
                      <a:lnTo>
                        <a:pt x="170" y="20"/>
                      </a:lnTo>
                      <a:lnTo>
                        <a:pt x="165" y="18"/>
                      </a:lnTo>
                      <a:lnTo>
                        <a:pt x="161" y="17"/>
                      </a:lnTo>
                      <a:lnTo>
                        <a:pt x="169" y="14"/>
                      </a:lnTo>
                      <a:lnTo>
                        <a:pt x="176" y="13"/>
                      </a:lnTo>
                      <a:lnTo>
                        <a:pt x="183" y="12"/>
                      </a:lnTo>
                      <a:lnTo>
                        <a:pt x="190" y="12"/>
                      </a:lnTo>
                      <a:lnTo>
                        <a:pt x="198" y="12"/>
                      </a:lnTo>
                      <a:lnTo>
                        <a:pt x="205" y="12"/>
                      </a:lnTo>
                      <a:lnTo>
                        <a:pt x="211" y="13"/>
                      </a:lnTo>
                      <a:lnTo>
                        <a:pt x="217" y="14"/>
                      </a:lnTo>
                      <a:lnTo>
                        <a:pt x="224" y="17"/>
                      </a:lnTo>
                      <a:lnTo>
                        <a:pt x="231" y="20"/>
                      </a:lnTo>
                      <a:lnTo>
                        <a:pt x="238" y="24"/>
                      </a:lnTo>
                      <a:lnTo>
                        <a:pt x="245" y="26"/>
                      </a:lnTo>
                      <a:lnTo>
                        <a:pt x="251" y="30"/>
                      </a:lnTo>
                      <a:lnTo>
                        <a:pt x="256" y="33"/>
                      </a:lnTo>
                      <a:lnTo>
                        <a:pt x="261" y="37"/>
                      </a:lnTo>
                      <a:lnTo>
                        <a:pt x="267" y="43"/>
                      </a:lnTo>
                      <a:lnTo>
                        <a:pt x="273" y="47"/>
                      </a:lnTo>
                      <a:lnTo>
                        <a:pt x="278" y="52"/>
                      </a:lnTo>
                      <a:lnTo>
                        <a:pt x="284" y="57"/>
                      </a:lnTo>
                      <a:lnTo>
                        <a:pt x="289" y="63"/>
                      </a:lnTo>
                      <a:lnTo>
                        <a:pt x="294" y="68"/>
                      </a:lnTo>
                      <a:lnTo>
                        <a:pt x="298" y="73"/>
                      </a:lnTo>
                      <a:lnTo>
                        <a:pt x="303" y="80"/>
                      </a:lnTo>
                      <a:lnTo>
                        <a:pt x="308" y="87"/>
                      </a:lnTo>
                      <a:lnTo>
                        <a:pt x="312" y="92"/>
                      </a:lnTo>
                      <a:lnTo>
                        <a:pt x="315" y="99"/>
                      </a:lnTo>
                      <a:lnTo>
                        <a:pt x="320" y="106"/>
                      </a:lnTo>
                      <a:lnTo>
                        <a:pt x="324" y="112"/>
                      </a:lnTo>
                      <a:lnTo>
                        <a:pt x="327" y="119"/>
                      </a:lnTo>
                      <a:lnTo>
                        <a:pt x="331" y="126"/>
                      </a:lnTo>
                      <a:lnTo>
                        <a:pt x="335" y="134"/>
                      </a:lnTo>
                      <a:lnTo>
                        <a:pt x="338" y="141"/>
                      </a:lnTo>
                      <a:lnTo>
                        <a:pt x="341" y="149"/>
                      </a:lnTo>
                      <a:lnTo>
                        <a:pt x="345" y="157"/>
                      </a:lnTo>
                      <a:lnTo>
                        <a:pt x="348" y="165"/>
                      </a:lnTo>
                      <a:lnTo>
                        <a:pt x="351" y="176"/>
                      </a:lnTo>
                      <a:lnTo>
                        <a:pt x="350" y="164"/>
                      </a:lnTo>
                      <a:lnTo>
                        <a:pt x="350" y="157"/>
                      </a:lnTo>
                      <a:lnTo>
                        <a:pt x="350" y="149"/>
                      </a:lnTo>
                      <a:lnTo>
                        <a:pt x="351" y="142"/>
                      </a:lnTo>
                      <a:lnTo>
                        <a:pt x="354" y="135"/>
                      </a:lnTo>
                      <a:lnTo>
                        <a:pt x="356" y="130"/>
                      </a:lnTo>
                      <a:lnTo>
                        <a:pt x="360" y="125"/>
                      </a:lnTo>
                      <a:lnTo>
                        <a:pt x="364" y="119"/>
                      </a:lnTo>
                      <a:lnTo>
                        <a:pt x="369" y="114"/>
                      </a:lnTo>
                      <a:lnTo>
                        <a:pt x="374" y="111"/>
                      </a:lnTo>
                      <a:lnTo>
                        <a:pt x="378" y="108"/>
                      </a:lnTo>
                      <a:lnTo>
                        <a:pt x="383" y="106"/>
                      </a:lnTo>
                      <a:lnTo>
                        <a:pt x="388" y="104"/>
                      </a:lnTo>
                      <a:lnTo>
                        <a:pt x="393" y="103"/>
                      </a:lnTo>
                      <a:lnTo>
                        <a:pt x="398" y="103"/>
                      </a:lnTo>
                      <a:lnTo>
                        <a:pt x="402" y="104"/>
                      </a:lnTo>
                      <a:lnTo>
                        <a:pt x="407" y="106"/>
                      </a:lnTo>
                      <a:lnTo>
                        <a:pt x="412" y="108"/>
                      </a:lnTo>
                      <a:lnTo>
                        <a:pt x="417" y="111"/>
                      </a:lnTo>
                      <a:lnTo>
                        <a:pt x="422" y="114"/>
                      </a:lnTo>
                      <a:lnTo>
                        <a:pt x="426" y="119"/>
                      </a:lnTo>
                      <a:lnTo>
                        <a:pt x="430" y="125"/>
                      </a:lnTo>
                      <a:lnTo>
                        <a:pt x="434" y="130"/>
                      </a:lnTo>
                      <a:lnTo>
                        <a:pt x="438" y="137"/>
                      </a:lnTo>
                      <a:lnTo>
                        <a:pt x="435" y="129"/>
                      </a:lnTo>
                      <a:lnTo>
                        <a:pt x="432" y="123"/>
                      </a:lnTo>
                      <a:lnTo>
                        <a:pt x="430" y="116"/>
                      </a:lnTo>
                      <a:lnTo>
                        <a:pt x="427" y="110"/>
                      </a:lnTo>
                      <a:lnTo>
                        <a:pt x="423" y="103"/>
                      </a:lnTo>
                      <a:lnTo>
                        <a:pt x="420" y="95"/>
                      </a:lnTo>
                      <a:lnTo>
                        <a:pt x="415" y="88"/>
                      </a:lnTo>
                      <a:lnTo>
                        <a:pt x="411" y="83"/>
                      </a:lnTo>
                      <a:lnTo>
                        <a:pt x="407" y="76"/>
                      </a:lnTo>
                      <a:lnTo>
                        <a:pt x="402" y="69"/>
                      </a:lnTo>
                      <a:lnTo>
                        <a:pt x="396" y="64"/>
                      </a:lnTo>
                      <a:lnTo>
                        <a:pt x="392" y="59"/>
                      </a:lnTo>
                      <a:lnTo>
                        <a:pt x="387" y="53"/>
                      </a:lnTo>
                      <a:lnTo>
                        <a:pt x="381" y="48"/>
                      </a:lnTo>
                      <a:lnTo>
                        <a:pt x="375" y="43"/>
                      </a:lnTo>
                      <a:lnTo>
                        <a:pt x="369" y="38"/>
                      </a:lnTo>
                      <a:lnTo>
                        <a:pt x="362" y="33"/>
                      </a:lnTo>
                      <a:lnTo>
                        <a:pt x="356" y="29"/>
                      </a:lnTo>
                      <a:lnTo>
                        <a:pt x="350" y="26"/>
                      </a:lnTo>
                      <a:lnTo>
                        <a:pt x="343" y="22"/>
                      </a:lnTo>
                      <a:lnTo>
                        <a:pt x="337" y="20"/>
                      </a:lnTo>
                      <a:lnTo>
                        <a:pt x="330" y="16"/>
                      </a:lnTo>
                      <a:lnTo>
                        <a:pt x="324" y="13"/>
                      </a:lnTo>
                      <a:lnTo>
                        <a:pt x="317" y="10"/>
                      </a:lnTo>
                      <a:lnTo>
                        <a:pt x="310" y="9"/>
                      </a:lnTo>
                      <a:lnTo>
                        <a:pt x="304" y="6"/>
                      </a:lnTo>
                      <a:lnTo>
                        <a:pt x="297" y="5"/>
                      </a:lnTo>
                      <a:lnTo>
                        <a:pt x="291" y="4"/>
                      </a:lnTo>
                      <a:lnTo>
                        <a:pt x="285" y="2"/>
                      </a:lnTo>
                      <a:lnTo>
                        <a:pt x="279" y="1"/>
                      </a:lnTo>
                      <a:lnTo>
                        <a:pt x="270" y="0"/>
                      </a:lnTo>
                      <a:lnTo>
                        <a:pt x="263" y="0"/>
                      </a:lnTo>
                      <a:lnTo>
                        <a:pt x="256" y="0"/>
                      </a:lnTo>
                      <a:lnTo>
                        <a:pt x="249" y="0"/>
                      </a:lnTo>
                      <a:lnTo>
                        <a:pt x="240" y="0"/>
                      </a:lnTo>
                      <a:lnTo>
                        <a:pt x="232" y="0"/>
                      </a:lnTo>
                      <a:lnTo>
                        <a:pt x="225" y="0"/>
                      </a:lnTo>
                      <a:lnTo>
                        <a:pt x="217" y="1"/>
                      </a:lnTo>
                      <a:lnTo>
                        <a:pt x="209" y="2"/>
                      </a:lnTo>
                      <a:lnTo>
                        <a:pt x="203" y="4"/>
                      </a:lnTo>
                      <a:lnTo>
                        <a:pt x="196" y="5"/>
                      </a:lnTo>
                      <a:lnTo>
                        <a:pt x="189" y="8"/>
                      </a:lnTo>
                      <a:lnTo>
                        <a:pt x="180" y="9"/>
                      </a:lnTo>
                      <a:lnTo>
                        <a:pt x="172" y="12"/>
                      </a:lnTo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7413" name="Group 38"/>
          <p:cNvGrpSpPr/>
          <p:nvPr/>
        </p:nvGrpSpPr>
        <p:grpSpPr>
          <a:xfrm>
            <a:off x="457200" y="762000"/>
            <a:ext cx="1055688" cy="815975"/>
            <a:chOff x="20" y="0"/>
            <a:chExt cx="665" cy="514"/>
          </a:xfrm>
        </p:grpSpPr>
        <p:sp>
          <p:nvSpPr>
            <p:cNvPr id="2087" name="Oval 39"/>
            <p:cNvSpPr>
              <a:spLocks noChangeArrowheads="1"/>
            </p:cNvSpPr>
            <p:nvPr/>
          </p:nvSpPr>
          <p:spPr bwMode="ltGray">
            <a:xfrm>
              <a:off x="90" y="0"/>
              <a:ext cx="528" cy="49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7019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5" name="Freeform 40"/>
            <p:cNvSpPr/>
            <p:nvPr/>
          </p:nvSpPr>
          <p:spPr>
            <a:xfrm>
              <a:off x="20" y="213"/>
              <a:ext cx="246" cy="94"/>
            </a:xfrm>
            <a:custGeom>
              <a:avLst/>
              <a:gdLst/>
              <a:ahLst/>
              <a:cxnLst>
                <a:cxn ang="0">
                  <a:pos x="7" y="52"/>
                </a:cxn>
                <a:cxn ang="0">
                  <a:pos x="22" y="48"/>
                </a:cxn>
                <a:cxn ang="0">
                  <a:pos x="38" y="48"/>
                </a:cxn>
                <a:cxn ang="0">
                  <a:pos x="53" y="50"/>
                </a:cxn>
                <a:cxn ang="0">
                  <a:pos x="69" y="54"/>
                </a:cxn>
                <a:cxn ang="0">
                  <a:pos x="84" y="59"/>
                </a:cxn>
                <a:cxn ang="0">
                  <a:pos x="99" y="65"/>
                </a:cxn>
                <a:cxn ang="0">
                  <a:pos x="113" y="72"/>
                </a:cxn>
                <a:cxn ang="0">
                  <a:pos x="124" y="66"/>
                </a:cxn>
                <a:cxn ang="0">
                  <a:pos x="136" y="48"/>
                </a:cxn>
                <a:cxn ang="0">
                  <a:pos x="150" y="35"/>
                </a:cxn>
                <a:cxn ang="0">
                  <a:pos x="166" y="24"/>
                </a:cxn>
                <a:cxn ang="0">
                  <a:pos x="183" y="16"/>
                </a:cxn>
                <a:cxn ang="0">
                  <a:pos x="201" y="9"/>
                </a:cxn>
                <a:cxn ang="0">
                  <a:pos x="219" y="5"/>
                </a:cxn>
                <a:cxn ang="0">
                  <a:pos x="237" y="1"/>
                </a:cxn>
                <a:cxn ang="0">
                  <a:pos x="237" y="3"/>
                </a:cxn>
                <a:cxn ang="0">
                  <a:pos x="222" y="11"/>
                </a:cxn>
                <a:cxn ang="0">
                  <a:pos x="207" y="19"/>
                </a:cxn>
                <a:cxn ang="0">
                  <a:pos x="191" y="28"/>
                </a:cxn>
                <a:cxn ang="0">
                  <a:pos x="177" y="39"/>
                </a:cxn>
                <a:cxn ang="0">
                  <a:pos x="163" y="51"/>
                </a:cxn>
                <a:cxn ang="0">
                  <a:pos x="152" y="64"/>
                </a:cxn>
                <a:cxn ang="0">
                  <a:pos x="142" y="79"/>
                </a:cxn>
                <a:cxn ang="0">
                  <a:pos x="135" y="90"/>
                </a:cxn>
                <a:cxn ang="0">
                  <a:pos x="130" y="93"/>
                </a:cxn>
                <a:cxn ang="0">
                  <a:pos x="123" y="90"/>
                </a:cxn>
                <a:cxn ang="0">
                  <a:pos x="116" y="87"/>
                </a:cxn>
                <a:cxn ang="0">
                  <a:pos x="107" y="84"/>
                </a:cxn>
                <a:cxn ang="0">
                  <a:pos x="93" y="78"/>
                </a:cxn>
                <a:cxn ang="0">
                  <a:pos x="79" y="71"/>
                </a:cxn>
                <a:cxn ang="0">
                  <a:pos x="63" y="64"/>
                </a:cxn>
                <a:cxn ang="0">
                  <a:pos x="47" y="58"/>
                </a:cxn>
                <a:cxn ang="0">
                  <a:pos x="31" y="54"/>
                </a:cxn>
                <a:cxn ang="0">
                  <a:pos x="17" y="52"/>
                </a:cxn>
                <a:cxn ang="0">
                  <a:pos x="5" y="53"/>
                </a:cxn>
              </a:cxnLst>
              <a:rect l="0" t="0" r="0" b="0"/>
              <a:pathLst>
                <a:path w="246" h="94">
                  <a:moveTo>
                    <a:pt x="0" y="55"/>
                  </a:moveTo>
                  <a:lnTo>
                    <a:pt x="7" y="52"/>
                  </a:lnTo>
                  <a:lnTo>
                    <a:pt x="14" y="50"/>
                  </a:lnTo>
                  <a:lnTo>
                    <a:pt x="22" y="48"/>
                  </a:lnTo>
                  <a:lnTo>
                    <a:pt x="30" y="48"/>
                  </a:lnTo>
                  <a:lnTo>
                    <a:pt x="38" y="48"/>
                  </a:lnTo>
                  <a:lnTo>
                    <a:pt x="45" y="48"/>
                  </a:lnTo>
                  <a:lnTo>
                    <a:pt x="53" y="50"/>
                  </a:lnTo>
                  <a:lnTo>
                    <a:pt x="61" y="51"/>
                  </a:lnTo>
                  <a:lnTo>
                    <a:pt x="69" y="54"/>
                  </a:lnTo>
                  <a:lnTo>
                    <a:pt x="76" y="56"/>
                  </a:lnTo>
                  <a:lnTo>
                    <a:pt x="84" y="59"/>
                  </a:lnTo>
                  <a:lnTo>
                    <a:pt x="92" y="62"/>
                  </a:lnTo>
                  <a:lnTo>
                    <a:pt x="99" y="65"/>
                  </a:lnTo>
                  <a:lnTo>
                    <a:pt x="106" y="68"/>
                  </a:lnTo>
                  <a:lnTo>
                    <a:pt x="113" y="72"/>
                  </a:lnTo>
                  <a:lnTo>
                    <a:pt x="119" y="75"/>
                  </a:lnTo>
                  <a:lnTo>
                    <a:pt x="124" y="66"/>
                  </a:lnTo>
                  <a:lnTo>
                    <a:pt x="130" y="56"/>
                  </a:lnTo>
                  <a:lnTo>
                    <a:pt x="136" y="48"/>
                  </a:lnTo>
                  <a:lnTo>
                    <a:pt x="143" y="42"/>
                  </a:lnTo>
                  <a:lnTo>
                    <a:pt x="150" y="35"/>
                  </a:lnTo>
                  <a:lnTo>
                    <a:pt x="158" y="29"/>
                  </a:lnTo>
                  <a:lnTo>
                    <a:pt x="166" y="24"/>
                  </a:lnTo>
                  <a:lnTo>
                    <a:pt x="175" y="20"/>
                  </a:lnTo>
                  <a:lnTo>
                    <a:pt x="183" y="16"/>
                  </a:lnTo>
                  <a:lnTo>
                    <a:pt x="193" y="13"/>
                  </a:lnTo>
                  <a:lnTo>
                    <a:pt x="201" y="9"/>
                  </a:lnTo>
                  <a:lnTo>
                    <a:pt x="210" y="7"/>
                  </a:lnTo>
                  <a:lnTo>
                    <a:pt x="219" y="5"/>
                  </a:lnTo>
                  <a:lnTo>
                    <a:pt x="228" y="3"/>
                  </a:lnTo>
                  <a:lnTo>
                    <a:pt x="237" y="1"/>
                  </a:lnTo>
                  <a:lnTo>
                    <a:pt x="245" y="0"/>
                  </a:lnTo>
                  <a:lnTo>
                    <a:pt x="237" y="3"/>
                  </a:lnTo>
                  <a:lnTo>
                    <a:pt x="230" y="7"/>
                  </a:lnTo>
                  <a:lnTo>
                    <a:pt x="222" y="11"/>
                  </a:lnTo>
                  <a:lnTo>
                    <a:pt x="214" y="15"/>
                  </a:lnTo>
                  <a:lnTo>
                    <a:pt x="207" y="19"/>
                  </a:lnTo>
                  <a:lnTo>
                    <a:pt x="199" y="24"/>
                  </a:lnTo>
                  <a:lnTo>
                    <a:pt x="191" y="28"/>
                  </a:lnTo>
                  <a:lnTo>
                    <a:pt x="185" y="33"/>
                  </a:lnTo>
                  <a:lnTo>
                    <a:pt x="177" y="39"/>
                  </a:lnTo>
                  <a:lnTo>
                    <a:pt x="170" y="44"/>
                  </a:lnTo>
                  <a:lnTo>
                    <a:pt x="163" y="51"/>
                  </a:lnTo>
                  <a:lnTo>
                    <a:pt x="158" y="57"/>
                  </a:lnTo>
                  <a:lnTo>
                    <a:pt x="152" y="64"/>
                  </a:lnTo>
                  <a:lnTo>
                    <a:pt x="146" y="71"/>
                  </a:lnTo>
                  <a:lnTo>
                    <a:pt x="142" y="79"/>
                  </a:lnTo>
                  <a:lnTo>
                    <a:pt x="138" y="87"/>
                  </a:lnTo>
                  <a:lnTo>
                    <a:pt x="135" y="90"/>
                  </a:lnTo>
                  <a:lnTo>
                    <a:pt x="133" y="92"/>
                  </a:lnTo>
                  <a:lnTo>
                    <a:pt x="130" y="93"/>
                  </a:lnTo>
                  <a:lnTo>
                    <a:pt x="127" y="91"/>
                  </a:lnTo>
                  <a:lnTo>
                    <a:pt x="123" y="90"/>
                  </a:lnTo>
                  <a:lnTo>
                    <a:pt x="120" y="89"/>
                  </a:lnTo>
                  <a:lnTo>
                    <a:pt x="116" y="87"/>
                  </a:lnTo>
                  <a:lnTo>
                    <a:pt x="113" y="86"/>
                  </a:lnTo>
                  <a:lnTo>
                    <a:pt x="107" y="84"/>
                  </a:lnTo>
                  <a:lnTo>
                    <a:pt x="101" y="80"/>
                  </a:lnTo>
                  <a:lnTo>
                    <a:pt x="93" y="78"/>
                  </a:lnTo>
                  <a:lnTo>
                    <a:pt x="87" y="74"/>
                  </a:lnTo>
                  <a:lnTo>
                    <a:pt x="79" y="71"/>
                  </a:lnTo>
                  <a:lnTo>
                    <a:pt x="71" y="67"/>
                  </a:lnTo>
                  <a:lnTo>
                    <a:pt x="63" y="64"/>
                  </a:lnTo>
                  <a:lnTo>
                    <a:pt x="55" y="61"/>
                  </a:lnTo>
                  <a:lnTo>
                    <a:pt x="47" y="58"/>
                  </a:lnTo>
                  <a:lnTo>
                    <a:pt x="39" y="55"/>
                  </a:lnTo>
                  <a:lnTo>
                    <a:pt x="31" y="54"/>
                  </a:lnTo>
                  <a:lnTo>
                    <a:pt x="24" y="52"/>
                  </a:lnTo>
                  <a:lnTo>
                    <a:pt x="17" y="52"/>
                  </a:lnTo>
                  <a:lnTo>
                    <a:pt x="10" y="52"/>
                  </a:lnTo>
                  <a:lnTo>
                    <a:pt x="5" y="53"/>
                  </a:lnTo>
                  <a:lnTo>
                    <a:pt x="0" y="55"/>
                  </a:lnTo>
                </a:path>
              </a:pathLst>
            </a:custGeom>
            <a:solidFill>
              <a:schemeClr val="tx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Freeform 41"/>
            <p:cNvSpPr/>
            <p:nvPr/>
          </p:nvSpPr>
          <p:spPr>
            <a:xfrm>
              <a:off x="390" y="402"/>
              <a:ext cx="295" cy="112"/>
            </a:xfrm>
            <a:custGeom>
              <a:avLst/>
              <a:gdLst/>
              <a:ahLst/>
              <a:cxnLst>
                <a:cxn ang="0">
                  <a:pos x="8" y="62"/>
                </a:cxn>
                <a:cxn ang="0">
                  <a:pos x="26" y="57"/>
                </a:cxn>
                <a:cxn ang="0">
                  <a:pos x="45" y="57"/>
                </a:cxn>
                <a:cxn ang="0">
                  <a:pos x="63" y="59"/>
                </a:cxn>
                <a:cxn ang="0">
                  <a:pos x="82" y="64"/>
                </a:cxn>
                <a:cxn ang="0">
                  <a:pos x="100" y="70"/>
                </a:cxn>
                <a:cxn ang="0">
                  <a:pos x="118" y="77"/>
                </a:cxn>
                <a:cxn ang="0">
                  <a:pos x="135" y="85"/>
                </a:cxn>
                <a:cxn ang="0">
                  <a:pos x="148" y="78"/>
                </a:cxn>
                <a:cxn ang="0">
                  <a:pos x="163" y="57"/>
                </a:cxn>
                <a:cxn ang="0">
                  <a:pos x="180" y="41"/>
                </a:cxn>
                <a:cxn ang="0">
                  <a:pos x="199" y="28"/>
                </a:cxn>
                <a:cxn ang="0">
                  <a:pos x="219" y="19"/>
                </a:cxn>
                <a:cxn ang="0">
                  <a:pos x="241" y="10"/>
                </a:cxn>
                <a:cxn ang="0">
                  <a:pos x="262" y="5"/>
                </a:cxn>
                <a:cxn ang="0">
                  <a:pos x="284" y="1"/>
                </a:cxn>
                <a:cxn ang="0">
                  <a:pos x="284" y="3"/>
                </a:cxn>
                <a:cxn ang="0">
                  <a:pos x="266" y="13"/>
                </a:cxn>
                <a:cxn ang="0">
                  <a:pos x="248" y="22"/>
                </a:cxn>
                <a:cxn ang="0">
                  <a:pos x="229" y="33"/>
                </a:cxn>
                <a:cxn ang="0">
                  <a:pos x="212" y="46"/>
                </a:cxn>
                <a:cxn ang="0">
                  <a:pos x="195" y="60"/>
                </a:cxn>
                <a:cxn ang="0">
                  <a:pos x="182" y="76"/>
                </a:cxn>
                <a:cxn ang="0">
                  <a:pos x="170" y="94"/>
                </a:cxn>
                <a:cxn ang="0">
                  <a:pos x="162" y="107"/>
                </a:cxn>
                <a:cxn ang="0">
                  <a:pos x="156" y="111"/>
                </a:cxn>
                <a:cxn ang="0">
                  <a:pos x="147" y="107"/>
                </a:cxn>
                <a:cxn ang="0">
                  <a:pos x="139" y="103"/>
                </a:cxn>
                <a:cxn ang="0">
                  <a:pos x="128" y="100"/>
                </a:cxn>
                <a:cxn ang="0">
                  <a:pos x="111" y="93"/>
                </a:cxn>
                <a:cxn ang="0">
                  <a:pos x="94" y="84"/>
                </a:cxn>
                <a:cxn ang="0">
                  <a:pos x="75" y="76"/>
                </a:cxn>
                <a:cxn ang="0">
                  <a:pos x="56" y="69"/>
                </a:cxn>
                <a:cxn ang="0">
                  <a:pos x="37" y="64"/>
                </a:cxn>
                <a:cxn ang="0">
                  <a:pos x="20" y="62"/>
                </a:cxn>
                <a:cxn ang="0">
                  <a:pos x="6" y="63"/>
                </a:cxn>
              </a:cxnLst>
              <a:rect l="0" t="0" r="0" b="0"/>
              <a:pathLst>
                <a:path w="295" h="112">
                  <a:moveTo>
                    <a:pt x="0" y="65"/>
                  </a:moveTo>
                  <a:lnTo>
                    <a:pt x="8" y="62"/>
                  </a:lnTo>
                  <a:lnTo>
                    <a:pt x="16" y="59"/>
                  </a:lnTo>
                  <a:lnTo>
                    <a:pt x="26" y="57"/>
                  </a:lnTo>
                  <a:lnTo>
                    <a:pt x="36" y="57"/>
                  </a:lnTo>
                  <a:lnTo>
                    <a:pt x="45" y="57"/>
                  </a:lnTo>
                  <a:lnTo>
                    <a:pt x="54" y="57"/>
                  </a:lnTo>
                  <a:lnTo>
                    <a:pt x="63" y="59"/>
                  </a:lnTo>
                  <a:lnTo>
                    <a:pt x="73" y="60"/>
                  </a:lnTo>
                  <a:lnTo>
                    <a:pt x="82" y="64"/>
                  </a:lnTo>
                  <a:lnTo>
                    <a:pt x="91" y="66"/>
                  </a:lnTo>
                  <a:lnTo>
                    <a:pt x="100" y="70"/>
                  </a:lnTo>
                  <a:lnTo>
                    <a:pt x="110" y="74"/>
                  </a:lnTo>
                  <a:lnTo>
                    <a:pt x="118" y="77"/>
                  </a:lnTo>
                  <a:lnTo>
                    <a:pt x="127" y="81"/>
                  </a:lnTo>
                  <a:lnTo>
                    <a:pt x="135" y="85"/>
                  </a:lnTo>
                  <a:lnTo>
                    <a:pt x="142" y="89"/>
                  </a:lnTo>
                  <a:lnTo>
                    <a:pt x="148" y="78"/>
                  </a:lnTo>
                  <a:lnTo>
                    <a:pt x="156" y="66"/>
                  </a:lnTo>
                  <a:lnTo>
                    <a:pt x="163" y="57"/>
                  </a:lnTo>
                  <a:lnTo>
                    <a:pt x="171" y="50"/>
                  </a:lnTo>
                  <a:lnTo>
                    <a:pt x="180" y="41"/>
                  </a:lnTo>
                  <a:lnTo>
                    <a:pt x="189" y="34"/>
                  </a:lnTo>
                  <a:lnTo>
                    <a:pt x="199" y="28"/>
                  </a:lnTo>
                  <a:lnTo>
                    <a:pt x="210" y="23"/>
                  </a:lnTo>
                  <a:lnTo>
                    <a:pt x="219" y="19"/>
                  </a:lnTo>
                  <a:lnTo>
                    <a:pt x="231" y="15"/>
                  </a:lnTo>
                  <a:lnTo>
                    <a:pt x="241" y="10"/>
                  </a:lnTo>
                  <a:lnTo>
                    <a:pt x="252" y="8"/>
                  </a:lnTo>
                  <a:lnTo>
                    <a:pt x="262" y="5"/>
                  </a:lnTo>
                  <a:lnTo>
                    <a:pt x="273" y="3"/>
                  </a:lnTo>
                  <a:lnTo>
                    <a:pt x="284" y="1"/>
                  </a:lnTo>
                  <a:lnTo>
                    <a:pt x="294" y="0"/>
                  </a:lnTo>
                  <a:lnTo>
                    <a:pt x="284" y="3"/>
                  </a:lnTo>
                  <a:lnTo>
                    <a:pt x="276" y="8"/>
                  </a:lnTo>
                  <a:lnTo>
                    <a:pt x="266" y="13"/>
                  </a:lnTo>
                  <a:lnTo>
                    <a:pt x="256" y="17"/>
                  </a:lnTo>
                  <a:lnTo>
                    <a:pt x="248" y="22"/>
                  </a:lnTo>
                  <a:lnTo>
                    <a:pt x="238" y="28"/>
                  </a:lnTo>
                  <a:lnTo>
                    <a:pt x="229" y="33"/>
                  </a:lnTo>
                  <a:lnTo>
                    <a:pt x="222" y="39"/>
                  </a:lnTo>
                  <a:lnTo>
                    <a:pt x="212" y="46"/>
                  </a:lnTo>
                  <a:lnTo>
                    <a:pt x="204" y="52"/>
                  </a:lnTo>
                  <a:lnTo>
                    <a:pt x="195" y="60"/>
                  </a:lnTo>
                  <a:lnTo>
                    <a:pt x="189" y="68"/>
                  </a:lnTo>
                  <a:lnTo>
                    <a:pt x="182" y="76"/>
                  </a:lnTo>
                  <a:lnTo>
                    <a:pt x="175" y="84"/>
                  </a:lnTo>
                  <a:lnTo>
                    <a:pt x="170" y="94"/>
                  </a:lnTo>
                  <a:lnTo>
                    <a:pt x="165" y="103"/>
                  </a:lnTo>
                  <a:lnTo>
                    <a:pt x="162" y="107"/>
                  </a:lnTo>
                  <a:lnTo>
                    <a:pt x="159" y="109"/>
                  </a:lnTo>
                  <a:lnTo>
                    <a:pt x="156" y="111"/>
                  </a:lnTo>
                  <a:lnTo>
                    <a:pt x="152" y="108"/>
                  </a:lnTo>
                  <a:lnTo>
                    <a:pt x="147" y="107"/>
                  </a:lnTo>
                  <a:lnTo>
                    <a:pt x="144" y="106"/>
                  </a:lnTo>
                  <a:lnTo>
                    <a:pt x="139" y="103"/>
                  </a:lnTo>
                  <a:lnTo>
                    <a:pt x="135" y="102"/>
                  </a:lnTo>
                  <a:lnTo>
                    <a:pt x="128" y="100"/>
                  </a:lnTo>
                  <a:lnTo>
                    <a:pt x="121" y="95"/>
                  </a:lnTo>
                  <a:lnTo>
                    <a:pt x="111" y="93"/>
                  </a:lnTo>
                  <a:lnTo>
                    <a:pt x="104" y="88"/>
                  </a:lnTo>
                  <a:lnTo>
                    <a:pt x="94" y="84"/>
                  </a:lnTo>
                  <a:lnTo>
                    <a:pt x="85" y="79"/>
                  </a:lnTo>
                  <a:lnTo>
                    <a:pt x="75" y="76"/>
                  </a:lnTo>
                  <a:lnTo>
                    <a:pt x="66" y="72"/>
                  </a:lnTo>
                  <a:lnTo>
                    <a:pt x="56" y="69"/>
                  </a:lnTo>
                  <a:lnTo>
                    <a:pt x="46" y="65"/>
                  </a:lnTo>
                  <a:lnTo>
                    <a:pt x="37" y="64"/>
                  </a:lnTo>
                  <a:lnTo>
                    <a:pt x="28" y="62"/>
                  </a:lnTo>
                  <a:lnTo>
                    <a:pt x="20" y="62"/>
                  </a:lnTo>
                  <a:lnTo>
                    <a:pt x="12" y="62"/>
                  </a:lnTo>
                  <a:lnTo>
                    <a:pt x="6" y="63"/>
                  </a:lnTo>
                  <a:lnTo>
                    <a:pt x="0" y="65"/>
                  </a:lnTo>
                </a:path>
              </a:pathLst>
            </a:custGeom>
            <a:solidFill>
              <a:schemeClr val="tx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203835" y="1626870"/>
            <a:ext cx="8597900" cy="490982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设计人员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明确了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用户类别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业务需求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映射关系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，也就明确了每类用户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要访问的对象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，以及对其应具有的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操作权限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数据库管理人员</a:t>
            </a:r>
            <a:r>
              <a:rPr 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(DBA)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的一项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只要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职责就是将设计在数据库中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贯彻落实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，也就是在数据库中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用户类别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，然后为每个用户类别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能访问的对象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明确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操作权限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DBA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的另一项职责是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每类用户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，也就是在数据库中为每个用户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，再确定其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所属的用户类别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。在SQL语言中，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用户类别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被叫做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角色ROLE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686719" y="358775"/>
            <a:ext cx="577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访问权限管理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细则的实施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19050" y="1626870"/>
            <a:ext cx="9036685" cy="490982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对数据库中表的数据：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读权限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；粒度：表。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更新权限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INSERT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UPDATE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 粒度：表，还可进一步指定列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粒度：表。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DBMS中的权限管理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粗放型的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。粒度并没有细化到表中的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。对于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权限，也没有细化到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并不能满足业务需求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细化的其它辅助措施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视图，存储过程，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8719" y="358775"/>
            <a:ext cx="678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数据库中访问权限的管理粒度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777875" y="1773238"/>
            <a:ext cx="7610475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账号登录，建立连接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是数据安全的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第一道防线；</a:t>
            </a: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权限管理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是数据安全的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第二道防线。</a:t>
            </a: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审计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则是一种用来发现数据安全问题，查清事实真相的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技术手段和工具。</a:t>
            </a:r>
          </a:p>
        </p:txBody>
      </p:sp>
      <p:sp>
        <p:nvSpPr>
          <p:cNvPr id="5" name="矩形 4"/>
          <p:cNvSpPr/>
          <p:nvPr/>
        </p:nvSpPr>
        <p:spPr>
          <a:xfrm>
            <a:off x="1597819" y="466725"/>
            <a:ext cx="58242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归纳：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DBMS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中安全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措施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8329" y="437515"/>
            <a:ext cx="794766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DBMS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内部，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支持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访问权限管理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的数据结构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4475" y="1474470"/>
            <a:ext cx="10839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endParaRPr lang="en-US" altLang="en-US" sz="20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10945" y="1474470"/>
          <a:ext cx="6871335" cy="272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user_type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password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creator_id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123456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null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ROLE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assistant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ROLE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teacher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ROLE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student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333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3055" y="4275455"/>
            <a:ext cx="533906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Privilege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（</a:t>
            </a:r>
            <a:r>
              <a:rPr lang="en-US" altLang="zh-CN" sz="2000" b="1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relay</a:t>
            </a:r>
            <a:r>
              <a:rPr lang="zh-CN" altLang="en-US" sz="2000" b="1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：可传递的权限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en-US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13055" y="4722495"/>
          <a:ext cx="8670290" cy="208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granter_id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Object_id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privilege_type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grantee_ 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grant_tag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edu_root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enroll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INSERT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RELAY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edu_root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enroll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SELECT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RELAY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edu_root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assistant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ROLE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ROLE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73462"/>
            <a:ext cx="7155775" cy="56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角色（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Role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）代表一个权限集合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6545" y="2490470"/>
            <a:ext cx="8299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endParaRPr lang="en-US" altLang="en-US" sz="20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212850" y="2490470"/>
          <a:ext cx="6871335" cy="1692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user_type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password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creator_id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123456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ROLE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student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3055" y="4275455"/>
            <a:ext cx="12414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Privilege</a:t>
            </a:r>
            <a:endParaRPr lang="en-US" altLang="en-US" sz="20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3055" y="4722495"/>
          <a:ext cx="867029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granter_id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Object_id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privilege_type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grantee_ 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grant_tag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sys_root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enroll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 PRIVILEGES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edu_root</a:t>
                      </a:r>
                      <a:endParaRPr 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RELAY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edu_root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enroll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RELAY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edu_root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assistant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SELECT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PUBLIC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03D4263-4C70-E992-46B4-F526021DD56A}"/>
              </a:ext>
            </a:extLst>
          </p:cNvPr>
          <p:cNvSpPr txBox="1"/>
          <p:nvPr/>
        </p:nvSpPr>
        <p:spPr>
          <a:xfrm>
            <a:off x="933767" y="1614114"/>
            <a:ext cx="7939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针对角色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设置权限</a:t>
            </a:r>
            <a:r>
              <a:rPr lang="zh-CN" altLang="en-US" b="1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再将角色权限授予给用户或其它角色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488315" y="257810"/>
            <a:ext cx="777240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创建用户和角色</a:t>
            </a: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029200"/>
          </a:xfrm>
        </p:spPr>
        <p:txBody>
          <a:bodyPr vert="horz" wrap="square" lIns="91440" tIns="45720" rIns="91440" bIns="45720" anchor="t"/>
          <a:lstStyle/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USER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jinmingYang 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BY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‘123’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</a:p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ROLE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teacher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</a:p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DROP USER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jinmingYang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DROP ROLE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teacher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</a:t>
            </a:r>
            <a:endParaRPr lang="zh-CN" altLang="en-US" sz="2200" dirty="0">
              <a:sym typeface="+mn-ea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FCBDDD-6C85-17FC-3FD5-616D69FB7C30}"/>
              </a:ext>
            </a:extLst>
          </p:cNvPr>
          <p:cNvSpPr txBox="1"/>
          <p:nvPr/>
        </p:nvSpPr>
        <p:spPr>
          <a:xfrm>
            <a:off x="3995936" y="5235989"/>
            <a:ext cx="4572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IDENTIFIED BY is a clause in SQL that's used to specify the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password</a:t>
            </a:r>
            <a:r>
              <a:rPr lang="en-US" altLang="zh-CN" dirty="0"/>
              <a:t> for a user in the database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授权</a:t>
            </a: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029200"/>
          </a:xfrm>
        </p:spPr>
        <p:txBody>
          <a:bodyPr vert="horz" wrap="square" lIns="91440" tIns="45720" rIns="91440" bIns="45720" anchor="t"/>
          <a:lstStyle/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 SELECT ON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dept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PUBLIC;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 SELECT, UPDATE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(salary) 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Emp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Manager,Director;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 ALL PRIVILEGES ON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Proj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GRANT OPTION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56118E-D814-130D-81F3-24C42F194957}"/>
              </a:ext>
            </a:extLst>
          </p:cNvPr>
          <p:cNvSpPr txBox="1"/>
          <p:nvPr/>
        </p:nvSpPr>
        <p:spPr>
          <a:xfrm>
            <a:off x="1194704" y="5257800"/>
            <a:ext cx="734481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WITH GRANT OPTION specifies that the security principal receiving the permission is given the ability to grant the specified </a:t>
            </a:r>
            <a:r>
              <a:rPr lang="en-US" altLang="zh-CN" dirty="0">
                <a:highlight>
                  <a:srgbClr val="FFFF00"/>
                </a:highlight>
              </a:rPr>
              <a:t>permission to other security accounts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数据操作的权限要求分析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029200"/>
          </a:xfrm>
        </p:spPr>
        <p:txBody>
          <a:bodyPr vert="horz" wrap="square" lIns="91440" tIns="45720" rIns="91440" bIns="45720" anchor="t"/>
          <a:lstStyle/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下列数据操作要求有什么样的权限？</a:t>
            </a:r>
          </a:p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5975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Emp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salary=salary*1.1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eno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pPr marL="815975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eno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WorksOn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hours &gt; 30);</a:t>
            </a:r>
          </a:p>
          <a:p>
            <a:pPr marL="815975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5975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dept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dno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IN</a:t>
            </a:r>
          </a:p>
          <a:p>
            <a:pPr marL="815975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dno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WorksOn);</a:t>
            </a:r>
          </a:p>
          <a:p>
            <a:pPr marL="815975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5975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WorksOn (eno,pno)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('E5','P5');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收回权限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533400" y="2039620"/>
            <a:ext cx="8381365" cy="3534410"/>
          </a:xfrm>
        </p:spPr>
        <p:txBody>
          <a:bodyPr vert="horz" wrap="square" lIns="91440" tIns="45720" rIns="91440" bIns="45720" anchor="t"/>
          <a:lstStyle/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REVOKE SELECT ON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dept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FROM PUBLIC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REVOKE ALL PRIVILEGES ON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Emp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Joe;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5939473" y="6251258"/>
            <a:ext cx="1905000" cy="45720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  <p:grpSp>
        <p:nvGrpSpPr>
          <p:cNvPr id="22531" name="组合 5"/>
          <p:cNvGrpSpPr/>
          <p:nvPr/>
        </p:nvGrpSpPr>
        <p:grpSpPr>
          <a:xfrm>
            <a:off x="106998" y="2340293"/>
            <a:ext cx="7897177" cy="4376695"/>
            <a:chOff x="900113" y="1687513"/>
            <a:chExt cx="7897177" cy="4376302"/>
          </a:xfrm>
        </p:grpSpPr>
        <p:pic>
          <p:nvPicPr>
            <p:cNvPr id="22533" name="Picture 3" descr="PC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99" y="2024063"/>
              <a:ext cx="1232845" cy="9657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4" name="Line 4"/>
            <p:cNvSpPr/>
            <p:nvPr/>
          </p:nvSpPr>
          <p:spPr>
            <a:xfrm>
              <a:off x="2500313" y="2479675"/>
              <a:ext cx="351155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2535" name="Picture 5"/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300" y="2552700"/>
              <a:ext cx="569549" cy="456347"/>
            </a:xfrm>
            <a:prstGeom prst="rect">
              <a:avLst/>
            </a:prstGeom>
            <a:noFill/>
            <a:ln w="9525">
              <a:noFill/>
            </a:ln>
            <a:effectLst>
              <a:outerShdw dist="53882" dir="2699999" algn="ctr" rotWithShape="0">
                <a:schemeClr val="tx1"/>
              </a:outerShdw>
            </a:effectLst>
          </p:spPr>
        </p:pic>
        <p:sp>
          <p:nvSpPr>
            <p:cNvPr id="22536" name="Line 6"/>
            <p:cNvSpPr/>
            <p:nvPr/>
          </p:nvSpPr>
          <p:spPr>
            <a:xfrm>
              <a:off x="6011863" y="2479675"/>
              <a:ext cx="503237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Text Box 7"/>
            <p:cNvSpPr txBox="1"/>
            <p:nvPr/>
          </p:nvSpPr>
          <p:spPr>
            <a:xfrm>
              <a:off x="5021263" y="2930525"/>
              <a:ext cx="14620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应用服务器</a:t>
              </a:r>
            </a:p>
          </p:txBody>
        </p:sp>
        <p:sp>
          <p:nvSpPr>
            <p:cNvPr id="22538" name="Text Box 8"/>
            <p:cNvSpPr txBox="1"/>
            <p:nvPr/>
          </p:nvSpPr>
          <p:spPr>
            <a:xfrm>
              <a:off x="1528763" y="2973388"/>
              <a:ext cx="69532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用户</a:t>
              </a:r>
            </a:p>
          </p:txBody>
        </p:sp>
        <p:grpSp>
          <p:nvGrpSpPr>
            <p:cNvPr id="22539" name="Group 9"/>
            <p:cNvGrpSpPr/>
            <p:nvPr/>
          </p:nvGrpSpPr>
          <p:grpSpPr>
            <a:xfrm>
              <a:off x="4140200" y="4351337"/>
              <a:ext cx="869950" cy="813642"/>
              <a:chOff x="0" y="0"/>
              <a:chExt cx="777" cy="649"/>
            </a:xfrm>
          </p:grpSpPr>
          <p:grpSp>
            <p:nvGrpSpPr>
              <p:cNvPr id="22559" name="Group 10"/>
              <p:cNvGrpSpPr/>
              <p:nvPr/>
            </p:nvGrpSpPr>
            <p:grpSpPr>
              <a:xfrm>
                <a:off x="673" y="381"/>
                <a:ext cx="59" cy="147"/>
                <a:chOff x="0" y="0"/>
                <a:chExt cx="59" cy="147"/>
              </a:xfrm>
            </p:grpSpPr>
            <p:sp>
              <p:nvSpPr>
                <p:cNvPr id="22567" name="未知"/>
                <p:cNvSpPr/>
                <p:nvPr/>
              </p:nvSpPr>
              <p:spPr>
                <a:xfrm>
                  <a:off x="2" y="5"/>
                  <a:ext cx="57" cy="1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5" y="17"/>
                    </a:cxn>
                    <a:cxn ang="0">
                      <a:pos x="10" y="23"/>
                    </a:cxn>
                    <a:cxn ang="0">
                      <a:pos x="17" y="27"/>
                    </a:cxn>
                    <a:cxn ang="0">
                      <a:pos x="26" y="30"/>
                    </a:cxn>
                    <a:cxn ang="0">
                      <a:pos x="33" y="35"/>
                    </a:cxn>
                    <a:cxn ang="0">
                      <a:pos x="39" y="43"/>
                    </a:cxn>
                    <a:cxn ang="0">
                      <a:pos x="45" y="54"/>
                    </a:cxn>
                    <a:cxn ang="0">
                      <a:pos x="47" y="63"/>
                    </a:cxn>
                    <a:cxn ang="0">
                      <a:pos x="46" y="71"/>
                    </a:cxn>
                    <a:cxn ang="0">
                      <a:pos x="39" y="77"/>
                    </a:cxn>
                    <a:cxn ang="0">
                      <a:pos x="34" y="83"/>
                    </a:cxn>
                    <a:cxn ang="0">
                      <a:pos x="30" y="90"/>
                    </a:cxn>
                    <a:cxn ang="0">
                      <a:pos x="26" y="98"/>
                    </a:cxn>
                    <a:cxn ang="0">
                      <a:pos x="26" y="107"/>
                    </a:cxn>
                    <a:cxn ang="0">
                      <a:pos x="28" y="116"/>
                    </a:cxn>
                    <a:cxn ang="0">
                      <a:pos x="32" y="122"/>
                    </a:cxn>
                    <a:cxn ang="0">
                      <a:pos x="40" y="130"/>
                    </a:cxn>
                    <a:cxn ang="0">
                      <a:pos x="47" y="135"/>
                    </a:cxn>
                    <a:cxn ang="0">
                      <a:pos x="56" y="141"/>
                    </a:cxn>
                  </a:cxnLst>
                  <a:rect l="0" t="0" r="0" b="0"/>
                  <a:pathLst>
                    <a:path w="57" h="142">
                      <a:moveTo>
                        <a:pt x="0" y="0"/>
                      </a:moveTo>
                      <a:lnTo>
                        <a:pt x="2" y="9"/>
                      </a:lnTo>
                      <a:lnTo>
                        <a:pt x="5" y="17"/>
                      </a:lnTo>
                      <a:lnTo>
                        <a:pt x="10" y="23"/>
                      </a:lnTo>
                      <a:lnTo>
                        <a:pt x="17" y="27"/>
                      </a:lnTo>
                      <a:lnTo>
                        <a:pt x="26" y="30"/>
                      </a:lnTo>
                      <a:lnTo>
                        <a:pt x="33" y="35"/>
                      </a:lnTo>
                      <a:lnTo>
                        <a:pt x="39" y="43"/>
                      </a:lnTo>
                      <a:lnTo>
                        <a:pt x="45" y="54"/>
                      </a:lnTo>
                      <a:lnTo>
                        <a:pt x="47" y="63"/>
                      </a:lnTo>
                      <a:lnTo>
                        <a:pt x="46" y="71"/>
                      </a:lnTo>
                      <a:lnTo>
                        <a:pt x="39" y="77"/>
                      </a:lnTo>
                      <a:lnTo>
                        <a:pt x="34" y="83"/>
                      </a:lnTo>
                      <a:lnTo>
                        <a:pt x="30" y="90"/>
                      </a:lnTo>
                      <a:lnTo>
                        <a:pt x="26" y="98"/>
                      </a:lnTo>
                      <a:lnTo>
                        <a:pt x="26" y="107"/>
                      </a:lnTo>
                      <a:lnTo>
                        <a:pt x="28" y="116"/>
                      </a:lnTo>
                      <a:lnTo>
                        <a:pt x="32" y="122"/>
                      </a:lnTo>
                      <a:lnTo>
                        <a:pt x="40" y="130"/>
                      </a:lnTo>
                      <a:lnTo>
                        <a:pt x="47" y="135"/>
                      </a:lnTo>
                      <a:lnTo>
                        <a:pt x="56" y="141"/>
                      </a:lnTo>
                    </a:path>
                  </a:pathLst>
                </a:custGeom>
                <a:solidFill>
                  <a:srgbClr val="333333">
                    <a:alpha val="100000"/>
                  </a:srgbClr>
                </a:solidFill>
                <a:ln w="127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Oval 12"/>
                <p:cNvSpPr/>
                <p:nvPr/>
              </p:nvSpPr>
              <p:spPr>
                <a:xfrm flipH="1" flipV="1">
                  <a:off x="0" y="0"/>
                  <a:ext cx="1" cy="3"/>
                </a:xfrm>
                <a:prstGeom prst="ellipse">
                  <a:avLst/>
                </a:prstGeom>
                <a:solidFill>
                  <a:srgbClr val="333333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</a:pPr>
                  <a:endParaRPr lang="zh-CN" altLang="zh-CN" sz="2000" dirty="0">
                    <a:solidFill>
                      <a:schemeClr val="accent2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2560" name="未知"/>
              <p:cNvSpPr/>
              <p:nvPr/>
            </p:nvSpPr>
            <p:spPr>
              <a:xfrm>
                <a:off x="401" y="84"/>
                <a:ext cx="376" cy="338"/>
              </a:xfrm>
              <a:custGeom>
                <a:avLst/>
                <a:gdLst/>
                <a:ahLst/>
                <a:cxnLst>
                  <a:cxn ang="0">
                    <a:pos x="71" y="68"/>
                  </a:cxn>
                  <a:cxn ang="0">
                    <a:pos x="79" y="45"/>
                  </a:cxn>
                  <a:cxn ang="0">
                    <a:pos x="86" y="31"/>
                  </a:cxn>
                  <a:cxn ang="0">
                    <a:pos x="87" y="26"/>
                  </a:cxn>
                  <a:cxn ang="0">
                    <a:pos x="91" y="23"/>
                  </a:cxn>
                  <a:cxn ang="0">
                    <a:pos x="93" y="20"/>
                  </a:cxn>
                  <a:cxn ang="0">
                    <a:pos x="97" y="20"/>
                  </a:cxn>
                  <a:cxn ang="0">
                    <a:pos x="144" y="11"/>
                  </a:cxn>
                  <a:cxn ang="0">
                    <a:pos x="195" y="3"/>
                  </a:cxn>
                  <a:cxn ang="0">
                    <a:pos x="241" y="0"/>
                  </a:cxn>
                  <a:cxn ang="0">
                    <a:pos x="267" y="0"/>
                  </a:cxn>
                  <a:cxn ang="0">
                    <a:pos x="322" y="3"/>
                  </a:cxn>
                  <a:cxn ang="0">
                    <a:pos x="362" y="5"/>
                  </a:cxn>
                  <a:cxn ang="0">
                    <a:pos x="367" y="5"/>
                  </a:cxn>
                  <a:cxn ang="0">
                    <a:pos x="371" y="6"/>
                  </a:cxn>
                  <a:cxn ang="0">
                    <a:pos x="373" y="8"/>
                  </a:cxn>
                  <a:cxn ang="0">
                    <a:pos x="375" y="10"/>
                  </a:cxn>
                  <a:cxn ang="0">
                    <a:pos x="375" y="13"/>
                  </a:cxn>
                  <a:cxn ang="0">
                    <a:pos x="373" y="23"/>
                  </a:cxn>
                  <a:cxn ang="0">
                    <a:pos x="366" y="53"/>
                  </a:cxn>
                  <a:cxn ang="0">
                    <a:pos x="359" y="76"/>
                  </a:cxn>
                  <a:cxn ang="0">
                    <a:pos x="347" y="126"/>
                  </a:cxn>
                  <a:cxn ang="0">
                    <a:pos x="339" y="158"/>
                  </a:cxn>
                  <a:cxn ang="0">
                    <a:pos x="317" y="231"/>
                  </a:cxn>
                  <a:cxn ang="0">
                    <a:pos x="295" y="291"/>
                  </a:cxn>
                  <a:cxn ang="0">
                    <a:pos x="291" y="302"/>
                  </a:cxn>
                  <a:cxn ang="0">
                    <a:pos x="289" y="308"/>
                  </a:cxn>
                  <a:cxn ang="0">
                    <a:pos x="286" y="314"/>
                  </a:cxn>
                  <a:cxn ang="0">
                    <a:pos x="284" y="318"/>
                  </a:cxn>
                  <a:cxn ang="0">
                    <a:pos x="280" y="322"/>
                  </a:cxn>
                  <a:cxn ang="0">
                    <a:pos x="276" y="324"/>
                  </a:cxn>
                  <a:cxn ang="0">
                    <a:pos x="270" y="325"/>
                  </a:cxn>
                  <a:cxn ang="0">
                    <a:pos x="256" y="326"/>
                  </a:cxn>
                  <a:cxn ang="0">
                    <a:pos x="235" y="326"/>
                  </a:cxn>
                  <a:cxn ang="0">
                    <a:pos x="217" y="328"/>
                  </a:cxn>
                  <a:cxn ang="0">
                    <a:pos x="193" y="332"/>
                  </a:cxn>
                  <a:cxn ang="0">
                    <a:pos x="169" y="335"/>
                  </a:cxn>
                  <a:cxn ang="0">
                    <a:pos x="153" y="337"/>
                  </a:cxn>
                  <a:cxn ang="0">
                    <a:pos x="132" y="337"/>
                  </a:cxn>
                  <a:cxn ang="0">
                    <a:pos x="127" y="335"/>
                  </a:cxn>
                  <a:cxn ang="0">
                    <a:pos x="12" y="267"/>
                  </a:cxn>
                  <a:cxn ang="0">
                    <a:pos x="6" y="263"/>
                  </a:cxn>
                  <a:cxn ang="0">
                    <a:pos x="2" y="259"/>
                  </a:cxn>
                  <a:cxn ang="0">
                    <a:pos x="0" y="254"/>
                  </a:cxn>
                  <a:cxn ang="0">
                    <a:pos x="0" y="248"/>
                  </a:cxn>
                  <a:cxn ang="0">
                    <a:pos x="2" y="242"/>
                  </a:cxn>
                  <a:cxn ang="0">
                    <a:pos x="35" y="159"/>
                  </a:cxn>
                  <a:cxn ang="0">
                    <a:pos x="56" y="107"/>
                  </a:cxn>
                  <a:cxn ang="0">
                    <a:pos x="71" y="68"/>
                  </a:cxn>
                </a:cxnLst>
                <a:rect l="0" t="0" r="0" b="0"/>
                <a:pathLst>
                  <a:path w="376" h="338">
                    <a:moveTo>
                      <a:pt x="71" y="68"/>
                    </a:moveTo>
                    <a:lnTo>
                      <a:pt x="79" y="45"/>
                    </a:lnTo>
                    <a:lnTo>
                      <a:pt x="86" y="31"/>
                    </a:lnTo>
                    <a:lnTo>
                      <a:pt x="87" y="26"/>
                    </a:lnTo>
                    <a:lnTo>
                      <a:pt x="91" y="23"/>
                    </a:lnTo>
                    <a:lnTo>
                      <a:pt x="93" y="20"/>
                    </a:lnTo>
                    <a:lnTo>
                      <a:pt x="97" y="20"/>
                    </a:lnTo>
                    <a:lnTo>
                      <a:pt x="144" y="11"/>
                    </a:lnTo>
                    <a:lnTo>
                      <a:pt x="195" y="3"/>
                    </a:lnTo>
                    <a:lnTo>
                      <a:pt x="241" y="0"/>
                    </a:lnTo>
                    <a:lnTo>
                      <a:pt x="267" y="0"/>
                    </a:lnTo>
                    <a:lnTo>
                      <a:pt x="322" y="3"/>
                    </a:lnTo>
                    <a:lnTo>
                      <a:pt x="362" y="5"/>
                    </a:lnTo>
                    <a:lnTo>
                      <a:pt x="367" y="5"/>
                    </a:lnTo>
                    <a:lnTo>
                      <a:pt x="371" y="6"/>
                    </a:lnTo>
                    <a:lnTo>
                      <a:pt x="373" y="8"/>
                    </a:lnTo>
                    <a:lnTo>
                      <a:pt x="375" y="10"/>
                    </a:lnTo>
                    <a:lnTo>
                      <a:pt x="375" y="13"/>
                    </a:lnTo>
                    <a:lnTo>
                      <a:pt x="373" y="23"/>
                    </a:lnTo>
                    <a:lnTo>
                      <a:pt x="366" y="53"/>
                    </a:lnTo>
                    <a:lnTo>
                      <a:pt x="359" y="76"/>
                    </a:lnTo>
                    <a:lnTo>
                      <a:pt x="347" y="126"/>
                    </a:lnTo>
                    <a:lnTo>
                      <a:pt x="339" y="158"/>
                    </a:lnTo>
                    <a:lnTo>
                      <a:pt x="317" y="231"/>
                    </a:lnTo>
                    <a:lnTo>
                      <a:pt x="295" y="291"/>
                    </a:lnTo>
                    <a:lnTo>
                      <a:pt x="291" y="302"/>
                    </a:lnTo>
                    <a:lnTo>
                      <a:pt x="289" y="308"/>
                    </a:lnTo>
                    <a:lnTo>
                      <a:pt x="286" y="314"/>
                    </a:lnTo>
                    <a:lnTo>
                      <a:pt x="284" y="318"/>
                    </a:lnTo>
                    <a:lnTo>
                      <a:pt x="280" y="322"/>
                    </a:lnTo>
                    <a:lnTo>
                      <a:pt x="276" y="324"/>
                    </a:lnTo>
                    <a:lnTo>
                      <a:pt x="270" y="325"/>
                    </a:lnTo>
                    <a:lnTo>
                      <a:pt x="256" y="326"/>
                    </a:lnTo>
                    <a:lnTo>
                      <a:pt x="235" y="326"/>
                    </a:lnTo>
                    <a:lnTo>
                      <a:pt x="217" y="328"/>
                    </a:lnTo>
                    <a:lnTo>
                      <a:pt x="193" y="332"/>
                    </a:lnTo>
                    <a:lnTo>
                      <a:pt x="169" y="335"/>
                    </a:lnTo>
                    <a:lnTo>
                      <a:pt x="153" y="337"/>
                    </a:lnTo>
                    <a:lnTo>
                      <a:pt x="132" y="337"/>
                    </a:lnTo>
                    <a:lnTo>
                      <a:pt x="127" y="335"/>
                    </a:lnTo>
                    <a:lnTo>
                      <a:pt x="12" y="267"/>
                    </a:lnTo>
                    <a:lnTo>
                      <a:pt x="6" y="263"/>
                    </a:lnTo>
                    <a:lnTo>
                      <a:pt x="2" y="259"/>
                    </a:lnTo>
                    <a:lnTo>
                      <a:pt x="0" y="254"/>
                    </a:lnTo>
                    <a:lnTo>
                      <a:pt x="0" y="248"/>
                    </a:lnTo>
                    <a:lnTo>
                      <a:pt x="2" y="242"/>
                    </a:lnTo>
                    <a:lnTo>
                      <a:pt x="35" y="159"/>
                    </a:lnTo>
                    <a:lnTo>
                      <a:pt x="56" y="107"/>
                    </a:lnTo>
                    <a:lnTo>
                      <a:pt x="71" y="68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未知"/>
              <p:cNvSpPr/>
              <p:nvPr/>
            </p:nvSpPr>
            <p:spPr>
              <a:xfrm>
                <a:off x="275" y="352"/>
                <a:ext cx="401" cy="297"/>
              </a:xfrm>
              <a:custGeom>
                <a:avLst/>
                <a:gdLst/>
                <a:ahLst/>
                <a:cxnLst>
                  <a:cxn ang="0">
                    <a:pos x="400" y="295"/>
                  </a:cxn>
                  <a:cxn ang="0">
                    <a:pos x="400" y="142"/>
                  </a:cxn>
                  <a:cxn ang="0">
                    <a:pos x="395" y="20"/>
                  </a:cxn>
                  <a:cxn ang="0">
                    <a:pos x="191" y="0"/>
                  </a:cxn>
                  <a:cxn ang="0">
                    <a:pos x="6" y="18"/>
                  </a:cxn>
                  <a:cxn ang="0">
                    <a:pos x="5" y="61"/>
                  </a:cxn>
                  <a:cxn ang="0">
                    <a:pos x="0" y="294"/>
                  </a:cxn>
                  <a:cxn ang="0">
                    <a:pos x="41" y="294"/>
                  </a:cxn>
                  <a:cxn ang="0">
                    <a:pos x="41" y="83"/>
                  </a:cxn>
                  <a:cxn ang="0">
                    <a:pos x="121" y="78"/>
                  </a:cxn>
                  <a:cxn ang="0">
                    <a:pos x="363" y="78"/>
                  </a:cxn>
                  <a:cxn ang="0">
                    <a:pos x="366" y="296"/>
                  </a:cxn>
                  <a:cxn ang="0">
                    <a:pos x="400" y="295"/>
                  </a:cxn>
                </a:cxnLst>
                <a:rect l="0" t="0" r="0" b="0"/>
                <a:pathLst>
                  <a:path w="401" h="297">
                    <a:moveTo>
                      <a:pt x="400" y="295"/>
                    </a:moveTo>
                    <a:lnTo>
                      <a:pt x="400" y="142"/>
                    </a:lnTo>
                    <a:lnTo>
                      <a:pt x="395" y="20"/>
                    </a:lnTo>
                    <a:lnTo>
                      <a:pt x="191" y="0"/>
                    </a:lnTo>
                    <a:lnTo>
                      <a:pt x="6" y="18"/>
                    </a:lnTo>
                    <a:lnTo>
                      <a:pt x="5" y="61"/>
                    </a:lnTo>
                    <a:lnTo>
                      <a:pt x="0" y="294"/>
                    </a:lnTo>
                    <a:lnTo>
                      <a:pt x="41" y="294"/>
                    </a:lnTo>
                    <a:lnTo>
                      <a:pt x="41" y="83"/>
                    </a:lnTo>
                    <a:lnTo>
                      <a:pt x="121" y="78"/>
                    </a:lnTo>
                    <a:lnTo>
                      <a:pt x="363" y="78"/>
                    </a:lnTo>
                    <a:lnTo>
                      <a:pt x="366" y="296"/>
                    </a:lnTo>
                    <a:lnTo>
                      <a:pt x="400" y="29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未知"/>
              <p:cNvSpPr/>
              <p:nvPr/>
            </p:nvSpPr>
            <p:spPr>
              <a:xfrm>
                <a:off x="304" y="350"/>
                <a:ext cx="158" cy="76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50" y="12"/>
                  </a:cxn>
                  <a:cxn ang="0">
                    <a:pos x="70" y="0"/>
                  </a:cxn>
                  <a:cxn ang="0">
                    <a:pos x="89" y="17"/>
                  </a:cxn>
                  <a:cxn ang="0">
                    <a:pos x="153" y="52"/>
                  </a:cxn>
                  <a:cxn ang="0">
                    <a:pos x="157" y="64"/>
                  </a:cxn>
                  <a:cxn ang="0">
                    <a:pos x="121" y="75"/>
                  </a:cxn>
                  <a:cxn ang="0">
                    <a:pos x="0" y="23"/>
                  </a:cxn>
                  <a:cxn ang="0">
                    <a:pos x="30" y="14"/>
                  </a:cxn>
                </a:cxnLst>
                <a:rect l="0" t="0" r="0" b="0"/>
                <a:pathLst>
                  <a:path w="158" h="76">
                    <a:moveTo>
                      <a:pt x="30" y="14"/>
                    </a:moveTo>
                    <a:lnTo>
                      <a:pt x="50" y="12"/>
                    </a:lnTo>
                    <a:lnTo>
                      <a:pt x="70" y="0"/>
                    </a:lnTo>
                    <a:lnTo>
                      <a:pt x="89" y="17"/>
                    </a:lnTo>
                    <a:lnTo>
                      <a:pt x="153" y="52"/>
                    </a:lnTo>
                    <a:lnTo>
                      <a:pt x="157" y="64"/>
                    </a:lnTo>
                    <a:lnTo>
                      <a:pt x="121" y="75"/>
                    </a:lnTo>
                    <a:lnTo>
                      <a:pt x="0" y="23"/>
                    </a:lnTo>
                    <a:lnTo>
                      <a:pt x="30" y="14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未知"/>
              <p:cNvSpPr/>
              <p:nvPr/>
            </p:nvSpPr>
            <p:spPr>
              <a:xfrm>
                <a:off x="438" y="108"/>
                <a:ext cx="211" cy="235"/>
              </a:xfrm>
              <a:custGeom>
                <a:avLst/>
                <a:gdLst/>
                <a:ahLst/>
                <a:cxnLst>
                  <a:cxn ang="0">
                    <a:pos x="47" y="69"/>
                  </a:cxn>
                  <a:cxn ang="0">
                    <a:pos x="63" y="36"/>
                  </a:cxn>
                  <a:cxn ang="0">
                    <a:pos x="76" y="6"/>
                  </a:cxn>
                  <a:cxn ang="0">
                    <a:pos x="79" y="5"/>
                  </a:cxn>
                  <a:cxn ang="0">
                    <a:pos x="81" y="4"/>
                  </a:cxn>
                  <a:cxn ang="0">
                    <a:pos x="85" y="4"/>
                  </a:cxn>
                  <a:cxn ang="0">
                    <a:pos x="145" y="0"/>
                  </a:cxn>
                  <a:cxn ang="0">
                    <a:pos x="203" y="0"/>
                  </a:cxn>
                  <a:cxn ang="0">
                    <a:pos x="207" y="1"/>
                  </a:cxn>
                  <a:cxn ang="0">
                    <a:pos x="209" y="1"/>
                  </a:cxn>
                  <a:cxn ang="0">
                    <a:pos x="210" y="4"/>
                  </a:cxn>
                  <a:cxn ang="0">
                    <a:pos x="206" y="25"/>
                  </a:cxn>
                  <a:cxn ang="0">
                    <a:pos x="196" y="44"/>
                  </a:cxn>
                  <a:cxn ang="0">
                    <a:pos x="180" y="77"/>
                  </a:cxn>
                  <a:cxn ang="0">
                    <a:pos x="151" y="135"/>
                  </a:cxn>
                  <a:cxn ang="0">
                    <a:pos x="125" y="185"/>
                  </a:cxn>
                  <a:cxn ang="0">
                    <a:pos x="118" y="204"/>
                  </a:cxn>
                  <a:cxn ang="0">
                    <a:pos x="114" y="217"/>
                  </a:cxn>
                  <a:cxn ang="0">
                    <a:pos x="110" y="224"/>
                  </a:cxn>
                  <a:cxn ang="0">
                    <a:pos x="106" y="230"/>
                  </a:cxn>
                  <a:cxn ang="0">
                    <a:pos x="103" y="232"/>
                  </a:cxn>
                  <a:cxn ang="0">
                    <a:pos x="101" y="233"/>
                  </a:cxn>
                  <a:cxn ang="0">
                    <a:pos x="97" y="234"/>
                  </a:cxn>
                  <a:cxn ang="0">
                    <a:pos x="94" y="233"/>
                  </a:cxn>
                  <a:cxn ang="0">
                    <a:pos x="88" y="230"/>
                  </a:cxn>
                  <a:cxn ang="0">
                    <a:pos x="82" y="226"/>
                  </a:cxn>
                  <a:cxn ang="0">
                    <a:pos x="76" y="221"/>
                  </a:cxn>
                  <a:cxn ang="0">
                    <a:pos x="68" y="217"/>
                  </a:cxn>
                  <a:cxn ang="0">
                    <a:pos x="62" y="213"/>
                  </a:cxn>
                  <a:cxn ang="0">
                    <a:pos x="2" y="192"/>
                  </a:cxn>
                  <a:cxn ang="0">
                    <a:pos x="1" y="191"/>
                  </a:cxn>
                  <a:cxn ang="0">
                    <a:pos x="0" y="189"/>
                  </a:cxn>
                  <a:cxn ang="0">
                    <a:pos x="0" y="186"/>
                  </a:cxn>
                  <a:cxn ang="0">
                    <a:pos x="1" y="183"/>
                  </a:cxn>
                  <a:cxn ang="0">
                    <a:pos x="47" y="69"/>
                  </a:cxn>
                </a:cxnLst>
                <a:rect l="0" t="0" r="0" b="0"/>
                <a:pathLst>
                  <a:path w="211" h="235">
                    <a:moveTo>
                      <a:pt x="47" y="69"/>
                    </a:moveTo>
                    <a:lnTo>
                      <a:pt x="63" y="36"/>
                    </a:lnTo>
                    <a:lnTo>
                      <a:pt x="76" y="6"/>
                    </a:lnTo>
                    <a:lnTo>
                      <a:pt x="79" y="5"/>
                    </a:lnTo>
                    <a:lnTo>
                      <a:pt x="81" y="4"/>
                    </a:lnTo>
                    <a:lnTo>
                      <a:pt x="85" y="4"/>
                    </a:lnTo>
                    <a:lnTo>
                      <a:pt x="145" y="0"/>
                    </a:lnTo>
                    <a:lnTo>
                      <a:pt x="203" y="0"/>
                    </a:lnTo>
                    <a:lnTo>
                      <a:pt x="207" y="1"/>
                    </a:lnTo>
                    <a:lnTo>
                      <a:pt x="209" y="1"/>
                    </a:lnTo>
                    <a:lnTo>
                      <a:pt x="210" y="4"/>
                    </a:lnTo>
                    <a:lnTo>
                      <a:pt x="206" y="25"/>
                    </a:lnTo>
                    <a:lnTo>
                      <a:pt x="196" y="44"/>
                    </a:lnTo>
                    <a:lnTo>
                      <a:pt x="180" y="77"/>
                    </a:lnTo>
                    <a:lnTo>
                      <a:pt x="151" y="135"/>
                    </a:lnTo>
                    <a:lnTo>
                      <a:pt x="125" y="185"/>
                    </a:lnTo>
                    <a:lnTo>
                      <a:pt x="118" y="204"/>
                    </a:lnTo>
                    <a:lnTo>
                      <a:pt x="114" y="217"/>
                    </a:lnTo>
                    <a:lnTo>
                      <a:pt x="110" y="224"/>
                    </a:lnTo>
                    <a:lnTo>
                      <a:pt x="106" y="230"/>
                    </a:lnTo>
                    <a:lnTo>
                      <a:pt x="103" y="232"/>
                    </a:lnTo>
                    <a:lnTo>
                      <a:pt x="101" y="233"/>
                    </a:lnTo>
                    <a:lnTo>
                      <a:pt x="97" y="234"/>
                    </a:lnTo>
                    <a:lnTo>
                      <a:pt x="94" y="233"/>
                    </a:lnTo>
                    <a:lnTo>
                      <a:pt x="88" y="230"/>
                    </a:lnTo>
                    <a:lnTo>
                      <a:pt x="82" y="226"/>
                    </a:lnTo>
                    <a:lnTo>
                      <a:pt x="76" y="221"/>
                    </a:lnTo>
                    <a:lnTo>
                      <a:pt x="68" y="217"/>
                    </a:lnTo>
                    <a:lnTo>
                      <a:pt x="62" y="213"/>
                    </a:lnTo>
                    <a:lnTo>
                      <a:pt x="2" y="192"/>
                    </a:lnTo>
                    <a:lnTo>
                      <a:pt x="1" y="191"/>
                    </a:lnTo>
                    <a:lnTo>
                      <a:pt x="0" y="189"/>
                    </a:lnTo>
                    <a:lnTo>
                      <a:pt x="0" y="186"/>
                    </a:lnTo>
                    <a:lnTo>
                      <a:pt x="1" y="183"/>
                    </a:lnTo>
                    <a:lnTo>
                      <a:pt x="47" y="69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未知"/>
              <p:cNvSpPr/>
              <p:nvPr/>
            </p:nvSpPr>
            <p:spPr>
              <a:xfrm>
                <a:off x="0" y="289"/>
                <a:ext cx="249" cy="351"/>
              </a:xfrm>
              <a:custGeom>
                <a:avLst/>
                <a:gdLst/>
                <a:ahLst/>
                <a:cxnLst>
                  <a:cxn ang="0">
                    <a:pos x="248" y="165"/>
                  </a:cxn>
                  <a:cxn ang="0">
                    <a:pos x="178" y="129"/>
                  </a:cxn>
                  <a:cxn ang="0">
                    <a:pos x="100" y="6"/>
                  </a:cxn>
                  <a:cxn ang="0">
                    <a:pos x="97" y="5"/>
                  </a:cxn>
                  <a:cxn ang="0">
                    <a:pos x="91" y="2"/>
                  </a:cxn>
                  <a:cxn ang="0">
                    <a:pos x="85" y="1"/>
                  </a:cxn>
                  <a:cxn ang="0">
                    <a:pos x="76" y="0"/>
                  </a:cxn>
                  <a:cxn ang="0">
                    <a:pos x="69" y="1"/>
                  </a:cxn>
                  <a:cxn ang="0">
                    <a:pos x="61" y="3"/>
                  </a:cxn>
                  <a:cxn ang="0">
                    <a:pos x="53" y="6"/>
                  </a:cxn>
                  <a:cxn ang="0">
                    <a:pos x="42" y="12"/>
                  </a:cxn>
                  <a:cxn ang="0">
                    <a:pos x="34" y="16"/>
                  </a:cxn>
                  <a:cxn ang="0">
                    <a:pos x="26" y="21"/>
                  </a:cxn>
                  <a:cxn ang="0">
                    <a:pos x="20" y="27"/>
                  </a:cxn>
                  <a:cxn ang="0">
                    <a:pos x="15" y="32"/>
                  </a:cxn>
                  <a:cxn ang="0">
                    <a:pos x="8" y="41"/>
                  </a:cxn>
                  <a:cxn ang="0">
                    <a:pos x="4" y="47"/>
                  </a:cxn>
                  <a:cxn ang="0">
                    <a:pos x="1" y="56"/>
                  </a:cxn>
                  <a:cxn ang="0">
                    <a:pos x="0" y="66"/>
                  </a:cxn>
                  <a:cxn ang="0">
                    <a:pos x="0" y="81"/>
                  </a:cxn>
                  <a:cxn ang="0">
                    <a:pos x="2" y="99"/>
                  </a:cxn>
                  <a:cxn ang="0">
                    <a:pos x="6" y="115"/>
                  </a:cxn>
                  <a:cxn ang="0">
                    <a:pos x="13" y="134"/>
                  </a:cxn>
                  <a:cxn ang="0">
                    <a:pos x="20" y="151"/>
                  </a:cxn>
                  <a:cxn ang="0">
                    <a:pos x="25" y="162"/>
                  </a:cxn>
                  <a:cxn ang="0">
                    <a:pos x="34" y="173"/>
                  </a:cxn>
                  <a:cxn ang="0">
                    <a:pos x="41" y="181"/>
                  </a:cxn>
                  <a:cxn ang="0">
                    <a:pos x="48" y="191"/>
                  </a:cxn>
                  <a:cxn ang="0">
                    <a:pos x="57" y="200"/>
                  </a:cxn>
                  <a:cxn ang="0">
                    <a:pos x="64" y="206"/>
                  </a:cxn>
                  <a:cxn ang="0">
                    <a:pos x="97" y="202"/>
                  </a:cxn>
                  <a:cxn ang="0">
                    <a:pos x="122" y="195"/>
                  </a:cxn>
                  <a:cxn ang="0">
                    <a:pos x="137" y="199"/>
                  </a:cxn>
                  <a:cxn ang="0">
                    <a:pos x="174" y="200"/>
                  </a:cxn>
                  <a:cxn ang="0">
                    <a:pos x="219" y="195"/>
                  </a:cxn>
                  <a:cxn ang="0">
                    <a:pos x="225" y="207"/>
                  </a:cxn>
                  <a:cxn ang="0">
                    <a:pos x="225" y="300"/>
                  </a:cxn>
                  <a:cxn ang="0">
                    <a:pos x="224" y="308"/>
                  </a:cxn>
                  <a:cxn ang="0">
                    <a:pos x="222" y="314"/>
                  </a:cxn>
                  <a:cxn ang="0">
                    <a:pos x="220" y="319"/>
                  </a:cxn>
                  <a:cxn ang="0">
                    <a:pos x="216" y="324"/>
                  </a:cxn>
                  <a:cxn ang="0">
                    <a:pos x="211" y="328"/>
                  </a:cxn>
                  <a:cxn ang="0">
                    <a:pos x="205" y="330"/>
                  </a:cxn>
                  <a:cxn ang="0">
                    <a:pos x="200" y="332"/>
                  </a:cxn>
                  <a:cxn ang="0">
                    <a:pos x="194" y="333"/>
                  </a:cxn>
                  <a:cxn ang="0">
                    <a:pos x="26" y="333"/>
                  </a:cxn>
                  <a:cxn ang="0">
                    <a:pos x="26" y="350"/>
                  </a:cxn>
                  <a:cxn ang="0">
                    <a:pos x="199" y="349"/>
                  </a:cxn>
                  <a:cxn ang="0">
                    <a:pos x="208" y="348"/>
                  </a:cxn>
                  <a:cxn ang="0">
                    <a:pos x="213" y="348"/>
                  </a:cxn>
                  <a:cxn ang="0">
                    <a:pos x="220" y="346"/>
                  </a:cxn>
                  <a:cxn ang="0">
                    <a:pos x="225" y="345"/>
                  </a:cxn>
                  <a:cxn ang="0">
                    <a:pos x="231" y="341"/>
                  </a:cxn>
                  <a:cxn ang="0">
                    <a:pos x="237" y="334"/>
                  </a:cxn>
                  <a:cxn ang="0">
                    <a:pos x="240" y="328"/>
                  </a:cxn>
                  <a:cxn ang="0">
                    <a:pos x="244" y="322"/>
                  </a:cxn>
                  <a:cxn ang="0">
                    <a:pos x="246" y="315"/>
                  </a:cxn>
                  <a:cxn ang="0">
                    <a:pos x="248" y="307"/>
                  </a:cxn>
                  <a:cxn ang="0">
                    <a:pos x="248" y="297"/>
                  </a:cxn>
                  <a:cxn ang="0">
                    <a:pos x="248" y="165"/>
                  </a:cxn>
                </a:cxnLst>
                <a:rect l="0" t="0" r="0" b="0"/>
                <a:pathLst>
                  <a:path w="249" h="351">
                    <a:moveTo>
                      <a:pt x="248" y="165"/>
                    </a:moveTo>
                    <a:lnTo>
                      <a:pt x="178" y="129"/>
                    </a:lnTo>
                    <a:lnTo>
                      <a:pt x="100" y="6"/>
                    </a:lnTo>
                    <a:lnTo>
                      <a:pt x="97" y="5"/>
                    </a:lnTo>
                    <a:lnTo>
                      <a:pt x="91" y="2"/>
                    </a:lnTo>
                    <a:lnTo>
                      <a:pt x="85" y="1"/>
                    </a:lnTo>
                    <a:lnTo>
                      <a:pt x="76" y="0"/>
                    </a:lnTo>
                    <a:lnTo>
                      <a:pt x="69" y="1"/>
                    </a:lnTo>
                    <a:lnTo>
                      <a:pt x="61" y="3"/>
                    </a:lnTo>
                    <a:lnTo>
                      <a:pt x="53" y="6"/>
                    </a:lnTo>
                    <a:lnTo>
                      <a:pt x="42" y="12"/>
                    </a:lnTo>
                    <a:lnTo>
                      <a:pt x="34" y="16"/>
                    </a:lnTo>
                    <a:lnTo>
                      <a:pt x="26" y="21"/>
                    </a:lnTo>
                    <a:lnTo>
                      <a:pt x="20" y="27"/>
                    </a:lnTo>
                    <a:lnTo>
                      <a:pt x="15" y="32"/>
                    </a:lnTo>
                    <a:lnTo>
                      <a:pt x="8" y="41"/>
                    </a:lnTo>
                    <a:lnTo>
                      <a:pt x="4" y="47"/>
                    </a:lnTo>
                    <a:lnTo>
                      <a:pt x="1" y="56"/>
                    </a:lnTo>
                    <a:lnTo>
                      <a:pt x="0" y="66"/>
                    </a:lnTo>
                    <a:lnTo>
                      <a:pt x="0" y="81"/>
                    </a:lnTo>
                    <a:lnTo>
                      <a:pt x="2" y="99"/>
                    </a:lnTo>
                    <a:lnTo>
                      <a:pt x="6" y="115"/>
                    </a:lnTo>
                    <a:lnTo>
                      <a:pt x="13" y="134"/>
                    </a:lnTo>
                    <a:lnTo>
                      <a:pt x="20" y="151"/>
                    </a:lnTo>
                    <a:lnTo>
                      <a:pt x="25" y="162"/>
                    </a:lnTo>
                    <a:lnTo>
                      <a:pt x="34" y="173"/>
                    </a:lnTo>
                    <a:lnTo>
                      <a:pt x="41" y="181"/>
                    </a:lnTo>
                    <a:lnTo>
                      <a:pt x="48" y="191"/>
                    </a:lnTo>
                    <a:lnTo>
                      <a:pt x="57" y="200"/>
                    </a:lnTo>
                    <a:lnTo>
                      <a:pt x="64" y="206"/>
                    </a:lnTo>
                    <a:lnTo>
                      <a:pt x="97" y="202"/>
                    </a:lnTo>
                    <a:lnTo>
                      <a:pt x="122" y="195"/>
                    </a:lnTo>
                    <a:lnTo>
                      <a:pt x="137" y="199"/>
                    </a:lnTo>
                    <a:lnTo>
                      <a:pt x="174" y="200"/>
                    </a:lnTo>
                    <a:lnTo>
                      <a:pt x="219" y="195"/>
                    </a:lnTo>
                    <a:lnTo>
                      <a:pt x="225" y="207"/>
                    </a:lnTo>
                    <a:lnTo>
                      <a:pt x="225" y="300"/>
                    </a:lnTo>
                    <a:lnTo>
                      <a:pt x="224" y="308"/>
                    </a:lnTo>
                    <a:lnTo>
                      <a:pt x="222" y="314"/>
                    </a:lnTo>
                    <a:lnTo>
                      <a:pt x="220" y="319"/>
                    </a:lnTo>
                    <a:lnTo>
                      <a:pt x="216" y="324"/>
                    </a:lnTo>
                    <a:lnTo>
                      <a:pt x="211" y="328"/>
                    </a:lnTo>
                    <a:lnTo>
                      <a:pt x="205" y="330"/>
                    </a:lnTo>
                    <a:lnTo>
                      <a:pt x="200" y="332"/>
                    </a:lnTo>
                    <a:lnTo>
                      <a:pt x="194" y="333"/>
                    </a:lnTo>
                    <a:lnTo>
                      <a:pt x="26" y="333"/>
                    </a:lnTo>
                    <a:lnTo>
                      <a:pt x="26" y="350"/>
                    </a:lnTo>
                    <a:lnTo>
                      <a:pt x="199" y="349"/>
                    </a:lnTo>
                    <a:lnTo>
                      <a:pt x="208" y="348"/>
                    </a:lnTo>
                    <a:lnTo>
                      <a:pt x="213" y="348"/>
                    </a:lnTo>
                    <a:lnTo>
                      <a:pt x="220" y="346"/>
                    </a:lnTo>
                    <a:lnTo>
                      <a:pt x="225" y="345"/>
                    </a:lnTo>
                    <a:lnTo>
                      <a:pt x="231" y="341"/>
                    </a:lnTo>
                    <a:lnTo>
                      <a:pt x="237" y="334"/>
                    </a:lnTo>
                    <a:lnTo>
                      <a:pt x="240" y="328"/>
                    </a:lnTo>
                    <a:lnTo>
                      <a:pt x="244" y="322"/>
                    </a:lnTo>
                    <a:lnTo>
                      <a:pt x="246" y="315"/>
                    </a:lnTo>
                    <a:lnTo>
                      <a:pt x="248" y="307"/>
                    </a:lnTo>
                    <a:lnTo>
                      <a:pt x="248" y="297"/>
                    </a:lnTo>
                    <a:lnTo>
                      <a:pt x="248" y="16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未知"/>
              <p:cNvSpPr/>
              <p:nvPr/>
            </p:nvSpPr>
            <p:spPr>
              <a:xfrm>
                <a:off x="50" y="0"/>
                <a:ext cx="380" cy="636"/>
              </a:xfrm>
              <a:custGeom>
                <a:avLst/>
                <a:gdLst/>
                <a:ahLst/>
                <a:cxnLst>
                  <a:cxn ang="0">
                    <a:pos x="153" y="43"/>
                  </a:cxn>
                  <a:cxn ang="0">
                    <a:pos x="158" y="42"/>
                  </a:cxn>
                  <a:cxn ang="0">
                    <a:pos x="178" y="48"/>
                  </a:cxn>
                  <a:cxn ang="0">
                    <a:pos x="174" y="2"/>
                  </a:cxn>
                  <a:cxn ang="0">
                    <a:pos x="203" y="35"/>
                  </a:cxn>
                  <a:cxn ang="0">
                    <a:pos x="211" y="9"/>
                  </a:cxn>
                  <a:cxn ang="0">
                    <a:pos x="236" y="0"/>
                  </a:cxn>
                  <a:cxn ang="0">
                    <a:pos x="233" y="24"/>
                  </a:cxn>
                  <a:cxn ang="0">
                    <a:pos x="248" y="15"/>
                  </a:cxn>
                  <a:cxn ang="0">
                    <a:pos x="246" y="28"/>
                  </a:cxn>
                  <a:cxn ang="0">
                    <a:pos x="255" y="51"/>
                  </a:cxn>
                  <a:cxn ang="0">
                    <a:pos x="288" y="18"/>
                  </a:cxn>
                  <a:cxn ang="0">
                    <a:pos x="266" y="50"/>
                  </a:cxn>
                  <a:cxn ang="0">
                    <a:pos x="304" y="28"/>
                  </a:cxn>
                  <a:cxn ang="0">
                    <a:pos x="287" y="53"/>
                  </a:cxn>
                  <a:cxn ang="0">
                    <a:pos x="291" y="66"/>
                  </a:cxn>
                  <a:cxn ang="0">
                    <a:pos x="289" y="94"/>
                  </a:cxn>
                  <a:cxn ang="0">
                    <a:pos x="318" y="130"/>
                  </a:cxn>
                  <a:cxn ang="0">
                    <a:pos x="344" y="174"/>
                  </a:cxn>
                  <a:cxn ang="0">
                    <a:pos x="337" y="182"/>
                  </a:cxn>
                  <a:cxn ang="0">
                    <a:pos x="276" y="216"/>
                  </a:cxn>
                  <a:cxn ang="0">
                    <a:pos x="258" y="257"/>
                  </a:cxn>
                  <a:cxn ang="0">
                    <a:pos x="197" y="249"/>
                  </a:cxn>
                  <a:cxn ang="0">
                    <a:pos x="180" y="322"/>
                  </a:cxn>
                  <a:cxn ang="0">
                    <a:pos x="230" y="363"/>
                  </a:cxn>
                  <a:cxn ang="0">
                    <a:pos x="287" y="372"/>
                  </a:cxn>
                  <a:cxn ang="0">
                    <a:pos x="325" y="371"/>
                  </a:cxn>
                  <a:cxn ang="0">
                    <a:pos x="350" y="364"/>
                  </a:cxn>
                  <a:cxn ang="0">
                    <a:pos x="357" y="381"/>
                  </a:cxn>
                  <a:cxn ang="0">
                    <a:pos x="379" y="394"/>
                  </a:cxn>
                  <a:cxn ang="0">
                    <a:pos x="370" y="406"/>
                  </a:cxn>
                  <a:cxn ang="0">
                    <a:pos x="375" y="421"/>
                  </a:cxn>
                  <a:cxn ang="0">
                    <a:pos x="363" y="439"/>
                  </a:cxn>
                  <a:cxn ang="0">
                    <a:pos x="358" y="448"/>
                  </a:cxn>
                  <a:cxn ang="0">
                    <a:pos x="312" y="433"/>
                  </a:cxn>
                  <a:cxn ang="0">
                    <a:pos x="231" y="414"/>
                  </a:cxn>
                  <a:cxn ang="0">
                    <a:pos x="178" y="407"/>
                  </a:cxn>
                  <a:cxn ang="0">
                    <a:pos x="164" y="392"/>
                  </a:cxn>
                  <a:cxn ang="0">
                    <a:pos x="170" y="402"/>
                  </a:cxn>
                  <a:cxn ang="0">
                    <a:pos x="205" y="412"/>
                  </a:cxn>
                  <a:cxn ang="0">
                    <a:pos x="234" y="431"/>
                  </a:cxn>
                  <a:cxn ang="0">
                    <a:pos x="227" y="451"/>
                  </a:cxn>
                  <a:cxn ang="0">
                    <a:pos x="175" y="493"/>
                  </a:cxn>
                  <a:cxn ang="0">
                    <a:pos x="115" y="528"/>
                  </a:cxn>
                  <a:cxn ang="0">
                    <a:pos x="104" y="582"/>
                  </a:cxn>
                  <a:cxn ang="0">
                    <a:pos x="138" y="626"/>
                  </a:cxn>
                  <a:cxn ang="0">
                    <a:pos x="83" y="632"/>
                  </a:cxn>
                  <a:cxn ang="0">
                    <a:pos x="47" y="629"/>
                  </a:cxn>
                  <a:cxn ang="0">
                    <a:pos x="48" y="549"/>
                  </a:cxn>
                  <a:cxn ang="0">
                    <a:pos x="27" y="528"/>
                  </a:cxn>
                  <a:cxn ang="0">
                    <a:pos x="40" y="508"/>
                  </a:cxn>
                  <a:cxn ang="0">
                    <a:pos x="103" y="483"/>
                  </a:cxn>
                  <a:cxn ang="0">
                    <a:pos x="124" y="447"/>
                  </a:cxn>
                  <a:cxn ang="0">
                    <a:pos x="26" y="440"/>
                  </a:cxn>
                  <a:cxn ang="0">
                    <a:pos x="6" y="431"/>
                  </a:cxn>
                  <a:cxn ang="0">
                    <a:pos x="0" y="399"/>
                  </a:cxn>
                  <a:cxn ang="0">
                    <a:pos x="6" y="368"/>
                  </a:cxn>
                  <a:cxn ang="0">
                    <a:pos x="51" y="265"/>
                  </a:cxn>
                  <a:cxn ang="0">
                    <a:pos x="104" y="196"/>
                  </a:cxn>
                  <a:cxn ang="0">
                    <a:pos x="130" y="136"/>
                  </a:cxn>
                </a:cxnLst>
                <a:rect l="0" t="0" r="0" b="0"/>
                <a:pathLst>
                  <a:path w="380" h="636">
                    <a:moveTo>
                      <a:pt x="130" y="136"/>
                    </a:moveTo>
                    <a:lnTo>
                      <a:pt x="140" y="107"/>
                    </a:lnTo>
                    <a:lnTo>
                      <a:pt x="148" y="73"/>
                    </a:lnTo>
                    <a:lnTo>
                      <a:pt x="153" y="43"/>
                    </a:lnTo>
                    <a:lnTo>
                      <a:pt x="144" y="27"/>
                    </a:lnTo>
                    <a:lnTo>
                      <a:pt x="135" y="19"/>
                    </a:lnTo>
                    <a:lnTo>
                      <a:pt x="148" y="28"/>
                    </a:lnTo>
                    <a:lnTo>
                      <a:pt x="158" y="42"/>
                    </a:lnTo>
                    <a:lnTo>
                      <a:pt x="150" y="10"/>
                    </a:lnTo>
                    <a:lnTo>
                      <a:pt x="157" y="25"/>
                    </a:lnTo>
                    <a:lnTo>
                      <a:pt x="171" y="46"/>
                    </a:lnTo>
                    <a:lnTo>
                      <a:pt x="178" y="48"/>
                    </a:lnTo>
                    <a:lnTo>
                      <a:pt x="174" y="31"/>
                    </a:lnTo>
                    <a:lnTo>
                      <a:pt x="177" y="33"/>
                    </a:lnTo>
                    <a:lnTo>
                      <a:pt x="178" y="18"/>
                    </a:lnTo>
                    <a:lnTo>
                      <a:pt x="174" y="2"/>
                    </a:lnTo>
                    <a:lnTo>
                      <a:pt x="197" y="44"/>
                    </a:lnTo>
                    <a:lnTo>
                      <a:pt x="198" y="37"/>
                    </a:lnTo>
                    <a:lnTo>
                      <a:pt x="201" y="42"/>
                    </a:lnTo>
                    <a:lnTo>
                      <a:pt x="203" y="35"/>
                    </a:lnTo>
                    <a:lnTo>
                      <a:pt x="198" y="25"/>
                    </a:lnTo>
                    <a:lnTo>
                      <a:pt x="199" y="6"/>
                    </a:lnTo>
                    <a:lnTo>
                      <a:pt x="207" y="44"/>
                    </a:lnTo>
                    <a:lnTo>
                      <a:pt x="211" y="9"/>
                    </a:lnTo>
                    <a:lnTo>
                      <a:pt x="211" y="36"/>
                    </a:lnTo>
                    <a:lnTo>
                      <a:pt x="215" y="43"/>
                    </a:lnTo>
                    <a:lnTo>
                      <a:pt x="222" y="13"/>
                    </a:lnTo>
                    <a:lnTo>
                      <a:pt x="236" y="0"/>
                    </a:lnTo>
                    <a:lnTo>
                      <a:pt x="226" y="13"/>
                    </a:lnTo>
                    <a:lnTo>
                      <a:pt x="221" y="36"/>
                    </a:lnTo>
                    <a:lnTo>
                      <a:pt x="223" y="41"/>
                    </a:lnTo>
                    <a:lnTo>
                      <a:pt x="233" y="24"/>
                    </a:lnTo>
                    <a:lnTo>
                      <a:pt x="226" y="39"/>
                    </a:lnTo>
                    <a:lnTo>
                      <a:pt x="226" y="45"/>
                    </a:lnTo>
                    <a:lnTo>
                      <a:pt x="247" y="9"/>
                    </a:lnTo>
                    <a:lnTo>
                      <a:pt x="248" y="15"/>
                    </a:lnTo>
                    <a:lnTo>
                      <a:pt x="238" y="35"/>
                    </a:lnTo>
                    <a:lnTo>
                      <a:pt x="238" y="48"/>
                    </a:lnTo>
                    <a:lnTo>
                      <a:pt x="241" y="50"/>
                    </a:lnTo>
                    <a:lnTo>
                      <a:pt x="246" y="28"/>
                    </a:lnTo>
                    <a:lnTo>
                      <a:pt x="256" y="12"/>
                    </a:lnTo>
                    <a:lnTo>
                      <a:pt x="248" y="29"/>
                    </a:lnTo>
                    <a:lnTo>
                      <a:pt x="250" y="53"/>
                    </a:lnTo>
                    <a:lnTo>
                      <a:pt x="255" y="51"/>
                    </a:lnTo>
                    <a:lnTo>
                      <a:pt x="265" y="20"/>
                    </a:lnTo>
                    <a:lnTo>
                      <a:pt x="258" y="53"/>
                    </a:lnTo>
                    <a:lnTo>
                      <a:pt x="274" y="27"/>
                    </a:lnTo>
                    <a:lnTo>
                      <a:pt x="288" y="18"/>
                    </a:lnTo>
                    <a:lnTo>
                      <a:pt x="277" y="31"/>
                    </a:lnTo>
                    <a:lnTo>
                      <a:pt x="269" y="45"/>
                    </a:lnTo>
                    <a:lnTo>
                      <a:pt x="281" y="40"/>
                    </a:lnTo>
                    <a:lnTo>
                      <a:pt x="266" y="50"/>
                    </a:lnTo>
                    <a:lnTo>
                      <a:pt x="263" y="61"/>
                    </a:lnTo>
                    <a:lnTo>
                      <a:pt x="268" y="63"/>
                    </a:lnTo>
                    <a:lnTo>
                      <a:pt x="284" y="41"/>
                    </a:lnTo>
                    <a:lnTo>
                      <a:pt x="304" y="28"/>
                    </a:lnTo>
                    <a:lnTo>
                      <a:pt x="278" y="57"/>
                    </a:lnTo>
                    <a:lnTo>
                      <a:pt x="290" y="48"/>
                    </a:lnTo>
                    <a:lnTo>
                      <a:pt x="355" y="39"/>
                    </a:lnTo>
                    <a:lnTo>
                      <a:pt x="287" y="53"/>
                    </a:lnTo>
                    <a:lnTo>
                      <a:pt x="280" y="63"/>
                    </a:lnTo>
                    <a:lnTo>
                      <a:pt x="287" y="61"/>
                    </a:lnTo>
                    <a:lnTo>
                      <a:pt x="307" y="52"/>
                    </a:lnTo>
                    <a:lnTo>
                      <a:pt x="291" y="66"/>
                    </a:lnTo>
                    <a:lnTo>
                      <a:pt x="278" y="72"/>
                    </a:lnTo>
                    <a:lnTo>
                      <a:pt x="278" y="81"/>
                    </a:lnTo>
                    <a:lnTo>
                      <a:pt x="281" y="87"/>
                    </a:lnTo>
                    <a:lnTo>
                      <a:pt x="289" y="94"/>
                    </a:lnTo>
                    <a:lnTo>
                      <a:pt x="297" y="105"/>
                    </a:lnTo>
                    <a:lnTo>
                      <a:pt x="304" y="113"/>
                    </a:lnTo>
                    <a:lnTo>
                      <a:pt x="311" y="122"/>
                    </a:lnTo>
                    <a:lnTo>
                      <a:pt x="318" y="130"/>
                    </a:lnTo>
                    <a:lnTo>
                      <a:pt x="322" y="137"/>
                    </a:lnTo>
                    <a:lnTo>
                      <a:pt x="330" y="149"/>
                    </a:lnTo>
                    <a:lnTo>
                      <a:pt x="338" y="162"/>
                    </a:lnTo>
                    <a:lnTo>
                      <a:pt x="344" y="174"/>
                    </a:lnTo>
                    <a:lnTo>
                      <a:pt x="344" y="176"/>
                    </a:lnTo>
                    <a:lnTo>
                      <a:pt x="342" y="178"/>
                    </a:lnTo>
                    <a:lnTo>
                      <a:pt x="340" y="181"/>
                    </a:lnTo>
                    <a:lnTo>
                      <a:pt x="337" y="182"/>
                    </a:lnTo>
                    <a:lnTo>
                      <a:pt x="333" y="182"/>
                    </a:lnTo>
                    <a:lnTo>
                      <a:pt x="285" y="178"/>
                    </a:lnTo>
                    <a:lnTo>
                      <a:pt x="282" y="187"/>
                    </a:lnTo>
                    <a:lnTo>
                      <a:pt x="276" y="216"/>
                    </a:lnTo>
                    <a:lnTo>
                      <a:pt x="271" y="237"/>
                    </a:lnTo>
                    <a:lnTo>
                      <a:pt x="265" y="255"/>
                    </a:lnTo>
                    <a:lnTo>
                      <a:pt x="262" y="255"/>
                    </a:lnTo>
                    <a:lnTo>
                      <a:pt x="258" y="257"/>
                    </a:lnTo>
                    <a:lnTo>
                      <a:pt x="253" y="257"/>
                    </a:lnTo>
                    <a:lnTo>
                      <a:pt x="238" y="257"/>
                    </a:lnTo>
                    <a:lnTo>
                      <a:pt x="201" y="244"/>
                    </a:lnTo>
                    <a:lnTo>
                      <a:pt x="197" y="249"/>
                    </a:lnTo>
                    <a:lnTo>
                      <a:pt x="192" y="270"/>
                    </a:lnTo>
                    <a:lnTo>
                      <a:pt x="187" y="286"/>
                    </a:lnTo>
                    <a:lnTo>
                      <a:pt x="182" y="308"/>
                    </a:lnTo>
                    <a:lnTo>
                      <a:pt x="180" y="322"/>
                    </a:lnTo>
                    <a:lnTo>
                      <a:pt x="188" y="332"/>
                    </a:lnTo>
                    <a:lnTo>
                      <a:pt x="198" y="343"/>
                    </a:lnTo>
                    <a:lnTo>
                      <a:pt x="211" y="359"/>
                    </a:lnTo>
                    <a:lnTo>
                      <a:pt x="230" y="363"/>
                    </a:lnTo>
                    <a:lnTo>
                      <a:pt x="244" y="365"/>
                    </a:lnTo>
                    <a:lnTo>
                      <a:pt x="264" y="369"/>
                    </a:lnTo>
                    <a:lnTo>
                      <a:pt x="276" y="371"/>
                    </a:lnTo>
                    <a:lnTo>
                      <a:pt x="287" y="372"/>
                    </a:lnTo>
                    <a:lnTo>
                      <a:pt x="295" y="373"/>
                    </a:lnTo>
                    <a:lnTo>
                      <a:pt x="302" y="373"/>
                    </a:lnTo>
                    <a:lnTo>
                      <a:pt x="311" y="372"/>
                    </a:lnTo>
                    <a:lnTo>
                      <a:pt x="325" y="371"/>
                    </a:lnTo>
                    <a:lnTo>
                      <a:pt x="339" y="364"/>
                    </a:lnTo>
                    <a:lnTo>
                      <a:pt x="343" y="362"/>
                    </a:lnTo>
                    <a:lnTo>
                      <a:pt x="347" y="362"/>
                    </a:lnTo>
                    <a:lnTo>
                      <a:pt x="350" y="364"/>
                    </a:lnTo>
                    <a:lnTo>
                      <a:pt x="354" y="368"/>
                    </a:lnTo>
                    <a:lnTo>
                      <a:pt x="355" y="371"/>
                    </a:lnTo>
                    <a:lnTo>
                      <a:pt x="356" y="376"/>
                    </a:lnTo>
                    <a:lnTo>
                      <a:pt x="357" y="381"/>
                    </a:lnTo>
                    <a:lnTo>
                      <a:pt x="362" y="383"/>
                    </a:lnTo>
                    <a:lnTo>
                      <a:pt x="368" y="386"/>
                    </a:lnTo>
                    <a:lnTo>
                      <a:pt x="373" y="389"/>
                    </a:lnTo>
                    <a:lnTo>
                      <a:pt x="379" y="394"/>
                    </a:lnTo>
                    <a:lnTo>
                      <a:pt x="378" y="397"/>
                    </a:lnTo>
                    <a:lnTo>
                      <a:pt x="377" y="401"/>
                    </a:lnTo>
                    <a:lnTo>
                      <a:pt x="373" y="404"/>
                    </a:lnTo>
                    <a:lnTo>
                      <a:pt x="370" y="406"/>
                    </a:lnTo>
                    <a:lnTo>
                      <a:pt x="372" y="409"/>
                    </a:lnTo>
                    <a:lnTo>
                      <a:pt x="373" y="413"/>
                    </a:lnTo>
                    <a:lnTo>
                      <a:pt x="375" y="418"/>
                    </a:lnTo>
                    <a:lnTo>
                      <a:pt x="375" y="421"/>
                    </a:lnTo>
                    <a:lnTo>
                      <a:pt x="373" y="426"/>
                    </a:lnTo>
                    <a:lnTo>
                      <a:pt x="370" y="428"/>
                    </a:lnTo>
                    <a:lnTo>
                      <a:pt x="362" y="433"/>
                    </a:lnTo>
                    <a:lnTo>
                      <a:pt x="363" y="439"/>
                    </a:lnTo>
                    <a:lnTo>
                      <a:pt x="363" y="442"/>
                    </a:lnTo>
                    <a:lnTo>
                      <a:pt x="362" y="445"/>
                    </a:lnTo>
                    <a:lnTo>
                      <a:pt x="361" y="447"/>
                    </a:lnTo>
                    <a:lnTo>
                      <a:pt x="358" y="448"/>
                    </a:lnTo>
                    <a:lnTo>
                      <a:pt x="355" y="447"/>
                    </a:lnTo>
                    <a:lnTo>
                      <a:pt x="348" y="446"/>
                    </a:lnTo>
                    <a:lnTo>
                      <a:pt x="332" y="440"/>
                    </a:lnTo>
                    <a:lnTo>
                      <a:pt x="312" y="433"/>
                    </a:lnTo>
                    <a:lnTo>
                      <a:pt x="284" y="426"/>
                    </a:lnTo>
                    <a:lnTo>
                      <a:pt x="279" y="426"/>
                    </a:lnTo>
                    <a:lnTo>
                      <a:pt x="263" y="422"/>
                    </a:lnTo>
                    <a:lnTo>
                      <a:pt x="231" y="414"/>
                    </a:lnTo>
                    <a:lnTo>
                      <a:pt x="204" y="411"/>
                    </a:lnTo>
                    <a:lnTo>
                      <a:pt x="198" y="412"/>
                    </a:lnTo>
                    <a:lnTo>
                      <a:pt x="184" y="413"/>
                    </a:lnTo>
                    <a:lnTo>
                      <a:pt x="178" y="407"/>
                    </a:lnTo>
                    <a:lnTo>
                      <a:pt x="172" y="404"/>
                    </a:lnTo>
                    <a:lnTo>
                      <a:pt x="170" y="401"/>
                    </a:lnTo>
                    <a:lnTo>
                      <a:pt x="167" y="397"/>
                    </a:lnTo>
                    <a:lnTo>
                      <a:pt x="164" y="392"/>
                    </a:lnTo>
                    <a:lnTo>
                      <a:pt x="149" y="373"/>
                    </a:lnTo>
                    <a:lnTo>
                      <a:pt x="163" y="390"/>
                    </a:lnTo>
                    <a:lnTo>
                      <a:pt x="168" y="396"/>
                    </a:lnTo>
                    <a:lnTo>
                      <a:pt x="170" y="402"/>
                    </a:lnTo>
                    <a:lnTo>
                      <a:pt x="183" y="412"/>
                    </a:lnTo>
                    <a:lnTo>
                      <a:pt x="190" y="413"/>
                    </a:lnTo>
                    <a:lnTo>
                      <a:pt x="199" y="412"/>
                    </a:lnTo>
                    <a:lnTo>
                      <a:pt x="205" y="412"/>
                    </a:lnTo>
                    <a:lnTo>
                      <a:pt x="216" y="416"/>
                    </a:lnTo>
                    <a:lnTo>
                      <a:pt x="223" y="420"/>
                    </a:lnTo>
                    <a:lnTo>
                      <a:pt x="229" y="425"/>
                    </a:lnTo>
                    <a:lnTo>
                      <a:pt x="234" y="431"/>
                    </a:lnTo>
                    <a:lnTo>
                      <a:pt x="237" y="435"/>
                    </a:lnTo>
                    <a:lnTo>
                      <a:pt x="236" y="439"/>
                    </a:lnTo>
                    <a:lnTo>
                      <a:pt x="233" y="445"/>
                    </a:lnTo>
                    <a:lnTo>
                      <a:pt x="227" y="451"/>
                    </a:lnTo>
                    <a:lnTo>
                      <a:pt x="218" y="460"/>
                    </a:lnTo>
                    <a:lnTo>
                      <a:pt x="204" y="472"/>
                    </a:lnTo>
                    <a:lnTo>
                      <a:pt x="194" y="482"/>
                    </a:lnTo>
                    <a:lnTo>
                      <a:pt x="175" y="493"/>
                    </a:lnTo>
                    <a:lnTo>
                      <a:pt x="145" y="508"/>
                    </a:lnTo>
                    <a:lnTo>
                      <a:pt x="126" y="517"/>
                    </a:lnTo>
                    <a:lnTo>
                      <a:pt x="120" y="523"/>
                    </a:lnTo>
                    <a:lnTo>
                      <a:pt x="115" y="528"/>
                    </a:lnTo>
                    <a:lnTo>
                      <a:pt x="104" y="535"/>
                    </a:lnTo>
                    <a:lnTo>
                      <a:pt x="101" y="545"/>
                    </a:lnTo>
                    <a:lnTo>
                      <a:pt x="101" y="565"/>
                    </a:lnTo>
                    <a:lnTo>
                      <a:pt x="104" y="582"/>
                    </a:lnTo>
                    <a:lnTo>
                      <a:pt x="107" y="593"/>
                    </a:lnTo>
                    <a:lnTo>
                      <a:pt x="125" y="614"/>
                    </a:lnTo>
                    <a:lnTo>
                      <a:pt x="136" y="622"/>
                    </a:lnTo>
                    <a:lnTo>
                      <a:pt x="138" y="626"/>
                    </a:lnTo>
                    <a:lnTo>
                      <a:pt x="137" y="629"/>
                    </a:lnTo>
                    <a:lnTo>
                      <a:pt x="116" y="635"/>
                    </a:lnTo>
                    <a:lnTo>
                      <a:pt x="94" y="632"/>
                    </a:lnTo>
                    <a:lnTo>
                      <a:pt x="83" y="632"/>
                    </a:lnTo>
                    <a:lnTo>
                      <a:pt x="71" y="633"/>
                    </a:lnTo>
                    <a:lnTo>
                      <a:pt x="60" y="633"/>
                    </a:lnTo>
                    <a:lnTo>
                      <a:pt x="49" y="631"/>
                    </a:lnTo>
                    <a:lnTo>
                      <a:pt x="47" y="629"/>
                    </a:lnTo>
                    <a:lnTo>
                      <a:pt x="46" y="626"/>
                    </a:lnTo>
                    <a:lnTo>
                      <a:pt x="46" y="593"/>
                    </a:lnTo>
                    <a:lnTo>
                      <a:pt x="52" y="560"/>
                    </a:lnTo>
                    <a:lnTo>
                      <a:pt x="48" y="549"/>
                    </a:lnTo>
                    <a:lnTo>
                      <a:pt x="40" y="539"/>
                    </a:lnTo>
                    <a:lnTo>
                      <a:pt x="37" y="536"/>
                    </a:lnTo>
                    <a:lnTo>
                      <a:pt x="31" y="530"/>
                    </a:lnTo>
                    <a:lnTo>
                      <a:pt x="27" y="528"/>
                    </a:lnTo>
                    <a:lnTo>
                      <a:pt x="26" y="524"/>
                    </a:lnTo>
                    <a:lnTo>
                      <a:pt x="27" y="521"/>
                    </a:lnTo>
                    <a:lnTo>
                      <a:pt x="32" y="515"/>
                    </a:lnTo>
                    <a:lnTo>
                      <a:pt x="40" y="508"/>
                    </a:lnTo>
                    <a:lnTo>
                      <a:pt x="47" y="504"/>
                    </a:lnTo>
                    <a:lnTo>
                      <a:pt x="57" y="504"/>
                    </a:lnTo>
                    <a:lnTo>
                      <a:pt x="65" y="505"/>
                    </a:lnTo>
                    <a:lnTo>
                      <a:pt x="103" y="483"/>
                    </a:lnTo>
                    <a:lnTo>
                      <a:pt x="132" y="466"/>
                    </a:lnTo>
                    <a:lnTo>
                      <a:pt x="157" y="453"/>
                    </a:lnTo>
                    <a:lnTo>
                      <a:pt x="149" y="453"/>
                    </a:lnTo>
                    <a:lnTo>
                      <a:pt x="124" y="447"/>
                    </a:lnTo>
                    <a:lnTo>
                      <a:pt x="98" y="446"/>
                    </a:lnTo>
                    <a:lnTo>
                      <a:pt x="63" y="441"/>
                    </a:lnTo>
                    <a:lnTo>
                      <a:pt x="52" y="442"/>
                    </a:lnTo>
                    <a:lnTo>
                      <a:pt x="26" y="440"/>
                    </a:lnTo>
                    <a:lnTo>
                      <a:pt x="20" y="439"/>
                    </a:lnTo>
                    <a:lnTo>
                      <a:pt x="14" y="436"/>
                    </a:lnTo>
                    <a:lnTo>
                      <a:pt x="9" y="434"/>
                    </a:lnTo>
                    <a:lnTo>
                      <a:pt x="6" y="431"/>
                    </a:lnTo>
                    <a:lnTo>
                      <a:pt x="3" y="424"/>
                    </a:lnTo>
                    <a:lnTo>
                      <a:pt x="2" y="417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1" y="391"/>
                    </a:lnTo>
                    <a:lnTo>
                      <a:pt x="2" y="382"/>
                    </a:lnTo>
                    <a:lnTo>
                      <a:pt x="3" y="374"/>
                    </a:lnTo>
                    <a:lnTo>
                      <a:pt x="6" y="368"/>
                    </a:lnTo>
                    <a:lnTo>
                      <a:pt x="15" y="344"/>
                    </a:lnTo>
                    <a:lnTo>
                      <a:pt x="25" y="315"/>
                    </a:lnTo>
                    <a:lnTo>
                      <a:pt x="32" y="296"/>
                    </a:lnTo>
                    <a:lnTo>
                      <a:pt x="51" y="265"/>
                    </a:lnTo>
                    <a:lnTo>
                      <a:pt x="69" y="240"/>
                    </a:lnTo>
                    <a:lnTo>
                      <a:pt x="86" y="221"/>
                    </a:lnTo>
                    <a:lnTo>
                      <a:pt x="96" y="208"/>
                    </a:lnTo>
                    <a:lnTo>
                      <a:pt x="104" y="196"/>
                    </a:lnTo>
                    <a:lnTo>
                      <a:pt x="112" y="187"/>
                    </a:lnTo>
                    <a:lnTo>
                      <a:pt x="115" y="172"/>
                    </a:lnTo>
                    <a:lnTo>
                      <a:pt x="123" y="153"/>
                    </a:lnTo>
                    <a:lnTo>
                      <a:pt x="130" y="136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未知"/>
              <p:cNvSpPr/>
              <p:nvPr/>
            </p:nvSpPr>
            <p:spPr>
              <a:xfrm>
                <a:off x="304" y="101"/>
                <a:ext cx="17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2"/>
                  </a:cxn>
                  <a:cxn ang="0">
                    <a:pos x="8" y="6"/>
                  </a:cxn>
                  <a:cxn ang="0">
                    <a:pos x="5" y="10"/>
                  </a:cxn>
                  <a:cxn ang="0">
                    <a:pos x="2" y="14"/>
                  </a:cxn>
                  <a:cxn ang="0">
                    <a:pos x="1" y="19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5" y="33"/>
                  </a:cxn>
                  <a:cxn ang="0">
                    <a:pos x="7" y="31"/>
                  </a:cxn>
                  <a:cxn ang="0">
                    <a:pos x="10" y="28"/>
                  </a:cxn>
                  <a:cxn ang="0">
                    <a:pos x="11" y="24"/>
                  </a:cxn>
                  <a:cxn ang="0">
                    <a:pos x="14" y="20"/>
                  </a:cxn>
                  <a:cxn ang="0">
                    <a:pos x="14" y="17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5" y="3"/>
                  </a:cxn>
                  <a:cxn ang="0">
                    <a:pos x="14" y="0"/>
                  </a:cxn>
                </a:cxnLst>
                <a:rect l="0" t="0" r="0" b="0"/>
                <a:pathLst>
                  <a:path w="17" h="36">
                    <a:moveTo>
                      <a:pt x="14" y="0"/>
                    </a:moveTo>
                    <a:lnTo>
                      <a:pt x="10" y="2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5" y="33"/>
                    </a:lnTo>
                    <a:lnTo>
                      <a:pt x="7" y="31"/>
                    </a:lnTo>
                    <a:lnTo>
                      <a:pt x="10" y="28"/>
                    </a:lnTo>
                    <a:lnTo>
                      <a:pt x="11" y="24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5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2540" name="Picture 20" descr="mone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6763" y="2393949"/>
              <a:ext cx="817180" cy="504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1" name="Text Box 21"/>
            <p:cNvSpPr txBox="1"/>
            <p:nvPr/>
          </p:nvSpPr>
          <p:spPr>
            <a:xfrm>
              <a:off x="6659563" y="2911475"/>
              <a:ext cx="10429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数据库</a:t>
              </a:r>
            </a:p>
          </p:txBody>
        </p:sp>
        <p:sp>
          <p:nvSpPr>
            <p:cNvPr id="22542" name="Text Box 22"/>
            <p:cNvSpPr txBox="1"/>
            <p:nvPr/>
          </p:nvSpPr>
          <p:spPr>
            <a:xfrm>
              <a:off x="3280411" y="3808413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偷看</a:t>
              </a:r>
            </a:p>
          </p:txBody>
        </p:sp>
        <p:sp>
          <p:nvSpPr>
            <p:cNvPr id="22543" name="Picture 23" descr="eyes"/>
            <p:cNvSpPr>
              <a:spLocks noChangeAspect="1"/>
            </p:cNvSpPr>
            <p:nvPr/>
          </p:nvSpPr>
          <p:spPr>
            <a:xfrm>
              <a:off x="3851275" y="3670299"/>
              <a:ext cx="741123" cy="6597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4750" y="3517900"/>
              <a:ext cx="1284140" cy="8897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</p:pic>
        <p:sp>
          <p:nvSpPr>
            <p:cNvPr id="22545" name="Text Box 25"/>
            <p:cNvSpPr txBox="1"/>
            <p:nvPr/>
          </p:nvSpPr>
          <p:spPr>
            <a:xfrm>
              <a:off x="4137661" y="5122863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篡改</a:t>
              </a:r>
            </a:p>
          </p:txBody>
        </p:sp>
        <p:sp>
          <p:nvSpPr>
            <p:cNvPr id="22546" name="Text Box 26"/>
            <p:cNvSpPr txBox="1"/>
            <p:nvPr/>
          </p:nvSpPr>
          <p:spPr>
            <a:xfrm>
              <a:off x="1405573" y="4430439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抵赖</a:t>
              </a:r>
            </a:p>
          </p:txBody>
        </p:sp>
        <p:sp>
          <p:nvSpPr>
            <p:cNvPr id="22547" name="Picture 27" descr="ENT6000_00A4_005_idx"/>
            <p:cNvSpPr>
              <a:spLocks noChangeAspect="1"/>
            </p:cNvSpPr>
            <p:nvPr/>
          </p:nvSpPr>
          <p:spPr>
            <a:xfrm>
              <a:off x="5867399" y="1700213"/>
              <a:ext cx="677447" cy="11992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8" name="Picture 28" descr="DataBas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3662" y="1974850"/>
              <a:ext cx="1204545" cy="10895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9" name="Text Box 29"/>
            <p:cNvSpPr txBox="1"/>
            <p:nvPr/>
          </p:nvSpPr>
          <p:spPr>
            <a:xfrm>
              <a:off x="3472498" y="4495800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假冒</a:t>
              </a:r>
            </a:p>
          </p:txBody>
        </p:sp>
        <p:sp>
          <p:nvSpPr>
            <p:cNvPr id="22550" name="Cloud"/>
            <p:cNvSpPr>
              <a:spLocks noChangeAspect="1" noEditPoints="1"/>
            </p:cNvSpPr>
            <p:nvPr/>
          </p:nvSpPr>
          <p:spPr>
            <a:xfrm>
              <a:off x="3132137" y="1687513"/>
              <a:ext cx="2193297" cy="1604290"/>
            </a:xfrm>
            <a:custGeom>
              <a:avLst/>
              <a:gdLst>
                <a:gd name="txL" fmla="*/ 2977 w 21600"/>
                <a:gd name="txT" fmla="*/ 3262 h 21600"/>
                <a:gd name="txR" fmla="*/ 17087 w 21600"/>
                <a:gd name="txB" fmla="*/ 17337 h 2160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1600" h="2160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公共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Internet</a:t>
              </a:r>
            </a:p>
          </p:txBody>
        </p:sp>
        <p:sp>
          <p:nvSpPr>
            <p:cNvPr id="22551" name="Line 31"/>
            <p:cNvSpPr/>
            <p:nvPr/>
          </p:nvSpPr>
          <p:spPr>
            <a:xfrm>
              <a:off x="4716463" y="2479675"/>
              <a:ext cx="0" cy="216676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32"/>
            <p:cNvSpPr/>
            <p:nvPr/>
          </p:nvSpPr>
          <p:spPr>
            <a:xfrm>
              <a:off x="4197350" y="2514599"/>
              <a:ext cx="36513" cy="124522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Rectangle 33"/>
            <p:cNvSpPr/>
            <p:nvPr/>
          </p:nvSpPr>
          <p:spPr>
            <a:xfrm>
              <a:off x="900113" y="1687513"/>
              <a:ext cx="6840537" cy="192621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4" name="Rectangle 34"/>
            <p:cNvSpPr/>
            <p:nvPr/>
          </p:nvSpPr>
          <p:spPr>
            <a:xfrm>
              <a:off x="900113" y="3487576"/>
              <a:ext cx="4464050" cy="20419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5" name="Text Box 35"/>
            <p:cNvSpPr txBox="1"/>
            <p:nvPr/>
          </p:nvSpPr>
          <p:spPr>
            <a:xfrm>
              <a:off x="5851525" y="3800475"/>
              <a:ext cx="2945765" cy="10705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非法数据访问：</a:t>
              </a:r>
            </a:p>
            <a:p>
              <a: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读取非允许的数据；</a:t>
              </a:r>
            </a:p>
            <a:p>
              <a: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改</a:t>
              </a:r>
              <a:r>
                <a:rPr lang="en-US" altLang="zh-CN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删</a:t>
              </a:r>
              <a:r>
                <a:rPr lang="en-US" altLang="zh-CN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加非允许的数据</a:t>
              </a: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</a:p>
          </p:txBody>
        </p:sp>
        <p:sp>
          <p:nvSpPr>
            <p:cNvPr id="22556" name="Rectangle 36"/>
            <p:cNvSpPr/>
            <p:nvPr/>
          </p:nvSpPr>
          <p:spPr>
            <a:xfrm>
              <a:off x="5867083" y="3500275"/>
              <a:ext cx="2665730" cy="199308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7" name="Text Box 37"/>
            <p:cNvSpPr txBox="1"/>
            <p:nvPr/>
          </p:nvSpPr>
          <p:spPr>
            <a:xfrm>
              <a:off x="2268855" y="5602212"/>
              <a:ext cx="1398270" cy="461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加密技术</a:t>
              </a:r>
            </a:p>
          </p:txBody>
        </p:sp>
        <p:sp>
          <p:nvSpPr>
            <p:cNvPr id="22558" name="Text Box 38"/>
            <p:cNvSpPr txBox="1"/>
            <p:nvPr/>
          </p:nvSpPr>
          <p:spPr>
            <a:xfrm>
              <a:off x="5509260" y="5590148"/>
              <a:ext cx="3227070" cy="461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用户、权限管理，审计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949167" y="333375"/>
            <a:ext cx="729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数据库系统面临的数据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安全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威胁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" name="Text Box 37"/>
          <p:cNvSpPr txBox="1"/>
          <p:nvPr/>
        </p:nvSpPr>
        <p:spPr>
          <a:xfrm>
            <a:off x="179070" y="1505544"/>
            <a:ext cx="5970270" cy="657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90000" tIns="144145" rIns="90000" bIns="144145" anchor="t" anchorCtr="1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系统漏洞：通过数据来引发程序语义的畸变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804025" y="1540510"/>
            <a:ext cx="2339975" cy="1305560"/>
            <a:chOff x="10715" y="2426"/>
            <a:chExt cx="3685" cy="2056"/>
          </a:xfrm>
        </p:grpSpPr>
        <p:sp>
          <p:nvSpPr>
            <p:cNvPr id="3" name="Text Box 35"/>
            <p:cNvSpPr txBox="1"/>
            <p:nvPr/>
          </p:nvSpPr>
          <p:spPr>
            <a:xfrm>
              <a:off x="10758" y="2592"/>
              <a:ext cx="3642" cy="18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你是真的你吗？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?</a:t>
              </a:r>
            </a:p>
          </p:txBody>
        </p:sp>
        <p:sp>
          <p:nvSpPr>
            <p:cNvPr id="4" name="Rectangle 36"/>
            <p:cNvSpPr/>
            <p:nvPr/>
          </p:nvSpPr>
          <p:spPr>
            <a:xfrm>
              <a:off x="10715" y="2426"/>
              <a:ext cx="3426" cy="205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数据库安全技术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26390" y="1820545"/>
            <a:ext cx="7862570" cy="458406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安全威胁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机制与架构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权限管理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的实施框架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权限管理特征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92079" y="358775"/>
            <a:ext cx="636016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安全保障技术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19655" y="4304030"/>
            <a:ext cx="4478655" cy="864235"/>
            <a:chOff x="3653" y="6778"/>
            <a:chExt cx="2604" cy="1361"/>
          </a:xfrm>
        </p:grpSpPr>
        <p:sp>
          <p:nvSpPr>
            <p:cNvPr id="95" name="Text Box 95"/>
            <p:cNvSpPr txBox="1">
              <a:spLocks noChangeArrowheads="1"/>
            </p:cNvSpPr>
            <p:nvPr/>
          </p:nvSpPr>
          <p:spPr bwMode="auto">
            <a:xfrm>
              <a:off x="3653" y="6778"/>
              <a:ext cx="2599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54000" tIns="10800" rIns="54000" bIns="10800" anchor="t" anchorCtr="0" upright="1">
              <a:noAutofit/>
            </a:bodyPr>
            <a:lstStyle/>
            <a:p>
              <a:pPr algn="ctr"/>
              <a:r>
                <a:rPr lang="en-US" altLang="zh-CN" kern="50">
                  <a:latin typeface="微软雅黑" panose="020B0503020204020204" charset="-122"/>
                  <a:ea typeface="微软雅黑" panose="020B0503020204020204" charset="-122"/>
                  <a:cs typeface="Times New Roman" panose="02020603050405020304"/>
                  <a:sym typeface="Times New Roman" panose="02020603050405020304"/>
                </a:rPr>
                <a:t>审计</a:t>
              </a:r>
            </a:p>
          </p:txBody>
        </p:sp>
        <p:sp>
          <p:nvSpPr>
            <p:cNvPr id="96" name="Text Box 96"/>
            <p:cNvSpPr txBox="1">
              <a:spLocks noChangeArrowheads="1"/>
            </p:cNvSpPr>
            <p:nvPr/>
          </p:nvSpPr>
          <p:spPr bwMode="auto">
            <a:xfrm>
              <a:off x="3659" y="7459"/>
              <a:ext cx="2599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54000" tIns="10800" rIns="54000" bIns="10800" anchor="t" anchorCtr="0" upright="1">
              <a:noAutofit/>
            </a:bodyPr>
            <a:lstStyle/>
            <a:p>
              <a:pPr algn="ctr"/>
              <a:r>
                <a:rPr lang="en-US" altLang="zh-CN" kern="50">
                  <a:latin typeface="微软雅黑" panose="020B0503020204020204" charset="-122"/>
                  <a:ea typeface="微软雅黑" panose="020B0503020204020204" charset="-122"/>
                  <a:cs typeface="Times New Roman" panose="02020603050405020304"/>
                  <a:sym typeface="Times New Roman" panose="02020603050405020304"/>
                </a:rPr>
                <a:t>踪迹记录</a:t>
              </a:r>
            </a:p>
          </p:txBody>
        </p:sp>
      </p:grpSp>
      <p:sp>
        <p:nvSpPr>
          <p:cNvPr id="97" name="Text Box 97"/>
          <p:cNvSpPr txBox="1">
            <a:spLocks noChangeArrowheads="1"/>
          </p:cNvSpPr>
          <p:nvPr/>
        </p:nvSpPr>
        <p:spPr bwMode="auto">
          <a:xfrm>
            <a:off x="2338070" y="3023870"/>
            <a:ext cx="446468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54000" tIns="10800" rIns="54000" bIns="10800" anchor="t" anchorCtr="0" upright="1">
            <a:noAutofit/>
          </a:bodyPr>
          <a:lstStyle/>
          <a:p>
            <a:pPr algn="ctr"/>
            <a:r>
              <a:rPr lang="zh-CN" altLang="en-US" kern="5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访问</a:t>
            </a:r>
            <a:r>
              <a:rPr lang="en-US" altLang="zh-CN" kern="5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权限管理</a:t>
            </a:r>
          </a:p>
        </p:txBody>
      </p:sp>
      <p:sp>
        <p:nvSpPr>
          <p:cNvPr id="98" name="Text Box 98"/>
          <p:cNvSpPr txBox="1">
            <a:spLocks noChangeArrowheads="1"/>
          </p:cNvSpPr>
          <p:nvPr/>
        </p:nvSpPr>
        <p:spPr bwMode="auto">
          <a:xfrm>
            <a:off x="2341245" y="3457575"/>
            <a:ext cx="87312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b="1" kern="5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对象</a:t>
            </a:r>
          </a:p>
        </p:txBody>
      </p:sp>
      <p:sp>
        <p:nvSpPr>
          <p:cNvPr id="99" name="Text Box 99"/>
          <p:cNvSpPr txBox="1">
            <a:spLocks noChangeArrowheads="1"/>
          </p:cNvSpPr>
          <p:nvPr/>
        </p:nvSpPr>
        <p:spPr bwMode="auto">
          <a:xfrm>
            <a:off x="3208020" y="3456305"/>
            <a:ext cx="87312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b="1" kern="5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权限</a:t>
            </a:r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4079240" y="3457575"/>
            <a:ext cx="87312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b="1" kern="5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用户</a:t>
            </a:r>
          </a:p>
        </p:txBody>
      </p:sp>
      <p:sp>
        <p:nvSpPr>
          <p:cNvPr id="101" name="Text Box 101"/>
          <p:cNvSpPr txBox="1">
            <a:spLocks noChangeArrowheads="1"/>
          </p:cNvSpPr>
          <p:nvPr/>
        </p:nvSpPr>
        <p:spPr bwMode="auto">
          <a:xfrm>
            <a:off x="5054600" y="3456305"/>
            <a:ext cx="87312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b="1" kern="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授权</a:t>
            </a:r>
          </a:p>
        </p:txBody>
      </p:sp>
      <p:sp>
        <p:nvSpPr>
          <p:cNvPr id="102" name="Text Box 102"/>
          <p:cNvSpPr txBox="1">
            <a:spLocks noChangeArrowheads="1"/>
          </p:cNvSpPr>
          <p:nvPr/>
        </p:nvSpPr>
        <p:spPr bwMode="auto">
          <a:xfrm>
            <a:off x="5931535" y="3460115"/>
            <a:ext cx="87312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b="1" kern="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收权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17115" y="1851660"/>
            <a:ext cx="4485005" cy="862965"/>
            <a:chOff x="10927" y="3639"/>
            <a:chExt cx="2601" cy="1359"/>
          </a:xfrm>
        </p:grpSpPr>
        <p:sp>
          <p:nvSpPr>
            <p:cNvPr id="3" name="Text Box 95"/>
            <p:cNvSpPr txBox="1">
              <a:spLocks noChangeArrowheads="1"/>
            </p:cNvSpPr>
            <p:nvPr/>
          </p:nvSpPr>
          <p:spPr bwMode="auto">
            <a:xfrm>
              <a:off x="10927" y="3639"/>
              <a:ext cx="2599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54000" tIns="10800" rIns="54000" bIns="10800" anchor="t" anchorCtr="0" upright="1">
              <a:noAutofit/>
            </a:bodyPr>
            <a:lstStyle/>
            <a:p>
              <a:pPr algn="ctr"/>
              <a:r>
                <a:rPr lang="zh-CN" altLang="en-US" kern="50">
                  <a:latin typeface="微软雅黑" panose="020B0503020204020204" charset="-122"/>
                  <a:ea typeface="微软雅黑" panose="020B0503020204020204" charset="-122"/>
                  <a:cs typeface="Times New Roman" panose="02020603050405020304"/>
                  <a:sym typeface="Times New Roman" panose="02020603050405020304"/>
                </a:rPr>
                <a:t>认证</a:t>
              </a:r>
            </a:p>
          </p:txBody>
        </p:sp>
        <p:sp>
          <p:nvSpPr>
            <p:cNvPr id="4" name="Text Box 96"/>
            <p:cNvSpPr txBox="1">
              <a:spLocks noChangeArrowheads="1"/>
            </p:cNvSpPr>
            <p:nvPr/>
          </p:nvSpPr>
          <p:spPr bwMode="auto">
            <a:xfrm>
              <a:off x="10930" y="4318"/>
              <a:ext cx="2599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54000" tIns="10800" rIns="54000" bIns="10800" anchor="t" anchorCtr="0" upright="1">
              <a:noAutofit/>
            </a:bodyPr>
            <a:lstStyle/>
            <a:p>
              <a:pPr algn="ctr"/>
              <a:r>
                <a:rPr lang="zh-CN" altLang="en-US" kern="5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用户名</a:t>
              </a:r>
              <a:r>
                <a:rPr lang="en-US" altLang="zh-CN" kern="5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+</a:t>
              </a:r>
              <a:r>
                <a:rPr lang="zh-CN" altLang="en-US" kern="5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密码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7495" y="19824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第一道防线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7495" y="331089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第二道防线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5095" y="4304030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威慑措施：</a:t>
            </a:r>
          </a:p>
          <a:p>
            <a:pPr algn="r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找线索和证据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19050" y="1626870"/>
            <a:ext cx="9036685" cy="490982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对数据库中表的数据：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读权限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；粒度：表。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更新权限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INSERT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UPDATE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 粒度：表，还可进一步指定列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粒度：表。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DBMS中的权限管理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粗放型的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。粒度并没有细化到表中的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。对于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权限，也没有细化到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并不能满足业务需求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细化的其它辅助措施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视图，存储过程，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8719" y="358775"/>
            <a:ext cx="678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数据库中访问权限的管理粒度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147320" y="300355"/>
            <a:ext cx="838708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通过视图来增强安全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权限细化到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列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53340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81000" indent="-3810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增强安全</a:t>
            </a:r>
            <a:r>
              <a:rPr lang="en-US" altLang="zh-CN" sz="2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(Security)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,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例如隐藏员工表中的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birthdate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salary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indent="-3810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5975" lvl="1" indent="-3429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 VIEW</a:t>
            </a:r>
            <a:r>
              <a:rPr lang="en-US" altLang="zh-CN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EmpView 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</a:t>
            </a:r>
            <a:endParaRPr lang="en-US" altLang="zh-CN" sz="2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5975" lvl="1" indent="-3429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</a:t>
            </a:r>
            <a:r>
              <a:rPr lang="en-US" altLang="zh-CN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eno, ename, title, supereno, dno 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</a:t>
            </a:r>
            <a:r>
              <a:rPr lang="en-US" altLang="zh-CN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emp</a:t>
            </a: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49530" y="228600"/>
            <a:ext cx="894461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通过视图来增强安全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权限细化到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029200"/>
          </a:xfrm>
        </p:spPr>
        <p:txBody>
          <a:bodyPr vert="horz" wrap="square" lIns="91440" tIns="45720" rIns="91440" bIns="45720" anchor="t"/>
          <a:lstStyle/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AccountEmp AS</a:t>
            </a:r>
          </a:p>
          <a:p>
            <a:pPr marL="815975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eno, name, title, superno, dno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emp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dno = '410';</a:t>
            </a:r>
          </a:p>
          <a:p>
            <a:pPr marL="815975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授权：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GRANT SELECT ON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AccountEmp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AccountStaff;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5975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用触发器实现安全审计</a:t>
            </a:r>
          </a:p>
        </p:txBody>
      </p:sp>
      <p:sp>
        <p:nvSpPr>
          <p:cNvPr id="41987" name="Rectangle 10"/>
          <p:cNvSpPr>
            <a:spLocks noGrp="1"/>
          </p:cNvSpPr>
          <p:nvPr>
            <p:ph idx="1"/>
          </p:nvPr>
        </p:nvSpPr>
        <p:spPr>
          <a:xfrm>
            <a:off x="151765" y="1461135"/>
            <a:ext cx="8840470" cy="5264785"/>
          </a:xfrm>
          <a:ln w="38100" cmpd="dbl"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TRIGGER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cheatingEmployee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UPDATE OF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salary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Emp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REFERENCING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ROW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ROW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ROW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@new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.salary &gt;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@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.salary*1.1)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INSERT INTO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auditEmpSalary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(get_user_id( ),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get_connect_ip( ), timestamp(now()),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@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.eno,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@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.salary,                  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@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.salary);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339090" y="1603375"/>
            <a:ext cx="8568055" cy="51288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GRANT SELECT ON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student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stu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_X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GRANT SELECT ON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course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stu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_X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GRANT SELECT ON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enroll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stu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_X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GRANT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INSERT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ON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enroll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stu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_X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GRANT DELETE ON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enroll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stu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_X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endParaRPr 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学生用户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10,000</a:t>
            </a:r>
            <a:r>
              <a:rPr 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; 那么授权次数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50,000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sz="2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角色（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ROLE</a:t>
            </a:r>
            <a:r>
              <a:rPr lang="zh-CN" altLang="en-US" sz="2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概念的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提出</a:t>
            </a:r>
            <a:r>
              <a:rPr 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342900" indent="-342900" algn="just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能简化</a:t>
            </a:r>
            <a:r>
              <a:rPr kumimoji="1"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权限管理</a:t>
            </a: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2719" y="358775"/>
            <a:ext cx="3738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权限管理的简化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53975" y="1412875"/>
            <a:ext cx="9050655" cy="53041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管理员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sz="1800" b="1" dirty="0">
                <a:latin typeface="微软雅黑" panose="020B0503020204020204" charset="-122"/>
                <a:ea typeface="微软雅黑" panose="020B0503020204020204" charset="-122"/>
              </a:rPr>
              <a:t>不要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直接</a:t>
            </a:r>
            <a:r>
              <a:rPr lang="zh-CN" sz="1800" b="1" dirty="0">
                <a:latin typeface="微软雅黑" panose="020B0503020204020204" charset="-122"/>
                <a:ea typeface="微软雅黑" panose="020B0503020204020204" charset="-122"/>
              </a:rPr>
              <a:t>给某个用户授权，而只给角色授权。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然后再将角色授予给某个用户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，实现权限的授予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sz="18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GRANT INSERT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(s_no, c_no, semester )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enroll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GRANT UPDATE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(class_no, t_no)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enroll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administrator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GRANT UPDATE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(grade)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enroll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teacher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GRANT SELECT ON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enroll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student, administrator, teacher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GRANT DELETE ON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enroll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</a:rPr>
              <a:t>administrator, student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授权时，不要以用户身份授权，而应以角色身份授权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sz="18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SET CURRENT_ROLE AS 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ssistant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assistant</a:t>
            </a:r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必须是当前登录用户的角色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sz="18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GRANT 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TO 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GRANTED BY CURRENT_ROLE;</a:t>
            </a: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可以是用户，也可以是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Role</a:t>
            </a:r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，这个语句出发的权限记录里，授权者是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Current</a:t>
            </a:r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Role</a:t>
            </a:r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，也就是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assistant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•"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4719" y="358775"/>
            <a:ext cx="475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访问权限管理的技巧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2432" y="143510"/>
            <a:ext cx="8580755" cy="2158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权限管理三原则：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1）某个对象，其创建者拥有对其访问的全部权限；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2）一个用户可将其拥有的权限授予给其它用户；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3）授权者可收回其授予出去的权限，收回具有连带性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6545" y="2490470"/>
            <a:ext cx="8299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endParaRPr lang="en-US" altLang="en-US" sz="20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212850" y="2490470"/>
          <a:ext cx="6871335" cy="1692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user_type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password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creator_id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123456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ROLE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student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edu_root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3055" y="4275455"/>
            <a:ext cx="12414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Privilege</a:t>
            </a:r>
            <a:endParaRPr lang="en-US" altLang="en-US" sz="20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3055" y="4722495"/>
          <a:ext cx="867029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granter_id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Object_id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privilege_type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grantee_ 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grant_tag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sys_root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enroll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 PRIVILEGES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edu_root</a:t>
                      </a:r>
                      <a:endParaRPr 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RELAY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edu_root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enroll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RELAY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edu_root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assistant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SELECT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PUBLIC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</a:t>
                      </a:r>
                      <a:endParaRPr lang="en-US" altLang="en-US" sz="20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6" name="Rectangle 33"/>
          <p:cNvSpPr/>
          <p:nvPr/>
        </p:nvSpPr>
        <p:spPr>
          <a:xfrm>
            <a:off x="2382520" y="2085975"/>
            <a:ext cx="2926080" cy="38989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1394460" y="2755900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密码</a:t>
            </a:r>
          </a:p>
        </p:txBody>
      </p:sp>
      <p:sp>
        <p:nvSpPr>
          <p:cNvPr id="67599" name="Rectangle 15"/>
          <p:cNvSpPr/>
          <p:nvPr/>
        </p:nvSpPr>
        <p:spPr>
          <a:xfrm>
            <a:off x="1285240" y="2085658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用户名</a:t>
            </a:r>
          </a:p>
        </p:txBody>
      </p:sp>
      <p:sp>
        <p:nvSpPr>
          <p:cNvPr id="67604" name="Rectangle 2"/>
          <p:cNvSpPr/>
          <p:nvPr/>
        </p:nvSpPr>
        <p:spPr>
          <a:xfrm>
            <a:off x="111125" y="100965"/>
            <a:ext cx="8921750" cy="11639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利用系统漏洞进行攻击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通过数据来引发程序语义畸变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11125" y="4569778"/>
            <a:ext cx="8921750" cy="975653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端脚本语句为：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sqlState= “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password FROM user WHERE user_id ='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user_name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“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';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</a:p>
        </p:txBody>
      </p:sp>
      <p:sp>
        <p:nvSpPr>
          <p:cNvPr id="67606" name="Rectangle 22"/>
          <p:cNvSpPr/>
          <p:nvPr/>
        </p:nvSpPr>
        <p:spPr>
          <a:xfrm>
            <a:off x="3178175" y="350932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</a:t>
            </a:r>
          </a:p>
        </p:txBody>
      </p:sp>
      <p:sp>
        <p:nvSpPr>
          <p:cNvPr id="2" name="Rectangle 33"/>
          <p:cNvSpPr/>
          <p:nvPr/>
        </p:nvSpPr>
        <p:spPr>
          <a:xfrm>
            <a:off x="2382520" y="2791460"/>
            <a:ext cx="2926080" cy="38989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45765" y="3429000"/>
            <a:ext cx="1266190" cy="6483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140" y="1628775"/>
            <a:ext cx="5434330" cy="2808605"/>
          </a:xfrm>
          <a:prstGeom prst="rect">
            <a:avLst/>
          </a:prstGeom>
          <a:noFill/>
          <a:ln w="28575" cap="flat" cmpd="dbl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5"/>
          <p:cNvSpPr/>
          <p:nvPr/>
        </p:nvSpPr>
        <p:spPr>
          <a:xfrm>
            <a:off x="2312670" y="2050733"/>
            <a:ext cx="19919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' OR '1' ='1 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111125" y="6159183"/>
            <a:ext cx="8921750" cy="55435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password FROM user WHERE user_id ='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 OR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'1' ='1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';</a:t>
            </a:r>
          </a:p>
        </p:txBody>
      </p:sp>
      <p:sp>
        <p:nvSpPr>
          <p:cNvPr id="7" name="下箭头 6"/>
          <p:cNvSpPr/>
          <p:nvPr/>
        </p:nvSpPr>
        <p:spPr>
          <a:xfrm>
            <a:off x="3563620" y="5586095"/>
            <a:ext cx="741045" cy="38163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25553" y="1628775"/>
            <a:ext cx="2323465" cy="10502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注入攻击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注入攻击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B4B9D5-C806-FD69-7A72-302A34042D60}"/>
              </a:ext>
            </a:extLst>
          </p:cNvPr>
          <p:cNvSpPr txBox="1"/>
          <p:nvPr/>
        </p:nvSpPr>
        <p:spPr>
          <a:xfrm>
            <a:off x="6046470" y="3772770"/>
            <a:ext cx="2926080" cy="7012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蓝色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user_name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是变量，接收了用户在网页输入的用户名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6" name="Rectangle 33"/>
          <p:cNvSpPr/>
          <p:nvPr/>
        </p:nvSpPr>
        <p:spPr>
          <a:xfrm>
            <a:off x="2382520" y="2085975"/>
            <a:ext cx="366712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tx1">
                  <a:lumMod val="50000"/>
                  <a:lumOff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1437640" y="2755900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邮箱</a:t>
            </a:r>
          </a:p>
        </p:txBody>
      </p:sp>
      <p:sp>
        <p:nvSpPr>
          <p:cNvPr id="67599" name="Rectangle 15"/>
          <p:cNvSpPr/>
          <p:nvPr/>
        </p:nvSpPr>
        <p:spPr>
          <a:xfrm>
            <a:off x="1285240" y="2085658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用户名</a:t>
            </a:r>
          </a:p>
        </p:txBody>
      </p:sp>
      <p:sp>
        <p:nvSpPr>
          <p:cNvPr id="67604" name="Rectangle 2"/>
          <p:cNvSpPr/>
          <p:nvPr/>
        </p:nvSpPr>
        <p:spPr>
          <a:xfrm>
            <a:off x="611823" y="177165"/>
            <a:ext cx="7561262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注入攻击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11125" y="4409758"/>
            <a:ext cx="8921750" cy="101600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程序为：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sqlState= “UPDATE user SET mail='”+ mailbox + “' WHERE user_id ='” + user_name + “';”</a:t>
            </a:r>
          </a:p>
        </p:txBody>
      </p:sp>
      <p:sp>
        <p:nvSpPr>
          <p:cNvPr id="67606" name="Rectangle 22"/>
          <p:cNvSpPr/>
          <p:nvPr/>
        </p:nvSpPr>
        <p:spPr>
          <a:xfrm>
            <a:off x="3178175" y="350932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</a:t>
            </a:r>
          </a:p>
        </p:txBody>
      </p:sp>
      <p:sp>
        <p:nvSpPr>
          <p:cNvPr id="2" name="Rectangle 33"/>
          <p:cNvSpPr/>
          <p:nvPr/>
        </p:nvSpPr>
        <p:spPr>
          <a:xfrm>
            <a:off x="2382520" y="2755900"/>
            <a:ext cx="3667125" cy="4603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45765" y="3429000"/>
            <a:ext cx="1266190" cy="6483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140" y="1411605"/>
            <a:ext cx="6336665" cy="2838450"/>
          </a:xfrm>
          <a:prstGeom prst="rect">
            <a:avLst/>
          </a:prstGeom>
          <a:noFill/>
          <a:ln w="28575" cap="flat" cmpd="dbl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5"/>
          <p:cNvSpPr/>
          <p:nvPr/>
        </p:nvSpPr>
        <p:spPr>
          <a:xfrm>
            <a:off x="2450465" y="2755583"/>
            <a:ext cx="33369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909485030@qq.com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173355" y="5752148"/>
            <a:ext cx="8921750" cy="101600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UPDATE user SET mail='909485030@qq.com'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WHERE user_id ='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 OR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'1' ='1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';</a:t>
            </a:r>
          </a:p>
        </p:txBody>
      </p:sp>
      <p:sp>
        <p:nvSpPr>
          <p:cNvPr id="7" name="下箭头 6"/>
          <p:cNvSpPr/>
          <p:nvPr/>
        </p:nvSpPr>
        <p:spPr>
          <a:xfrm>
            <a:off x="3563620" y="5370830"/>
            <a:ext cx="741045" cy="38163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2450465" y="1411605"/>
            <a:ext cx="3599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修改用户信息</a:t>
            </a:r>
          </a:p>
        </p:txBody>
      </p:sp>
      <p:sp>
        <p:nvSpPr>
          <p:cNvPr id="9" name="Rectangle 15"/>
          <p:cNvSpPr/>
          <p:nvPr/>
        </p:nvSpPr>
        <p:spPr>
          <a:xfrm>
            <a:off x="2578100" y="2050733"/>
            <a:ext cx="19919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' OR '1' ='1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97790" y="1441450"/>
            <a:ext cx="8948420" cy="54082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企业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的一切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信息，活动，财富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都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以数据来记载和体现，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另外，所有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的一切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信息，活动，财富也都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以数据来记载和体现；</a:t>
            </a: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都存储在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的表中；</a:t>
            </a: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数据要有安全性，就必须对每个访问数据库的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标识其身份，明确其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能访问的数据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对其能访问的数据，还要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进一步明确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能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执行什么样的数据操作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只有这样，数据安全性才有保障。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安全保障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机制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必须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简单明了，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而且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完备，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安全管理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才不会出现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漏洞，切实可靠。</a:t>
            </a:r>
          </a:p>
        </p:txBody>
      </p:sp>
      <p:sp>
        <p:nvSpPr>
          <p:cNvPr id="5" name="矩形 4"/>
          <p:cNvSpPr/>
          <p:nvPr/>
        </p:nvSpPr>
        <p:spPr>
          <a:xfrm>
            <a:off x="2194719" y="358775"/>
            <a:ext cx="475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安全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性的重要性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2557662" y="305769"/>
            <a:ext cx="423037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仿宋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防范SQL注入攻击</a:t>
            </a:r>
            <a:endParaRPr lang="zh-CN" altLang="en-US" sz="2250" b="1" dirty="0">
              <a:latin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095" y="1673313"/>
            <a:ext cx="407402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5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405" y="3933190"/>
            <a:ext cx="4083685" cy="2787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1405" y="3878580"/>
            <a:ext cx="3608705" cy="283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8735" y="2130425"/>
            <a:ext cx="9146540" cy="17481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0040" y="1443990"/>
            <a:ext cx="8056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中使用参数化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拒绝动态拼接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语句！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1656858" y="4883229"/>
            <a:ext cx="683110" cy="32391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55" tIns="34277" rIns="68555" bIns="34277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360" y="3933190"/>
            <a:ext cx="8272145" cy="29248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140200" y="5085715"/>
            <a:ext cx="863600" cy="93599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22225" y="33655"/>
            <a:ext cx="9126220" cy="12350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注入攻击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 (Cross site Script )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93345" y="4634230"/>
            <a:ext cx="3395345" cy="177228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&lt;ol&gt;</a:t>
            </a:r>
          </a:p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&lt;li&gt;@comment &lt;/li&gt;</a:t>
            </a:r>
          </a:p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&lt;/ol&gt;</a:t>
            </a:r>
          </a:p>
        </p:txBody>
      </p:sp>
      <p:sp>
        <p:nvSpPr>
          <p:cNvPr id="67606" name="Rectangle 22"/>
          <p:cNvSpPr/>
          <p:nvPr/>
        </p:nvSpPr>
        <p:spPr>
          <a:xfrm>
            <a:off x="3851910" y="3198813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</a:t>
            </a:r>
          </a:p>
        </p:txBody>
      </p:sp>
      <p:sp>
        <p:nvSpPr>
          <p:cNvPr id="2" name="Rectangle 33"/>
          <p:cNvSpPr/>
          <p:nvPr/>
        </p:nvSpPr>
        <p:spPr>
          <a:xfrm>
            <a:off x="323850" y="2127885"/>
            <a:ext cx="8396605" cy="87058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15055" y="3142615"/>
            <a:ext cx="1266190" cy="6483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25" y="1596390"/>
            <a:ext cx="9010015" cy="2266950"/>
          </a:xfrm>
          <a:prstGeom prst="rect">
            <a:avLst/>
          </a:prstGeom>
          <a:noFill/>
          <a:ln w="28575" cap="flat" cmpd="dbl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5"/>
          <p:cNvSpPr/>
          <p:nvPr/>
        </p:nvSpPr>
        <p:spPr>
          <a:xfrm>
            <a:off x="539115" y="2159000"/>
            <a:ext cx="80752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&lt;/li&gt;&lt;/ol&gt;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&lt;script&gt; alert(“XSS attack”); &lt;/script&gt;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&lt;ol&gt;&lt;li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3686175" y="4314825"/>
            <a:ext cx="5390515" cy="223393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&lt;ol&gt;&lt;li&gt;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&lt;/li&gt;&lt;/ol&gt;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&lt;script&gt; alert(“XSS attack”); &lt;/script&gt;</a:t>
            </a:r>
          </a:p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&lt;ol&gt;&lt;li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&lt;/li&gt; &lt;/ol&gt;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下箭头 6"/>
          <p:cNvSpPr/>
          <p:nvPr/>
        </p:nvSpPr>
        <p:spPr>
          <a:xfrm rot="16200000">
            <a:off x="3308985" y="5490210"/>
            <a:ext cx="741045" cy="38163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323850" y="1596390"/>
            <a:ext cx="3599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用户评论：</a:t>
            </a: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762635" y="4080828"/>
            <a:ext cx="17138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083618" y="6251258"/>
            <a:ext cx="1905000" cy="45720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</a:t>
            </a:fld>
            <a:endParaRPr lang="en-US" altLang="zh-CN" sz="1400" dirty="0"/>
          </a:p>
        </p:txBody>
      </p:sp>
      <p:grpSp>
        <p:nvGrpSpPr>
          <p:cNvPr id="22531" name="组合 5"/>
          <p:cNvGrpSpPr/>
          <p:nvPr/>
        </p:nvGrpSpPr>
        <p:grpSpPr>
          <a:xfrm>
            <a:off x="251143" y="2419033"/>
            <a:ext cx="8037512" cy="4280175"/>
            <a:chOff x="900113" y="1687513"/>
            <a:chExt cx="8037512" cy="4279791"/>
          </a:xfrm>
        </p:grpSpPr>
        <p:pic>
          <p:nvPicPr>
            <p:cNvPr id="22533" name="Picture 3" descr="PC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99" y="2024063"/>
              <a:ext cx="1232845" cy="9657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4" name="Line 4"/>
            <p:cNvSpPr/>
            <p:nvPr/>
          </p:nvSpPr>
          <p:spPr>
            <a:xfrm>
              <a:off x="2500313" y="2479675"/>
              <a:ext cx="351155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2535" name="Picture 5"/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300" y="2552700"/>
              <a:ext cx="569549" cy="456347"/>
            </a:xfrm>
            <a:prstGeom prst="rect">
              <a:avLst/>
            </a:prstGeom>
            <a:noFill/>
            <a:ln w="9525">
              <a:noFill/>
            </a:ln>
            <a:effectLst>
              <a:outerShdw dist="53882" dir="2699999" algn="ctr" rotWithShape="0">
                <a:schemeClr val="tx1"/>
              </a:outerShdw>
            </a:effectLst>
          </p:spPr>
        </p:pic>
        <p:sp>
          <p:nvSpPr>
            <p:cNvPr id="22536" name="Line 6"/>
            <p:cNvSpPr/>
            <p:nvPr/>
          </p:nvSpPr>
          <p:spPr>
            <a:xfrm>
              <a:off x="6011863" y="2479675"/>
              <a:ext cx="503237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Text Box 7"/>
            <p:cNvSpPr txBox="1"/>
            <p:nvPr/>
          </p:nvSpPr>
          <p:spPr>
            <a:xfrm>
              <a:off x="5021263" y="2930525"/>
              <a:ext cx="14620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应用服务器</a:t>
              </a:r>
            </a:p>
          </p:txBody>
        </p:sp>
        <p:sp>
          <p:nvSpPr>
            <p:cNvPr id="22538" name="Text Box 8"/>
            <p:cNvSpPr txBox="1"/>
            <p:nvPr/>
          </p:nvSpPr>
          <p:spPr>
            <a:xfrm>
              <a:off x="1528763" y="2973388"/>
              <a:ext cx="69532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用户</a:t>
              </a:r>
            </a:p>
          </p:txBody>
        </p:sp>
        <p:grpSp>
          <p:nvGrpSpPr>
            <p:cNvPr id="22539" name="Group 9"/>
            <p:cNvGrpSpPr/>
            <p:nvPr/>
          </p:nvGrpSpPr>
          <p:grpSpPr>
            <a:xfrm>
              <a:off x="4140200" y="4351337"/>
              <a:ext cx="869950" cy="813642"/>
              <a:chOff x="0" y="0"/>
              <a:chExt cx="777" cy="649"/>
            </a:xfrm>
          </p:grpSpPr>
          <p:grpSp>
            <p:nvGrpSpPr>
              <p:cNvPr id="22559" name="Group 10"/>
              <p:cNvGrpSpPr/>
              <p:nvPr/>
            </p:nvGrpSpPr>
            <p:grpSpPr>
              <a:xfrm>
                <a:off x="673" y="381"/>
                <a:ext cx="59" cy="147"/>
                <a:chOff x="0" y="0"/>
                <a:chExt cx="59" cy="147"/>
              </a:xfrm>
            </p:grpSpPr>
            <p:sp>
              <p:nvSpPr>
                <p:cNvPr id="22567" name="未知"/>
                <p:cNvSpPr/>
                <p:nvPr/>
              </p:nvSpPr>
              <p:spPr>
                <a:xfrm>
                  <a:off x="2" y="5"/>
                  <a:ext cx="57" cy="1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5" y="17"/>
                    </a:cxn>
                    <a:cxn ang="0">
                      <a:pos x="10" y="23"/>
                    </a:cxn>
                    <a:cxn ang="0">
                      <a:pos x="17" y="27"/>
                    </a:cxn>
                    <a:cxn ang="0">
                      <a:pos x="26" y="30"/>
                    </a:cxn>
                    <a:cxn ang="0">
                      <a:pos x="33" y="35"/>
                    </a:cxn>
                    <a:cxn ang="0">
                      <a:pos x="39" y="43"/>
                    </a:cxn>
                    <a:cxn ang="0">
                      <a:pos x="45" y="54"/>
                    </a:cxn>
                    <a:cxn ang="0">
                      <a:pos x="47" y="63"/>
                    </a:cxn>
                    <a:cxn ang="0">
                      <a:pos x="46" y="71"/>
                    </a:cxn>
                    <a:cxn ang="0">
                      <a:pos x="39" y="77"/>
                    </a:cxn>
                    <a:cxn ang="0">
                      <a:pos x="34" y="83"/>
                    </a:cxn>
                    <a:cxn ang="0">
                      <a:pos x="30" y="90"/>
                    </a:cxn>
                    <a:cxn ang="0">
                      <a:pos x="26" y="98"/>
                    </a:cxn>
                    <a:cxn ang="0">
                      <a:pos x="26" y="107"/>
                    </a:cxn>
                    <a:cxn ang="0">
                      <a:pos x="28" y="116"/>
                    </a:cxn>
                    <a:cxn ang="0">
                      <a:pos x="32" y="122"/>
                    </a:cxn>
                    <a:cxn ang="0">
                      <a:pos x="40" y="130"/>
                    </a:cxn>
                    <a:cxn ang="0">
                      <a:pos x="47" y="135"/>
                    </a:cxn>
                    <a:cxn ang="0">
                      <a:pos x="56" y="141"/>
                    </a:cxn>
                  </a:cxnLst>
                  <a:rect l="0" t="0" r="0" b="0"/>
                  <a:pathLst>
                    <a:path w="57" h="142">
                      <a:moveTo>
                        <a:pt x="0" y="0"/>
                      </a:moveTo>
                      <a:lnTo>
                        <a:pt x="2" y="9"/>
                      </a:lnTo>
                      <a:lnTo>
                        <a:pt x="5" y="17"/>
                      </a:lnTo>
                      <a:lnTo>
                        <a:pt x="10" y="23"/>
                      </a:lnTo>
                      <a:lnTo>
                        <a:pt x="17" y="27"/>
                      </a:lnTo>
                      <a:lnTo>
                        <a:pt x="26" y="30"/>
                      </a:lnTo>
                      <a:lnTo>
                        <a:pt x="33" y="35"/>
                      </a:lnTo>
                      <a:lnTo>
                        <a:pt x="39" y="43"/>
                      </a:lnTo>
                      <a:lnTo>
                        <a:pt x="45" y="54"/>
                      </a:lnTo>
                      <a:lnTo>
                        <a:pt x="47" y="63"/>
                      </a:lnTo>
                      <a:lnTo>
                        <a:pt x="46" y="71"/>
                      </a:lnTo>
                      <a:lnTo>
                        <a:pt x="39" y="77"/>
                      </a:lnTo>
                      <a:lnTo>
                        <a:pt x="34" y="83"/>
                      </a:lnTo>
                      <a:lnTo>
                        <a:pt x="30" y="90"/>
                      </a:lnTo>
                      <a:lnTo>
                        <a:pt x="26" y="98"/>
                      </a:lnTo>
                      <a:lnTo>
                        <a:pt x="26" y="107"/>
                      </a:lnTo>
                      <a:lnTo>
                        <a:pt x="28" y="116"/>
                      </a:lnTo>
                      <a:lnTo>
                        <a:pt x="32" y="122"/>
                      </a:lnTo>
                      <a:lnTo>
                        <a:pt x="40" y="130"/>
                      </a:lnTo>
                      <a:lnTo>
                        <a:pt x="47" y="135"/>
                      </a:lnTo>
                      <a:lnTo>
                        <a:pt x="56" y="141"/>
                      </a:lnTo>
                    </a:path>
                  </a:pathLst>
                </a:custGeom>
                <a:solidFill>
                  <a:srgbClr val="333333">
                    <a:alpha val="100000"/>
                  </a:srgbClr>
                </a:solidFill>
                <a:ln w="127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Oval 12"/>
                <p:cNvSpPr/>
                <p:nvPr/>
              </p:nvSpPr>
              <p:spPr>
                <a:xfrm flipH="1" flipV="1">
                  <a:off x="0" y="0"/>
                  <a:ext cx="1" cy="3"/>
                </a:xfrm>
                <a:prstGeom prst="ellipse">
                  <a:avLst/>
                </a:prstGeom>
                <a:solidFill>
                  <a:srgbClr val="333333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</a:pPr>
                  <a:endParaRPr lang="zh-CN" altLang="zh-CN" sz="2000" dirty="0">
                    <a:solidFill>
                      <a:schemeClr val="accent2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2560" name="未知"/>
              <p:cNvSpPr/>
              <p:nvPr/>
            </p:nvSpPr>
            <p:spPr>
              <a:xfrm>
                <a:off x="401" y="84"/>
                <a:ext cx="376" cy="338"/>
              </a:xfrm>
              <a:custGeom>
                <a:avLst/>
                <a:gdLst/>
                <a:ahLst/>
                <a:cxnLst>
                  <a:cxn ang="0">
                    <a:pos x="71" y="68"/>
                  </a:cxn>
                  <a:cxn ang="0">
                    <a:pos x="79" y="45"/>
                  </a:cxn>
                  <a:cxn ang="0">
                    <a:pos x="86" y="31"/>
                  </a:cxn>
                  <a:cxn ang="0">
                    <a:pos x="87" y="26"/>
                  </a:cxn>
                  <a:cxn ang="0">
                    <a:pos x="91" y="23"/>
                  </a:cxn>
                  <a:cxn ang="0">
                    <a:pos x="93" y="20"/>
                  </a:cxn>
                  <a:cxn ang="0">
                    <a:pos x="97" y="20"/>
                  </a:cxn>
                  <a:cxn ang="0">
                    <a:pos x="144" y="11"/>
                  </a:cxn>
                  <a:cxn ang="0">
                    <a:pos x="195" y="3"/>
                  </a:cxn>
                  <a:cxn ang="0">
                    <a:pos x="241" y="0"/>
                  </a:cxn>
                  <a:cxn ang="0">
                    <a:pos x="267" y="0"/>
                  </a:cxn>
                  <a:cxn ang="0">
                    <a:pos x="322" y="3"/>
                  </a:cxn>
                  <a:cxn ang="0">
                    <a:pos x="362" y="5"/>
                  </a:cxn>
                  <a:cxn ang="0">
                    <a:pos x="367" y="5"/>
                  </a:cxn>
                  <a:cxn ang="0">
                    <a:pos x="371" y="6"/>
                  </a:cxn>
                  <a:cxn ang="0">
                    <a:pos x="373" y="8"/>
                  </a:cxn>
                  <a:cxn ang="0">
                    <a:pos x="375" y="10"/>
                  </a:cxn>
                  <a:cxn ang="0">
                    <a:pos x="375" y="13"/>
                  </a:cxn>
                  <a:cxn ang="0">
                    <a:pos x="373" y="23"/>
                  </a:cxn>
                  <a:cxn ang="0">
                    <a:pos x="366" y="53"/>
                  </a:cxn>
                  <a:cxn ang="0">
                    <a:pos x="359" y="76"/>
                  </a:cxn>
                  <a:cxn ang="0">
                    <a:pos x="347" y="126"/>
                  </a:cxn>
                  <a:cxn ang="0">
                    <a:pos x="339" y="158"/>
                  </a:cxn>
                  <a:cxn ang="0">
                    <a:pos x="317" y="231"/>
                  </a:cxn>
                  <a:cxn ang="0">
                    <a:pos x="295" y="291"/>
                  </a:cxn>
                  <a:cxn ang="0">
                    <a:pos x="291" y="302"/>
                  </a:cxn>
                  <a:cxn ang="0">
                    <a:pos x="289" y="308"/>
                  </a:cxn>
                  <a:cxn ang="0">
                    <a:pos x="286" y="314"/>
                  </a:cxn>
                  <a:cxn ang="0">
                    <a:pos x="284" y="318"/>
                  </a:cxn>
                  <a:cxn ang="0">
                    <a:pos x="280" y="322"/>
                  </a:cxn>
                  <a:cxn ang="0">
                    <a:pos x="276" y="324"/>
                  </a:cxn>
                  <a:cxn ang="0">
                    <a:pos x="270" y="325"/>
                  </a:cxn>
                  <a:cxn ang="0">
                    <a:pos x="256" y="326"/>
                  </a:cxn>
                  <a:cxn ang="0">
                    <a:pos x="235" y="326"/>
                  </a:cxn>
                  <a:cxn ang="0">
                    <a:pos x="217" y="328"/>
                  </a:cxn>
                  <a:cxn ang="0">
                    <a:pos x="193" y="332"/>
                  </a:cxn>
                  <a:cxn ang="0">
                    <a:pos x="169" y="335"/>
                  </a:cxn>
                  <a:cxn ang="0">
                    <a:pos x="153" y="337"/>
                  </a:cxn>
                  <a:cxn ang="0">
                    <a:pos x="132" y="337"/>
                  </a:cxn>
                  <a:cxn ang="0">
                    <a:pos x="127" y="335"/>
                  </a:cxn>
                  <a:cxn ang="0">
                    <a:pos x="12" y="267"/>
                  </a:cxn>
                  <a:cxn ang="0">
                    <a:pos x="6" y="263"/>
                  </a:cxn>
                  <a:cxn ang="0">
                    <a:pos x="2" y="259"/>
                  </a:cxn>
                  <a:cxn ang="0">
                    <a:pos x="0" y="254"/>
                  </a:cxn>
                  <a:cxn ang="0">
                    <a:pos x="0" y="248"/>
                  </a:cxn>
                  <a:cxn ang="0">
                    <a:pos x="2" y="242"/>
                  </a:cxn>
                  <a:cxn ang="0">
                    <a:pos x="35" y="159"/>
                  </a:cxn>
                  <a:cxn ang="0">
                    <a:pos x="56" y="107"/>
                  </a:cxn>
                  <a:cxn ang="0">
                    <a:pos x="71" y="68"/>
                  </a:cxn>
                </a:cxnLst>
                <a:rect l="0" t="0" r="0" b="0"/>
                <a:pathLst>
                  <a:path w="376" h="338">
                    <a:moveTo>
                      <a:pt x="71" y="68"/>
                    </a:moveTo>
                    <a:lnTo>
                      <a:pt x="79" y="45"/>
                    </a:lnTo>
                    <a:lnTo>
                      <a:pt x="86" y="31"/>
                    </a:lnTo>
                    <a:lnTo>
                      <a:pt x="87" y="26"/>
                    </a:lnTo>
                    <a:lnTo>
                      <a:pt x="91" y="23"/>
                    </a:lnTo>
                    <a:lnTo>
                      <a:pt x="93" y="20"/>
                    </a:lnTo>
                    <a:lnTo>
                      <a:pt x="97" y="20"/>
                    </a:lnTo>
                    <a:lnTo>
                      <a:pt x="144" y="11"/>
                    </a:lnTo>
                    <a:lnTo>
                      <a:pt x="195" y="3"/>
                    </a:lnTo>
                    <a:lnTo>
                      <a:pt x="241" y="0"/>
                    </a:lnTo>
                    <a:lnTo>
                      <a:pt x="267" y="0"/>
                    </a:lnTo>
                    <a:lnTo>
                      <a:pt x="322" y="3"/>
                    </a:lnTo>
                    <a:lnTo>
                      <a:pt x="362" y="5"/>
                    </a:lnTo>
                    <a:lnTo>
                      <a:pt x="367" y="5"/>
                    </a:lnTo>
                    <a:lnTo>
                      <a:pt x="371" y="6"/>
                    </a:lnTo>
                    <a:lnTo>
                      <a:pt x="373" y="8"/>
                    </a:lnTo>
                    <a:lnTo>
                      <a:pt x="375" y="10"/>
                    </a:lnTo>
                    <a:lnTo>
                      <a:pt x="375" y="13"/>
                    </a:lnTo>
                    <a:lnTo>
                      <a:pt x="373" y="23"/>
                    </a:lnTo>
                    <a:lnTo>
                      <a:pt x="366" y="53"/>
                    </a:lnTo>
                    <a:lnTo>
                      <a:pt x="359" y="76"/>
                    </a:lnTo>
                    <a:lnTo>
                      <a:pt x="347" y="126"/>
                    </a:lnTo>
                    <a:lnTo>
                      <a:pt x="339" y="158"/>
                    </a:lnTo>
                    <a:lnTo>
                      <a:pt x="317" y="231"/>
                    </a:lnTo>
                    <a:lnTo>
                      <a:pt x="295" y="291"/>
                    </a:lnTo>
                    <a:lnTo>
                      <a:pt x="291" y="302"/>
                    </a:lnTo>
                    <a:lnTo>
                      <a:pt x="289" y="308"/>
                    </a:lnTo>
                    <a:lnTo>
                      <a:pt x="286" y="314"/>
                    </a:lnTo>
                    <a:lnTo>
                      <a:pt x="284" y="318"/>
                    </a:lnTo>
                    <a:lnTo>
                      <a:pt x="280" y="322"/>
                    </a:lnTo>
                    <a:lnTo>
                      <a:pt x="276" y="324"/>
                    </a:lnTo>
                    <a:lnTo>
                      <a:pt x="270" y="325"/>
                    </a:lnTo>
                    <a:lnTo>
                      <a:pt x="256" y="326"/>
                    </a:lnTo>
                    <a:lnTo>
                      <a:pt x="235" y="326"/>
                    </a:lnTo>
                    <a:lnTo>
                      <a:pt x="217" y="328"/>
                    </a:lnTo>
                    <a:lnTo>
                      <a:pt x="193" y="332"/>
                    </a:lnTo>
                    <a:lnTo>
                      <a:pt x="169" y="335"/>
                    </a:lnTo>
                    <a:lnTo>
                      <a:pt x="153" y="337"/>
                    </a:lnTo>
                    <a:lnTo>
                      <a:pt x="132" y="337"/>
                    </a:lnTo>
                    <a:lnTo>
                      <a:pt x="127" y="335"/>
                    </a:lnTo>
                    <a:lnTo>
                      <a:pt x="12" y="267"/>
                    </a:lnTo>
                    <a:lnTo>
                      <a:pt x="6" y="263"/>
                    </a:lnTo>
                    <a:lnTo>
                      <a:pt x="2" y="259"/>
                    </a:lnTo>
                    <a:lnTo>
                      <a:pt x="0" y="254"/>
                    </a:lnTo>
                    <a:lnTo>
                      <a:pt x="0" y="248"/>
                    </a:lnTo>
                    <a:lnTo>
                      <a:pt x="2" y="242"/>
                    </a:lnTo>
                    <a:lnTo>
                      <a:pt x="35" y="159"/>
                    </a:lnTo>
                    <a:lnTo>
                      <a:pt x="56" y="107"/>
                    </a:lnTo>
                    <a:lnTo>
                      <a:pt x="71" y="68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未知"/>
              <p:cNvSpPr/>
              <p:nvPr/>
            </p:nvSpPr>
            <p:spPr>
              <a:xfrm>
                <a:off x="275" y="352"/>
                <a:ext cx="401" cy="297"/>
              </a:xfrm>
              <a:custGeom>
                <a:avLst/>
                <a:gdLst/>
                <a:ahLst/>
                <a:cxnLst>
                  <a:cxn ang="0">
                    <a:pos x="400" y="295"/>
                  </a:cxn>
                  <a:cxn ang="0">
                    <a:pos x="400" y="142"/>
                  </a:cxn>
                  <a:cxn ang="0">
                    <a:pos x="395" y="20"/>
                  </a:cxn>
                  <a:cxn ang="0">
                    <a:pos x="191" y="0"/>
                  </a:cxn>
                  <a:cxn ang="0">
                    <a:pos x="6" y="18"/>
                  </a:cxn>
                  <a:cxn ang="0">
                    <a:pos x="5" y="61"/>
                  </a:cxn>
                  <a:cxn ang="0">
                    <a:pos x="0" y="294"/>
                  </a:cxn>
                  <a:cxn ang="0">
                    <a:pos x="41" y="294"/>
                  </a:cxn>
                  <a:cxn ang="0">
                    <a:pos x="41" y="83"/>
                  </a:cxn>
                  <a:cxn ang="0">
                    <a:pos x="121" y="78"/>
                  </a:cxn>
                  <a:cxn ang="0">
                    <a:pos x="363" y="78"/>
                  </a:cxn>
                  <a:cxn ang="0">
                    <a:pos x="366" y="296"/>
                  </a:cxn>
                  <a:cxn ang="0">
                    <a:pos x="400" y="295"/>
                  </a:cxn>
                </a:cxnLst>
                <a:rect l="0" t="0" r="0" b="0"/>
                <a:pathLst>
                  <a:path w="401" h="297">
                    <a:moveTo>
                      <a:pt x="400" y="295"/>
                    </a:moveTo>
                    <a:lnTo>
                      <a:pt x="400" y="142"/>
                    </a:lnTo>
                    <a:lnTo>
                      <a:pt x="395" y="20"/>
                    </a:lnTo>
                    <a:lnTo>
                      <a:pt x="191" y="0"/>
                    </a:lnTo>
                    <a:lnTo>
                      <a:pt x="6" y="18"/>
                    </a:lnTo>
                    <a:lnTo>
                      <a:pt x="5" y="61"/>
                    </a:lnTo>
                    <a:lnTo>
                      <a:pt x="0" y="294"/>
                    </a:lnTo>
                    <a:lnTo>
                      <a:pt x="41" y="294"/>
                    </a:lnTo>
                    <a:lnTo>
                      <a:pt x="41" y="83"/>
                    </a:lnTo>
                    <a:lnTo>
                      <a:pt x="121" y="78"/>
                    </a:lnTo>
                    <a:lnTo>
                      <a:pt x="363" y="78"/>
                    </a:lnTo>
                    <a:lnTo>
                      <a:pt x="366" y="296"/>
                    </a:lnTo>
                    <a:lnTo>
                      <a:pt x="400" y="29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未知"/>
              <p:cNvSpPr/>
              <p:nvPr/>
            </p:nvSpPr>
            <p:spPr>
              <a:xfrm>
                <a:off x="304" y="350"/>
                <a:ext cx="158" cy="76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50" y="12"/>
                  </a:cxn>
                  <a:cxn ang="0">
                    <a:pos x="70" y="0"/>
                  </a:cxn>
                  <a:cxn ang="0">
                    <a:pos x="89" y="17"/>
                  </a:cxn>
                  <a:cxn ang="0">
                    <a:pos x="153" y="52"/>
                  </a:cxn>
                  <a:cxn ang="0">
                    <a:pos x="157" y="64"/>
                  </a:cxn>
                  <a:cxn ang="0">
                    <a:pos x="121" y="75"/>
                  </a:cxn>
                  <a:cxn ang="0">
                    <a:pos x="0" y="23"/>
                  </a:cxn>
                  <a:cxn ang="0">
                    <a:pos x="30" y="14"/>
                  </a:cxn>
                </a:cxnLst>
                <a:rect l="0" t="0" r="0" b="0"/>
                <a:pathLst>
                  <a:path w="158" h="76">
                    <a:moveTo>
                      <a:pt x="30" y="14"/>
                    </a:moveTo>
                    <a:lnTo>
                      <a:pt x="50" y="12"/>
                    </a:lnTo>
                    <a:lnTo>
                      <a:pt x="70" y="0"/>
                    </a:lnTo>
                    <a:lnTo>
                      <a:pt x="89" y="17"/>
                    </a:lnTo>
                    <a:lnTo>
                      <a:pt x="153" y="52"/>
                    </a:lnTo>
                    <a:lnTo>
                      <a:pt x="157" y="64"/>
                    </a:lnTo>
                    <a:lnTo>
                      <a:pt x="121" y="75"/>
                    </a:lnTo>
                    <a:lnTo>
                      <a:pt x="0" y="23"/>
                    </a:lnTo>
                    <a:lnTo>
                      <a:pt x="30" y="14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未知"/>
              <p:cNvSpPr/>
              <p:nvPr/>
            </p:nvSpPr>
            <p:spPr>
              <a:xfrm>
                <a:off x="438" y="108"/>
                <a:ext cx="211" cy="235"/>
              </a:xfrm>
              <a:custGeom>
                <a:avLst/>
                <a:gdLst/>
                <a:ahLst/>
                <a:cxnLst>
                  <a:cxn ang="0">
                    <a:pos x="47" y="69"/>
                  </a:cxn>
                  <a:cxn ang="0">
                    <a:pos x="63" y="36"/>
                  </a:cxn>
                  <a:cxn ang="0">
                    <a:pos x="76" y="6"/>
                  </a:cxn>
                  <a:cxn ang="0">
                    <a:pos x="79" y="5"/>
                  </a:cxn>
                  <a:cxn ang="0">
                    <a:pos x="81" y="4"/>
                  </a:cxn>
                  <a:cxn ang="0">
                    <a:pos x="85" y="4"/>
                  </a:cxn>
                  <a:cxn ang="0">
                    <a:pos x="145" y="0"/>
                  </a:cxn>
                  <a:cxn ang="0">
                    <a:pos x="203" y="0"/>
                  </a:cxn>
                  <a:cxn ang="0">
                    <a:pos x="207" y="1"/>
                  </a:cxn>
                  <a:cxn ang="0">
                    <a:pos x="209" y="1"/>
                  </a:cxn>
                  <a:cxn ang="0">
                    <a:pos x="210" y="4"/>
                  </a:cxn>
                  <a:cxn ang="0">
                    <a:pos x="206" y="25"/>
                  </a:cxn>
                  <a:cxn ang="0">
                    <a:pos x="196" y="44"/>
                  </a:cxn>
                  <a:cxn ang="0">
                    <a:pos x="180" y="77"/>
                  </a:cxn>
                  <a:cxn ang="0">
                    <a:pos x="151" y="135"/>
                  </a:cxn>
                  <a:cxn ang="0">
                    <a:pos x="125" y="185"/>
                  </a:cxn>
                  <a:cxn ang="0">
                    <a:pos x="118" y="204"/>
                  </a:cxn>
                  <a:cxn ang="0">
                    <a:pos x="114" y="217"/>
                  </a:cxn>
                  <a:cxn ang="0">
                    <a:pos x="110" y="224"/>
                  </a:cxn>
                  <a:cxn ang="0">
                    <a:pos x="106" y="230"/>
                  </a:cxn>
                  <a:cxn ang="0">
                    <a:pos x="103" y="232"/>
                  </a:cxn>
                  <a:cxn ang="0">
                    <a:pos x="101" y="233"/>
                  </a:cxn>
                  <a:cxn ang="0">
                    <a:pos x="97" y="234"/>
                  </a:cxn>
                  <a:cxn ang="0">
                    <a:pos x="94" y="233"/>
                  </a:cxn>
                  <a:cxn ang="0">
                    <a:pos x="88" y="230"/>
                  </a:cxn>
                  <a:cxn ang="0">
                    <a:pos x="82" y="226"/>
                  </a:cxn>
                  <a:cxn ang="0">
                    <a:pos x="76" y="221"/>
                  </a:cxn>
                  <a:cxn ang="0">
                    <a:pos x="68" y="217"/>
                  </a:cxn>
                  <a:cxn ang="0">
                    <a:pos x="62" y="213"/>
                  </a:cxn>
                  <a:cxn ang="0">
                    <a:pos x="2" y="192"/>
                  </a:cxn>
                  <a:cxn ang="0">
                    <a:pos x="1" y="191"/>
                  </a:cxn>
                  <a:cxn ang="0">
                    <a:pos x="0" y="189"/>
                  </a:cxn>
                  <a:cxn ang="0">
                    <a:pos x="0" y="186"/>
                  </a:cxn>
                  <a:cxn ang="0">
                    <a:pos x="1" y="183"/>
                  </a:cxn>
                  <a:cxn ang="0">
                    <a:pos x="47" y="69"/>
                  </a:cxn>
                </a:cxnLst>
                <a:rect l="0" t="0" r="0" b="0"/>
                <a:pathLst>
                  <a:path w="211" h="235">
                    <a:moveTo>
                      <a:pt x="47" y="69"/>
                    </a:moveTo>
                    <a:lnTo>
                      <a:pt x="63" y="36"/>
                    </a:lnTo>
                    <a:lnTo>
                      <a:pt x="76" y="6"/>
                    </a:lnTo>
                    <a:lnTo>
                      <a:pt x="79" y="5"/>
                    </a:lnTo>
                    <a:lnTo>
                      <a:pt x="81" y="4"/>
                    </a:lnTo>
                    <a:lnTo>
                      <a:pt x="85" y="4"/>
                    </a:lnTo>
                    <a:lnTo>
                      <a:pt x="145" y="0"/>
                    </a:lnTo>
                    <a:lnTo>
                      <a:pt x="203" y="0"/>
                    </a:lnTo>
                    <a:lnTo>
                      <a:pt x="207" y="1"/>
                    </a:lnTo>
                    <a:lnTo>
                      <a:pt x="209" y="1"/>
                    </a:lnTo>
                    <a:lnTo>
                      <a:pt x="210" y="4"/>
                    </a:lnTo>
                    <a:lnTo>
                      <a:pt x="206" y="25"/>
                    </a:lnTo>
                    <a:lnTo>
                      <a:pt x="196" y="44"/>
                    </a:lnTo>
                    <a:lnTo>
                      <a:pt x="180" y="77"/>
                    </a:lnTo>
                    <a:lnTo>
                      <a:pt x="151" y="135"/>
                    </a:lnTo>
                    <a:lnTo>
                      <a:pt x="125" y="185"/>
                    </a:lnTo>
                    <a:lnTo>
                      <a:pt x="118" y="204"/>
                    </a:lnTo>
                    <a:lnTo>
                      <a:pt x="114" y="217"/>
                    </a:lnTo>
                    <a:lnTo>
                      <a:pt x="110" y="224"/>
                    </a:lnTo>
                    <a:lnTo>
                      <a:pt x="106" y="230"/>
                    </a:lnTo>
                    <a:lnTo>
                      <a:pt x="103" y="232"/>
                    </a:lnTo>
                    <a:lnTo>
                      <a:pt x="101" y="233"/>
                    </a:lnTo>
                    <a:lnTo>
                      <a:pt x="97" y="234"/>
                    </a:lnTo>
                    <a:lnTo>
                      <a:pt x="94" y="233"/>
                    </a:lnTo>
                    <a:lnTo>
                      <a:pt x="88" y="230"/>
                    </a:lnTo>
                    <a:lnTo>
                      <a:pt x="82" y="226"/>
                    </a:lnTo>
                    <a:lnTo>
                      <a:pt x="76" y="221"/>
                    </a:lnTo>
                    <a:lnTo>
                      <a:pt x="68" y="217"/>
                    </a:lnTo>
                    <a:lnTo>
                      <a:pt x="62" y="213"/>
                    </a:lnTo>
                    <a:lnTo>
                      <a:pt x="2" y="192"/>
                    </a:lnTo>
                    <a:lnTo>
                      <a:pt x="1" y="191"/>
                    </a:lnTo>
                    <a:lnTo>
                      <a:pt x="0" y="189"/>
                    </a:lnTo>
                    <a:lnTo>
                      <a:pt x="0" y="186"/>
                    </a:lnTo>
                    <a:lnTo>
                      <a:pt x="1" y="183"/>
                    </a:lnTo>
                    <a:lnTo>
                      <a:pt x="47" y="69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未知"/>
              <p:cNvSpPr/>
              <p:nvPr/>
            </p:nvSpPr>
            <p:spPr>
              <a:xfrm>
                <a:off x="0" y="289"/>
                <a:ext cx="249" cy="351"/>
              </a:xfrm>
              <a:custGeom>
                <a:avLst/>
                <a:gdLst/>
                <a:ahLst/>
                <a:cxnLst>
                  <a:cxn ang="0">
                    <a:pos x="248" y="165"/>
                  </a:cxn>
                  <a:cxn ang="0">
                    <a:pos x="178" y="129"/>
                  </a:cxn>
                  <a:cxn ang="0">
                    <a:pos x="100" y="6"/>
                  </a:cxn>
                  <a:cxn ang="0">
                    <a:pos x="97" y="5"/>
                  </a:cxn>
                  <a:cxn ang="0">
                    <a:pos x="91" y="2"/>
                  </a:cxn>
                  <a:cxn ang="0">
                    <a:pos x="85" y="1"/>
                  </a:cxn>
                  <a:cxn ang="0">
                    <a:pos x="76" y="0"/>
                  </a:cxn>
                  <a:cxn ang="0">
                    <a:pos x="69" y="1"/>
                  </a:cxn>
                  <a:cxn ang="0">
                    <a:pos x="61" y="3"/>
                  </a:cxn>
                  <a:cxn ang="0">
                    <a:pos x="53" y="6"/>
                  </a:cxn>
                  <a:cxn ang="0">
                    <a:pos x="42" y="12"/>
                  </a:cxn>
                  <a:cxn ang="0">
                    <a:pos x="34" y="16"/>
                  </a:cxn>
                  <a:cxn ang="0">
                    <a:pos x="26" y="21"/>
                  </a:cxn>
                  <a:cxn ang="0">
                    <a:pos x="20" y="27"/>
                  </a:cxn>
                  <a:cxn ang="0">
                    <a:pos x="15" y="32"/>
                  </a:cxn>
                  <a:cxn ang="0">
                    <a:pos x="8" y="41"/>
                  </a:cxn>
                  <a:cxn ang="0">
                    <a:pos x="4" y="47"/>
                  </a:cxn>
                  <a:cxn ang="0">
                    <a:pos x="1" y="56"/>
                  </a:cxn>
                  <a:cxn ang="0">
                    <a:pos x="0" y="66"/>
                  </a:cxn>
                  <a:cxn ang="0">
                    <a:pos x="0" y="81"/>
                  </a:cxn>
                  <a:cxn ang="0">
                    <a:pos x="2" y="99"/>
                  </a:cxn>
                  <a:cxn ang="0">
                    <a:pos x="6" y="115"/>
                  </a:cxn>
                  <a:cxn ang="0">
                    <a:pos x="13" y="134"/>
                  </a:cxn>
                  <a:cxn ang="0">
                    <a:pos x="20" y="151"/>
                  </a:cxn>
                  <a:cxn ang="0">
                    <a:pos x="25" y="162"/>
                  </a:cxn>
                  <a:cxn ang="0">
                    <a:pos x="34" y="173"/>
                  </a:cxn>
                  <a:cxn ang="0">
                    <a:pos x="41" y="181"/>
                  </a:cxn>
                  <a:cxn ang="0">
                    <a:pos x="48" y="191"/>
                  </a:cxn>
                  <a:cxn ang="0">
                    <a:pos x="57" y="200"/>
                  </a:cxn>
                  <a:cxn ang="0">
                    <a:pos x="64" y="206"/>
                  </a:cxn>
                  <a:cxn ang="0">
                    <a:pos x="97" y="202"/>
                  </a:cxn>
                  <a:cxn ang="0">
                    <a:pos x="122" y="195"/>
                  </a:cxn>
                  <a:cxn ang="0">
                    <a:pos x="137" y="199"/>
                  </a:cxn>
                  <a:cxn ang="0">
                    <a:pos x="174" y="200"/>
                  </a:cxn>
                  <a:cxn ang="0">
                    <a:pos x="219" y="195"/>
                  </a:cxn>
                  <a:cxn ang="0">
                    <a:pos x="225" y="207"/>
                  </a:cxn>
                  <a:cxn ang="0">
                    <a:pos x="225" y="300"/>
                  </a:cxn>
                  <a:cxn ang="0">
                    <a:pos x="224" y="308"/>
                  </a:cxn>
                  <a:cxn ang="0">
                    <a:pos x="222" y="314"/>
                  </a:cxn>
                  <a:cxn ang="0">
                    <a:pos x="220" y="319"/>
                  </a:cxn>
                  <a:cxn ang="0">
                    <a:pos x="216" y="324"/>
                  </a:cxn>
                  <a:cxn ang="0">
                    <a:pos x="211" y="328"/>
                  </a:cxn>
                  <a:cxn ang="0">
                    <a:pos x="205" y="330"/>
                  </a:cxn>
                  <a:cxn ang="0">
                    <a:pos x="200" y="332"/>
                  </a:cxn>
                  <a:cxn ang="0">
                    <a:pos x="194" y="333"/>
                  </a:cxn>
                  <a:cxn ang="0">
                    <a:pos x="26" y="333"/>
                  </a:cxn>
                  <a:cxn ang="0">
                    <a:pos x="26" y="350"/>
                  </a:cxn>
                  <a:cxn ang="0">
                    <a:pos x="199" y="349"/>
                  </a:cxn>
                  <a:cxn ang="0">
                    <a:pos x="208" y="348"/>
                  </a:cxn>
                  <a:cxn ang="0">
                    <a:pos x="213" y="348"/>
                  </a:cxn>
                  <a:cxn ang="0">
                    <a:pos x="220" y="346"/>
                  </a:cxn>
                  <a:cxn ang="0">
                    <a:pos x="225" y="345"/>
                  </a:cxn>
                  <a:cxn ang="0">
                    <a:pos x="231" y="341"/>
                  </a:cxn>
                  <a:cxn ang="0">
                    <a:pos x="237" y="334"/>
                  </a:cxn>
                  <a:cxn ang="0">
                    <a:pos x="240" y="328"/>
                  </a:cxn>
                  <a:cxn ang="0">
                    <a:pos x="244" y="322"/>
                  </a:cxn>
                  <a:cxn ang="0">
                    <a:pos x="246" y="315"/>
                  </a:cxn>
                  <a:cxn ang="0">
                    <a:pos x="248" y="307"/>
                  </a:cxn>
                  <a:cxn ang="0">
                    <a:pos x="248" y="297"/>
                  </a:cxn>
                  <a:cxn ang="0">
                    <a:pos x="248" y="165"/>
                  </a:cxn>
                </a:cxnLst>
                <a:rect l="0" t="0" r="0" b="0"/>
                <a:pathLst>
                  <a:path w="249" h="351">
                    <a:moveTo>
                      <a:pt x="248" y="165"/>
                    </a:moveTo>
                    <a:lnTo>
                      <a:pt x="178" y="129"/>
                    </a:lnTo>
                    <a:lnTo>
                      <a:pt x="100" y="6"/>
                    </a:lnTo>
                    <a:lnTo>
                      <a:pt x="97" y="5"/>
                    </a:lnTo>
                    <a:lnTo>
                      <a:pt x="91" y="2"/>
                    </a:lnTo>
                    <a:lnTo>
                      <a:pt x="85" y="1"/>
                    </a:lnTo>
                    <a:lnTo>
                      <a:pt x="76" y="0"/>
                    </a:lnTo>
                    <a:lnTo>
                      <a:pt x="69" y="1"/>
                    </a:lnTo>
                    <a:lnTo>
                      <a:pt x="61" y="3"/>
                    </a:lnTo>
                    <a:lnTo>
                      <a:pt x="53" y="6"/>
                    </a:lnTo>
                    <a:lnTo>
                      <a:pt x="42" y="12"/>
                    </a:lnTo>
                    <a:lnTo>
                      <a:pt x="34" y="16"/>
                    </a:lnTo>
                    <a:lnTo>
                      <a:pt x="26" y="21"/>
                    </a:lnTo>
                    <a:lnTo>
                      <a:pt x="20" y="27"/>
                    </a:lnTo>
                    <a:lnTo>
                      <a:pt x="15" y="32"/>
                    </a:lnTo>
                    <a:lnTo>
                      <a:pt x="8" y="41"/>
                    </a:lnTo>
                    <a:lnTo>
                      <a:pt x="4" y="47"/>
                    </a:lnTo>
                    <a:lnTo>
                      <a:pt x="1" y="56"/>
                    </a:lnTo>
                    <a:lnTo>
                      <a:pt x="0" y="66"/>
                    </a:lnTo>
                    <a:lnTo>
                      <a:pt x="0" y="81"/>
                    </a:lnTo>
                    <a:lnTo>
                      <a:pt x="2" y="99"/>
                    </a:lnTo>
                    <a:lnTo>
                      <a:pt x="6" y="115"/>
                    </a:lnTo>
                    <a:lnTo>
                      <a:pt x="13" y="134"/>
                    </a:lnTo>
                    <a:lnTo>
                      <a:pt x="20" y="151"/>
                    </a:lnTo>
                    <a:lnTo>
                      <a:pt x="25" y="162"/>
                    </a:lnTo>
                    <a:lnTo>
                      <a:pt x="34" y="173"/>
                    </a:lnTo>
                    <a:lnTo>
                      <a:pt x="41" y="181"/>
                    </a:lnTo>
                    <a:lnTo>
                      <a:pt x="48" y="191"/>
                    </a:lnTo>
                    <a:lnTo>
                      <a:pt x="57" y="200"/>
                    </a:lnTo>
                    <a:lnTo>
                      <a:pt x="64" y="206"/>
                    </a:lnTo>
                    <a:lnTo>
                      <a:pt x="97" y="202"/>
                    </a:lnTo>
                    <a:lnTo>
                      <a:pt x="122" y="195"/>
                    </a:lnTo>
                    <a:lnTo>
                      <a:pt x="137" y="199"/>
                    </a:lnTo>
                    <a:lnTo>
                      <a:pt x="174" y="200"/>
                    </a:lnTo>
                    <a:lnTo>
                      <a:pt x="219" y="195"/>
                    </a:lnTo>
                    <a:lnTo>
                      <a:pt x="225" y="207"/>
                    </a:lnTo>
                    <a:lnTo>
                      <a:pt x="225" y="300"/>
                    </a:lnTo>
                    <a:lnTo>
                      <a:pt x="224" y="308"/>
                    </a:lnTo>
                    <a:lnTo>
                      <a:pt x="222" y="314"/>
                    </a:lnTo>
                    <a:lnTo>
                      <a:pt x="220" y="319"/>
                    </a:lnTo>
                    <a:lnTo>
                      <a:pt x="216" y="324"/>
                    </a:lnTo>
                    <a:lnTo>
                      <a:pt x="211" y="328"/>
                    </a:lnTo>
                    <a:lnTo>
                      <a:pt x="205" y="330"/>
                    </a:lnTo>
                    <a:lnTo>
                      <a:pt x="200" y="332"/>
                    </a:lnTo>
                    <a:lnTo>
                      <a:pt x="194" y="333"/>
                    </a:lnTo>
                    <a:lnTo>
                      <a:pt x="26" y="333"/>
                    </a:lnTo>
                    <a:lnTo>
                      <a:pt x="26" y="350"/>
                    </a:lnTo>
                    <a:lnTo>
                      <a:pt x="199" y="349"/>
                    </a:lnTo>
                    <a:lnTo>
                      <a:pt x="208" y="348"/>
                    </a:lnTo>
                    <a:lnTo>
                      <a:pt x="213" y="348"/>
                    </a:lnTo>
                    <a:lnTo>
                      <a:pt x="220" y="346"/>
                    </a:lnTo>
                    <a:lnTo>
                      <a:pt x="225" y="345"/>
                    </a:lnTo>
                    <a:lnTo>
                      <a:pt x="231" y="341"/>
                    </a:lnTo>
                    <a:lnTo>
                      <a:pt x="237" y="334"/>
                    </a:lnTo>
                    <a:lnTo>
                      <a:pt x="240" y="328"/>
                    </a:lnTo>
                    <a:lnTo>
                      <a:pt x="244" y="322"/>
                    </a:lnTo>
                    <a:lnTo>
                      <a:pt x="246" y="315"/>
                    </a:lnTo>
                    <a:lnTo>
                      <a:pt x="248" y="307"/>
                    </a:lnTo>
                    <a:lnTo>
                      <a:pt x="248" y="297"/>
                    </a:lnTo>
                    <a:lnTo>
                      <a:pt x="248" y="16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未知"/>
              <p:cNvSpPr/>
              <p:nvPr/>
            </p:nvSpPr>
            <p:spPr>
              <a:xfrm>
                <a:off x="50" y="0"/>
                <a:ext cx="380" cy="636"/>
              </a:xfrm>
              <a:custGeom>
                <a:avLst/>
                <a:gdLst/>
                <a:ahLst/>
                <a:cxnLst>
                  <a:cxn ang="0">
                    <a:pos x="153" y="43"/>
                  </a:cxn>
                  <a:cxn ang="0">
                    <a:pos x="158" y="42"/>
                  </a:cxn>
                  <a:cxn ang="0">
                    <a:pos x="178" y="48"/>
                  </a:cxn>
                  <a:cxn ang="0">
                    <a:pos x="174" y="2"/>
                  </a:cxn>
                  <a:cxn ang="0">
                    <a:pos x="203" y="35"/>
                  </a:cxn>
                  <a:cxn ang="0">
                    <a:pos x="211" y="9"/>
                  </a:cxn>
                  <a:cxn ang="0">
                    <a:pos x="236" y="0"/>
                  </a:cxn>
                  <a:cxn ang="0">
                    <a:pos x="233" y="24"/>
                  </a:cxn>
                  <a:cxn ang="0">
                    <a:pos x="248" y="15"/>
                  </a:cxn>
                  <a:cxn ang="0">
                    <a:pos x="246" y="28"/>
                  </a:cxn>
                  <a:cxn ang="0">
                    <a:pos x="255" y="51"/>
                  </a:cxn>
                  <a:cxn ang="0">
                    <a:pos x="288" y="18"/>
                  </a:cxn>
                  <a:cxn ang="0">
                    <a:pos x="266" y="50"/>
                  </a:cxn>
                  <a:cxn ang="0">
                    <a:pos x="304" y="28"/>
                  </a:cxn>
                  <a:cxn ang="0">
                    <a:pos x="287" y="53"/>
                  </a:cxn>
                  <a:cxn ang="0">
                    <a:pos x="291" y="66"/>
                  </a:cxn>
                  <a:cxn ang="0">
                    <a:pos x="289" y="94"/>
                  </a:cxn>
                  <a:cxn ang="0">
                    <a:pos x="318" y="130"/>
                  </a:cxn>
                  <a:cxn ang="0">
                    <a:pos x="344" y="174"/>
                  </a:cxn>
                  <a:cxn ang="0">
                    <a:pos x="337" y="182"/>
                  </a:cxn>
                  <a:cxn ang="0">
                    <a:pos x="276" y="216"/>
                  </a:cxn>
                  <a:cxn ang="0">
                    <a:pos x="258" y="257"/>
                  </a:cxn>
                  <a:cxn ang="0">
                    <a:pos x="197" y="249"/>
                  </a:cxn>
                  <a:cxn ang="0">
                    <a:pos x="180" y="322"/>
                  </a:cxn>
                  <a:cxn ang="0">
                    <a:pos x="230" y="363"/>
                  </a:cxn>
                  <a:cxn ang="0">
                    <a:pos x="287" y="372"/>
                  </a:cxn>
                  <a:cxn ang="0">
                    <a:pos x="325" y="371"/>
                  </a:cxn>
                  <a:cxn ang="0">
                    <a:pos x="350" y="364"/>
                  </a:cxn>
                  <a:cxn ang="0">
                    <a:pos x="357" y="381"/>
                  </a:cxn>
                  <a:cxn ang="0">
                    <a:pos x="379" y="394"/>
                  </a:cxn>
                  <a:cxn ang="0">
                    <a:pos x="370" y="406"/>
                  </a:cxn>
                  <a:cxn ang="0">
                    <a:pos x="375" y="421"/>
                  </a:cxn>
                  <a:cxn ang="0">
                    <a:pos x="363" y="439"/>
                  </a:cxn>
                  <a:cxn ang="0">
                    <a:pos x="358" y="448"/>
                  </a:cxn>
                  <a:cxn ang="0">
                    <a:pos x="312" y="433"/>
                  </a:cxn>
                  <a:cxn ang="0">
                    <a:pos x="231" y="414"/>
                  </a:cxn>
                  <a:cxn ang="0">
                    <a:pos x="178" y="407"/>
                  </a:cxn>
                  <a:cxn ang="0">
                    <a:pos x="164" y="392"/>
                  </a:cxn>
                  <a:cxn ang="0">
                    <a:pos x="170" y="402"/>
                  </a:cxn>
                  <a:cxn ang="0">
                    <a:pos x="205" y="412"/>
                  </a:cxn>
                  <a:cxn ang="0">
                    <a:pos x="234" y="431"/>
                  </a:cxn>
                  <a:cxn ang="0">
                    <a:pos x="227" y="451"/>
                  </a:cxn>
                  <a:cxn ang="0">
                    <a:pos x="175" y="493"/>
                  </a:cxn>
                  <a:cxn ang="0">
                    <a:pos x="115" y="528"/>
                  </a:cxn>
                  <a:cxn ang="0">
                    <a:pos x="104" y="582"/>
                  </a:cxn>
                  <a:cxn ang="0">
                    <a:pos x="138" y="626"/>
                  </a:cxn>
                  <a:cxn ang="0">
                    <a:pos x="83" y="632"/>
                  </a:cxn>
                  <a:cxn ang="0">
                    <a:pos x="47" y="629"/>
                  </a:cxn>
                  <a:cxn ang="0">
                    <a:pos x="48" y="549"/>
                  </a:cxn>
                  <a:cxn ang="0">
                    <a:pos x="27" y="528"/>
                  </a:cxn>
                  <a:cxn ang="0">
                    <a:pos x="40" y="508"/>
                  </a:cxn>
                  <a:cxn ang="0">
                    <a:pos x="103" y="483"/>
                  </a:cxn>
                  <a:cxn ang="0">
                    <a:pos x="124" y="447"/>
                  </a:cxn>
                  <a:cxn ang="0">
                    <a:pos x="26" y="440"/>
                  </a:cxn>
                  <a:cxn ang="0">
                    <a:pos x="6" y="431"/>
                  </a:cxn>
                  <a:cxn ang="0">
                    <a:pos x="0" y="399"/>
                  </a:cxn>
                  <a:cxn ang="0">
                    <a:pos x="6" y="368"/>
                  </a:cxn>
                  <a:cxn ang="0">
                    <a:pos x="51" y="265"/>
                  </a:cxn>
                  <a:cxn ang="0">
                    <a:pos x="104" y="196"/>
                  </a:cxn>
                  <a:cxn ang="0">
                    <a:pos x="130" y="136"/>
                  </a:cxn>
                </a:cxnLst>
                <a:rect l="0" t="0" r="0" b="0"/>
                <a:pathLst>
                  <a:path w="380" h="636">
                    <a:moveTo>
                      <a:pt x="130" y="136"/>
                    </a:moveTo>
                    <a:lnTo>
                      <a:pt x="140" y="107"/>
                    </a:lnTo>
                    <a:lnTo>
                      <a:pt x="148" y="73"/>
                    </a:lnTo>
                    <a:lnTo>
                      <a:pt x="153" y="43"/>
                    </a:lnTo>
                    <a:lnTo>
                      <a:pt x="144" y="27"/>
                    </a:lnTo>
                    <a:lnTo>
                      <a:pt x="135" y="19"/>
                    </a:lnTo>
                    <a:lnTo>
                      <a:pt x="148" y="28"/>
                    </a:lnTo>
                    <a:lnTo>
                      <a:pt x="158" y="42"/>
                    </a:lnTo>
                    <a:lnTo>
                      <a:pt x="150" y="10"/>
                    </a:lnTo>
                    <a:lnTo>
                      <a:pt x="157" y="25"/>
                    </a:lnTo>
                    <a:lnTo>
                      <a:pt x="171" y="46"/>
                    </a:lnTo>
                    <a:lnTo>
                      <a:pt x="178" y="48"/>
                    </a:lnTo>
                    <a:lnTo>
                      <a:pt x="174" y="31"/>
                    </a:lnTo>
                    <a:lnTo>
                      <a:pt x="177" y="33"/>
                    </a:lnTo>
                    <a:lnTo>
                      <a:pt x="178" y="18"/>
                    </a:lnTo>
                    <a:lnTo>
                      <a:pt x="174" y="2"/>
                    </a:lnTo>
                    <a:lnTo>
                      <a:pt x="197" y="44"/>
                    </a:lnTo>
                    <a:lnTo>
                      <a:pt x="198" y="37"/>
                    </a:lnTo>
                    <a:lnTo>
                      <a:pt x="201" y="42"/>
                    </a:lnTo>
                    <a:lnTo>
                      <a:pt x="203" y="35"/>
                    </a:lnTo>
                    <a:lnTo>
                      <a:pt x="198" y="25"/>
                    </a:lnTo>
                    <a:lnTo>
                      <a:pt x="199" y="6"/>
                    </a:lnTo>
                    <a:lnTo>
                      <a:pt x="207" y="44"/>
                    </a:lnTo>
                    <a:lnTo>
                      <a:pt x="211" y="9"/>
                    </a:lnTo>
                    <a:lnTo>
                      <a:pt x="211" y="36"/>
                    </a:lnTo>
                    <a:lnTo>
                      <a:pt x="215" y="43"/>
                    </a:lnTo>
                    <a:lnTo>
                      <a:pt x="222" y="13"/>
                    </a:lnTo>
                    <a:lnTo>
                      <a:pt x="236" y="0"/>
                    </a:lnTo>
                    <a:lnTo>
                      <a:pt x="226" y="13"/>
                    </a:lnTo>
                    <a:lnTo>
                      <a:pt x="221" y="36"/>
                    </a:lnTo>
                    <a:lnTo>
                      <a:pt x="223" y="41"/>
                    </a:lnTo>
                    <a:lnTo>
                      <a:pt x="233" y="24"/>
                    </a:lnTo>
                    <a:lnTo>
                      <a:pt x="226" y="39"/>
                    </a:lnTo>
                    <a:lnTo>
                      <a:pt x="226" y="45"/>
                    </a:lnTo>
                    <a:lnTo>
                      <a:pt x="247" y="9"/>
                    </a:lnTo>
                    <a:lnTo>
                      <a:pt x="248" y="15"/>
                    </a:lnTo>
                    <a:lnTo>
                      <a:pt x="238" y="35"/>
                    </a:lnTo>
                    <a:lnTo>
                      <a:pt x="238" y="48"/>
                    </a:lnTo>
                    <a:lnTo>
                      <a:pt x="241" y="50"/>
                    </a:lnTo>
                    <a:lnTo>
                      <a:pt x="246" y="28"/>
                    </a:lnTo>
                    <a:lnTo>
                      <a:pt x="256" y="12"/>
                    </a:lnTo>
                    <a:lnTo>
                      <a:pt x="248" y="29"/>
                    </a:lnTo>
                    <a:lnTo>
                      <a:pt x="250" y="53"/>
                    </a:lnTo>
                    <a:lnTo>
                      <a:pt x="255" y="51"/>
                    </a:lnTo>
                    <a:lnTo>
                      <a:pt x="265" y="20"/>
                    </a:lnTo>
                    <a:lnTo>
                      <a:pt x="258" y="53"/>
                    </a:lnTo>
                    <a:lnTo>
                      <a:pt x="274" y="27"/>
                    </a:lnTo>
                    <a:lnTo>
                      <a:pt x="288" y="18"/>
                    </a:lnTo>
                    <a:lnTo>
                      <a:pt x="277" y="31"/>
                    </a:lnTo>
                    <a:lnTo>
                      <a:pt x="269" y="45"/>
                    </a:lnTo>
                    <a:lnTo>
                      <a:pt x="281" y="40"/>
                    </a:lnTo>
                    <a:lnTo>
                      <a:pt x="266" y="50"/>
                    </a:lnTo>
                    <a:lnTo>
                      <a:pt x="263" y="61"/>
                    </a:lnTo>
                    <a:lnTo>
                      <a:pt x="268" y="63"/>
                    </a:lnTo>
                    <a:lnTo>
                      <a:pt x="284" y="41"/>
                    </a:lnTo>
                    <a:lnTo>
                      <a:pt x="304" y="28"/>
                    </a:lnTo>
                    <a:lnTo>
                      <a:pt x="278" y="57"/>
                    </a:lnTo>
                    <a:lnTo>
                      <a:pt x="290" y="48"/>
                    </a:lnTo>
                    <a:lnTo>
                      <a:pt x="355" y="39"/>
                    </a:lnTo>
                    <a:lnTo>
                      <a:pt x="287" y="53"/>
                    </a:lnTo>
                    <a:lnTo>
                      <a:pt x="280" y="63"/>
                    </a:lnTo>
                    <a:lnTo>
                      <a:pt x="287" y="61"/>
                    </a:lnTo>
                    <a:lnTo>
                      <a:pt x="307" y="52"/>
                    </a:lnTo>
                    <a:lnTo>
                      <a:pt x="291" y="66"/>
                    </a:lnTo>
                    <a:lnTo>
                      <a:pt x="278" y="72"/>
                    </a:lnTo>
                    <a:lnTo>
                      <a:pt x="278" y="81"/>
                    </a:lnTo>
                    <a:lnTo>
                      <a:pt x="281" y="87"/>
                    </a:lnTo>
                    <a:lnTo>
                      <a:pt x="289" y="94"/>
                    </a:lnTo>
                    <a:lnTo>
                      <a:pt x="297" y="105"/>
                    </a:lnTo>
                    <a:lnTo>
                      <a:pt x="304" y="113"/>
                    </a:lnTo>
                    <a:lnTo>
                      <a:pt x="311" y="122"/>
                    </a:lnTo>
                    <a:lnTo>
                      <a:pt x="318" y="130"/>
                    </a:lnTo>
                    <a:lnTo>
                      <a:pt x="322" y="137"/>
                    </a:lnTo>
                    <a:lnTo>
                      <a:pt x="330" y="149"/>
                    </a:lnTo>
                    <a:lnTo>
                      <a:pt x="338" y="162"/>
                    </a:lnTo>
                    <a:lnTo>
                      <a:pt x="344" y="174"/>
                    </a:lnTo>
                    <a:lnTo>
                      <a:pt x="344" y="176"/>
                    </a:lnTo>
                    <a:lnTo>
                      <a:pt x="342" y="178"/>
                    </a:lnTo>
                    <a:lnTo>
                      <a:pt x="340" y="181"/>
                    </a:lnTo>
                    <a:lnTo>
                      <a:pt x="337" y="182"/>
                    </a:lnTo>
                    <a:lnTo>
                      <a:pt x="333" y="182"/>
                    </a:lnTo>
                    <a:lnTo>
                      <a:pt x="285" y="178"/>
                    </a:lnTo>
                    <a:lnTo>
                      <a:pt x="282" y="187"/>
                    </a:lnTo>
                    <a:lnTo>
                      <a:pt x="276" y="216"/>
                    </a:lnTo>
                    <a:lnTo>
                      <a:pt x="271" y="237"/>
                    </a:lnTo>
                    <a:lnTo>
                      <a:pt x="265" y="255"/>
                    </a:lnTo>
                    <a:lnTo>
                      <a:pt x="262" y="255"/>
                    </a:lnTo>
                    <a:lnTo>
                      <a:pt x="258" y="257"/>
                    </a:lnTo>
                    <a:lnTo>
                      <a:pt x="253" y="257"/>
                    </a:lnTo>
                    <a:lnTo>
                      <a:pt x="238" y="257"/>
                    </a:lnTo>
                    <a:lnTo>
                      <a:pt x="201" y="244"/>
                    </a:lnTo>
                    <a:lnTo>
                      <a:pt x="197" y="249"/>
                    </a:lnTo>
                    <a:lnTo>
                      <a:pt x="192" y="270"/>
                    </a:lnTo>
                    <a:lnTo>
                      <a:pt x="187" y="286"/>
                    </a:lnTo>
                    <a:lnTo>
                      <a:pt x="182" y="308"/>
                    </a:lnTo>
                    <a:lnTo>
                      <a:pt x="180" y="322"/>
                    </a:lnTo>
                    <a:lnTo>
                      <a:pt x="188" y="332"/>
                    </a:lnTo>
                    <a:lnTo>
                      <a:pt x="198" y="343"/>
                    </a:lnTo>
                    <a:lnTo>
                      <a:pt x="211" y="359"/>
                    </a:lnTo>
                    <a:lnTo>
                      <a:pt x="230" y="363"/>
                    </a:lnTo>
                    <a:lnTo>
                      <a:pt x="244" y="365"/>
                    </a:lnTo>
                    <a:lnTo>
                      <a:pt x="264" y="369"/>
                    </a:lnTo>
                    <a:lnTo>
                      <a:pt x="276" y="371"/>
                    </a:lnTo>
                    <a:lnTo>
                      <a:pt x="287" y="372"/>
                    </a:lnTo>
                    <a:lnTo>
                      <a:pt x="295" y="373"/>
                    </a:lnTo>
                    <a:lnTo>
                      <a:pt x="302" y="373"/>
                    </a:lnTo>
                    <a:lnTo>
                      <a:pt x="311" y="372"/>
                    </a:lnTo>
                    <a:lnTo>
                      <a:pt x="325" y="371"/>
                    </a:lnTo>
                    <a:lnTo>
                      <a:pt x="339" y="364"/>
                    </a:lnTo>
                    <a:lnTo>
                      <a:pt x="343" y="362"/>
                    </a:lnTo>
                    <a:lnTo>
                      <a:pt x="347" y="362"/>
                    </a:lnTo>
                    <a:lnTo>
                      <a:pt x="350" y="364"/>
                    </a:lnTo>
                    <a:lnTo>
                      <a:pt x="354" y="368"/>
                    </a:lnTo>
                    <a:lnTo>
                      <a:pt x="355" y="371"/>
                    </a:lnTo>
                    <a:lnTo>
                      <a:pt x="356" y="376"/>
                    </a:lnTo>
                    <a:lnTo>
                      <a:pt x="357" y="381"/>
                    </a:lnTo>
                    <a:lnTo>
                      <a:pt x="362" y="383"/>
                    </a:lnTo>
                    <a:lnTo>
                      <a:pt x="368" y="386"/>
                    </a:lnTo>
                    <a:lnTo>
                      <a:pt x="373" y="389"/>
                    </a:lnTo>
                    <a:lnTo>
                      <a:pt x="379" y="394"/>
                    </a:lnTo>
                    <a:lnTo>
                      <a:pt x="378" y="397"/>
                    </a:lnTo>
                    <a:lnTo>
                      <a:pt x="377" y="401"/>
                    </a:lnTo>
                    <a:lnTo>
                      <a:pt x="373" y="404"/>
                    </a:lnTo>
                    <a:lnTo>
                      <a:pt x="370" y="406"/>
                    </a:lnTo>
                    <a:lnTo>
                      <a:pt x="372" y="409"/>
                    </a:lnTo>
                    <a:lnTo>
                      <a:pt x="373" y="413"/>
                    </a:lnTo>
                    <a:lnTo>
                      <a:pt x="375" y="418"/>
                    </a:lnTo>
                    <a:lnTo>
                      <a:pt x="375" y="421"/>
                    </a:lnTo>
                    <a:lnTo>
                      <a:pt x="373" y="426"/>
                    </a:lnTo>
                    <a:lnTo>
                      <a:pt x="370" y="428"/>
                    </a:lnTo>
                    <a:lnTo>
                      <a:pt x="362" y="433"/>
                    </a:lnTo>
                    <a:lnTo>
                      <a:pt x="363" y="439"/>
                    </a:lnTo>
                    <a:lnTo>
                      <a:pt x="363" y="442"/>
                    </a:lnTo>
                    <a:lnTo>
                      <a:pt x="362" y="445"/>
                    </a:lnTo>
                    <a:lnTo>
                      <a:pt x="361" y="447"/>
                    </a:lnTo>
                    <a:lnTo>
                      <a:pt x="358" y="448"/>
                    </a:lnTo>
                    <a:lnTo>
                      <a:pt x="355" y="447"/>
                    </a:lnTo>
                    <a:lnTo>
                      <a:pt x="348" y="446"/>
                    </a:lnTo>
                    <a:lnTo>
                      <a:pt x="332" y="440"/>
                    </a:lnTo>
                    <a:lnTo>
                      <a:pt x="312" y="433"/>
                    </a:lnTo>
                    <a:lnTo>
                      <a:pt x="284" y="426"/>
                    </a:lnTo>
                    <a:lnTo>
                      <a:pt x="279" y="426"/>
                    </a:lnTo>
                    <a:lnTo>
                      <a:pt x="263" y="422"/>
                    </a:lnTo>
                    <a:lnTo>
                      <a:pt x="231" y="414"/>
                    </a:lnTo>
                    <a:lnTo>
                      <a:pt x="204" y="411"/>
                    </a:lnTo>
                    <a:lnTo>
                      <a:pt x="198" y="412"/>
                    </a:lnTo>
                    <a:lnTo>
                      <a:pt x="184" y="413"/>
                    </a:lnTo>
                    <a:lnTo>
                      <a:pt x="178" y="407"/>
                    </a:lnTo>
                    <a:lnTo>
                      <a:pt x="172" y="404"/>
                    </a:lnTo>
                    <a:lnTo>
                      <a:pt x="170" y="401"/>
                    </a:lnTo>
                    <a:lnTo>
                      <a:pt x="167" y="397"/>
                    </a:lnTo>
                    <a:lnTo>
                      <a:pt x="164" y="392"/>
                    </a:lnTo>
                    <a:lnTo>
                      <a:pt x="149" y="373"/>
                    </a:lnTo>
                    <a:lnTo>
                      <a:pt x="163" y="390"/>
                    </a:lnTo>
                    <a:lnTo>
                      <a:pt x="168" y="396"/>
                    </a:lnTo>
                    <a:lnTo>
                      <a:pt x="170" y="402"/>
                    </a:lnTo>
                    <a:lnTo>
                      <a:pt x="183" y="412"/>
                    </a:lnTo>
                    <a:lnTo>
                      <a:pt x="190" y="413"/>
                    </a:lnTo>
                    <a:lnTo>
                      <a:pt x="199" y="412"/>
                    </a:lnTo>
                    <a:lnTo>
                      <a:pt x="205" y="412"/>
                    </a:lnTo>
                    <a:lnTo>
                      <a:pt x="216" y="416"/>
                    </a:lnTo>
                    <a:lnTo>
                      <a:pt x="223" y="420"/>
                    </a:lnTo>
                    <a:lnTo>
                      <a:pt x="229" y="425"/>
                    </a:lnTo>
                    <a:lnTo>
                      <a:pt x="234" y="431"/>
                    </a:lnTo>
                    <a:lnTo>
                      <a:pt x="237" y="435"/>
                    </a:lnTo>
                    <a:lnTo>
                      <a:pt x="236" y="439"/>
                    </a:lnTo>
                    <a:lnTo>
                      <a:pt x="233" y="445"/>
                    </a:lnTo>
                    <a:lnTo>
                      <a:pt x="227" y="451"/>
                    </a:lnTo>
                    <a:lnTo>
                      <a:pt x="218" y="460"/>
                    </a:lnTo>
                    <a:lnTo>
                      <a:pt x="204" y="472"/>
                    </a:lnTo>
                    <a:lnTo>
                      <a:pt x="194" y="482"/>
                    </a:lnTo>
                    <a:lnTo>
                      <a:pt x="175" y="493"/>
                    </a:lnTo>
                    <a:lnTo>
                      <a:pt x="145" y="508"/>
                    </a:lnTo>
                    <a:lnTo>
                      <a:pt x="126" y="517"/>
                    </a:lnTo>
                    <a:lnTo>
                      <a:pt x="120" y="523"/>
                    </a:lnTo>
                    <a:lnTo>
                      <a:pt x="115" y="528"/>
                    </a:lnTo>
                    <a:lnTo>
                      <a:pt x="104" y="535"/>
                    </a:lnTo>
                    <a:lnTo>
                      <a:pt x="101" y="545"/>
                    </a:lnTo>
                    <a:lnTo>
                      <a:pt x="101" y="565"/>
                    </a:lnTo>
                    <a:lnTo>
                      <a:pt x="104" y="582"/>
                    </a:lnTo>
                    <a:lnTo>
                      <a:pt x="107" y="593"/>
                    </a:lnTo>
                    <a:lnTo>
                      <a:pt x="125" y="614"/>
                    </a:lnTo>
                    <a:lnTo>
                      <a:pt x="136" y="622"/>
                    </a:lnTo>
                    <a:lnTo>
                      <a:pt x="138" y="626"/>
                    </a:lnTo>
                    <a:lnTo>
                      <a:pt x="137" y="629"/>
                    </a:lnTo>
                    <a:lnTo>
                      <a:pt x="116" y="635"/>
                    </a:lnTo>
                    <a:lnTo>
                      <a:pt x="94" y="632"/>
                    </a:lnTo>
                    <a:lnTo>
                      <a:pt x="83" y="632"/>
                    </a:lnTo>
                    <a:lnTo>
                      <a:pt x="71" y="633"/>
                    </a:lnTo>
                    <a:lnTo>
                      <a:pt x="60" y="633"/>
                    </a:lnTo>
                    <a:lnTo>
                      <a:pt x="49" y="631"/>
                    </a:lnTo>
                    <a:lnTo>
                      <a:pt x="47" y="629"/>
                    </a:lnTo>
                    <a:lnTo>
                      <a:pt x="46" y="626"/>
                    </a:lnTo>
                    <a:lnTo>
                      <a:pt x="46" y="593"/>
                    </a:lnTo>
                    <a:lnTo>
                      <a:pt x="52" y="560"/>
                    </a:lnTo>
                    <a:lnTo>
                      <a:pt x="48" y="549"/>
                    </a:lnTo>
                    <a:lnTo>
                      <a:pt x="40" y="539"/>
                    </a:lnTo>
                    <a:lnTo>
                      <a:pt x="37" y="536"/>
                    </a:lnTo>
                    <a:lnTo>
                      <a:pt x="31" y="530"/>
                    </a:lnTo>
                    <a:lnTo>
                      <a:pt x="27" y="528"/>
                    </a:lnTo>
                    <a:lnTo>
                      <a:pt x="26" y="524"/>
                    </a:lnTo>
                    <a:lnTo>
                      <a:pt x="27" y="521"/>
                    </a:lnTo>
                    <a:lnTo>
                      <a:pt x="32" y="515"/>
                    </a:lnTo>
                    <a:lnTo>
                      <a:pt x="40" y="508"/>
                    </a:lnTo>
                    <a:lnTo>
                      <a:pt x="47" y="504"/>
                    </a:lnTo>
                    <a:lnTo>
                      <a:pt x="57" y="504"/>
                    </a:lnTo>
                    <a:lnTo>
                      <a:pt x="65" y="505"/>
                    </a:lnTo>
                    <a:lnTo>
                      <a:pt x="103" y="483"/>
                    </a:lnTo>
                    <a:lnTo>
                      <a:pt x="132" y="466"/>
                    </a:lnTo>
                    <a:lnTo>
                      <a:pt x="157" y="453"/>
                    </a:lnTo>
                    <a:lnTo>
                      <a:pt x="149" y="453"/>
                    </a:lnTo>
                    <a:lnTo>
                      <a:pt x="124" y="447"/>
                    </a:lnTo>
                    <a:lnTo>
                      <a:pt x="98" y="446"/>
                    </a:lnTo>
                    <a:lnTo>
                      <a:pt x="63" y="441"/>
                    </a:lnTo>
                    <a:lnTo>
                      <a:pt x="52" y="442"/>
                    </a:lnTo>
                    <a:lnTo>
                      <a:pt x="26" y="440"/>
                    </a:lnTo>
                    <a:lnTo>
                      <a:pt x="20" y="439"/>
                    </a:lnTo>
                    <a:lnTo>
                      <a:pt x="14" y="436"/>
                    </a:lnTo>
                    <a:lnTo>
                      <a:pt x="9" y="434"/>
                    </a:lnTo>
                    <a:lnTo>
                      <a:pt x="6" y="431"/>
                    </a:lnTo>
                    <a:lnTo>
                      <a:pt x="3" y="424"/>
                    </a:lnTo>
                    <a:lnTo>
                      <a:pt x="2" y="417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1" y="391"/>
                    </a:lnTo>
                    <a:lnTo>
                      <a:pt x="2" y="382"/>
                    </a:lnTo>
                    <a:lnTo>
                      <a:pt x="3" y="374"/>
                    </a:lnTo>
                    <a:lnTo>
                      <a:pt x="6" y="368"/>
                    </a:lnTo>
                    <a:lnTo>
                      <a:pt x="15" y="344"/>
                    </a:lnTo>
                    <a:lnTo>
                      <a:pt x="25" y="315"/>
                    </a:lnTo>
                    <a:lnTo>
                      <a:pt x="32" y="296"/>
                    </a:lnTo>
                    <a:lnTo>
                      <a:pt x="51" y="265"/>
                    </a:lnTo>
                    <a:lnTo>
                      <a:pt x="69" y="240"/>
                    </a:lnTo>
                    <a:lnTo>
                      <a:pt x="86" y="221"/>
                    </a:lnTo>
                    <a:lnTo>
                      <a:pt x="96" y="208"/>
                    </a:lnTo>
                    <a:lnTo>
                      <a:pt x="104" y="196"/>
                    </a:lnTo>
                    <a:lnTo>
                      <a:pt x="112" y="187"/>
                    </a:lnTo>
                    <a:lnTo>
                      <a:pt x="115" y="172"/>
                    </a:lnTo>
                    <a:lnTo>
                      <a:pt x="123" y="153"/>
                    </a:lnTo>
                    <a:lnTo>
                      <a:pt x="130" y="136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未知"/>
              <p:cNvSpPr/>
              <p:nvPr/>
            </p:nvSpPr>
            <p:spPr>
              <a:xfrm>
                <a:off x="304" y="101"/>
                <a:ext cx="17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2"/>
                  </a:cxn>
                  <a:cxn ang="0">
                    <a:pos x="8" y="6"/>
                  </a:cxn>
                  <a:cxn ang="0">
                    <a:pos x="5" y="10"/>
                  </a:cxn>
                  <a:cxn ang="0">
                    <a:pos x="2" y="14"/>
                  </a:cxn>
                  <a:cxn ang="0">
                    <a:pos x="1" y="19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5" y="33"/>
                  </a:cxn>
                  <a:cxn ang="0">
                    <a:pos x="7" y="31"/>
                  </a:cxn>
                  <a:cxn ang="0">
                    <a:pos x="10" y="28"/>
                  </a:cxn>
                  <a:cxn ang="0">
                    <a:pos x="11" y="24"/>
                  </a:cxn>
                  <a:cxn ang="0">
                    <a:pos x="14" y="20"/>
                  </a:cxn>
                  <a:cxn ang="0">
                    <a:pos x="14" y="17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5" y="3"/>
                  </a:cxn>
                  <a:cxn ang="0">
                    <a:pos x="14" y="0"/>
                  </a:cxn>
                </a:cxnLst>
                <a:rect l="0" t="0" r="0" b="0"/>
                <a:pathLst>
                  <a:path w="17" h="36">
                    <a:moveTo>
                      <a:pt x="14" y="0"/>
                    </a:moveTo>
                    <a:lnTo>
                      <a:pt x="10" y="2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5" y="33"/>
                    </a:lnTo>
                    <a:lnTo>
                      <a:pt x="7" y="31"/>
                    </a:lnTo>
                    <a:lnTo>
                      <a:pt x="10" y="28"/>
                    </a:lnTo>
                    <a:lnTo>
                      <a:pt x="11" y="24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5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2540" name="Picture 20" descr="mone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6763" y="2393949"/>
              <a:ext cx="817180" cy="504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1" name="Text Box 21"/>
            <p:cNvSpPr txBox="1"/>
            <p:nvPr/>
          </p:nvSpPr>
          <p:spPr>
            <a:xfrm>
              <a:off x="6659563" y="2911475"/>
              <a:ext cx="10429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数据库</a:t>
              </a:r>
            </a:p>
          </p:txBody>
        </p:sp>
        <p:sp>
          <p:nvSpPr>
            <p:cNvPr id="22542" name="Text Box 22"/>
            <p:cNvSpPr txBox="1"/>
            <p:nvPr/>
          </p:nvSpPr>
          <p:spPr>
            <a:xfrm>
              <a:off x="3280411" y="3808413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偷看</a:t>
              </a:r>
            </a:p>
          </p:txBody>
        </p:sp>
        <p:sp>
          <p:nvSpPr>
            <p:cNvPr id="22543" name="Picture 23" descr="eyes"/>
            <p:cNvSpPr>
              <a:spLocks noChangeAspect="1"/>
            </p:cNvSpPr>
            <p:nvPr/>
          </p:nvSpPr>
          <p:spPr>
            <a:xfrm>
              <a:off x="3851275" y="3670299"/>
              <a:ext cx="741123" cy="6597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4750" y="3517900"/>
              <a:ext cx="1284140" cy="8897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</p:pic>
        <p:sp>
          <p:nvSpPr>
            <p:cNvPr id="22545" name="Text Box 25"/>
            <p:cNvSpPr txBox="1"/>
            <p:nvPr/>
          </p:nvSpPr>
          <p:spPr>
            <a:xfrm>
              <a:off x="4137661" y="5122863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篡改</a:t>
              </a:r>
            </a:p>
          </p:txBody>
        </p:sp>
        <p:sp>
          <p:nvSpPr>
            <p:cNvPr id="22546" name="Text Box 26"/>
            <p:cNvSpPr txBox="1"/>
            <p:nvPr/>
          </p:nvSpPr>
          <p:spPr>
            <a:xfrm>
              <a:off x="1405573" y="4430439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抵赖</a:t>
              </a:r>
            </a:p>
          </p:txBody>
        </p:sp>
        <p:sp>
          <p:nvSpPr>
            <p:cNvPr id="22547" name="Picture 27" descr="ENT6000_00A4_005_idx"/>
            <p:cNvSpPr>
              <a:spLocks noChangeAspect="1"/>
            </p:cNvSpPr>
            <p:nvPr/>
          </p:nvSpPr>
          <p:spPr>
            <a:xfrm>
              <a:off x="5867399" y="1700213"/>
              <a:ext cx="677447" cy="11992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8" name="Picture 28" descr="DataBas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3662" y="1974850"/>
              <a:ext cx="1204545" cy="10895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9" name="Text Box 29"/>
            <p:cNvSpPr txBox="1"/>
            <p:nvPr/>
          </p:nvSpPr>
          <p:spPr>
            <a:xfrm>
              <a:off x="3472498" y="4495800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假冒</a:t>
              </a:r>
            </a:p>
          </p:txBody>
        </p:sp>
        <p:sp>
          <p:nvSpPr>
            <p:cNvPr id="22550" name="Cloud"/>
            <p:cNvSpPr>
              <a:spLocks noChangeAspect="1" noEditPoints="1"/>
            </p:cNvSpPr>
            <p:nvPr/>
          </p:nvSpPr>
          <p:spPr>
            <a:xfrm>
              <a:off x="3132137" y="1687513"/>
              <a:ext cx="2193297" cy="1604290"/>
            </a:xfrm>
            <a:custGeom>
              <a:avLst/>
              <a:gdLst>
                <a:gd name="txL" fmla="*/ 2977 w 21600"/>
                <a:gd name="txT" fmla="*/ 3262 h 21600"/>
                <a:gd name="txR" fmla="*/ 17087 w 21600"/>
                <a:gd name="txB" fmla="*/ 17337 h 2160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1600" h="2160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公共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Internet</a:t>
              </a:r>
            </a:p>
          </p:txBody>
        </p:sp>
        <p:sp>
          <p:nvSpPr>
            <p:cNvPr id="22551" name="Line 31"/>
            <p:cNvSpPr/>
            <p:nvPr/>
          </p:nvSpPr>
          <p:spPr>
            <a:xfrm>
              <a:off x="4716463" y="2479675"/>
              <a:ext cx="0" cy="216676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32"/>
            <p:cNvSpPr/>
            <p:nvPr/>
          </p:nvSpPr>
          <p:spPr>
            <a:xfrm>
              <a:off x="4197350" y="2514599"/>
              <a:ext cx="36513" cy="124522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Rectangle 33"/>
            <p:cNvSpPr/>
            <p:nvPr/>
          </p:nvSpPr>
          <p:spPr>
            <a:xfrm>
              <a:off x="900113" y="1687513"/>
              <a:ext cx="6840537" cy="192621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4" name="Rectangle 34"/>
            <p:cNvSpPr/>
            <p:nvPr/>
          </p:nvSpPr>
          <p:spPr>
            <a:xfrm>
              <a:off x="900113" y="3487576"/>
              <a:ext cx="4464050" cy="211372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5" name="Text Box 35"/>
            <p:cNvSpPr txBox="1"/>
            <p:nvPr/>
          </p:nvSpPr>
          <p:spPr>
            <a:xfrm>
              <a:off x="5851525" y="3800475"/>
              <a:ext cx="2945765" cy="10705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非法数据访问：</a:t>
              </a:r>
            </a:p>
            <a:p>
              <a: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读取非允许的数据；</a:t>
              </a:r>
            </a:p>
            <a:p>
              <a: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改</a:t>
              </a:r>
              <a:r>
                <a:rPr lang="en-US" altLang="zh-CN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删</a:t>
              </a:r>
              <a:r>
                <a:rPr lang="en-US" altLang="zh-CN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加非允许的数据</a:t>
              </a: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</a:p>
          </p:txBody>
        </p:sp>
        <p:sp>
          <p:nvSpPr>
            <p:cNvPr id="22556" name="Rectangle 36"/>
            <p:cNvSpPr/>
            <p:nvPr/>
          </p:nvSpPr>
          <p:spPr>
            <a:xfrm>
              <a:off x="5867083" y="3500275"/>
              <a:ext cx="2665730" cy="183244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7" name="Text Box 37"/>
            <p:cNvSpPr txBox="1"/>
            <p:nvPr/>
          </p:nvSpPr>
          <p:spPr>
            <a:xfrm>
              <a:off x="2340610" y="5505701"/>
              <a:ext cx="1398270" cy="461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加密技术</a:t>
              </a:r>
            </a:p>
          </p:txBody>
        </p:sp>
        <p:sp>
          <p:nvSpPr>
            <p:cNvPr id="22558" name="Text Box 38"/>
            <p:cNvSpPr txBox="1"/>
            <p:nvPr/>
          </p:nvSpPr>
          <p:spPr>
            <a:xfrm>
              <a:off x="5710555" y="5374267"/>
              <a:ext cx="3227070" cy="461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用户、权限管理，审计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949167" y="333375"/>
            <a:ext cx="729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数据库系统面临的数据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安全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威胁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" name="Text Box 37"/>
          <p:cNvSpPr txBox="1"/>
          <p:nvPr/>
        </p:nvSpPr>
        <p:spPr>
          <a:xfrm>
            <a:off x="179705" y="1540510"/>
            <a:ext cx="6036310" cy="5848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0000" tIns="107950" rIns="90000" bIns="107950" anchor="t" anchorCtr="1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系统漏洞：通过数据来引发程序语义的畸变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804025" y="1540510"/>
            <a:ext cx="2339975" cy="1305560"/>
            <a:chOff x="10715" y="2426"/>
            <a:chExt cx="3685" cy="2056"/>
          </a:xfrm>
        </p:grpSpPr>
        <p:sp>
          <p:nvSpPr>
            <p:cNvPr id="3" name="Text Box 35"/>
            <p:cNvSpPr txBox="1"/>
            <p:nvPr/>
          </p:nvSpPr>
          <p:spPr>
            <a:xfrm>
              <a:off x="10758" y="2592"/>
              <a:ext cx="3642" cy="18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你是真的你吗？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?</a:t>
              </a:r>
            </a:p>
          </p:txBody>
        </p:sp>
        <p:sp>
          <p:nvSpPr>
            <p:cNvPr id="4" name="Rectangle 36"/>
            <p:cNvSpPr/>
            <p:nvPr/>
          </p:nvSpPr>
          <p:spPr>
            <a:xfrm>
              <a:off x="10715" y="2426"/>
              <a:ext cx="3426" cy="205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97790" y="1988185"/>
            <a:ext cx="8948420" cy="486156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安全保障机制与常见的公共安全机制高度类似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在一些公共场所，例如故宫，进入要出示门票或证件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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出示用户名和密码。进入故宫后，对一般游客，有的地方不允许进入，有的文物只允许观看，不允许拍照。一般游客，贵宾，领导。</a:t>
            </a:r>
          </a:p>
        </p:txBody>
      </p:sp>
      <p:sp>
        <p:nvSpPr>
          <p:cNvPr id="5" name="矩形 4"/>
          <p:cNvSpPr/>
          <p:nvPr/>
        </p:nvSpPr>
        <p:spPr>
          <a:xfrm>
            <a:off x="1940719" y="358775"/>
            <a:ext cx="5262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安全知识易于理解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48719" y="358775"/>
            <a:ext cx="424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安全保障技术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29975" y="4321175"/>
            <a:ext cx="4480375" cy="847725"/>
            <a:chOff x="3659" y="6805"/>
            <a:chExt cx="2605" cy="1335"/>
          </a:xfrm>
        </p:grpSpPr>
        <p:sp>
          <p:nvSpPr>
            <p:cNvPr id="95" name="Text Box 95"/>
            <p:cNvSpPr txBox="1">
              <a:spLocks noChangeArrowheads="1"/>
            </p:cNvSpPr>
            <p:nvPr/>
          </p:nvSpPr>
          <p:spPr bwMode="auto">
            <a:xfrm>
              <a:off x="3665" y="6805"/>
              <a:ext cx="2599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54000" tIns="10800" rIns="54000" bIns="10800" anchor="t" anchorCtr="0" upright="1">
              <a:noAutofit/>
            </a:bodyPr>
            <a:lstStyle/>
            <a:p>
              <a:pPr algn="ctr"/>
              <a:r>
                <a:rPr lang="en-US" altLang="zh-CN" kern="50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/>
                  <a:sym typeface="Times New Roman" panose="02020603050405020304"/>
                </a:rPr>
                <a:t>审计</a:t>
              </a:r>
              <a:endParaRPr lang="en-US" altLang="zh-CN" kern="5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6" name="Text Box 96"/>
            <p:cNvSpPr txBox="1">
              <a:spLocks noChangeArrowheads="1"/>
            </p:cNvSpPr>
            <p:nvPr/>
          </p:nvSpPr>
          <p:spPr bwMode="auto">
            <a:xfrm>
              <a:off x="3659" y="7459"/>
              <a:ext cx="2599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54000" tIns="10800" rIns="54000" bIns="10800" anchor="t" anchorCtr="0" upright="1">
              <a:noAutofit/>
            </a:bodyPr>
            <a:lstStyle/>
            <a:p>
              <a:pPr algn="ctr"/>
              <a:r>
                <a:rPr lang="en-US" altLang="zh-CN" kern="50">
                  <a:latin typeface="微软雅黑" panose="020B0503020204020204" charset="-122"/>
                  <a:ea typeface="微软雅黑" panose="020B0503020204020204" charset="-122"/>
                  <a:cs typeface="Times New Roman" panose="02020603050405020304"/>
                  <a:sym typeface="Times New Roman" panose="02020603050405020304"/>
                </a:rPr>
                <a:t>踪迹记录</a:t>
              </a:r>
            </a:p>
          </p:txBody>
        </p:sp>
      </p:grpSp>
      <p:sp>
        <p:nvSpPr>
          <p:cNvPr id="97" name="Text Box 97"/>
          <p:cNvSpPr txBox="1">
            <a:spLocks noChangeArrowheads="1"/>
          </p:cNvSpPr>
          <p:nvPr/>
        </p:nvSpPr>
        <p:spPr bwMode="auto">
          <a:xfrm>
            <a:off x="2338070" y="3023870"/>
            <a:ext cx="446468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54000" tIns="10800" rIns="54000" bIns="10800" anchor="t" anchorCtr="0" upright="1">
            <a:noAutofit/>
          </a:bodyPr>
          <a:lstStyle/>
          <a:p>
            <a:pPr algn="ctr"/>
            <a:r>
              <a:rPr lang="zh-CN" altLang="en-US" kern="5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访问</a:t>
            </a:r>
            <a:r>
              <a:rPr lang="en-US" altLang="zh-CN" kern="5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权限管理</a:t>
            </a:r>
          </a:p>
        </p:txBody>
      </p:sp>
      <p:sp>
        <p:nvSpPr>
          <p:cNvPr id="98" name="Text Box 98"/>
          <p:cNvSpPr txBox="1">
            <a:spLocks noChangeArrowheads="1"/>
          </p:cNvSpPr>
          <p:nvPr/>
        </p:nvSpPr>
        <p:spPr bwMode="auto">
          <a:xfrm>
            <a:off x="2341245" y="3457575"/>
            <a:ext cx="87312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kern="5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对象</a:t>
            </a:r>
          </a:p>
        </p:txBody>
      </p:sp>
      <p:sp>
        <p:nvSpPr>
          <p:cNvPr id="99" name="Text Box 99"/>
          <p:cNvSpPr txBox="1">
            <a:spLocks noChangeArrowheads="1"/>
          </p:cNvSpPr>
          <p:nvPr/>
        </p:nvSpPr>
        <p:spPr bwMode="auto">
          <a:xfrm>
            <a:off x="3208020" y="3456305"/>
            <a:ext cx="87312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kern="5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权限</a:t>
            </a:r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4079240" y="3457575"/>
            <a:ext cx="87312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kern="5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用户</a:t>
            </a:r>
          </a:p>
        </p:txBody>
      </p:sp>
      <p:sp>
        <p:nvSpPr>
          <p:cNvPr id="101" name="Text Box 101"/>
          <p:cNvSpPr txBox="1">
            <a:spLocks noChangeArrowheads="1"/>
          </p:cNvSpPr>
          <p:nvPr/>
        </p:nvSpPr>
        <p:spPr bwMode="auto">
          <a:xfrm>
            <a:off x="4952366" y="3456305"/>
            <a:ext cx="975360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kern="5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授权</a:t>
            </a:r>
          </a:p>
        </p:txBody>
      </p:sp>
      <p:sp>
        <p:nvSpPr>
          <p:cNvPr id="102" name="Text Box 102"/>
          <p:cNvSpPr txBox="1">
            <a:spLocks noChangeArrowheads="1"/>
          </p:cNvSpPr>
          <p:nvPr/>
        </p:nvSpPr>
        <p:spPr bwMode="auto">
          <a:xfrm>
            <a:off x="5931535" y="3460115"/>
            <a:ext cx="873125" cy="432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10800" rIns="0" bIns="10800" anchor="t" anchorCtr="0" upright="1">
            <a:noAutofit/>
          </a:bodyPr>
          <a:lstStyle/>
          <a:p>
            <a:pPr algn="ctr"/>
            <a:r>
              <a:rPr lang="en-US" altLang="zh-CN" kern="5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收权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17115" y="1851660"/>
            <a:ext cx="4485005" cy="862965"/>
            <a:chOff x="10927" y="3639"/>
            <a:chExt cx="2601" cy="1359"/>
          </a:xfrm>
        </p:grpSpPr>
        <p:sp>
          <p:nvSpPr>
            <p:cNvPr id="3" name="Text Box 95"/>
            <p:cNvSpPr txBox="1">
              <a:spLocks noChangeArrowheads="1"/>
            </p:cNvSpPr>
            <p:nvPr/>
          </p:nvSpPr>
          <p:spPr bwMode="auto">
            <a:xfrm>
              <a:off x="10927" y="3639"/>
              <a:ext cx="2599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54000" tIns="10800" rIns="54000" bIns="10800" anchor="t" anchorCtr="0" upright="1">
              <a:noAutofit/>
            </a:bodyPr>
            <a:lstStyle/>
            <a:p>
              <a:pPr algn="ctr"/>
              <a:r>
                <a:rPr lang="zh-CN" altLang="en-US" kern="50">
                  <a:latin typeface="微软雅黑" panose="020B0503020204020204" charset="-122"/>
                  <a:ea typeface="微软雅黑" panose="020B0503020204020204" charset="-122"/>
                  <a:cs typeface="Times New Roman" panose="02020603050405020304"/>
                  <a:sym typeface="Times New Roman" panose="02020603050405020304"/>
                </a:rPr>
                <a:t>认证</a:t>
              </a:r>
            </a:p>
          </p:txBody>
        </p:sp>
        <p:sp>
          <p:nvSpPr>
            <p:cNvPr id="4" name="Text Box 96"/>
            <p:cNvSpPr txBox="1">
              <a:spLocks noChangeArrowheads="1"/>
            </p:cNvSpPr>
            <p:nvPr/>
          </p:nvSpPr>
          <p:spPr bwMode="auto">
            <a:xfrm>
              <a:off x="10930" y="4318"/>
              <a:ext cx="2599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54000" tIns="10800" rIns="54000" bIns="10800" anchor="t" anchorCtr="0" upright="1">
              <a:noAutofit/>
            </a:bodyPr>
            <a:lstStyle/>
            <a:p>
              <a:pPr algn="ctr"/>
              <a:r>
                <a:rPr lang="zh-CN" altLang="en-US" kern="5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用户名</a:t>
              </a:r>
              <a:r>
                <a:rPr lang="en-US" altLang="zh-CN" kern="5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+</a:t>
              </a:r>
              <a:r>
                <a:rPr lang="zh-CN" altLang="en-US" kern="5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密码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7495" y="19824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第一道防线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7495" y="331089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第二道防线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5095" y="4304030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威慑措施：</a:t>
            </a:r>
          </a:p>
          <a:p>
            <a:pPr algn="r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找线索和证据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97790" y="1441450"/>
            <a:ext cx="8948420" cy="54082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用户登录后，要访问数据库中的每一个对象，还有权限要求。权限的授予可用&lt;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授予者, 对象，权限，被授予者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&gt;四元组来标识。</a:t>
            </a: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权限管理有三条准则：</a:t>
            </a: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1）某个对象，其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创建者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拥有对其访问的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全部权限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2）一个用户可将其拥有的权限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授予给其它用户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3）授权者可收回其授予出去的权限，权限的收回具有连带性。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张三给李四的权限，又被李四传给了王五，随后，张三收回李四的权限，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连带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收回了王五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8719" y="358775"/>
            <a:ext cx="424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访问权限管理机制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331470" y="2418080"/>
            <a:ext cx="8714740" cy="44316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70000"/>
              </a:spcBef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数据库中的另一种安全机制是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审计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(Audit)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。审计就如在公共场所安装摄像机，对登录进数据库的用户的一举一动都进行记录。一旦发现安全问题，就可调阅审计记录，查清事实真相。</a:t>
            </a:r>
          </a:p>
        </p:txBody>
      </p:sp>
      <p:sp>
        <p:nvSpPr>
          <p:cNvPr id="5" name="矩形 4"/>
          <p:cNvSpPr/>
          <p:nvPr/>
        </p:nvSpPr>
        <p:spPr>
          <a:xfrm>
            <a:off x="2956719" y="358775"/>
            <a:ext cx="323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安全保障机制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/>
          <p:nvPr/>
        </p:nvSpPr>
        <p:spPr>
          <a:xfrm>
            <a:off x="86995" y="1353820"/>
            <a:ext cx="8714740" cy="534924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har char="•"/>
            </a:pPr>
            <a:r>
              <a:rPr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设计人员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定义数据库中的</a:t>
            </a:r>
            <a:r>
              <a:rPr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表模式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，明确</a:t>
            </a:r>
            <a:r>
              <a:rPr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用户类型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，明确每类用户的</a:t>
            </a:r>
            <a:r>
              <a:rPr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业务需求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，并给出每项</a:t>
            </a:r>
            <a:r>
              <a:rPr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业务需求与表的映射关系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har char="•"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例如，对于大学教务数据库，用户类别有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学生，老师，教管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har char="•"/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学生类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用户，其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业务需求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包括查阅可选课，选课，查阅成绩，查阅已修课程清单及成绩，已修学分等。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har char="•"/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老师类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用户，其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业务需求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包括开课申请，获取选修学生名单，登录成绩，查阅自己的开课记录，统计自己年教学工作量等。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har char="•"/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教管类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用户，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业务需求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课程、学生、老师管理（包括添加，修改，删除)，给学生分班，查阅学生选课情况，查阅老师授课情况，成绩排名等。</a:t>
            </a:r>
          </a:p>
        </p:txBody>
      </p:sp>
      <p:sp>
        <p:nvSpPr>
          <p:cNvPr id="5" name="矩形 4"/>
          <p:cNvSpPr/>
          <p:nvPr/>
        </p:nvSpPr>
        <p:spPr>
          <a:xfrm>
            <a:off x="1686719" y="358775"/>
            <a:ext cx="577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访问权限管理细则的建立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b1a62e2-6ed7-49d5-9c0b-98bf0cc05de5"/>
  <p:tag name="COMMONDATA" val="eyJoZGlkIjoiYzQ3MzAwZjMwZmRlYjYzY2MwNTYwZDAyOTkwNjcwMD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2ba0c4a-2b79-4678-88f2-b3b89b79efea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d502bd9-d087-410f-a4b4-be5f4eff382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111c51-c40d-4f90-80de-2d712962cb4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111c51-c40d-4f90-80de-2d712962cb42}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2121</Words>
  <Application>Microsoft Macintosh PowerPoint</Application>
  <PresentationFormat>全屏显示(4:3)</PresentationFormat>
  <Paragraphs>380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楷体_GB2312</vt:lpstr>
      <vt:lpstr>微软雅黑</vt:lpstr>
      <vt:lpstr>Arial</vt:lpstr>
      <vt:lpstr>Comic Sans MS</vt:lpstr>
      <vt:lpstr>Times New Roman</vt:lpstr>
      <vt:lpstr>Wingdings</vt:lpstr>
      <vt:lpstr>默认设计模板</vt:lpstr>
      <vt:lpstr>Database Systems  第五章：数据安全保障技术</vt:lpstr>
      <vt:lpstr>数据库安全技术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创建用户和角色</vt:lpstr>
      <vt:lpstr>  授权</vt:lpstr>
      <vt:lpstr>  数据操作的权限要求分析</vt:lpstr>
      <vt:lpstr> 收回权限</vt:lpstr>
      <vt:lpstr>PowerPoint 演示文稿</vt:lpstr>
      <vt:lpstr>PowerPoint 演示文稿</vt:lpstr>
      <vt:lpstr>PowerPoint 演示文稿</vt:lpstr>
      <vt:lpstr>通过视图来增强安全——将SELECT权限细化到列</vt:lpstr>
      <vt:lpstr>通过视图来增强安全——将权限细化到行</vt:lpstr>
      <vt:lpstr>用触发器实现安全审计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teacher</dc:creator>
  <cp:lastModifiedBy>Youhuan Li</cp:lastModifiedBy>
  <cp:revision>156</cp:revision>
  <dcterms:created xsi:type="dcterms:W3CDTF">2005-08-16T06:25:00Z</dcterms:created>
  <dcterms:modified xsi:type="dcterms:W3CDTF">2024-04-02T15:31:15Z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AF73C85FC1F743FFB5AAC52ED0EBFBFA</vt:lpwstr>
  </property>
</Properties>
</file>