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82"/>
  </p:notesMasterIdLst>
  <p:sldIdLst>
    <p:sldId id="256" r:id="rId4"/>
    <p:sldId id="704" r:id="rId5"/>
    <p:sldId id="358" r:id="rId6"/>
    <p:sldId id="281" r:id="rId7"/>
    <p:sldId id="481" r:id="rId8"/>
    <p:sldId id="1123" r:id="rId9"/>
    <p:sldId id="1124" r:id="rId10"/>
    <p:sldId id="1136" r:id="rId11"/>
    <p:sldId id="1137" r:id="rId12"/>
    <p:sldId id="1138" r:id="rId13"/>
    <p:sldId id="1139" r:id="rId14"/>
    <p:sldId id="1140" r:id="rId15"/>
    <p:sldId id="1125" r:id="rId16"/>
    <p:sldId id="1126" r:id="rId17"/>
    <p:sldId id="1127" r:id="rId18"/>
    <p:sldId id="483" r:id="rId19"/>
    <p:sldId id="484" r:id="rId20"/>
    <p:sldId id="486" r:id="rId21"/>
    <p:sldId id="1128" r:id="rId22"/>
    <p:sldId id="1129" r:id="rId23"/>
    <p:sldId id="1130" r:id="rId24"/>
    <p:sldId id="1131" r:id="rId25"/>
    <p:sldId id="1132" r:id="rId26"/>
    <p:sldId id="361" r:id="rId27"/>
    <p:sldId id="1110" r:id="rId28"/>
    <p:sldId id="362" r:id="rId29"/>
    <p:sldId id="294" r:id="rId30"/>
    <p:sldId id="1111" r:id="rId31"/>
    <p:sldId id="297" r:id="rId32"/>
    <p:sldId id="301" r:id="rId33"/>
    <p:sldId id="302" r:id="rId34"/>
    <p:sldId id="303" r:id="rId35"/>
    <p:sldId id="1112" r:id="rId36"/>
    <p:sldId id="1115" r:id="rId37"/>
    <p:sldId id="1113" r:id="rId38"/>
    <p:sldId id="307" r:id="rId39"/>
    <p:sldId id="308" r:id="rId40"/>
    <p:sldId id="309" r:id="rId41"/>
    <p:sldId id="1116" r:id="rId42"/>
    <p:sldId id="1117" r:id="rId43"/>
    <p:sldId id="1118" r:id="rId44"/>
    <p:sldId id="1119" r:id="rId45"/>
    <p:sldId id="1120" r:id="rId46"/>
    <p:sldId id="448" r:id="rId47"/>
    <p:sldId id="449" r:id="rId48"/>
    <p:sldId id="1121" r:id="rId49"/>
    <p:sldId id="313" r:id="rId50"/>
    <p:sldId id="1122" r:id="rId51"/>
    <p:sldId id="314" r:id="rId52"/>
    <p:sldId id="369" r:id="rId53"/>
    <p:sldId id="317" r:id="rId54"/>
    <p:sldId id="445" r:id="rId55"/>
    <p:sldId id="318" r:id="rId56"/>
    <p:sldId id="377" r:id="rId57"/>
    <p:sldId id="392" r:id="rId58"/>
    <p:sldId id="386" r:id="rId59"/>
    <p:sldId id="387" r:id="rId60"/>
    <p:sldId id="388" r:id="rId61"/>
    <p:sldId id="389" r:id="rId62"/>
    <p:sldId id="546" r:id="rId63"/>
    <p:sldId id="547" r:id="rId64"/>
    <p:sldId id="551" r:id="rId65"/>
    <p:sldId id="343" r:id="rId66"/>
    <p:sldId id="409" r:id="rId67"/>
    <p:sldId id="469" r:id="rId68"/>
    <p:sldId id="1133" r:id="rId69"/>
    <p:sldId id="1134" r:id="rId70"/>
    <p:sldId id="1135" r:id="rId71"/>
    <p:sldId id="975" r:id="rId72"/>
    <p:sldId id="559" r:id="rId73"/>
    <p:sldId id="1114" r:id="rId74"/>
    <p:sldId id="310" r:id="rId75"/>
    <p:sldId id="311" r:id="rId76"/>
    <p:sldId id="450" r:id="rId77"/>
    <p:sldId id="451" r:id="rId78"/>
    <p:sldId id="452" r:id="rId79"/>
    <p:sldId id="404" r:id="rId80"/>
    <p:sldId id="315" r:id="rId81"/>
  </p:sldIdLst>
  <p:sldSz cx="9144000" cy="6858000" type="screen4x3"/>
  <p:notesSz cx="7099300" cy="10234613"/>
  <p:custDataLst>
    <p:tags r:id="rId8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2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C76EE-1F3C-F249-B4C8-296002053DA5}" v="121" dt="2024-04-16T17:31:14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0"/>
    <p:restoredTop sz="96327"/>
  </p:normalViewPr>
  <p:slideViewPr>
    <p:cSldViewPr showGuides="1">
      <p:cViewPr varScale="1">
        <p:scale>
          <a:sx n="119" d="100"/>
          <a:sy n="119" d="100"/>
        </p:scale>
        <p:origin x="1200" y="184"/>
      </p:cViewPr>
      <p:guideLst>
        <p:guide orient="horz" pos="2147"/>
        <p:guide pos="2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gs" Target="tags/tag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393C76EE-1F3C-F249-B4C8-296002053DA5}"/>
    <pc:docChg chg="undo custSel addSld delSld modSld sldOrd">
      <pc:chgData name="Youhuan Li" userId="31ef2ba0f36c268c" providerId="LiveId" clId="{393C76EE-1F3C-F249-B4C8-296002053DA5}" dt="2024-04-16T17:31:33.543" v="1093"/>
      <pc:docMkLst>
        <pc:docMk/>
      </pc:docMkLst>
      <pc:sldChg chg="modSp mod">
        <pc:chgData name="Youhuan Li" userId="31ef2ba0f36c268c" providerId="LiveId" clId="{393C76EE-1F3C-F249-B4C8-296002053DA5}" dt="2024-04-16T13:45:28.896" v="63" actId="20577"/>
        <pc:sldMkLst>
          <pc:docMk/>
          <pc:sldMk cId="0" sldId="256"/>
        </pc:sldMkLst>
        <pc:spChg chg="mod">
          <ac:chgData name="Youhuan Li" userId="31ef2ba0f36c268c" providerId="LiveId" clId="{393C76EE-1F3C-F249-B4C8-296002053DA5}" dt="2024-04-16T13:45:28.896" v="63" actId="20577"/>
          <ac:spMkLst>
            <pc:docMk/>
            <pc:sldMk cId="0" sldId="256"/>
            <ac:spMk id="2053" creationId="{00000000-0000-0000-0000-000000000000}"/>
          </ac:spMkLst>
        </pc:spChg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57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58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59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62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64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65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66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69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71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72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73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276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0" sldId="279"/>
        </pc:sldMkLst>
      </pc:sldChg>
      <pc:sldChg chg="modSp add del mod">
        <pc:chgData name="Youhuan Li" userId="31ef2ba0f36c268c" providerId="LiveId" clId="{393C76EE-1F3C-F249-B4C8-296002053DA5}" dt="2024-04-16T15:55:06.753" v="441"/>
        <pc:sldMkLst>
          <pc:docMk/>
          <pc:sldMk cId="0" sldId="281"/>
        </pc:sldMkLst>
        <pc:spChg chg="mod">
          <ac:chgData name="Youhuan Li" userId="31ef2ba0f36c268c" providerId="LiveId" clId="{393C76EE-1F3C-F249-B4C8-296002053DA5}" dt="2024-04-16T15:55:06.753" v="441"/>
          <ac:spMkLst>
            <pc:docMk/>
            <pc:sldMk cId="0" sldId="281"/>
            <ac:spMk id="30722" creationId="{00000000-0000-0000-0000-000000000000}"/>
          </ac:spMkLst>
        </pc:spChg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283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284"/>
        </pc:sldMkLst>
      </pc:sldChg>
      <pc:sldChg chg="del">
        <pc:chgData name="Youhuan Li" userId="31ef2ba0f36c268c" providerId="LiveId" clId="{393C76EE-1F3C-F249-B4C8-296002053DA5}" dt="2024-04-16T13:47:37.961" v="73" actId="2696"/>
        <pc:sldMkLst>
          <pc:docMk/>
          <pc:sldMk cId="0" sldId="293"/>
        </pc:sldMkLst>
      </pc:sldChg>
      <pc:sldChg chg="add">
        <pc:chgData name="Youhuan Li" userId="31ef2ba0f36c268c" providerId="LiveId" clId="{393C76EE-1F3C-F249-B4C8-296002053DA5}" dt="2024-04-16T14:43:40.180" v="84"/>
        <pc:sldMkLst>
          <pc:docMk/>
          <pc:sldMk cId="0" sldId="294"/>
        </pc:sldMkLst>
      </pc:sldChg>
      <pc:sldChg chg="add del">
        <pc:chgData name="Youhuan Li" userId="31ef2ba0f36c268c" providerId="LiveId" clId="{393C76EE-1F3C-F249-B4C8-296002053DA5}" dt="2024-04-16T14:44:51.804" v="93"/>
        <pc:sldMkLst>
          <pc:docMk/>
          <pc:sldMk cId="0" sldId="297"/>
        </pc:sldMkLst>
      </pc:sldChg>
      <pc:sldChg chg="add del">
        <pc:chgData name="Youhuan Li" userId="31ef2ba0f36c268c" providerId="LiveId" clId="{393C76EE-1F3C-F249-B4C8-296002053DA5}" dt="2024-04-16T14:45:17.664" v="96"/>
        <pc:sldMkLst>
          <pc:docMk/>
          <pc:sldMk cId="0" sldId="301"/>
        </pc:sldMkLst>
      </pc:sldChg>
      <pc:sldChg chg="addSp delSp modSp add mod">
        <pc:chgData name="Youhuan Li" userId="31ef2ba0f36c268c" providerId="LiveId" clId="{393C76EE-1F3C-F249-B4C8-296002053DA5}" dt="2024-04-16T15:07:40.604" v="348" actId="20577"/>
        <pc:sldMkLst>
          <pc:docMk/>
          <pc:sldMk cId="0" sldId="302"/>
        </pc:sldMkLst>
        <pc:spChg chg="mod topLvl">
          <ac:chgData name="Youhuan Li" userId="31ef2ba0f36c268c" providerId="LiveId" clId="{393C76EE-1F3C-F249-B4C8-296002053DA5}" dt="2024-04-16T14:57:55.876" v="196" actId="20577"/>
          <ac:spMkLst>
            <pc:docMk/>
            <pc:sldMk cId="0" sldId="302"/>
            <ac:spMk id="7175" creationId="{00000000-0000-0000-0000-000000000000}"/>
          </ac:spMkLst>
        </pc:spChg>
        <pc:spChg chg="mod">
          <ac:chgData name="Youhuan Li" userId="31ef2ba0f36c268c" providerId="LiveId" clId="{393C76EE-1F3C-F249-B4C8-296002053DA5}" dt="2024-04-16T15:07:40.604" v="348" actId="20577"/>
          <ac:spMkLst>
            <pc:docMk/>
            <pc:sldMk cId="0" sldId="302"/>
            <ac:spMk id="52227" creationId="{00000000-0000-0000-0000-000000000000}"/>
          </ac:spMkLst>
        </pc:spChg>
        <pc:grpChg chg="add mod">
          <ac:chgData name="Youhuan Li" userId="31ef2ba0f36c268c" providerId="LiveId" clId="{393C76EE-1F3C-F249-B4C8-296002053DA5}" dt="2024-04-16T14:50:34.409" v="134" actId="1076"/>
          <ac:grpSpMkLst>
            <pc:docMk/>
            <pc:sldMk cId="0" sldId="302"/>
            <ac:grpSpMk id="3" creationId="{08E83406-E3EC-CDBA-8239-51ED908C72D2}"/>
          </ac:grpSpMkLst>
        </pc:grpChg>
        <pc:grpChg chg="del mod">
          <ac:chgData name="Youhuan Li" userId="31ef2ba0f36c268c" providerId="LiveId" clId="{393C76EE-1F3C-F249-B4C8-296002053DA5}" dt="2024-04-16T14:49:15.643" v="119" actId="165"/>
          <ac:grpSpMkLst>
            <pc:docMk/>
            <pc:sldMk cId="0" sldId="302"/>
            <ac:grpSpMk id="7174" creationId="{00000000-0000-0000-0000-000000000000}"/>
          </ac:grpSpMkLst>
        </pc:grpChg>
        <pc:graphicFrameChg chg="add mod">
          <ac:chgData name="Youhuan Li" userId="31ef2ba0f36c268c" providerId="LiveId" clId="{393C76EE-1F3C-F249-B4C8-296002053DA5}" dt="2024-04-16T14:50:19.531" v="132" actId="1076"/>
          <ac:graphicFrameMkLst>
            <pc:docMk/>
            <pc:sldMk cId="0" sldId="302"/>
            <ac:graphicFrameMk id="2" creationId="{1C675A21-5453-E0FD-DFE3-D652522DA122}"/>
          </ac:graphicFrameMkLst>
        </pc:graphicFrameChg>
        <pc:graphicFrameChg chg="mod topLvl">
          <ac:chgData name="Youhuan Li" userId="31ef2ba0f36c268c" providerId="LiveId" clId="{393C76EE-1F3C-F249-B4C8-296002053DA5}" dt="2024-04-16T14:50:31.741" v="133" actId="164"/>
          <ac:graphicFrameMkLst>
            <pc:docMk/>
            <pc:sldMk cId="0" sldId="302"/>
            <ac:graphicFrameMk id="7170" creationId="{00000000-0000-0000-0000-000000000000}"/>
          </ac:graphicFrameMkLst>
        </pc:graphicFrameChg>
        <pc:graphicFrameChg chg="mod topLvl">
          <ac:chgData name="Youhuan Li" userId="31ef2ba0f36c268c" providerId="LiveId" clId="{393C76EE-1F3C-F249-B4C8-296002053DA5}" dt="2024-04-16T14:50:31.741" v="133" actId="164"/>
          <ac:graphicFrameMkLst>
            <pc:docMk/>
            <pc:sldMk cId="0" sldId="302"/>
            <ac:graphicFrameMk id="7171" creationId="{00000000-0000-0000-0000-000000000000}"/>
          </ac:graphicFrameMkLst>
        </pc:graphicFrameChg>
      </pc:sldChg>
      <pc:sldChg chg="add">
        <pc:chgData name="Youhuan Li" userId="31ef2ba0f36c268c" providerId="LiveId" clId="{393C76EE-1F3C-F249-B4C8-296002053DA5}" dt="2024-04-16T14:47:03.377" v="103"/>
        <pc:sldMkLst>
          <pc:docMk/>
          <pc:sldMk cId="0" sldId="303"/>
        </pc:sldMkLst>
      </pc:sldChg>
      <pc:sldChg chg="add del">
        <pc:chgData name="Youhuan Li" userId="31ef2ba0f36c268c" providerId="LiveId" clId="{393C76EE-1F3C-F249-B4C8-296002053DA5}" dt="2024-04-16T14:53:21.457" v="184"/>
        <pc:sldMkLst>
          <pc:docMk/>
          <pc:sldMk cId="0" sldId="307"/>
        </pc:sldMkLst>
      </pc:sldChg>
      <pc:sldChg chg="add del">
        <pc:chgData name="Youhuan Li" userId="31ef2ba0f36c268c" providerId="LiveId" clId="{393C76EE-1F3C-F249-B4C8-296002053DA5}" dt="2024-04-16T14:53:21.457" v="184"/>
        <pc:sldMkLst>
          <pc:docMk/>
          <pc:sldMk cId="0" sldId="308"/>
        </pc:sldMkLst>
      </pc:sldChg>
      <pc:sldChg chg="modSp add del mod">
        <pc:chgData name="Youhuan Li" userId="31ef2ba0f36c268c" providerId="LiveId" clId="{393C76EE-1F3C-F249-B4C8-296002053DA5}" dt="2024-04-16T15:00:01.464" v="249" actId="20577"/>
        <pc:sldMkLst>
          <pc:docMk/>
          <pc:sldMk cId="0" sldId="309"/>
        </pc:sldMkLst>
        <pc:spChg chg="mod">
          <ac:chgData name="Youhuan Li" userId="31ef2ba0f36c268c" providerId="LiveId" clId="{393C76EE-1F3C-F249-B4C8-296002053DA5}" dt="2024-04-16T15:00:01.464" v="249" actId="20577"/>
          <ac:spMkLst>
            <pc:docMk/>
            <pc:sldMk cId="0" sldId="309"/>
            <ac:spMk id="59394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7:28:24.456" v="1062" actId="2696"/>
        <pc:sldMkLst>
          <pc:docMk/>
          <pc:sldMk cId="0" sldId="310"/>
        </pc:sldMkLst>
        <pc:spChg chg="mod">
          <ac:chgData name="Youhuan Li" userId="31ef2ba0f36c268c" providerId="LiveId" clId="{393C76EE-1F3C-F249-B4C8-296002053DA5}" dt="2024-04-16T15:00:24.291" v="262" actId="20577"/>
          <ac:spMkLst>
            <pc:docMk/>
            <pc:sldMk cId="0" sldId="310"/>
            <ac:spMk id="60418" creationId="{00000000-0000-0000-0000-000000000000}"/>
          </ac:spMkLst>
        </pc:spChg>
      </pc:sldChg>
      <pc:sldChg chg="modSp add mod">
        <pc:chgData name="Youhuan Li" userId="31ef2ba0f36c268c" providerId="LiveId" clId="{393C76EE-1F3C-F249-B4C8-296002053DA5}" dt="2024-04-16T17:28:34.159" v="1070" actId="20577"/>
        <pc:sldMkLst>
          <pc:docMk/>
          <pc:sldMk cId="2231372997" sldId="310"/>
        </pc:sldMkLst>
        <pc:spChg chg="mod">
          <ac:chgData name="Youhuan Li" userId="31ef2ba0f36c268c" providerId="LiveId" clId="{393C76EE-1F3C-F249-B4C8-296002053DA5}" dt="2024-04-16T17:28:34.159" v="1070" actId="20577"/>
          <ac:spMkLst>
            <pc:docMk/>
            <pc:sldMk cId="2231372997" sldId="310"/>
            <ac:spMk id="60418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7:28:24.456" v="1062" actId="2696"/>
        <pc:sldMkLst>
          <pc:docMk/>
          <pc:sldMk cId="0" sldId="311"/>
        </pc:sldMkLst>
        <pc:spChg chg="mod">
          <ac:chgData name="Youhuan Li" userId="31ef2ba0f36c268c" providerId="LiveId" clId="{393C76EE-1F3C-F249-B4C8-296002053DA5}" dt="2024-04-16T15:00:32.232" v="275" actId="20577"/>
          <ac:spMkLst>
            <pc:docMk/>
            <pc:sldMk cId="0" sldId="311"/>
            <ac:spMk id="61442" creationId="{00000000-0000-0000-0000-000000000000}"/>
          </ac:spMkLst>
        </pc:spChg>
      </pc:sldChg>
      <pc:sldChg chg="modSp add mod">
        <pc:chgData name="Youhuan Li" userId="31ef2ba0f36c268c" providerId="LiveId" clId="{393C76EE-1F3C-F249-B4C8-296002053DA5}" dt="2024-04-16T17:28:40.178" v="1071"/>
        <pc:sldMkLst>
          <pc:docMk/>
          <pc:sldMk cId="402853692" sldId="311"/>
        </pc:sldMkLst>
        <pc:spChg chg="mod">
          <ac:chgData name="Youhuan Li" userId="31ef2ba0f36c268c" providerId="LiveId" clId="{393C76EE-1F3C-F249-B4C8-296002053DA5}" dt="2024-04-16T17:28:40.178" v="1071"/>
          <ac:spMkLst>
            <pc:docMk/>
            <pc:sldMk cId="402853692" sldId="311"/>
            <ac:spMk id="61442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5:20:54.230" v="366"/>
        <pc:sldMkLst>
          <pc:docMk/>
          <pc:sldMk cId="0" sldId="313"/>
        </pc:sldMkLst>
      </pc:sldChg>
      <pc:sldChg chg="add del">
        <pc:chgData name="Youhuan Li" userId="31ef2ba0f36c268c" providerId="LiveId" clId="{393C76EE-1F3C-F249-B4C8-296002053DA5}" dt="2024-04-16T15:22:01.204" v="372"/>
        <pc:sldMkLst>
          <pc:docMk/>
          <pc:sldMk cId="0" sldId="314"/>
        </pc:sldMkLst>
      </pc:sldChg>
      <pc:sldChg chg="modSp add del mod">
        <pc:chgData name="Youhuan Li" userId="31ef2ba0f36c268c" providerId="LiveId" clId="{393C76EE-1F3C-F249-B4C8-296002053DA5}" dt="2024-04-16T17:29:58.504" v="1075" actId="2696"/>
        <pc:sldMkLst>
          <pc:docMk/>
          <pc:sldMk cId="0" sldId="315"/>
        </pc:sldMkLst>
        <pc:spChg chg="mod">
          <ac:chgData name="Youhuan Li" userId="31ef2ba0f36c268c" providerId="LiveId" clId="{393C76EE-1F3C-F249-B4C8-296002053DA5}" dt="2024-04-16T15:26:58.864" v="373" actId="6549"/>
          <ac:spMkLst>
            <pc:docMk/>
            <pc:sldMk cId="0" sldId="315"/>
            <ac:spMk id="65539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7:30:07.337" v="1077"/>
        <pc:sldMkLst>
          <pc:docMk/>
          <pc:sldMk cId="340787633" sldId="315"/>
        </pc:sldMkLst>
      </pc:sldChg>
      <pc:sldChg chg="modSp add mod">
        <pc:chgData name="Youhuan Li" userId="31ef2ba0f36c268c" providerId="LiveId" clId="{393C76EE-1F3C-F249-B4C8-296002053DA5}" dt="2024-04-16T17:30:10.344" v="1082" actId="20577"/>
        <pc:sldMkLst>
          <pc:docMk/>
          <pc:sldMk cId="2235870060" sldId="315"/>
        </pc:sldMkLst>
        <pc:spChg chg="mod">
          <ac:chgData name="Youhuan Li" userId="31ef2ba0f36c268c" providerId="LiveId" clId="{393C76EE-1F3C-F249-B4C8-296002053DA5}" dt="2024-04-16T17:30:10.344" v="1082" actId="20577"/>
          <ac:spMkLst>
            <pc:docMk/>
            <pc:sldMk cId="2235870060" sldId="315"/>
            <ac:spMk id="65538" creationId="{00000000-0000-0000-0000-000000000000}"/>
          </ac:spMkLst>
        </pc:spChg>
      </pc:sldChg>
      <pc:sldChg chg="add">
        <pc:chgData name="Youhuan Li" userId="31ef2ba0f36c268c" providerId="LiveId" clId="{393C76EE-1F3C-F249-B4C8-296002053DA5}" dt="2024-04-16T16:53:25.171" v="914"/>
        <pc:sldMkLst>
          <pc:docMk/>
          <pc:sldMk cId="0" sldId="317"/>
        </pc:sldMkLst>
      </pc:sldChg>
      <pc:sldChg chg="add">
        <pc:chgData name="Youhuan Li" userId="31ef2ba0f36c268c" providerId="LiveId" clId="{393C76EE-1F3C-F249-B4C8-296002053DA5}" dt="2024-04-16T16:53:25.171" v="914"/>
        <pc:sldMkLst>
          <pc:docMk/>
          <pc:sldMk cId="0" sldId="318"/>
        </pc:sldMkLst>
      </pc:sldChg>
      <pc:sldChg chg="modSp add del mod">
        <pc:chgData name="Youhuan Li" userId="31ef2ba0f36c268c" providerId="LiveId" clId="{393C76EE-1F3C-F249-B4C8-296002053DA5}" dt="2024-04-16T17:16:03.701" v="1058" actId="20577"/>
        <pc:sldMkLst>
          <pc:docMk/>
          <pc:sldMk cId="0" sldId="343"/>
        </pc:sldMkLst>
        <pc:spChg chg="mod">
          <ac:chgData name="Youhuan Li" userId="31ef2ba0f36c268c" providerId="LiveId" clId="{393C76EE-1F3C-F249-B4C8-296002053DA5}" dt="2024-04-16T17:16:03.701" v="1058" actId="20577"/>
          <ac:spMkLst>
            <pc:docMk/>
            <pc:sldMk cId="0" sldId="343"/>
            <ac:spMk id="148483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7:16:14.919" v="1059" actId="2696"/>
        <pc:sldMkLst>
          <pc:docMk/>
          <pc:sldMk cId="0" sldId="344"/>
        </pc:sldMkLst>
        <pc:spChg chg="mod">
          <ac:chgData name="Youhuan Li" userId="31ef2ba0f36c268c" providerId="LiveId" clId="{393C76EE-1F3C-F249-B4C8-296002053DA5}" dt="2024-04-16T17:14:29.385" v="1004" actId="14100"/>
          <ac:spMkLst>
            <pc:docMk/>
            <pc:sldMk cId="0" sldId="344"/>
            <ac:spMk id="149507" creationId="{00000000-0000-0000-0000-000000000000}"/>
          </ac:spMkLst>
        </pc:spChg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347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351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352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353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354"/>
        </pc:sldMkLst>
      </pc:sldChg>
      <pc:sldChg chg="del">
        <pc:chgData name="Youhuan Li" userId="31ef2ba0f36c268c" providerId="LiveId" clId="{393C76EE-1F3C-F249-B4C8-296002053DA5}" dt="2024-04-16T13:46:38.763" v="67" actId="2696"/>
        <pc:sldMkLst>
          <pc:docMk/>
          <pc:sldMk cId="0" sldId="355"/>
        </pc:sldMkLst>
      </pc:sldChg>
      <pc:sldChg chg="modSp add del mod">
        <pc:chgData name="Youhuan Li" userId="31ef2ba0f36c268c" providerId="LiveId" clId="{393C76EE-1F3C-F249-B4C8-296002053DA5}" dt="2024-04-16T15:55:01.590" v="440" actId="20577"/>
        <pc:sldMkLst>
          <pc:docMk/>
          <pc:sldMk cId="0" sldId="358"/>
        </pc:sldMkLst>
        <pc:spChg chg="mod">
          <ac:chgData name="Youhuan Li" userId="31ef2ba0f36c268c" providerId="LiveId" clId="{393C76EE-1F3C-F249-B4C8-296002053DA5}" dt="2024-04-16T15:55:01.590" v="440" actId="20577"/>
          <ac:spMkLst>
            <pc:docMk/>
            <pc:sldMk cId="0" sldId="358"/>
            <ac:spMk id="109570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4:40:55.196" v="77"/>
        <pc:sldMkLst>
          <pc:docMk/>
          <pc:sldMk cId="0" sldId="361"/>
        </pc:sldMkLst>
      </pc:sldChg>
      <pc:sldChg chg="add del">
        <pc:chgData name="Youhuan Li" userId="31ef2ba0f36c268c" providerId="LiveId" clId="{393C76EE-1F3C-F249-B4C8-296002053DA5}" dt="2024-04-16T14:41:15.083" v="80"/>
        <pc:sldMkLst>
          <pc:docMk/>
          <pc:sldMk cId="0" sldId="362"/>
        </pc:sldMkLst>
      </pc:sldChg>
      <pc:sldChg chg="add">
        <pc:chgData name="Youhuan Li" userId="31ef2ba0f36c268c" providerId="LiveId" clId="{393C76EE-1F3C-F249-B4C8-296002053DA5}" dt="2024-04-16T16:53:25.171" v="914"/>
        <pc:sldMkLst>
          <pc:docMk/>
          <pc:sldMk cId="0" sldId="369"/>
        </pc:sldMkLst>
      </pc:sldChg>
      <pc:sldChg chg="add">
        <pc:chgData name="Youhuan Li" userId="31ef2ba0f36c268c" providerId="LiveId" clId="{393C76EE-1F3C-F249-B4C8-296002053DA5}" dt="2024-04-16T16:56:25.128" v="927"/>
        <pc:sldMkLst>
          <pc:docMk/>
          <pc:sldMk cId="0" sldId="377"/>
        </pc:sldMkLst>
      </pc:sldChg>
      <pc:sldChg chg="add">
        <pc:chgData name="Youhuan Li" userId="31ef2ba0f36c268c" providerId="LiveId" clId="{393C76EE-1F3C-F249-B4C8-296002053DA5}" dt="2024-04-16T16:58:07.013" v="928"/>
        <pc:sldMkLst>
          <pc:docMk/>
          <pc:sldMk cId="0" sldId="386"/>
        </pc:sldMkLst>
      </pc:sldChg>
      <pc:sldChg chg="add">
        <pc:chgData name="Youhuan Li" userId="31ef2ba0f36c268c" providerId="LiveId" clId="{393C76EE-1F3C-F249-B4C8-296002053DA5}" dt="2024-04-16T16:58:07.013" v="928"/>
        <pc:sldMkLst>
          <pc:docMk/>
          <pc:sldMk cId="0" sldId="387"/>
        </pc:sldMkLst>
      </pc:sldChg>
      <pc:sldChg chg="add">
        <pc:chgData name="Youhuan Li" userId="31ef2ba0f36c268c" providerId="LiveId" clId="{393C76EE-1F3C-F249-B4C8-296002053DA5}" dt="2024-04-16T16:59:44.279" v="929"/>
        <pc:sldMkLst>
          <pc:docMk/>
          <pc:sldMk cId="0" sldId="388"/>
        </pc:sldMkLst>
      </pc:sldChg>
      <pc:sldChg chg="addSp delSp modSp add mod">
        <pc:chgData name="Youhuan Li" userId="31ef2ba0f36c268c" providerId="LiveId" clId="{393C76EE-1F3C-F249-B4C8-296002053DA5}" dt="2024-04-16T17:02:55.618" v="939" actId="478"/>
        <pc:sldMkLst>
          <pc:docMk/>
          <pc:sldMk cId="0" sldId="389"/>
        </pc:sldMkLst>
        <pc:spChg chg="add del mod">
          <ac:chgData name="Youhuan Li" userId="31ef2ba0f36c268c" providerId="LiveId" clId="{393C76EE-1F3C-F249-B4C8-296002053DA5}" dt="2024-04-16T17:02:55.618" v="939" actId="478"/>
          <ac:spMkLst>
            <pc:docMk/>
            <pc:sldMk cId="0" sldId="389"/>
            <ac:spMk id="4" creationId="{A84894CE-15FB-1733-38E3-54A21D34ACC8}"/>
          </ac:spMkLst>
        </pc:spChg>
        <pc:spChg chg="mod">
          <ac:chgData name="Youhuan Li" userId="31ef2ba0f36c268c" providerId="LiveId" clId="{393C76EE-1F3C-F249-B4C8-296002053DA5}" dt="2024-04-16T17:01:39.093" v="933" actId="404"/>
          <ac:spMkLst>
            <pc:docMk/>
            <pc:sldMk cId="0" sldId="389"/>
            <ac:spMk id="142339" creationId="{00000000-0000-0000-0000-000000000000}"/>
          </ac:spMkLst>
        </pc:spChg>
        <pc:picChg chg="add mod">
          <ac:chgData name="Youhuan Li" userId="31ef2ba0f36c268c" providerId="LiveId" clId="{393C76EE-1F3C-F249-B4C8-296002053DA5}" dt="2024-04-16T17:01:49.537" v="936" actId="1076"/>
          <ac:picMkLst>
            <pc:docMk/>
            <pc:sldMk cId="0" sldId="389"/>
            <ac:picMk id="2" creationId="{8EC8EEC9-BB5F-F468-B199-E88A23713002}"/>
          </ac:picMkLst>
        </pc:picChg>
      </pc:sldChg>
      <pc:sldChg chg="add">
        <pc:chgData name="Youhuan Li" userId="31ef2ba0f36c268c" providerId="LiveId" clId="{393C76EE-1F3C-F249-B4C8-296002053DA5}" dt="2024-04-16T16:58:07.013" v="928"/>
        <pc:sldMkLst>
          <pc:docMk/>
          <pc:sldMk cId="0" sldId="392"/>
        </pc:sldMkLst>
      </pc:sldChg>
      <pc:sldChg chg="modSp add del mod">
        <pc:chgData name="Youhuan Li" userId="31ef2ba0f36c268c" providerId="LiveId" clId="{393C76EE-1F3C-F249-B4C8-296002053DA5}" dt="2024-04-16T17:30:53.543" v="1083" actId="2696"/>
        <pc:sldMkLst>
          <pc:docMk/>
          <pc:sldMk cId="0" sldId="404"/>
        </pc:sldMkLst>
        <pc:spChg chg="mod">
          <ac:chgData name="Youhuan Li" userId="31ef2ba0f36c268c" providerId="LiveId" clId="{393C76EE-1F3C-F249-B4C8-296002053DA5}" dt="2024-04-16T15:16:22.087" v="358" actId="13926"/>
          <ac:spMkLst>
            <pc:docMk/>
            <pc:sldMk cId="0" sldId="404"/>
            <ac:spMk id="162819" creationId="{00000000-0000-0000-0000-000000000000}"/>
          </ac:spMkLst>
        </pc:spChg>
      </pc:sldChg>
      <pc:sldChg chg="modSp add mod">
        <pc:chgData name="Youhuan Li" userId="31ef2ba0f36c268c" providerId="LiveId" clId="{393C76EE-1F3C-F249-B4C8-296002053DA5}" dt="2024-04-16T17:31:33.543" v="1093"/>
        <pc:sldMkLst>
          <pc:docMk/>
          <pc:sldMk cId="310184278" sldId="404"/>
        </pc:sldMkLst>
        <pc:spChg chg="mod">
          <ac:chgData name="Youhuan Li" userId="31ef2ba0f36c268c" providerId="LiveId" clId="{393C76EE-1F3C-F249-B4C8-296002053DA5}" dt="2024-04-16T17:31:33.543" v="1093"/>
          <ac:spMkLst>
            <pc:docMk/>
            <pc:sldMk cId="310184278" sldId="404"/>
            <ac:spMk id="162818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7:31:10.383" v="1085"/>
        <pc:sldMkLst>
          <pc:docMk/>
          <pc:sldMk cId="3904091183" sldId="404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07"/>
        </pc:sldMkLst>
      </pc:sldChg>
      <pc:sldChg chg="del">
        <pc:chgData name="Youhuan Li" userId="31ef2ba0f36c268c" providerId="LiveId" clId="{393C76EE-1F3C-F249-B4C8-296002053DA5}" dt="2024-04-16T16:38:03.242" v="842" actId="2696"/>
        <pc:sldMkLst>
          <pc:docMk/>
          <pc:sldMk cId="0" sldId="408"/>
        </pc:sldMkLst>
      </pc:sldChg>
      <pc:sldChg chg="add del">
        <pc:chgData name="Youhuan Li" userId="31ef2ba0f36c268c" providerId="LiveId" clId="{393C76EE-1F3C-F249-B4C8-296002053DA5}" dt="2024-04-16T16:38:13.226" v="844"/>
        <pc:sldMkLst>
          <pc:docMk/>
          <pc:sldMk cId="3475506851" sldId="408"/>
        </pc:sldMkLst>
      </pc:sldChg>
      <pc:sldChg chg="add del">
        <pc:chgData name="Youhuan Li" userId="31ef2ba0f36c268c" providerId="LiveId" clId="{393C76EE-1F3C-F249-B4C8-296002053DA5}" dt="2024-04-16T16:41:16.135" v="873" actId="2696"/>
        <pc:sldMkLst>
          <pc:docMk/>
          <pc:sldMk cId="3601051825" sldId="408"/>
        </pc:sldMkLst>
      </pc:sldChg>
      <pc:sldChg chg="del">
        <pc:chgData name="Youhuan Li" userId="31ef2ba0f36c268c" providerId="LiveId" clId="{393C76EE-1F3C-F249-B4C8-296002053DA5}" dt="2024-04-16T16:43:01.506" v="910" actId="2696"/>
        <pc:sldMkLst>
          <pc:docMk/>
          <pc:sldMk cId="0" sldId="409"/>
        </pc:sldMkLst>
      </pc:sldChg>
      <pc:sldChg chg="add">
        <pc:chgData name="Youhuan Li" userId="31ef2ba0f36c268c" providerId="LiveId" clId="{393C76EE-1F3C-F249-B4C8-296002053DA5}" dt="2024-04-16T16:43:09.195" v="913"/>
        <pc:sldMkLst>
          <pc:docMk/>
          <pc:sldMk cId="2538385204" sldId="409"/>
        </pc:sldMkLst>
      </pc:sldChg>
      <pc:sldChg chg="add del">
        <pc:chgData name="Youhuan Li" userId="31ef2ba0f36c268c" providerId="LiveId" clId="{393C76EE-1F3C-F249-B4C8-296002053DA5}" dt="2024-04-16T16:43:09.162" v="912"/>
        <pc:sldMkLst>
          <pc:docMk/>
          <pc:sldMk cId="3200900326" sldId="409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0" sldId="410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36"/>
        </pc:sldMkLst>
      </pc:sldChg>
      <pc:sldChg chg="del">
        <pc:chgData name="Youhuan Li" userId="31ef2ba0f36c268c" providerId="LiveId" clId="{393C76EE-1F3C-F249-B4C8-296002053DA5}" dt="2024-04-16T13:46:36.113" v="66" actId="2696"/>
        <pc:sldMkLst>
          <pc:docMk/>
          <pc:sldMk cId="0" sldId="437"/>
        </pc:sldMkLst>
      </pc:sldChg>
      <pc:sldChg chg="modSp add mod">
        <pc:chgData name="Youhuan Li" userId="31ef2ba0f36c268c" providerId="LiveId" clId="{393C76EE-1F3C-F249-B4C8-296002053DA5}" dt="2024-04-16T16:53:40.048" v="926" actId="20577"/>
        <pc:sldMkLst>
          <pc:docMk/>
          <pc:sldMk cId="0" sldId="445"/>
        </pc:sldMkLst>
        <pc:spChg chg="mod">
          <ac:chgData name="Youhuan Li" userId="31ef2ba0f36c268c" providerId="LiveId" clId="{393C76EE-1F3C-F249-B4C8-296002053DA5}" dt="2024-04-16T16:53:40.048" v="926" actId="20577"/>
          <ac:spMkLst>
            <pc:docMk/>
            <pc:sldMk cId="0" sldId="445"/>
            <ac:spMk id="272386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5:16:06.099" v="357" actId="2696"/>
        <pc:sldMkLst>
          <pc:docMk/>
          <pc:sldMk cId="0" sldId="447"/>
        </pc:sldMkLst>
      </pc:sldChg>
      <pc:sldChg chg="add">
        <pc:chgData name="Youhuan Li" userId="31ef2ba0f36c268c" providerId="LiveId" clId="{393C76EE-1F3C-F249-B4C8-296002053DA5}" dt="2024-04-16T15:16:02.641" v="356"/>
        <pc:sldMkLst>
          <pc:docMk/>
          <pc:sldMk cId="0" sldId="448"/>
        </pc:sldMkLst>
      </pc:sldChg>
      <pc:sldChg chg="add">
        <pc:chgData name="Youhuan Li" userId="31ef2ba0f36c268c" providerId="LiveId" clId="{393C76EE-1F3C-F249-B4C8-296002053DA5}" dt="2024-04-16T15:16:02.641" v="356"/>
        <pc:sldMkLst>
          <pc:docMk/>
          <pc:sldMk cId="0" sldId="449"/>
        </pc:sldMkLst>
      </pc:sldChg>
      <pc:sldChg chg="add del">
        <pc:chgData name="Youhuan Li" userId="31ef2ba0f36c268c" providerId="LiveId" clId="{393C76EE-1F3C-F249-B4C8-296002053DA5}" dt="2024-04-16T17:30:53.543" v="1083" actId="2696"/>
        <pc:sldMkLst>
          <pc:docMk/>
          <pc:sldMk cId="0" sldId="450"/>
        </pc:sldMkLst>
      </pc:sldChg>
      <pc:sldChg chg="add del">
        <pc:chgData name="Youhuan Li" userId="31ef2ba0f36c268c" providerId="LiveId" clId="{393C76EE-1F3C-F249-B4C8-296002053DA5}" dt="2024-04-16T17:31:10.383" v="1085"/>
        <pc:sldMkLst>
          <pc:docMk/>
          <pc:sldMk cId="3036369680" sldId="450"/>
        </pc:sldMkLst>
      </pc:sldChg>
      <pc:sldChg chg="modSp add mod">
        <pc:chgData name="Youhuan Li" userId="31ef2ba0f36c268c" providerId="LiveId" clId="{393C76EE-1F3C-F249-B4C8-296002053DA5}" dt="2024-04-16T17:31:23.441" v="1090" actId="20577"/>
        <pc:sldMkLst>
          <pc:docMk/>
          <pc:sldMk cId="4252265446" sldId="450"/>
        </pc:sldMkLst>
        <pc:spChg chg="mod">
          <ac:chgData name="Youhuan Li" userId="31ef2ba0f36c268c" providerId="LiveId" clId="{393C76EE-1F3C-F249-B4C8-296002053DA5}" dt="2024-04-16T17:31:23.441" v="1090" actId="20577"/>
          <ac:spMkLst>
            <pc:docMk/>
            <pc:sldMk cId="4252265446" sldId="450"/>
            <ac:spMk id="277506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7:30:53.543" v="1083" actId="2696"/>
        <pc:sldMkLst>
          <pc:docMk/>
          <pc:sldMk cId="0" sldId="451"/>
        </pc:sldMkLst>
      </pc:sldChg>
      <pc:sldChg chg="add del">
        <pc:chgData name="Youhuan Li" userId="31ef2ba0f36c268c" providerId="LiveId" clId="{393C76EE-1F3C-F249-B4C8-296002053DA5}" dt="2024-04-16T17:31:10.383" v="1085"/>
        <pc:sldMkLst>
          <pc:docMk/>
          <pc:sldMk cId="969969360" sldId="451"/>
        </pc:sldMkLst>
      </pc:sldChg>
      <pc:sldChg chg="modSp add mod">
        <pc:chgData name="Youhuan Li" userId="31ef2ba0f36c268c" providerId="LiveId" clId="{393C76EE-1F3C-F249-B4C8-296002053DA5}" dt="2024-04-16T17:31:28.003" v="1091"/>
        <pc:sldMkLst>
          <pc:docMk/>
          <pc:sldMk cId="1115297572" sldId="451"/>
        </pc:sldMkLst>
        <pc:spChg chg="mod">
          <ac:chgData name="Youhuan Li" userId="31ef2ba0f36c268c" providerId="LiveId" clId="{393C76EE-1F3C-F249-B4C8-296002053DA5}" dt="2024-04-16T17:31:28.003" v="1091"/>
          <ac:spMkLst>
            <pc:docMk/>
            <pc:sldMk cId="1115297572" sldId="451"/>
            <ac:spMk id="278530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7:30:53.543" v="1083" actId="2696"/>
        <pc:sldMkLst>
          <pc:docMk/>
          <pc:sldMk cId="0" sldId="452"/>
        </pc:sldMkLst>
      </pc:sldChg>
      <pc:sldChg chg="add del">
        <pc:chgData name="Youhuan Li" userId="31ef2ba0f36c268c" providerId="LiveId" clId="{393C76EE-1F3C-F249-B4C8-296002053DA5}" dt="2024-04-16T17:31:10.383" v="1085"/>
        <pc:sldMkLst>
          <pc:docMk/>
          <pc:sldMk cId="2353002733" sldId="452"/>
        </pc:sldMkLst>
      </pc:sldChg>
      <pc:sldChg chg="modSp add mod">
        <pc:chgData name="Youhuan Li" userId="31ef2ba0f36c268c" providerId="LiveId" clId="{393C76EE-1F3C-F249-B4C8-296002053DA5}" dt="2024-04-16T17:31:30.507" v="1092"/>
        <pc:sldMkLst>
          <pc:docMk/>
          <pc:sldMk cId="3242744532" sldId="452"/>
        </pc:sldMkLst>
        <pc:spChg chg="mod">
          <ac:chgData name="Youhuan Li" userId="31ef2ba0f36c268c" providerId="LiveId" clId="{393C76EE-1F3C-F249-B4C8-296002053DA5}" dt="2024-04-16T17:31:30.507" v="1092"/>
          <ac:spMkLst>
            <pc:docMk/>
            <pc:sldMk cId="3242744532" sldId="452"/>
            <ac:spMk id="279554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5:02:10.221" v="286"/>
        <pc:sldMkLst>
          <pc:docMk/>
          <pc:sldMk cId="0" sldId="453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4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5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6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7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8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59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60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61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62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463"/>
        </pc:sldMkLst>
      </pc:sldChg>
      <pc:sldChg chg="add">
        <pc:chgData name="Youhuan Li" userId="31ef2ba0f36c268c" providerId="LiveId" clId="{393C76EE-1F3C-F249-B4C8-296002053DA5}" dt="2024-04-16T17:04:53.622" v="940"/>
        <pc:sldMkLst>
          <pc:docMk/>
          <pc:sldMk cId="0" sldId="469"/>
        </pc:sldMkLst>
      </pc:sldChg>
      <pc:sldChg chg="del">
        <pc:chgData name="Youhuan Li" userId="31ef2ba0f36c268c" providerId="LiveId" clId="{393C76EE-1F3C-F249-B4C8-296002053DA5}" dt="2024-04-16T13:46:46.283" v="68" actId="2696"/>
        <pc:sldMkLst>
          <pc:docMk/>
          <pc:sldMk cId="0" sldId="471"/>
        </pc:sldMkLst>
      </pc:sldChg>
      <pc:sldChg chg="modSp add del mod">
        <pc:chgData name="Youhuan Li" userId="31ef2ba0f36c268c" providerId="LiveId" clId="{393C76EE-1F3C-F249-B4C8-296002053DA5}" dt="2024-04-16T15:55:09.449" v="442"/>
        <pc:sldMkLst>
          <pc:docMk/>
          <pc:sldMk cId="0" sldId="481"/>
        </pc:sldMkLst>
        <pc:spChg chg="mod">
          <ac:chgData name="Youhuan Li" userId="31ef2ba0f36c268c" providerId="LiveId" clId="{393C76EE-1F3C-F249-B4C8-296002053DA5}" dt="2024-04-16T15:55:09.449" v="442"/>
          <ac:spMkLst>
            <pc:docMk/>
            <pc:sldMk cId="0" sldId="481"/>
            <ac:spMk id="2" creationId="{00000000-0000-0000-0000-000000000000}"/>
          </ac:spMkLst>
        </pc:spChg>
      </pc:sldChg>
      <pc:sldChg chg="addSp delSp modSp add del mod addAnim delAnim">
        <pc:chgData name="Youhuan Li" userId="31ef2ba0f36c268c" providerId="LiveId" clId="{393C76EE-1F3C-F249-B4C8-296002053DA5}" dt="2024-04-16T16:11:20.962" v="570" actId="478"/>
        <pc:sldMkLst>
          <pc:docMk/>
          <pc:sldMk cId="0" sldId="483"/>
        </pc:sldMkLst>
        <pc:spChg chg="add del">
          <ac:chgData name="Youhuan Li" userId="31ef2ba0f36c268c" providerId="LiveId" clId="{393C76EE-1F3C-F249-B4C8-296002053DA5}" dt="2024-04-16T16:10:52.769" v="569" actId="478"/>
          <ac:spMkLst>
            <pc:docMk/>
            <pc:sldMk cId="0" sldId="483"/>
            <ac:spMk id="28679" creationId="{00000000-0000-0000-0000-000000000000}"/>
          </ac:spMkLst>
        </pc:spChg>
        <pc:spChg chg="mod">
          <ac:chgData name="Youhuan Li" userId="31ef2ba0f36c268c" providerId="LiveId" clId="{393C76EE-1F3C-F249-B4C8-296002053DA5}" dt="2024-04-16T16:10:23.645" v="563" actId="20577"/>
          <ac:spMkLst>
            <pc:docMk/>
            <pc:sldMk cId="0" sldId="483"/>
            <ac:spMk id="192514" creationId="{00000000-0000-0000-0000-000000000000}"/>
          </ac:spMkLst>
        </pc:spChg>
        <pc:spChg chg="add del">
          <ac:chgData name="Youhuan Li" userId="31ef2ba0f36c268c" providerId="LiveId" clId="{393C76EE-1F3C-F249-B4C8-296002053DA5}" dt="2024-04-16T16:10:51.835" v="567" actId="478"/>
          <ac:spMkLst>
            <pc:docMk/>
            <pc:sldMk cId="0" sldId="483"/>
            <ac:spMk id="192521" creationId="{00000000-0000-0000-0000-000000000000}"/>
          </ac:spMkLst>
        </pc:spChg>
        <pc:spChg chg="add del">
          <ac:chgData name="Youhuan Li" userId="31ef2ba0f36c268c" providerId="LiveId" clId="{393C76EE-1F3C-F249-B4C8-296002053DA5}" dt="2024-04-16T16:11:20.962" v="570" actId="478"/>
          <ac:spMkLst>
            <pc:docMk/>
            <pc:sldMk cId="0" sldId="483"/>
            <ac:spMk id="192522" creationId="{00000000-0000-0000-0000-000000000000}"/>
          </ac:spMkLst>
        </pc:spChg>
      </pc:sldChg>
      <pc:sldChg chg="modSp add mod">
        <pc:chgData name="Youhuan Li" userId="31ef2ba0f36c268c" providerId="LiveId" clId="{393C76EE-1F3C-F249-B4C8-296002053DA5}" dt="2024-04-16T16:15:38.975" v="604" actId="20577"/>
        <pc:sldMkLst>
          <pc:docMk/>
          <pc:sldMk cId="0" sldId="484"/>
        </pc:sldMkLst>
        <pc:spChg chg="mod">
          <ac:chgData name="Youhuan Li" userId="31ef2ba0f36c268c" providerId="LiveId" clId="{393C76EE-1F3C-F249-B4C8-296002053DA5}" dt="2024-04-16T16:15:38.975" v="604" actId="20577"/>
          <ac:spMkLst>
            <pc:docMk/>
            <pc:sldMk cId="0" sldId="484"/>
            <ac:spMk id="193538" creationId="{00000000-0000-0000-0000-000000000000}"/>
          </ac:spMkLst>
        </pc:spChg>
      </pc:sldChg>
      <pc:sldChg chg="addSp modSp add mod">
        <pc:chgData name="Youhuan Li" userId="31ef2ba0f36c268c" providerId="LiveId" clId="{393C76EE-1F3C-F249-B4C8-296002053DA5}" dt="2024-04-16T16:20:05.072" v="816" actId="20577"/>
        <pc:sldMkLst>
          <pc:docMk/>
          <pc:sldMk cId="0" sldId="486"/>
        </pc:sldMkLst>
        <pc:spChg chg="add mod">
          <ac:chgData name="Youhuan Li" userId="31ef2ba0f36c268c" providerId="LiveId" clId="{393C76EE-1F3C-F249-B4C8-296002053DA5}" dt="2024-04-16T16:16:58.901" v="638" actId="1076"/>
          <ac:spMkLst>
            <pc:docMk/>
            <pc:sldMk cId="0" sldId="486"/>
            <ac:spMk id="3" creationId="{66B50B64-5E79-8482-36B0-4E096CF69718}"/>
          </ac:spMkLst>
        </pc:spChg>
        <pc:spChg chg="add mod">
          <ac:chgData name="Youhuan Li" userId="31ef2ba0f36c268c" providerId="LiveId" clId="{393C76EE-1F3C-F249-B4C8-296002053DA5}" dt="2024-04-16T16:18:39.249" v="765" actId="14100"/>
          <ac:spMkLst>
            <pc:docMk/>
            <pc:sldMk cId="0" sldId="486"/>
            <ac:spMk id="4" creationId="{529BFE5B-0365-E824-1785-B156389509BC}"/>
          </ac:spMkLst>
        </pc:spChg>
        <pc:spChg chg="add mod">
          <ac:chgData name="Youhuan Li" userId="31ef2ba0f36c268c" providerId="LiveId" clId="{393C76EE-1F3C-F249-B4C8-296002053DA5}" dt="2024-04-16T16:20:05.072" v="816" actId="20577"/>
          <ac:spMkLst>
            <pc:docMk/>
            <pc:sldMk cId="0" sldId="486"/>
            <ac:spMk id="5" creationId="{2416A696-12A2-1267-3307-0DBD5EADF076}"/>
          </ac:spMkLst>
        </pc:spChg>
        <pc:spChg chg="mod">
          <ac:chgData name="Youhuan Li" userId="31ef2ba0f36c268c" providerId="LiveId" clId="{393C76EE-1F3C-F249-B4C8-296002053DA5}" dt="2024-04-16T16:16:33.895" v="630" actId="404"/>
          <ac:spMkLst>
            <pc:docMk/>
            <pc:sldMk cId="0" sldId="486"/>
            <ac:spMk id="194562" creationId="{00000000-0000-0000-0000-000000000000}"/>
          </ac:spMkLst>
        </pc:spChg>
        <pc:spChg chg="mod">
          <ac:chgData name="Youhuan Li" userId="31ef2ba0f36c268c" providerId="LiveId" clId="{393C76EE-1F3C-F249-B4C8-296002053DA5}" dt="2024-04-16T16:18:52.235" v="780" actId="20577"/>
          <ac:spMkLst>
            <pc:docMk/>
            <pc:sldMk cId="0" sldId="486"/>
            <ac:spMk id="194563" creationId="{00000000-0000-0000-0000-000000000000}"/>
          </ac:spMkLst>
        </pc:spChg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535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36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38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3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40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399404644" sldId="543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598147336" sldId="544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1872344075" sldId="545"/>
        </pc:sldMkLst>
      </pc:sldChg>
      <pc:sldChg chg="add del">
        <pc:chgData name="Youhuan Li" userId="31ef2ba0f36c268c" providerId="LiveId" clId="{393C76EE-1F3C-F249-B4C8-296002053DA5}" dt="2024-04-16T16:28:13.569" v="841"/>
        <pc:sldMkLst>
          <pc:docMk/>
          <pc:sldMk cId="0" sldId="546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596947178" sldId="546"/>
        </pc:sldMkLst>
      </pc:sldChg>
      <pc:sldChg chg="add del">
        <pc:chgData name="Youhuan Li" userId="31ef2ba0f36c268c" providerId="LiveId" clId="{393C76EE-1F3C-F249-B4C8-296002053DA5}" dt="2024-04-16T16:28:02.234" v="838"/>
        <pc:sldMkLst>
          <pc:docMk/>
          <pc:sldMk cId="0" sldId="547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4285619738" sldId="547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863060049" sldId="550"/>
        </pc:sldMkLst>
      </pc:sldChg>
      <pc:sldChg chg="del">
        <pc:chgData name="Youhuan Li" userId="31ef2ba0f36c268c" providerId="LiveId" clId="{393C76EE-1F3C-F249-B4C8-296002053DA5}" dt="2024-04-16T16:38:03.242" v="842" actId="2696"/>
        <pc:sldMkLst>
          <pc:docMk/>
          <pc:sldMk cId="375768888" sldId="551"/>
        </pc:sldMkLst>
      </pc:sldChg>
      <pc:sldChg chg="add del">
        <pc:chgData name="Youhuan Li" userId="31ef2ba0f36c268c" providerId="LiveId" clId="{393C76EE-1F3C-F249-B4C8-296002053DA5}" dt="2024-04-16T16:38:13.226" v="844"/>
        <pc:sldMkLst>
          <pc:docMk/>
          <pc:sldMk cId="3139147917" sldId="551"/>
        </pc:sldMkLst>
      </pc:sldChg>
      <pc:sldChg chg="addSp modSp add mod">
        <pc:chgData name="Youhuan Li" userId="31ef2ba0f36c268c" providerId="LiveId" clId="{393C76EE-1F3C-F249-B4C8-296002053DA5}" dt="2024-04-16T16:41:47.740" v="908" actId="20577"/>
        <pc:sldMkLst>
          <pc:docMk/>
          <pc:sldMk cId="3266868874" sldId="551"/>
        </pc:sldMkLst>
        <pc:spChg chg="mod">
          <ac:chgData name="Youhuan Li" userId="31ef2ba0f36c268c" providerId="LiveId" clId="{393C76EE-1F3C-F249-B4C8-296002053DA5}" dt="2024-04-16T16:41:47.740" v="908" actId="20577"/>
          <ac:spMkLst>
            <pc:docMk/>
            <pc:sldMk cId="3266868874" sldId="551"/>
            <ac:spMk id="65538" creationId="{00000000-0000-0000-0000-000000000000}"/>
          </ac:spMkLst>
        </pc:spChg>
        <pc:spChg chg="mod">
          <ac:chgData name="Youhuan Li" userId="31ef2ba0f36c268c" providerId="LiveId" clId="{393C76EE-1F3C-F249-B4C8-296002053DA5}" dt="2024-04-16T16:40:53.156" v="867" actId="14100"/>
          <ac:spMkLst>
            <pc:docMk/>
            <pc:sldMk cId="3266868874" sldId="551"/>
            <ac:spMk id="65539" creationId="{00000000-0000-0000-0000-000000000000}"/>
          </ac:spMkLst>
        </pc:spChg>
        <pc:picChg chg="add mod">
          <ac:chgData name="Youhuan Li" userId="31ef2ba0f36c268c" providerId="LiveId" clId="{393C76EE-1F3C-F249-B4C8-296002053DA5}" dt="2024-04-16T16:40:55.566" v="868" actId="1076"/>
          <ac:picMkLst>
            <pc:docMk/>
            <pc:sldMk cId="3266868874" sldId="551"/>
            <ac:picMk id="2" creationId="{DF3DFA52-DBF5-B698-D19F-9DF7D5005407}"/>
          </ac:picMkLst>
        </pc:picChg>
        <pc:picChg chg="add mod">
          <ac:chgData name="Youhuan Li" userId="31ef2ba0f36c268c" providerId="LiveId" clId="{393C76EE-1F3C-F249-B4C8-296002053DA5}" dt="2024-04-16T16:41:12.813" v="872" actId="1440"/>
          <ac:picMkLst>
            <pc:docMk/>
            <pc:sldMk cId="3266868874" sldId="551"/>
            <ac:picMk id="3" creationId="{A00B6940-B578-5CAB-AD4A-9EB74C033876}"/>
          </ac:picMkLst>
        </pc:picChg>
      </pc:sldChg>
      <pc:sldChg chg="del">
        <pc:chgData name="Youhuan Li" userId="31ef2ba0f36c268c" providerId="LiveId" clId="{393C76EE-1F3C-F249-B4C8-296002053DA5}" dt="2024-04-16T13:46:32.084" v="65" actId="2696"/>
        <pc:sldMkLst>
          <pc:docMk/>
          <pc:sldMk cId="3926523526" sldId="552"/>
        </pc:sldMkLst>
      </pc:sldChg>
      <pc:sldChg chg="del">
        <pc:chgData name="Youhuan Li" userId="31ef2ba0f36c268c" providerId="LiveId" clId="{393C76EE-1F3C-F249-B4C8-296002053DA5}" dt="2024-04-16T13:46:46.283" v="68" actId="2696"/>
        <pc:sldMkLst>
          <pc:docMk/>
          <pc:sldMk cId="3037999162" sldId="554"/>
        </pc:sldMkLst>
      </pc:sldChg>
      <pc:sldChg chg="addSp delSp modSp add del mod">
        <pc:chgData name="Youhuan Li" userId="31ef2ba0f36c268c" providerId="LiveId" clId="{393C76EE-1F3C-F249-B4C8-296002053DA5}" dt="2024-04-16T17:13:58.047" v="999" actId="2696"/>
        <pc:sldMkLst>
          <pc:docMk/>
          <pc:sldMk cId="2392927072" sldId="555"/>
        </pc:sldMkLst>
        <pc:spChg chg="add del mod">
          <ac:chgData name="Youhuan Li" userId="31ef2ba0f36c268c" providerId="LiveId" clId="{393C76EE-1F3C-F249-B4C8-296002053DA5}" dt="2024-04-16T17:13:30.705" v="998" actId="478"/>
          <ac:spMkLst>
            <pc:docMk/>
            <pc:sldMk cId="2392927072" sldId="555"/>
            <ac:spMk id="3" creationId="{AB5BE8D1-549A-1929-8F4A-600623BF7123}"/>
          </ac:spMkLst>
        </pc:spChg>
        <pc:spChg chg="mod">
          <ac:chgData name="Youhuan Li" userId="31ef2ba0f36c268c" providerId="LiveId" clId="{393C76EE-1F3C-F249-B4C8-296002053DA5}" dt="2024-04-16T17:13:01.728" v="992" actId="20577"/>
          <ac:spMkLst>
            <pc:docMk/>
            <pc:sldMk cId="2392927072" sldId="555"/>
            <ac:spMk id="69634" creationId="{00000000-0000-0000-0000-000000000000}"/>
          </ac:spMkLst>
        </pc:spChg>
        <pc:spChg chg="del mod">
          <ac:chgData name="Youhuan Li" userId="31ef2ba0f36c268c" providerId="LiveId" clId="{393C76EE-1F3C-F249-B4C8-296002053DA5}" dt="2024-04-16T17:13:28.063" v="997" actId="478"/>
          <ac:spMkLst>
            <pc:docMk/>
            <pc:sldMk cId="2392927072" sldId="555"/>
            <ac:spMk id="69635" creationId="{00000000-0000-0000-0000-000000000000}"/>
          </ac:spMkLst>
        </pc:spChg>
      </pc:sldChg>
      <pc:sldChg chg="del ord">
        <pc:chgData name="Youhuan Li" userId="31ef2ba0f36c268c" providerId="LiveId" clId="{393C76EE-1F3C-F249-B4C8-296002053DA5}" dt="2024-04-16T16:43:01.506" v="910" actId="2696"/>
        <pc:sldMkLst>
          <pc:docMk/>
          <pc:sldMk cId="2547485499" sldId="555"/>
        </pc:sldMkLst>
      </pc:sldChg>
      <pc:sldChg chg="add del">
        <pc:chgData name="Youhuan Li" userId="31ef2ba0f36c268c" providerId="LiveId" clId="{393C76EE-1F3C-F249-B4C8-296002053DA5}" dt="2024-04-16T16:43:09.162" v="912"/>
        <pc:sldMkLst>
          <pc:docMk/>
          <pc:sldMk cId="3031275294" sldId="555"/>
        </pc:sldMkLst>
      </pc:sldChg>
      <pc:sldChg chg="del">
        <pc:chgData name="Youhuan Li" userId="31ef2ba0f36c268c" providerId="LiveId" clId="{393C76EE-1F3C-F249-B4C8-296002053DA5}" dt="2024-04-16T16:42:55.375" v="909" actId="2696"/>
        <pc:sldMkLst>
          <pc:docMk/>
          <pc:sldMk cId="3896569213" sldId="556"/>
        </pc:sldMkLst>
      </pc:sldChg>
      <pc:sldChg chg="del">
        <pc:chgData name="Youhuan Li" userId="31ef2ba0f36c268c" providerId="LiveId" clId="{393C76EE-1F3C-F249-B4C8-296002053DA5}" dt="2024-04-16T13:46:57.521" v="70" actId="2696"/>
        <pc:sldMkLst>
          <pc:docMk/>
          <pc:sldMk cId="1578196389" sldId="557"/>
        </pc:sldMkLst>
      </pc:sldChg>
      <pc:sldChg chg="del">
        <pc:chgData name="Youhuan Li" userId="31ef2ba0f36c268c" providerId="LiveId" clId="{393C76EE-1F3C-F249-B4C8-296002053DA5}" dt="2024-04-16T13:47:00.753" v="71" actId="2696"/>
        <pc:sldMkLst>
          <pc:docMk/>
          <pc:sldMk cId="3300942972" sldId="558"/>
        </pc:sldMkLst>
      </pc:sldChg>
      <pc:sldChg chg="modSp mod ord">
        <pc:chgData name="Youhuan Li" userId="31ef2ba0f36c268c" providerId="LiveId" clId="{393C76EE-1F3C-F249-B4C8-296002053DA5}" dt="2024-04-16T17:28:51.902" v="1074"/>
        <pc:sldMkLst>
          <pc:docMk/>
          <pc:sldMk cId="1589938171" sldId="559"/>
        </pc:sldMkLst>
        <pc:spChg chg="mod">
          <ac:chgData name="Youhuan Li" userId="31ef2ba0f36c268c" providerId="LiveId" clId="{393C76EE-1F3C-F249-B4C8-296002053DA5}" dt="2024-04-16T17:28:51.902" v="1074"/>
          <ac:spMkLst>
            <pc:docMk/>
            <pc:sldMk cId="1589938171" sldId="559"/>
            <ac:spMk id="73730" creationId="{00000000-0000-0000-0000-000000000000}"/>
          </ac:spMkLst>
        </pc:spChg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1177700568" sldId="560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2571424418" sldId="561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883498977" sldId="562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1240515340" sldId="563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4233457727" sldId="564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1723169185" sldId="56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527017863" sldId="571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3123372007" sldId="572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658743764" sldId="57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1927574881" sldId="583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84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85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87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88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8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590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4171604914" sldId="705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311230025" sldId="838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805108418" sldId="851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3807247571" sldId="853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195534454" sldId="854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651539718" sldId="856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299457378" sldId="867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3519997105" sldId="86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757003117" sldId="870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0" sldId="887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273300919" sldId="957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970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971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972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091319294" sldId="976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3191856912" sldId="978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3990965183" sldId="979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1422754546" sldId="981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087671419" sldId="982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1269168826" sldId="983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2647540042" sldId="984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3378542580" sldId="985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511118688" sldId="986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994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408890908" sldId="1041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991267013" sldId="1063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2574011063" sldId="1064"/>
        </pc:sldMkLst>
      </pc:sldChg>
      <pc:sldChg chg="del">
        <pc:chgData name="Youhuan Li" userId="31ef2ba0f36c268c" providerId="LiveId" clId="{393C76EE-1F3C-F249-B4C8-296002053DA5}" dt="2024-04-16T13:46:32.084" v="65" actId="2696"/>
        <pc:sldMkLst>
          <pc:docMk/>
          <pc:sldMk cId="10031706" sldId="1065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1108"/>
        </pc:sldMkLst>
      </pc:sldChg>
      <pc:sldChg chg="del">
        <pc:chgData name="Youhuan Li" userId="31ef2ba0f36c268c" providerId="LiveId" clId="{393C76EE-1F3C-F249-B4C8-296002053DA5}" dt="2024-04-16T17:27:41.507" v="1061" actId="2696"/>
        <pc:sldMkLst>
          <pc:docMk/>
          <pc:sldMk cId="0" sldId="1109"/>
        </pc:sldMkLst>
      </pc:sldChg>
      <pc:sldChg chg="add">
        <pc:chgData name="Youhuan Li" userId="31ef2ba0f36c268c" providerId="LiveId" clId="{393C76EE-1F3C-F249-B4C8-296002053DA5}" dt="2024-04-16T14:40:13.977" v="74"/>
        <pc:sldMkLst>
          <pc:docMk/>
          <pc:sldMk cId="0" sldId="1110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501916915" sldId="1110"/>
        </pc:sldMkLst>
      </pc:sldChg>
      <pc:sldChg chg="addSp modSp add del mod">
        <pc:chgData name="Youhuan Li" userId="31ef2ba0f36c268c" providerId="LiveId" clId="{393C76EE-1F3C-F249-B4C8-296002053DA5}" dt="2024-04-16T14:46:01.042" v="102" actId="1076"/>
        <pc:sldMkLst>
          <pc:docMk/>
          <pc:sldMk cId="0" sldId="1111"/>
        </pc:sldMkLst>
        <pc:spChg chg="mod">
          <ac:chgData name="Youhuan Li" userId="31ef2ba0f36c268c" providerId="LiveId" clId="{393C76EE-1F3C-F249-B4C8-296002053DA5}" dt="2024-04-16T14:44:15.076" v="86" actId="404"/>
          <ac:spMkLst>
            <pc:docMk/>
            <pc:sldMk cId="0" sldId="1111"/>
            <ac:spMk id="34819" creationId="{00000000-0000-0000-0000-000000000000}"/>
          </ac:spMkLst>
        </pc:spChg>
        <pc:picChg chg="add mod">
          <ac:chgData name="Youhuan Li" userId="31ef2ba0f36c268c" providerId="LiveId" clId="{393C76EE-1F3C-F249-B4C8-296002053DA5}" dt="2024-04-16T14:44:23.717" v="90" actId="1440"/>
          <ac:picMkLst>
            <pc:docMk/>
            <pc:sldMk cId="0" sldId="1111"/>
            <ac:picMk id="2" creationId="{EA2896F5-5A0E-DEE7-EAEB-6E34CB1F5A47}"/>
          </ac:picMkLst>
        </pc:picChg>
        <pc:picChg chg="add mod">
          <ac:chgData name="Youhuan Li" userId="31ef2ba0f36c268c" providerId="LiveId" clId="{393C76EE-1F3C-F249-B4C8-296002053DA5}" dt="2024-04-16T14:46:01.042" v="102" actId="1076"/>
          <ac:picMkLst>
            <pc:docMk/>
            <pc:sldMk cId="0" sldId="1111"/>
            <ac:picMk id="3" creationId="{34706D78-0E05-E090-D4AF-0339A5FE0D78}"/>
          </ac:picMkLst>
        </pc:picChg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3048983990" sldId="1111"/>
        </pc:sldMkLst>
      </pc:sldChg>
      <pc:sldChg chg="add del">
        <pc:chgData name="Youhuan Li" userId="31ef2ba0f36c268c" providerId="LiveId" clId="{393C76EE-1F3C-F249-B4C8-296002053DA5}" dt="2024-04-16T14:48:54.369" v="116"/>
        <pc:sldMkLst>
          <pc:docMk/>
          <pc:sldMk cId="0" sldId="1112"/>
        </pc:sldMkLst>
      </pc:sldChg>
      <pc:sldChg chg="del">
        <pc:chgData name="Youhuan Li" userId="31ef2ba0f36c268c" providerId="LiveId" clId="{393C76EE-1F3C-F249-B4C8-296002053DA5}" dt="2024-04-16T13:46:14.277" v="64" actId="2696"/>
        <pc:sldMkLst>
          <pc:docMk/>
          <pc:sldMk cId="2249196439" sldId="1112"/>
        </pc:sldMkLst>
      </pc:sldChg>
      <pc:sldChg chg="addSp modSp add mod">
        <pc:chgData name="Youhuan Li" userId="31ef2ba0f36c268c" providerId="LiveId" clId="{393C76EE-1F3C-F249-B4C8-296002053DA5}" dt="2024-04-16T15:01:21.125" v="281" actId="13822"/>
        <pc:sldMkLst>
          <pc:docMk/>
          <pc:sldMk cId="0" sldId="1113"/>
        </pc:sldMkLst>
        <pc:spChg chg="add mod">
          <ac:chgData name="Youhuan Li" userId="31ef2ba0f36c268c" providerId="LiveId" clId="{393C76EE-1F3C-F249-B4C8-296002053DA5}" dt="2024-04-16T15:01:21.125" v="281" actId="13822"/>
          <ac:spMkLst>
            <pc:docMk/>
            <pc:sldMk cId="0" sldId="1113"/>
            <ac:spMk id="3" creationId="{1D56E85E-8D77-3CC8-03B4-72C229D5E012}"/>
          </ac:spMkLst>
        </pc:spChg>
        <pc:spChg chg="mod">
          <ac:chgData name="Youhuan Li" userId="31ef2ba0f36c268c" providerId="LiveId" clId="{393C76EE-1F3C-F249-B4C8-296002053DA5}" dt="2024-04-16T14:51:27.951" v="181" actId="20577"/>
          <ac:spMkLst>
            <pc:docMk/>
            <pc:sldMk cId="0" sldId="1113"/>
            <ac:spMk id="51202" creationId="{00000000-0000-0000-0000-000000000000}"/>
          </ac:spMkLst>
        </pc:spChg>
        <pc:spChg chg="mod">
          <ac:chgData name="Youhuan Li" userId="31ef2ba0f36c268c" providerId="LiveId" clId="{393C76EE-1F3C-F249-B4C8-296002053DA5}" dt="2024-04-16T15:01:10.618" v="279" actId="404"/>
          <ac:spMkLst>
            <pc:docMk/>
            <pc:sldMk cId="0" sldId="1113"/>
            <ac:spMk id="51203" creationId="{00000000-0000-0000-0000-000000000000}"/>
          </ac:spMkLst>
        </pc:spChg>
        <pc:spChg chg="mod">
          <ac:chgData name="Youhuan Li" userId="31ef2ba0f36c268c" providerId="LiveId" clId="{393C76EE-1F3C-F249-B4C8-296002053DA5}" dt="2024-04-16T14:59:18.669" v="233" actId="20577"/>
          <ac:spMkLst>
            <pc:docMk/>
            <pc:sldMk cId="0" sldId="1113"/>
            <ac:spMk id="51204" creationId="{00000000-0000-0000-0000-000000000000}"/>
          </ac:spMkLst>
        </pc:spChg>
      </pc:sldChg>
      <pc:sldChg chg="modSp add del mod ord">
        <pc:chgData name="Youhuan Li" userId="31ef2ba0f36c268c" providerId="LiveId" clId="{393C76EE-1F3C-F249-B4C8-296002053DA5}" dt="2024-04-16T17:28:24.456" v="1062" actId="2696"/>
        <pc:sldMkLst>
          <pc:docMk/>
          <pc:sldMk cId="0" sldId="1114"/>
        </pc:sldMkLst>
        <pc:spChg chg="mod">
          <ac:chgData name="Youhuan Li" userId="31ef2ba0f36c268c" providerId="LiveId" clId="{393C76EE-1F3C-F249-B4C8-296002053DA5}" dt="2024-04-16T15:02:39.377" v="304" actId="20577"/>
          <ac:spMkLst>
            <pc:docMk/>
            <pc:sldMk cId="0" sldId="1114"/>
            <ac:spMk id="40962" creationId="{00000000-0000-0000-0000-000000000000}"/>
          </ac:spMkLst>
        </pc:spChg>
      </pc:sldChg>
      <pc:sldChg chg="modSp add mod">
        <pc:chgData name="Youhuan Li" userId="31ef2ba0f36c268c" providerId="LiveId" clId="{393C76EE-1F3C-F249-B4C8-296002053DA5}" dt="2024-04-16T17:28:44.074" v="1072"/>
        <pc:sldMkLst>
          <pc:docMk/>
          <pc:sldMk cId="3407269219" sldId="1114"/>
        </pc:sldMkLst>
        <pc:spChg chg="mod">
          <ac:chgData name="Youhuan Li" userId="31ef2ba0f36c268c" providerId="LiveId" clId="{393C76EE-1F3C-F249-B4C8-296002053DA5}" dt="2024-04-16T17:28:44.074" v="1072"/>
          <ac:spMkLst>
            <pc:docMk/>
            <pc:sldMk cId="3407269219" sldId="1114"/>
            <ac:spMk id="40962" creationId="{00000000-0000-0000-0000-000000000000}"/>
          </ac:spMkLst>
        </pc:spChg>
      </pc:sldChg>
      <pc:sldChg chg="add del ord">
        <pc:chgData name="Youhuan Li" userId="31ef2ba0f36c268c" providerId="LiveId" clId="{393C76EE-1F3C-F249-B4C8-296002053DA5}" dt="2024-04-16T15:03:31.713" v="308" actId="20578"/>
        <pc:sldMkLst>
          <pc:docMk/>
          <pc:sldMk cId="0" sldId="1115"/>
        </pc:sldMkLst>
      </pc:sldChg>
      <pc:sldChg chg="add del">
        <pc:chgData name="Youhuan Li" userId="31ef2ba0f36c268c" providerId="LiveId" clId="{393C76EE-1F3C-F249-B4C8-296002053DA5}" dt="2024-04-16T15:03:49.133" v="311"/>
        <pc:sldMkLst>
          <pc:docMk/>
          <pc:sldMk cId="0" sldId="1116"/>
        </pc:sldMkLst>
      </pc:sldChg>
      <pc:sldChg chg="add del">
        <pc:chgData name="Youhuan Li" userId="31ef2ba0f36c268c" providerId="LiveId" clId="{393C76EE-1F3C-F249-B4C8-296002053DA5}" dt="2024-04-16T15:04:10.739" v="312"/>
        <pc:sldMkLst>
          <pc:docMk/>
          <pc:sldMk cId="0" sldId="1117"/>
        </pc:sldMkLst>
      </pc:sldChg>
      <pc:sldChg chg="addSp delSp add del mod">
        <pc:chgData name="Youhuan Li" userId="31ef2ba0f36c268c" providerId="LiveId" clId="{393C76EE-1F3C-F249-B4C8-296002053DA5}" dt="2024-04-16T15:07:57.941" v="350" actId="22"/>
        <pc:sldMkLst>
          <pc:docMk/>
          <pc:sldMk cId="0" sldId="1118"/>
        </pc:sldMkLst>
        <pc:spChg chg="add del">
          <ac:chgData name="Youhuan Li" userId="31ef2ba0f36c268c" providerId="LiveId" clId="{393C76EE-1F3C-F249-B4C8-296002053DA5}" dt="2024-04-16T15:07:57.941" v="350" actId="22"/>
          <ac:spMkLst>
            <pc:docMk/>
            <pc:sldMk cId="0" sldId="1118"/>
            <ac:spMk id="3" creationId="{D9B718E4-239A-4794-0E39-1D3B127CDD88}"/>
          </ac:spMkLst>
        </pc:spChg>
      </pc:sldChg>
      <pc:sldChg chg="add del">
        <pc:chgData name="Youhuan Li" userId="31ef2ba0f36c268c" providerId="LiveId" clId="{393C76EE-1F3C-F249-B4C8-296002053DA5}" dt="2024-04-16T15:16:56.399" v="359" actId="2696"/>
        <pc:sldMkLst>
          <pc:docMk/>
          <pc:sldMk cId="0" sldId="1119"/>
        </pc:sldMkLst>
      </pc:sldChg>
      <pc:sldChg chg="add">
        <pc:chgData name="Youhuan Li" userId="31ef2ba0f36c268c" providerId="LiveId" clId="{393C76EE-1F3C-F249-B4C8-296002053DA5}" dt="2024-04-16T15:17:11.805" v="360"/>
        <pc:sldMkLst>
          <pc:docMk/>
          <pc:sldMk cId="65704063" sldId="1119"/>
        </pc:sldMkLst>
      </pc:sldChg>
      <pc:sldChg chg="add">
        <pc:chgData name="Youhuan Li" userId="31ef2ba0f36c268c" providerId="LiveId" clId="{393C76EE-1F3C-F249-B4C8-296002053DA5}" dt="2024-04-16T15:16:02.641" v="356"/>
        <pc:sldMkLst>
          <pc:docMk/>
          <pc:sldMk cId="0" sldId="1120"/>
        </pc:sldMkLst>
      </pc:sldChg>
      <pc:sldChg chg="del">
        <pc:chgData name="Youhuan Li" userId="31ef2ba0f36c268c" providerId="LiveId" clId="{393C76EE-1F3C-F249-B4C8-296002053DA5}" dt="2024-04-16T13:47:33.247" v="72" actId="2696"/>
        <pc:sldMkLst>
          <pc:docMk/>
          <pc:sldMk cId="3968827464" sldId="1120"/>
        </pc:sldMkLst>
      </pc:sldChg>
      <pc:sldChg chg="add del">
        <pc:chgData name="Youhuan Li" userId="31ef2ba0f36c268c" providerId="LiveId" clId="{393C76EE-1F3C-F249-B4C8-296002053DA5}" dt="2024-04-16T15:18:26.063" v="363"/>
        <pc:sldMkLst>
          <pc:docMk/>
          <pc:sldMk cId="0" sldId="1121"/>
        </pc:sldMkLst>
      </pc:sldChg>
      <pc:sldChg chg="add del">
        <pc:chgData name="Youhuan Li" userId="31ef2ba0f36c268c" providerId="LiveId" clId="{393C76EE-1F3C-F249-B4C8-296002053DA5}" dt="2024-04-16T15:21:05.774" v="369"/>
        <pc:sldMkLst>
          <pc:docMk/>
          <pc:sldMk cId="0" sldId="1122"/>
        </pc:sldMkLst>
      </pc:sldChg>
      <pc:sldChg chg="addSp modSp add del mod">
        <pc:chgData name="Youhuan Li" userId="31ef2ba0f36c268c" providerId="LiveId" clId="{393C76EE-1F3C-F249-B4C8-296002053DA5}" dt="2024-04-16T15:56:21.623" v="516" actId="20577"/>
        <pc:sldMkLst>
          <pc:docMk/>
          <pc:sldMk cId="0" sldId="1123"/>
        </pc:sldMkLst>
        <pc:spChg chg="add mod">
          <ac:chgData name="Youhuan Li" userId="31ef2ba0f36c268c" providerId="LiveId" clId="{393C76EE-1F3C-F249-B4C8-296002053DA5}" dt="2024-04-16T15:56:21.623" v="516" actId="20577"/>
          <ac:spMkLst>
            <pc:docMk/>
            <pc:sldMk cId="0" sldId="1123"/>
            <ac:spMk id="3" creationId="{AF901E94-E634-9993-A23A-AC65BAD98561}"/>
          </ac:spMkLst>
        </pc:spChg>
      </pc:sldChg>
      <pc:sldChg chg="add del">
        <pc:chgData name="Youhuan Li" userId="31ef2ba0f36c268c" providerId="LiveId" clId="{393C76EE-1F3C-F249-B4C8-296002053DA5}" dt="2024-04-16T15:55:25.169" v="445"/>
        <pc:sldMkLst>
          <pc:docMk/>
          <pc:sldMk cId="0" sldId="1124"/>
        </pc:sldMkLst>
      </pc:sldChg>
      <pc:sldChg chg="add">
        <pc:chgData name="Youhuan Li" userId="31ef2ba0f36c268c" providerId="LiveId" clId="{393C76EE-1F3C-F249-B4C8-296002053DA5}" dt="2024-04-16T16:12:07.096" v="571"/>
        <pc:sldMkLst>
          <pc:docMk/>
          <pc:sldMk cId="0" sldId="1125"/>
        </pc:sldMkLst>
      </pc:sldChg>
      <pc:sldChg chg="add">
        <pc:chgData name="Youhuan Li" userId="31ef2ba0f36c268c" providerId="LiveId" clId="{393C76EE-1F3C-F249-B4C8-296002053DA5}" dt="2024-04-16T16:12:07.096" v="571"/>
        <pc:sldMkLst>
          <pc:docMk/>
          <pc:sldMk cId="0" sldId="1126"/>
        </pc:sldMkLst>
      </pc:sldChg>
      <pc:sldChg chg="add">
        <pc:chgData name="Youhuan Li" userId="31ef2ba0f36c268c" providerId="LiveId" clId="{393C76EE-1F3C-F249-B4C8-296002053DA5}" dt="2024-04-16T16:12:07.096" v="571"/>
        <pc:sldMkLst>
          <pc:docMk/>
          <pc:sldMk cId="0" sldId="1127"/>
        </pc:sldMkLst>
      </pc:sldChg>
      <pc:sldChg chg="modSp add del mod">
        <pc:chgData name="Youhuan Li" userId="31ef2ba0f36c268c" providerId="LiveId" clId="{393C76EE-1F3C-F249-B4C8-296002053DA5}" dt="2024-04-16T16:21:00.050" v="828" actId="20577"/>
        <pc:sldMkLst>
          <pc:docMk/>
          <pc:sldMk cId="0" sldId="1128"/>
        </pc:sldMkLst>
        <pc:spChg chg="mod">
          <ac:chgData name="Youhuan Li" userId="31ef2ba0f36c268c" providerId="LiveId" clId="{393C76EE-1F3C-F249-B4C8-296002053DA5}" dt="2024-04-16T16:21:00.050" v="828" actId="20577"/>
          <ac:spMkLst>
            <pc:docMk/>
            <pc:sldMk cId="0" sldId="1128"/>
            <ac:spMk id="87042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6:21:06.440" v="829"/>
        <pc:sldMkLst>
          <pc:docMk/>
          <pc:sldMk cId="0" sldId="1129"/>
        </pc:sldMkLst>
        <pc:spChg chg="mod">
          <ac:chgData name="Youhuan Li" userId="31ef2ba0f36c268c" providerId="LiveId" clId="{393C76EE-1F3C-F249-B4C8-296002053DA5}" dt="2024-04-16T16:21:06.440" v="829"/>
          <ac:spMkLst>
            <pc:docMk/>
            <pc:sldMk cId="0" sldId="1129"/>
            <ac:spMk id="87042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6:21:09.576" v="830"/>
        <pc:sldMkLst>
          <pc:docMk/>
          <pc:sldMk cId="0" sldId="1130"/>
        </pc:sldMkLst>
        <pc:spChg chg="mod">
          <ac:chgData name="Youhuan Li" userId="31ef2ba0f36c268c" providerId="LiveId" clId="{393C76EE-1F3C-F249-B4C8-296002053DA5}" dt="2024-04-16T16:21:09.576" v="830"/>
          <ac:spMkLst>
            <pc:docMk/>
            <pc:sldMk cId="0" sldId="1130"/>
            <ac:spMk id="86018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6:21:12.389" v="831"/>
        <pc:sldMkLst>
          <pc:docMk/>
          <pc:sldMk cId="0" sldId="1131"/>
        </pc:sldMkLst>
        <pc:spChg chg="mod">
          <ac:chgData name="Youhuan Li" userId="31ef2ba0f36c268c" providerId="LiveId" clId="{393C76EE-1F3C-F249-B4C8-296002053DA5}" dt="2024-04-16T16:21:12.389" v="831"/>
          <ac:spMkLst>
            <pc:docMk/>
            <pc:sldMk cId="0" sldId="1131"/>
            <ac:spMk id="94210" creationId="{00000000-0000-0000-0000-000000000000}"/>
          </ac:spMkLst>
        </pc:spChg>
      </pc:sldChg>
      <pc:sldChg chg="modSp add del mod">
        <pc:chgData name="Youhuan Li" userId="31ef2ba0f36c268c" providerId="LiveId" clId="{393C76EE-1F3C-F249-B4C8-296002053DA5}" dt="2024-04-16T16:21:14.804" v="832"/>
        <pc:sldMkLst>
          <pc:docMk/>
          <pc:sldMk cId="0" sldId="1132"/>
        </pc:sldMkLst>
        <pc:spChg chg="mod">
          <ac:chgData name="Youhuan Li" userId="31ef2ba0f36c268c" providerId="LiveId" clId="{393C76EE-1F3C-F249-B4C8-296002053DA5}" dt="2024-04-16T16:21:14.804" v="832"/>
          <ac:spMkLst>
            <pc:docMk/>
            <pc:sldMk cId="0" sldId="1132"/>
            <ac:spMk id="98306" creationId="{00000000-0000-0000-0000-000000000000}"/>
          </ac:spMkLst>
        </pc:spChg>
      </pc:sldChg>
      <pc:sldChg chg="add del">
        <pc:chgData name="Youhuan Li" userId="31ef2ba0f36c268c" providerId="LiveId" clId="{393C76EE-1F3C-F249-B4C8-296002053DA5}" dt="2024-04-16T16:22:12.324" v="835"/>
        <pc:sldMkLst>
          <pc:docMk/>
          <pc:sldMk cId="0" sldId="1133"/>
        </pc:sldMkLst>
      </pc:sldChg>
      <pc:sldChg chg="add del">
        <pc:chgData name="Youhuan Li" userId="31ef2ba0f36c268c" providerId="LiveId" clId="{393C76EE-1F3C-F249-B4C8-296002053DA5}" dt="2024-04-16T16:22:12.324" v="835"/>
        <pc:sldMkLst>
          <pc:docMk/>
          <pc:sldMk cId="0" sldId="1134"/>
        </pc:sldMkLst>
      </pc:sldChg>
      <pc:sldChg chg="add del">
        <pc:chgData name="Youhuan Li" userId="31ef2ba0f36c268c" providerId="LiveId" clId="{393C76EE-1F3C-F249-B4C8-296002053DA5}" dt="2024-04-16T16:22:12.324" v="835"/>
        <pc:sldMkLst>
          <pc:docMk/>
          <pc:sldMk cId="0" sldId="1135"/>
        </pc:sldMkLst>
      </pc:sldChg>
      <pc:sldChg chg="add">
        <pc:chgData name="Youhuan Li" userId="31ef2ba0f36c268c" providerId="LiveId" clId="{393C76EE-1F3C-F249-B4C8-296002053DA5}" dt="2024-04-16T17:21:09.454" v="1060"/>
        <pc:sldMkLst>
          <pc:docMk/>
          <pc:sldMk cId="556994969" sldId="1136"/>
        </pc:sldMkLst>
      </pc:sldChg>
      <pc:sldChg chg="add">
        <pc:chgData name="Youhuan Li" userId="31ef2ba0f36c268c" providerId="LiveId" clId="{393C76EE-1F3C-F249-B4C8-296002053DA5}" dt="2024-04-16T17:21:09.454" v="1060"/>
        <pc:sldMkLst>
          <pc:docMk/>
          <pc:sldMk cId="4172200954" sldId="1137"/>
        </pc:sldMkLst>
      </pc:sldChg>
      <pc:sldChg chg="add">
        <pc:chgData name="Youhuan Li" userId="31ef2ba0f36c268c" providerId="LiveId" clId="{393C76EE-1F3C-F249-B4C8-296002053DA5}" dt="2024-04-16T17:21:09.454" v="1060"/>
        <pc:sldMkLst>
          <pc:docMk/>
          <pc:sldMk cId="93866529" sldId="1138"/>
        </pc:sldMkLst>
      </pc:sldChg>
      <pc:sldChg chg="add">
        <pc:chgData name="Youhuan Li" userId="31ef2ba0f36c268c" providerId="LiveId" clId="{393C76EE-1F3C-F249-B4C8-296002053DA5}" dt="2024-04-16T17:21:09.454" v="1060"/>
        <pc:sldMkLst>
          <pc:docMk/>
          <pc:sldMk cId="2243237164" sldId="1139"/>
        </pc:sldMkLst>
      </pc:sldChg>
      <pc:sldChg chg="add">
        <pc:chgData name="Youhuan Li" userId="31ef2ba0f36c268c" providerId="LiveId" clId="{393C76EE-1F3C-F249-B4C8-296002053DA5}" dt="2024-04-16T17:21:09.454" v="1060"/>
        <pc:sldMkLst>
          <pc:docMk/>
          <pc:sldMk cId="918679336" sldId="1140"/>
        </pc:sldMkLst>
      </pc:sldChg>
      <pc:sldChg chg="add del">
        <pc:chgData name="Youhuan Li" userId="31ef2ba0f36c268c" providerId="LiveId" clId="{393C76EE-1F3C-F249-B4C8-296002053DA5}" dt="2024-04-16T17:31:14.955" v="1088"/>
        <pc:sldMkLst>
          <pc:docMk/>
          <pc:sldMk cId="4124956933" sldId="1141"/>
        </pc:sldMkLst>
      </pc:sldChg>
      <pc:sldChg chg="add del">
        <pc:chgData name="Youhuan Li" userId="31ef2ba0f36c268c" providerId="LiveId" clId="{393C76EE-1F3C-F249-B4C8-296002053DA5}" dt="2024-04-16T17:31:14.955" v="1088"/>
        <pc:sldMkLst>
          <pc:docMk/>
          <pc:sldMk cId="45925868" sldId="1142"/>
        </pc:sldMkLst>
      </pc:sldChg>
      <pc:sldChg chg="add del">
        <pc:chgData name="Youhuan Li" userId="31ef2ba0f36c268c" providerId="LiveId" clId="{393C76EE-1F3C-F249-B4C8-296002053DA5}" dt="2024-04-16T17:31:14.955" v="1088"/>
        <pc:sldMkLst>
          <pc:docMk/>
          <pc:sldMk cId="3940663163" sldId="1143"/>
        </pc:sldMkLst>
      </pc:sldChg>
      <pc:sldChg chg="add del">
        <pc:chgData name="Youhuan Li" userId="31ef2ba0f36c268c" providerId="LiveId" clId="{393C76EE-1F3C-F249-B4C8-296002053DA5}" dt="2024-04-16T17:31:14.955" v="1088"/>
        <pc:sldMkLst>
          <pc:docMk/>
          <pc:sldMk cId="636139946" sldId="1144"/>
        </pc:sldMkLst>
      </pc:sldChg>
    </pc:docChg>
  </pc:docChgLst>
  <pc:docChgLst>
    <pc:chgData name="Youhuan Li" userId="31ef2ba0f36c268c" providerId="LiveId" clId="{18D282CB-99EC-EA48-8A46-C97D8B5A242B}"/>
    <pc:docChg chg="undo custSel addSld delSld modSld sldOrd">
      <pc:chgData name="Youhuan Li" userId="31ef2ba0f36c268c" providerId="LiveId" clId="{18D282CB-99EC-EA48-8A46-C97D8B5A242B}" dt="2024-04-14T15:40:22.392" v="4002" actId="1076"/>
      <pc:docMkLst>
        <pc:docMk/>
      </pc:docMkLst>
      <pc:sldChg chg="modSp mod">
        <pc:chgData name="Youhuan Li" userId="31ef2ba0f36c268c" providerId="LiveId" clId="{18D282CB-99EC-EA48-8A46-C97D8B5A242B}" dt="2024-04-14T14:27:39.971" v="2313" actId="20577"/>
        <pc:sldMkLst>
          <pc:docMk/>
          <pc:sldMk cId="0" sldId="256"/>
        </pc:sldMkLst>
        <pc:spChg chg="mod">
          <ac:chgData name="Youhuan Li" userId="31ef2ba0f36c268c" providerId="LiveId" clId="{18D282CB-99EC-EA48-8A46-C97D8B5A242B}" dt="2024-04-14T14:27:13.778" v="2269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Youhuan Li" userId="31ef2ba0f36c268c" providerId="LiveId" clId="{18D282CB-99EC-EA48-8A46-C97D8B5A242B}" dt="2024-04-14T14:27:39.971" v="2313" actId="20577"/>
          <ac:spMkLst>
            <pc:docMk/>
            <pc:sldMk cId="0" sldId="256"/>
            <ac:spMk id="2053" creationId="{00000000-0000-0000-0000-000000000000}"/>
          </ac:spMkLst>
        </pc:spChg>
      </pc:sldChg>
      <pc:sldChg chg="addSp modSp mod">
        <pc:chgData name="Youhuan Li" userId="31ef2ba0f36c268c" providerId="LiveId" clId="{18D282CB-99EC-EA48-8A46-C97D8B5A242B}" dt="2024-04-14T13:23:29.103" v="6" actId="1076"/>
        <pc:sldMkLst>
          <pc:docMk/>
          <pc:sldMk cId="0" sldId="259"/>
        </pc:sldMkLst>
        <pc:spChg chg="add mod">
          <ac:chgData name="Youhuan Li" userId="31ef2ba0f36c268c" providerId="LiveId" clId="{18D282CB-99EC-EA48-8A46-C97D8B5A242B}" dt="2024-04-14T13:23:29.103" v="6" actId="1076"/>
          <ac:spMkLst>
            <pc:docMk/>
            <pc:sldMk cId="0" sldId="259"/>
            <ac:spMk id="3" creationId="{9CFBAA20-35A6-4C97-2A13-2F34A84F5791}"/>
          </ac:spMkLst>
        </pc:spChg>
        <pc:spChg chg="mod">
          <ac:chgData name="Youhuan Li" userId="31ef2ba0f36c268c" providerId="LiveId" clId="{18D282CB-99EC-EA48-8A46-C97D8B5A242B}" dt="2024-04-14T13:23:25.862" v="5" actId="15"/>
          <ac:spMkLst>
            <pc:docMk/>
            <pc:sldMk cId="0" sldId="259"/>
            <ac:spMk id="8195" creationId="{00000000-0000-0000-0000-000000000000}"/>
          </ac:spMkLst>
        </pc:spChg>
      </pc:sldChg>
      <pc:sldChg chg="modSp add mod">
        <pc:chgData name="Youhuan Li" userId="31ef2ba0f36c268c" providerId="LiveId" clId="{18D282CB-99EC-EA48-8A46-C97D8B5A242B}" dt="2024-04-14T13:32:19.666" v="356" actId="1076"/>
        <pc:sldMkLst>
          <pc:docMk/>
          <pc:sldMk cId="0" sldId="262"/>
        </pc:sldMkLst>
        <pc:spChg chg="mod">
          <ac:chgData name="Youhuan Li" userId="31ef2ba0f36c268c" providerId="LiveId" clId="{18D282CB-99EC-EA48-8A46-C97D8B5A242B}" dt="2024-04-14T13:31:57.040" v="340" actId="404"/>
          <ac:spMkLst>
            <pc:docMk/>
            <pc:sldMk cId="0" sldId="262"/>
            <ac:spMk id="11266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0:54.486" v="319" actId="13926"/>
          <ac:spMkLst>
            <pc:docMk/>
            <pc:sldMk cId="0" sldId="262"/>
            <ac:spMk id="11267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2:19.666" v="356" actId="1076"/>
          <ac:spMkLst>
            <pc:docMk/>
            <pc:sldMk cId="0" sldId="262"/>
            <ac:spMk id="11268" creationId="{00000000-0000-0000-0000-000000000000}"/>
          </ac:spMkLst>
        </pc:spChg>
      </pc:sldChg>
      <pc:sldChg chg="add">
        <pc:chgData name="Youhuan Li" userId="31ef2ba0f36c268c" providerId="LiveId" clId="{18D282CB-99EC-EA48-8A46-C97D8B5A242B}" dt="2024-04-14T13:30:34.112" v="285"/>
        <pc:sldMkLst>
          <pc:docMk/>
          <pc:sldMk cId="0" sldId="264"/>
        </pc:sldMkLst>
      </pc:sldChg>
      <pc:sldChg chg="add">
        <pc:chgData name="Youhuan Li" userId="31ef2ba0f36c268c" providerId="LiveId" clId="{18D282CB-99EC-EA48-8A46-C97D8B5A242B}" dt="2024-04-14T13:30:34.112" v="285"/>
        <pc:sldMkLst>
          <pc:docMk/>
          <pc:sldMk cId="0" sldId="265"/>
        </pc:sldMkLst>
      </pc:sldChg>
      <pc:sldChg chg="addSp delSp modSp add mod">
        <pc:chgData name="Youhuan Li" userId="31ef2ba0f36c268c" providerId="LiveId" clId="{18D282CB-99EC-EA48-8A46-C97D8B5A242B}" dt="2024-04-14T13:39:38.332" v="703" actId="1076"/>
        <pc:sldMkLst>
          <pc:docMk/>
          <pc:sldMk cId="0" sldId="266"/>
        </pc:sldMkLst>
        <pc:spChg chg="add mod">
          <ac:chgData name="Youhuan Li" userId="31ef2ba0f36c268c" providerId="LiveId" clId="{18D282CB-99EC-EA48-8A46-C97D8B5A242B}" dt="2024-04-14T13:36:43.990" v="483" actId="1076"/>
          <ac:spMkLst>
            <pc:docMk/>
            <pc:sldMk cId="0" sldId="266"/>
            <ac:spMk id="2" creationId="{BDA139A5-38A5-D24E-2004-B785634BEF41}"/>
          </ac:spMkLst>
        </pc:spChg>
        <pc:spChg chg="mod">
          <ac:chgData name="Youhuan Li" userId="31ef2ba0f36c268c" providerId="LiveId" clId="{18D282CB-99EC-EA48-8A46-C97D8B5A242B}" dt="2024-04-14T13:35:56.850" v="426" actId="20577"/>
          <ac:spMkLst>
            <pc:docMk/>
            <pc:sldMk cId="0" sldId="266"/>
            <ac:spMk id="15362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7:31.832" v="496" actId="207"/>
          <ac:spMkLst>
            <pc:docMk/>
            <pc:sldMk cId="0" sldId="266"/>
            <ac:spMk id="15365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7:22.056" v="495" actId="207"/>
          <ac:spMkLst>
            <pc:docMk/>
            <pc:sldMk cId="0" sldId="266"/>
            <ac:spMk id="15366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9:15.013" v="702" actId="13926"/>
          <ac:spMkLst>
            <pc:docMk/>
            <pc:sldMk cId="0" sldId="266"/>
            <ac:spMk id="15371" creationId="{00000000-0000-0000-0000-000000000000}"/>
          </ac:spMkLst>
        </pc:spChg>
        <pc:spChg chg="del mod">
          <ac:chgData name="Youhuan Li" userId="31ef2ba0f36c268c" providerId="LiveId" clId="{18D282CB-99EC-EA48-8A46-C97D8B5A242B}" dt="2024-04-14T13:37:38.632" v="499" actId="478"/>
          <ac:spMkLst>
            <pc:docMk/>
            <pc:sldMk cId="0" sldId="266"/>
            <ac:spMk id="15372" creationId="{00000000-0000-0000-0000-000000000000}"/>
          </ac:spMkLst>
        </pc:spChg>
        <pc:graphicFrameChg chg="mod">
          <ac:chgData name="Youhuan Li" userId="31ef2ba0f36c268c" providerId="LiveId" clId="{18D282CB-99EC-EA48-8A46-C97D8B5A242B}" dt="2024-04-14T13:39:38.332" v="703" actId="1076"/>
          <ac:graphicFrameMkLst>
            <pc:docMk/>
            <pc:sldMk cId="0" sldId="266"/>
            <ac:graphicFrameMk id="2050" creationId="{00000000-0000-0000-0000-000000000000}"/>
          </ac:graphicFrameMkLst>
        </pc:graphicFrameChg>
      </pc:sldChg>
      <pc:sldChg chg="add del">
        <pc:chgData name="Youhuan Li" userId="31ef2ba0f36c268c" providerId="LiveId" clId="{18D282CB-99EC-EA48-8A46-C97D8B5A242B}" dt="2024-04-14T14:02:27.541" v="1134"/>
        <pc:sldMkLst>
          <pc:docMk/>
          <pc:sldMk cId="0" sldId="269"/>
        </pc:sldMkLst>
      </pc:sldChg>
      <pc:sldChg chg="modSp mod">
        <pc:chgData name="Youhuan Li" userId="31ef2ba0f36c268c" providerId="LiveId" clId="{18D282CB-99EC-EA48-8A46-C97D8B5A242B}" dt="2024-04-14T13:40:31.717" v="711" actId="20577"/>
        <pc:sldMkLst>
          <pc:docMk/>
          <pc:sldMk cId="0" sldId="272"/>
        </pc:sldMkLst>
        <pc:spChg chg="mod">
          <ac:chgData name="Youhuan Li" userId="31ef2ba0f36c268c" providerId="LiveId" clId="{18D282CB-99EC-EA48-8A46-C97D8B5A242B}" dt="2024-04-14T13:40:31.717" v="711" actId="20577"/>
          <ac:spMkLst>
            <pc:docMk/>
            <pc:sldMk cId="0" sldId="272"/>
            <ac:spMk id="24578" creationId="{00000000-0000-0000-0000-000000000000}"/>
          </ac:spMkLst>
        </pc:spChg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276"/>
        </pc:sldMkLst>
      </pc:sldChg>
      <pc:sldChg chg="addSp delSp modSp add mod">
        <pc:chgData name="Youhuan Li" userId="31ef2ba0f36c268c" providerId="LiveId" clId="{18D282CB-99EC-EA48-8A46-C97D8B5A242B}" dt="2024-04-14T15:33:18.525" v="3654" actId="20577"/>
        <pc:sldMkLst>
          <pc:docMk/>
          <pc:sldMk cId="0" sldId="279"/>
        </pc:sldMkLst>
        <pc:spChg chg="add mod">
          <ac:chgData name="Youhuan Li" userId="31ef2ba0f36c268c" providerId="LiveId" clId="{18D282CB-99EC-EA48-8A46-C97D8B5A242B}" dt="2024-04-14T15:30:04.762" v="3313" actId="1076"/>
          <ac:spMkLst>
            <pc:docMk/>
            <pc:sldMk cId="0" sldId="279"/>
            <ac:spMk id="3" creationId="{01DDD3E9-D810-72EF-97BE-E83CE2C6968C}"/>
          </ac:spMkLst>
        </pc:spChg>
        <pc:spChg chg="add mod">
          <ac:chgData name="Youhuan Li" userId="31ef2ba0f36c268c" providerId="LiveId" clId="{18D282CB-99EC-EA48-8A46-C97D8B5A242B}" dt="2024-04-14T15:30:04.762" v="3313" actId="1076"/>
          <ac:spMkLst>
            <pc:docMk/>
            <pc:sldMk cId="0" sldId="279"/>
            <ac:spMk id="5" creationId="{771A09B5-9E22-B377-E8FF-642DF5415227}"/>
          </ac:spMkLst>
        </pc:spChg>
        <pc:spChg chg="add mod">
          <ac:chgData name="Youhuan Li" userId="31ef2ba0f36c268c" providerId="LiveId" clId="{18D282CB-99EC-EA48-8A46-C97D8B5A242B}" dt="2024-04-14T15:29:36.265" v="3307" actId="14100"/>
          <ac:spMkLst>
            <pc:docMk/>
            <pc:sldMk cId="0" sldId="279"/>
            <ac:spMk id="6" creationId="{3060A7B7-D862-53FE-695A-05888C5B955A}"/>
          </ac:spMkLst>
        </pc:spChg>
        <pc:spChg chg="add mod">
          <ac:chgData name="Youhuan Li" userId="31ef2ba0f36c268c" providerId="LiveId" clId="{18D282CB-99EC-EA48-8A46-C97D8B5A242B}" dt="2024-04-14T15:33:18.525" v="3654" actId="20577"/>
          <ac:spMkLst>
            <pc:docMk/>
            <pc:sldMk cId="0" sldId="279"/>
            <ac:spMk id="8" creationId="{72D32B73-CD69-CAC5-F7C0-624762E55482}"/>
          </ac:spMkLst>
        </pc:spChg>
        <pc:spChg chg="mod">
          <ac:chgData name="Youhuan Li" userId="31ef2ba0f36c268c" providerId="LiveId" clId="{18D282CB-99EC-EA48-8A46-C97D8B5A242B}" dt="2024-04-14T15:29:51.908" v="3311" actId="404"/>
          <ac:spMkLst>
            <pc:docMk/>
            <pc:sldMk cId="0" sldId="279"/>
            <ac:spMk id="28675" creationId="{00000000-0000-0000-0000-000000000000}"/>
          </ac:spMkLst>
        </pc:spChg>
        <pc:grpChg chg="mod">
          <ac:chgData name="Youhuan Li" userId="31ef2ba0f36c268c" providerId="LiveId" clId="{18D282CB-99EC-EA48-8A46-C97D8B5A242B}" dt="2024-04-14T15:29:57.735" v="3312" actId="1076"/>
          <ac:grpSpMkLst>
            <pc:docMk/>
            <pc:sldMk cId="0" sldId="279"/>
            <ac:grpSpMk id="86057" creationId="{00000000-0000-0000-0000-000000000000}"/>
          </ac:grpSpMkLst>
        </pc:grpChg>
        <pc:graphicFrameChg chg="del">
          <ac:chgData name="Youhuan Li" userId="31ef2ba0f36c268c" providerId="LiveId" clId="{18D282CB-99EC-EA48-8A46-C97D8B5A242B}" dt="2024-04-14T15:18:34.237" v="2930" actId="478"/>
          <ac:graphicFrameMkLst>
            <pc:docMk/>
            <pc:sldMk cId="0" sldId="279"/>
            <ac:graphicFrameMk id="28817" creationId="{00000000-0000-0000-0000-000000000000}"/>
          </ac:graphicFrameMkLst>
        </pc:graphicFrameChg>
        <pc:graphicFrameChg chg="del">
          <ac:chgData name="Youhuan Li" userId="31ef2ba0f36c268c" providerId="LiveId" clId="{18D282CB-99EC-EA48-8A46-C97D8B5A242B}" dt="2024-04-14T15:18:36.009" v="2931" actId="478"/>
          <ac:graphicFrameMkLst>
            <pc:docMk/>
            <pc:sldMk cId="0" sldId="279"/>
            <ac:graphicFrameMk id="28818" creationId="{00000000-0000-0000-0000-000000000000}"/>
          </ac:graphicFrameMkLst>
        </pc:graphicFrameChg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283"/>
        </pc:sldMkLst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284"/>
        </pc:sldMkLst>
      </pc:sldChg>
      <pc:sldChg chg="modSp add del mod">
        <pc:chgData name="Youhuan Li" userId="31ef2ba0f36c268c" providerId="LiveId" clId="{18D282CB-99EC-EA48-8A46-C97D8B5A242B}" dt="2024-04-14T15:39:49.364" v="3994" actId="404"/>
        <pc:sldMkLst>
          <pc:docMk/>
          <pc:sldMk cId="0" sldId="293"/>
        </pc:sldMkLst>
        <pc:spChg chg="mod">
          <ac:chgData name="Youhuan Li" userId="31ef2ba0f36c268c" providerId="LiveId" clId="{18D282CB-99EC-EA48-8A46-C97D8B5A242B}" dt="2024-04-14T15:39:49.364" v="3994" actId="404"/>
          <ac:spMkLst>
            <pc:docMk/>
            <pc:sldMk cId="0" sldId="293"/>
            <ac:spMk id="101386" creationId="{00000000-0000-0000-0000-000000000000}"/>
          </ac:spMkLst>
        </pc:spChg>
        <pc:spChg chg="mod">
          <ac:chgData name="Youhuan Li" userId="31ef2ba0f36c268c" providerId="LiveId" clId="{18D282CB-99EC-EA48-8A46-C97D8B5A242B}" dt="2024-04-14T15:39:42.087" v="3981" actId="404"/>
          <ac:spMkLst>
            <pc:docMk/>
            <pc:sldMk cId="0" sldId="293"/>
            <ac:spMk id="101387" creationId="{00000000-0000-0000-0000-000000000000}"/>
          </ac:spMkLst>
        </pc:spChg>
        <pc:spChg chg="mod">
          <ac:chgData name="Youhuan Li" userId="31ef2ba0f36c268c" providerId="LiveId" clId="{18D282CB-99EC-EA48-8A46-C97D8B5A242B}" dt="2024-04-14T15:39:33.364" v="3969" actId="404"/>
          <ac:spMkLst>
            <pc:docMk/>
            <pc:sldMk cId="0" sldId="293"/>
            <ac:spMk id="101388" creationId="{00000000-0000-0000-0000-000000000000}"/>
          </ac:spMkLst>
        </pc:spChg>
      </pc:sldChg>
      <pc:sldChg chg="modSp add mod">
        <pc:chgData name="Youhuan Li" userId="31ef2ba0f36c268c" providerId="LiveId" clId="{18D282CB-99EC-EA48-8A46-C97D8B5A242B}" dt="2024-04-14T13:33:28.669" v="363" actId="14100"/>
        <pc:sldMkLst>
          <pc:docMk/>
          <pc:sldMk cId="0" sldId="351"/>
        </pc:sldMkLst>
        <pc:spChg chg="mod">
          <ac:chgData name="Youhuan Li" userId="31ef2ba0f36c268c" providerId="LiveId" clId="{18D282CB-99EC-EA48-8A46-C97D8B5A242B}" dt="2024-04-14T13:33:28.669" v="363" actId="14100"/>
          <ac:spMkLst>
            <pc:docMk/>
            <pc:sldMk cId="0" sldId="351"/>
            <ac:spMk id="102404" creationId="{00000000-0000-0000-0000-000000000000}"/>
          </ac:spMkLst>
        </pc:spChg>
      </pc:sldChg>
      <pc:sldChg chg="addSp delSp modSp add mod">
        <pc:chgData name="Youhuan Li" userId="31ef2ba0f36c268c" providerId="LiveId" clId="{18D282CB-99EC-EA48-8A46-C97D8B5A242B}" dt="2024-04-14T13:34:34.394" v="414" actId="478"/>
        <pc:sldMkLst>
          <pc:docMk/>
          <pc:sldMk cId="0" sldId="352"/>
        </pc:sldMkLst>
        <pc:spChg chg="add mod">
          <ac:chgData name="Youhuan Li" userId="31ef2ba0f36c268c" providerId="LiveId" clId="{18D282CB-99EC-EA48-8A46-C97D8B5A242B}" dt="2024-04-14T13:34:10.257" v="410" actId="13822"/>
          <ac:spMkLst>
            <pc:docMk/>
            <pc:sldMk cId="0" sldId="352"/>
            <ac:spMk id="3" creationId="{34FC460C-E599-9D48-6291-6A0D85785854}"/>
          </ac:spMkLst>
        </pc:spChg>
        <pc:spChg chg="mod">
          <ac:chgData name="Youhuan Li" userId="31ef2ba0f36c268c" providerId="LiveId" clId="{18D282CB-99EC-EA48-8A46-C97D8B5A242B}" dt="2024-04-14T13:33:46.024" v="365"/>
          <ac:spMkLst>
            <pc:docMk/>
            <pc:sldMk cId="0" sldId="352"/>
            <ac:spMk id="1042" creationId="{00000000-0000-0000-0000-000000000000}"/>
          </ac:spMkLst>
        </pc:spChg>
        <pc:spChg chg="del mod">
          <ac:chgData name="Youhuan Li" userId="31ef2ba0f36c268c" providerId="LiveId" clId="{18D282CB-99EC-EA48-8A46-C97D8B5A242B}" dt="2024-04-14T13:34:34.394" v="414" actId="478"/>
          <ac:spMkLst>
            <pc:docMk/>
            <pc:sldMk cId="0" sldId="352"/>
            <ac:spMk id="103445" creationId="{00000000-0000-0000-0000-000000000000}"/>
          </ac:spMkLst>
        </pc:spChg>
        <pc:graphicFrameChg chg="mod">
          <ac:chgData name="Youhuan Li" userId="31ef2ba0f36c268c" providerId="LiveId" clId="{18D282CB-99EC-EA48-8A46-C97D8B5A242B}" dt="2024-04-14T13:34:19.163" v="411" actId="1076"/>
          <ac:graphicFrameMkLst>
            <pc:docMk/>
            <pc:sldMk cId="0" sldId="352"/>
            <ac:graphicFrameMk id="1028" creationId="{00000000-0000-0000-0000-000000000000}"/>
          </ac:graphicFrameMkLst>
        </pc:graphicFrameChg>
        <pc:graphicFrameChg chg="mod">
          <ac:chgData name="Youhuan Li" userId="31ef2ba0f36c268c" providerId="LiveId" clId="{18D282CB-99EC-EA48-8A46-C97D8B5A242B}" dt="2024-04-14T13:34:22.857" v="412" actId="1076"/>
          <ac:graphicFrameMkLst>
            <pc:docMk/>
            <pc:sldMk cId="0" sldId="352"/>
            <ac:graphicFrameMk id="1029" creationId="{00000000-0000-0000-0000-000000000000}"/>
          </ac:graphicFrameMkLst>
        </pc:graphicFrameChg>
      </pc:sldChg>
      <pc:sldChg chg="delSp modSp add mod">
        <pc:chgData name="Youhuan Li" userId="31ef2ba0f36c268c" providerId="LiveId" clId="{18D282CB-99EC-EA48-8A46-C97D8B5A242B}" dt="2024-04-14T13:35:15.869" v="420" actId="1076"/>
        <pc:sldMkLst>
          <pc:docMk/>
          <pc:sldMk cId="0" sldId="353"/>
        </pc:sldMkLst>
        <pc:spChg chg="del mod">
          <ac:chgData name="Youhuan Li" userId="31ef2ba0f36c268c" providerId="LiveId" clId="{18D282CB-99EC-EA48-8A46-C97D8B5A242B}" dt="2024-04-14T13:34:50.452" v="417" actId="478"/>
          <ac:spMkLst>
            <pc:docMk/>
            <pc:sldMk cId="0" sldId="353"/>
            <ac:spMk id="67591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5:13.439" v="419" actId="1076"/>
          <ac:spMkLst>
            <pc:docMk/>
            <pc:sldMk cId="0" sldId="353"/>
            <ac:spMk id="67596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5:15.869" v="420" actId="1076"/>
          <ac:spMkLst>
            <pc:docMk/>
            <pc:sldMk cId="0" sldId="353"/>
            <ac:spMk id="67597" creationId="{00000000-0000-0000-0000-000000000000}"/>
          </ac:spMkLst>
        </pc:spChg>
        <pc:spChg chg="mod">
          <ac:chgData name="Youhuan Li" userId="31ef2ba0f36c268c" providerId="LiveId" clId="{18D282CB-99EC-EA48-8A46-C97D8B5A242B}" dt="2024-04-14T13:35:04.245" v="418" actId="13926"/>
          <ac:spMkLst>
            <pc:docMk/>
            <pc:sldMk cId="0" sldId="353"/>
            <ac:spMk id="104453" creationId="{00000000-0000-0000-0000-000000000000}"/>
          </ac:spMkLst>
        </pc:spChg>
        <pc:spChg chg="del">
          <ac:chgData name="Youhuan Li" userId="31ef2ba0f36c268c" providerId="LiveId" clId="{18D282CB-99EC-EA48-8A46-C97D8B5A242B}" dt="2024-04-14T13:34:40.473" v="415" actId="478"/>
          <ac:spMkLst>
            <pc:docMk/>
            <pc:sldMk cId="0" sldId="353"/>
            <ac:spMk id="104456" creationId="{00000000-0000-0000-0000-000000000000}"/>
          </ac:spMkLst>
        </pc:spChg>
      </pc:sldChg>
      <pc:sldChg chg="addSp delSp modSp add del mod">
        <pc:chgData name="Youhuan Li" userId="31ef2ba0f36c268c" providerId="LiveId" clId="{18D282CB-99EC-EA48-8A46-C97D8B5A242B}" dt="2024-04-14T13:59:50.334" v="1129" actId="13926"/>
        <pc:sldMkLst>
          <pc:docMk/>
          <pc:sldMk cId="0" sldId="354"/>
        </pc:sldMkLst>
        <pc:spChg chg="add del mod">
          <ac:chgData name="Youhuan Li" userId="31ef2ba0f36c268c" providerId="LiveId" clId="{18D282CB-99EC-EA48-8A46-C97D8B5A242B}" dt="2024-04-14T13:56:35.435" v="952" actId="21"/>
          <ac:spMkLst>
            <pc:docMk/>
            <pc:sldMk cId="0" sldId="354"/>
            <ac:spMk id="3" creationId="{6C01E02A-ED96-C321-50FD-730200D93E6F}"/>
          </ac:spMkLst>
        </pc:spChg>
        <pc:spChg chg="add mod">
          <ac:chgData name="Youhuan Li" userId="31ef2ba0f36c268c" providerId="LiveId" clId="{18D282CB-99EC-EA48-8A46-C97D8B5A242B}" dt="2024-04-14T13:57:04.469" v="1011" actId="207"/>
          <ac:spMkLst>
            <pc:docMk/>
            <pc:sldMk cId="0" sldId="354"/>
            <ac:spMk id="4" creationId="{FAACD68E-4FF1-5F9D-A27C-FBB3B3A063E4}"/>
          </ac:spMkLst>
        </pc:spChg>
        <pc:spChg chg="add mod">
          <ac:chgData name="Youhuan Li" userId="31ef2ba0f36c268c" providerId="LiveId" clId="{18D282CB-99EC-EA48-8A46-C97D8B5A242B}" dt="2024-04-14T13:59:50.334" v="1129" actId="13926"/>
          <ac:spMkLst>
            <pc:docMk/>
            <pc:sldMk cId="0" sldId="354"/>
            <ac:spMk id="6" creationId="{C9A3368A-B373-C4F0-6332-8256665B0AAA}"/>
          </ac:spMkLst>
        </pc:spChg>
      </pc:sldChg>
      <pc:sldChg chg="modSp add mod">
        <pc:chgData name="Youhuan Li" userId="31ef2ba0f36c268c" providerId="LiveId" clId="{18D282CB-99EC-EA48-8A46-C97D8B5A242B}" dt="2024-04-14T14:49:55.889" v="2549" actId="1076"/>
        <pc:sldMkLst>
          <pc:docMk/>
          <pc:sldMk cId="0" sldId="355"/>
        </pc:sldMkLst>
        <pc:spChg chg="mod">
          <ac:chgData name="Youhuan Li" userId="31ef2ba0f36c268c" providerId="LiveId" clId="{18D282CB-99EC-EA48-8A46-C97D8B5A242B}" dt="2024-04-14T14:49:49.634" v="2548" actId="20577"/>
          <ac:spMkLst>
            <pc:docMk/>
            <pc:sldMk cId="0" sldId="355"/>
            <ac:spMk id="106499" creationId="{00000000-0000-0000-0000-000000000000}"/>
          </ac:spMkLst>
        </pc:spChg>
        <pc:grpChg chg="mod">
          <ac:chgData name="Youhuan Li" userId="31ef2ba0f36c268c" providerId="LiveId" clId="{18D282CB-99EC-EA48-8A46-C97D8B5A242B}" dt="2024-04-14T14:49:55.889" v="2549" actId="1076"/>
          <ac:grpSpMkLst>
            <pc:docMk/>
            <pc:sldMk cId="0" sldId="355"/>
            <ac:grpSpMk id="79877" creationId="{00000000-0000-0000-0000-000000000000}"/>
          </ac:grpSpMkLst>
        </pc:grpChg>
      </pc:sldChg>
      <pc:sldChg chg="addSp modSp mod">
        <pc:chgData name="Youhuan Li" userId="31ef2ba0f36c268c" providerId="LiveId" clId="{18D282CB-99EC-EA48-8A46-C97D8B5A242B}" dt="2024-04-14T14:55:22.548" v="2568" actId="1076"/>
        <pc:sldMkLst>
          <pc:docMk/>
          <pc:sldMk cId="0" sldId="358"/>
        </pc:sldMkLst>
        <pc:spChg chg="add mod">
          <ac:chgData name="Youhuan Li" userId="31ef2ba0f36c268c" providerId="LiveId" clId="{18D282CB-99EC-EA48-8A46-C97D8B5A242B}" dt="2024-04-14T14:54:56.600" v="2562" actId="14100"/>
          <ac:spMkLst>
            <pc:docMk/>
            <pc:sldMk cId="0" sldId="358"/>
            <ac:spMk id="3" creationId="{D0E804A8-248F-52A4-5F98-054719ABC45C}"/>
          </ac:spMkLst>
        </pc:spChg>
        <pc:spChg chg="add mod">
          <ac:chgData name="Youhuan Li" userId="31ef2ba0f36c268c" providerId="LiveId" clId="{18D282CB-99EC-EA48-8A46-C97D8B5A242B}" dt="2024-04-14T14:55:11.777" v="2566" actId="1076"/>
          <ac:spMkLst>
            <pc:docMk/>
            <pc:sldMk cId="0" sldId="358"/>
            <ac:spMk id="5" creationId="{1864B317-E5FB-B325-9DA9-03E00A0843C9}"/>
          </ac:spMkLst>
        </pc:spChg>
        <pc:spChg chg="add mod">
          <ac:chgData name="Youhuan Li" userId="31ef2ba0f36c268c" providerId="LiveId" clId="{18D282CB-99EC-EA48-8A46-C97D8B5A242B}" dt="2024-04-14T14:55:22.548" v="2568" actId="1076"/>
          <ac:spMkLst>
            <pc:docMk/>
            <pc:sldMk cId="0" sldId="358"/>
            <ac:spMk id="7" creationId="{851846B3-8775-9FB7-4052-995E81F41E27}"/>
          </ac:spMkLst>
        </pc:spChg>
      </pc:sldChg>
      <pc:sldChg chg="modSp add del mod">
        <pc:chgData name="Youhuan Li" userId="31ef2ba0f36c268c" providerId="LiveId" clId="{18D282CB-99EC-EA48-8A46-C97D8B5A242B}" dt="2024-04-14T14:05:47.286" v="1198" actId="404"/>
        <pc:sldMkLst>
          <pc:docMk/>
          <pc:sldMk cId="0" sldId="407"/>
        </pc:sldMkLst>
        <pc:spChg chg="mod">
          <ac:chgData name="Youhuan Li" userId="31ef2ba0f36c268c" providerId="LiveId" clId="{18D282CB-99EC-EA48-8A46-C97D8B5A242B}" dt="2024-04-14T14:05:47.286" v="1198" actId="404"/>
          <ac:spMkLst>
            <pc:docMk/>
            <pc:sldMk cId="0" sldId="407"/>
            <ac:spMk id="168962" creationId="{00000000-0000-0000-0000-000000000000}"/>
          </ac:spMkLst>
        </pc:spChg>
      </pc:sldChg>
      <pc:sldChg chg="modSp add del mod">
        <pc:chgData name="Youhuan Li" userId="31ef2ba0f36c268c" providerId="LiveId" clId="{18D282CB-99EC-EA48-8A46-C97D8B5A242B}" dt="2024-04-14T14:24:59.674" v="2262" actId="20577"/>
        <pc:sldMkLst>
          <pc:docMk/>
          <pc:sldMk cId="0" sldId="408"/>
        </pc:sldMkLst>
        <pc:spChg chg="mod">
          <ac:chgData name="Youhuan Li" userId="31ef2ba0f36c268c" providerId="LiveId" clId="{18D282CB-99EC-EA48-8A46-C97D8B5A242B}" dt="2024-04-14T14:24:59.674" v="2262" actId="20577"/>
          <ac:spMkLst>
            <pc:docMk/>
            <pc:sldMk cId="0" sldId="408"/>
            <ac:spMk id="169986" creationId="{00000000-0000-0000-0000-000000000000}"/>
          </ac:spMkLst>
        </pc:spChg>
      </pc:sldChg>
      <pc:sldChg chg="modSp add mod">
        <pc:chgData name="Youhuan Li" userId="31ef2ba0f36c268c" providerId="LiveId" clId="{18D282CB-99EC-EA48-8A46-C97D8B5A242B}" dt="2024-04-14T14:48:11.826" v="2500" actId="20577"/>
        <pc:sldMkLst>
          <pc:docMk/>
          <pc:sldMk cId="0" sldId="409"/>
        </pc:sldMkLst>
        <pc:spChg chg="mod">
          <ac:chgData name="Youhuan Li" userId="31ef2ba0f36c268c" providerId="LiveId" clId="{18D282CB-99EC-EA48-8A46-C97D8B5A242B}" dt="2024-04-14T14:48:11.826" v="2500" actId="20577"/>
          <ac:spMkLst>
            <pc:docMk/>
            <pc:sldMk cId="0" sldId="409"/>
            <ac:spMk id="177154" creationId="{00000000-0000-0000-0000-000000000000}"/>
          </ac:spMkLst>
        </pc:spChg>
      </pc:sldChg>
      <pc:sldChg chg="addSp delSp modSp add del mod">
        <pc:chgData name="Youhuan Li" userId="31ef2ba0f36c268c" providerId="LiveId" clId="{18D282CB-99EC-EA48-8A46-C97D8B5A242B}" dt="2024-04-14T15:19:04.655" v="2934" actId="1076"/>
        <pc:sldMkLst>
          <pc:docMk/>
          <pc:sldMk cId="0" sldId="410"/>
        </pc:sldMkLst>
        <pc:spChg chg="add del mod">
          <ac:chgData name="Youhuan Li" userId="31ef2ba0f36c268c" providerId="LiveId" clId="{18D282CB-99EC-EA48-8A46-C97D8B5A242B}" dt="2024-04-14T14:59:46.342" v="2646" actId="478"/>
          <ac:spMkLst>
            <pc:docMk/>
            <pc:sldMk cId="0" sldId="410"/>
            <ac:spMk id="3" creationId="{8126F867-4AEE-0372-A2FD-769529A90580}"/>
          </ac:spMkLst>
        </pc:spChg>
        <pc:spChg chg="add mod">
          <ac:chgData name="Youhuan Li" userId="31ef2ba0f36c268c" providerId="LiveId" clId="{18D282CB-99EC-EA48-8A46-C97D8B5A242B}" dt="2024-04-14T15:10:29.674" v="2851" actId="20577"/>
          <ac:spMkLst>
            <pc:docMk/>
            <pc:sldMk cId="0" sldId="410"/>
            <ac:spMk id="6" creationId="{E15CEB33-CC07-E56B-F36C-CDF7DE4C6170}"/>
          </ac:spMkLst>
        </pc:spChg>
        <pc:spChg chg="add mod">
          <ac:chgData name="Youhuan Li" userId="31ef2ba0f36c268c" providerId="LiveId" clId="{18D282CB-99EC-EA48-8A46-C97D8B5A242B}" dt="2024-04-14T15:19:04.655" v="2934" actId="1076"/>
          <ac:spMkLst>
            <pc:docMk/>
            <pc:sldMk cId="0" sldId="410"/>
            <ac:spMk id="8" creationId="{C3BAA981-6658-9B69-9FA8-CA0A6EA075B9}"/>
          </ac:spMkLst>
        </pc:spChg>
        <pc:spChg chg="mod">
          <ac:chgData name="Youhuan Li" userId="31ef2ba0f36c268c" providerId="LiveId" clId="{18D282CB-99EC-EA48-8A46-C97D8B5A242B}" dt="2024-04-14T14:59:40.798" v="2644" actId="20577"/>
          <ac:spMkLst>
            <pc:docMk/>
            <pc:sldMk cId="0" sldId="410"/>
            <ac:spMk id="179202" creationId="{00000000-0000-0000-0000-000000000000}"/>
          </ac:spMkLst>
        </pc:spChg>
        <pc:graphicFrameChg chg="add mod">
          <ac:chgData name="Youhuan Li" userId="31ef2ba0f36c268c" providerId="LiveId" clId="{18D282CB-99EC-EA48-8A46-C97D8B5A242B}" dt="2024-04-14T15:08:11.699" v="2648"/>
          <ac:graphicFrameMkLst>
            <pc:docMk/>
            <pc:sldMk cId="0" sldId="410"/>
            <ac:graphicFrameMk id="4" creationId="{D705182F-01CC-653B-1572-1B99341CF687}"/>
          </ac:graphicFrameMkLst>
        </pc:graphicFrameChg>
        <pc:graphicFrameChg chg="del">
          <ac:chgData name="Youhuan Li" userId="31ef2ba0f36c268c" providerId="LiveId" clId="{18D282CB-99EC-EA48-8A46-C97D8B5A242B}" dt="2024-04-14T14:59:43.608" v="2645" actId="478"/>
          <ac:graphicFrameMkLst>
            <pc:docMk/>
            <pc:sldMk cId="0" sldId="410"/>
            <ac:graphicFrameMk id="179231" creationId="{00000000-0000-0000-0000-000000000000}"/>
          </ac:graphicFrameMkLst>
        </pc:graphicFrameChg>
      </pc:sldChg>
      <pc:sldChg chg="add">
        <pc:chgData name="Youhuan Li" userId="31ef2ba0f36c268c" providerId="LiveId" clId="{18D282CB-99EC-EA48-8A46-C97D8B5A242B}" dt="2024-04-14T14:42:38.644" v="2378"/>
        <pc:sldMkLst>
          <pc:docMk/>
          <pc:sldMk cId="0" sldId="437"/>
        </pc:sldMkLst>
      </pc:sldChg>
      <pc:sldChg chg="modSp add del mod">
        <pc:chgData name="Youhuan Li" userId="31ef2ba0f36c268c" providerId="LiveId" clId="{18D282CB-99EC-EA48-8A46-C97D8B5A242B}" dt="2024-04-14T13:41:43.324" v="712" actId="20577"/>
        <pc:sldMkLst>
          <pc:docMk/>
          <pc:sldMk cId="0" sldId="462"/>
        </pc:sldMkLst>
        <pc:spChg chg="mod">
          <ac:chgData name="Youhuan Li" userId="31ef2ba0f36c268c" providerId="LiveId" clId="{18D282CB-99EC-EA48-8A46-C97D8B5A242B}" dt="2024-04-14T13:41:43.324" v="712" actId="20577"/>
          <ac:spMkLst>
            <pc:docMk/>
            <pc:sldMk cId="0" sldId="462"/>
            <ac:spMk id="32771" creationId="{00000000-0000-0000-0000-000000000000}"/>
          </ac:spMkLst>
        </pc:spChg>
      </pc:sldChg>
      <pc:sldChg chg="add del">
        <pc:chgData name="Youhuan Li" userId="31ef2ba0f36c268c" providerId="LiveId" clId="{18D282CB-99EC-EA48-8A46-C97D8B5A242B}" dt="2024-04-14T14:04:18.099" v="1137"/>
        <pc:sldMkLst>
          <pc:docMk/>
          <pc:sldMk cId="0" sldId="463"/>
        </pc:sldMkLst>
      </pc:sldChg>
      <pc:sldChg chg="addSp delSp modSp add mod">
        <pc:chgData name="Youhuan Li" userId="31ef2ba0f36c268c" providerId="LiveId" clId="{18D282CB-99EC-EA48-8A46-C97D8B5A242B}" dt="2024-04-14T15:15:39.704" v="2873" actId="1076"/>
        <pc:sldMkLst>
          <pc:docMk/>
          <pc:sldMk cId="0" sldId="471"/>
        </pc:sldMkLst>
        <pc:spChg chg="add del mod">
          <ac:chgData name="Youhuan Li" userId="31ef2ba0f36c268c" providerId="LiveId" clId="{18D282CB-99EC-EA48-8A46-C97D8B5A242B}" dt="2024-04-14T15:15:15.581" v="2858" actId="22"/>
          <ac:spMkLst>
            <pc:docMk/>
            <pc:sldMk cId="0" sldId="471"/>
            <ac:spMk id="3" creationId="{0FCC24E2-2D6D-6F8C-47D3-E5A06A6EC057}"/>
          </ac:spMkLst>
        </pc:spChg>
        <pc:spChg chg="add mod">
          <ac:chgData name="Youhuan Li" userId="31ef2ba0f36c268c" providerId="LiveId" clId="{18D282CB-99EC-EA48-8A46-C97D8B5A242B}" dt="2024-04-14T15:15:39.704" v="2873" actId="1076"/>
          <ac:spMkLst>
            <pc:docMk/>
            <pc:sldMk cId="0" sldId="471"/>
            <ac:spMk id="5" creationId="{38782EFF-1E2A-9522-CB99-63DA7565140F}"/>
          </ac:spMkLst>
        </pc:spChg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535"/>
        </pc:sldMkLst>
      </pc:sldChg>
      <pc:sldChg chg="modSp add del mod">
        <pc:chgData name="Youhuan Li" userId="31ef2ba0f36c268c" providerId="LiveId" clId="{18D282CB-99EC-EA48-8A46-C97D8B5A242B}" dt="2024-04-14T13:47:18.682" v="799" actId="20577"/>
        <pc:sldMkLst>
          <pc:docMk/>
          <pc:sldMk cId="0" sldId="536"/>
        </pc:sldMkLst>
        <pc:spChg chg="mod">
          <ac:chgData name="Youhuan Li" userId="31ef2ba0f36c268c" providerId="LiveId" clId="{18D282CB-99EC-EA48-8A46-C97D8B5A242B}" dt="2024-04-14T13:47:18.682" v="799" actId="20577"/>
          <ac:spMkLst>
            <pc:docMk/>
            <pc:sldMk cId="0" sldId="536"/>
            <ac:spMk id="50179" creationId="{00000000-0000-0000-0000-000000000000}"/>
          </ac:spMkLst>
        </pc:spChg>
      </pc:sldChg>
      <pc:sldChg chg="addSp delSp modSp add mod">
        <pc:chgData name="Youhuan Li" userId="31ef2ba0f36c268c" providerId="LiveId" clId="{18D282CB-99EC-EA48-8A46-C97D8B5A242B}" dt="2024-04-14T13:55:38.758" v="945" actId="22"/>
        <pc:sldMkLst>
          <pc:docMk/>
          <pc:sldMk cId="3399404644" sldId="543"/>
        </pc:sldMkLst>
        <pc:spChg chg="add del">
          <ac:chgData name="Youhuan Li" userId="31ef2ba0f36c268c" providerId="LiveId" clId="{18D282CB-99EC-EA48-8A46-C97D8B5A242B}" dt="2024-04-14T13:55:36.688" v="943" actId="22"/>
          <ac:spMkLst>
            <pc:docMk/>
            <pc:sldMk cId="3399404644" sldId="543"/>
            <ac:spMk id="3" creationId="{B1738BA0-E329-0348-F573-B14D357C5DD3}"/>
          </ac:spMkLst>
        </pc:spChg>
        <pc:spChg chg="add del">
          <ac:chgData name="Youhuan Li" userId="31ef2ba0f36c268c" providerId="LiveId" clId="{18D282CB-99EC-EA48-8A46-C97D8B5A242B}" dt="2024-04-14T13:55:38.758" v="945" actId="22"/>
          <ac:spMkLst>
            <pc:docMk/>
            <pc:sldMk cId="3399404644" sldId="543"/>
            <ac:spMk id="5" creationId="{5054EE78-66D3-2169-4834-B75AFDF92B90}"/>
          </ac:spMkLst>
        </pc:spChg>
        <pc:spChg chg="mod">
          <ac:chgData name="Youhuan Li" userId="31ef2ba0f36c268c" providerId="LiveId" clId="{18D282CB-99EC-EA48-8A46-C97D8B5A242B}" dt="2024-04-14T13:52:55.964" v="881" actId="20577"/>
          <ac:spMkLst>
            <pc:docMk/>
            <pc:sldMk cId="3399404644" sldId="543"/>
            <ac:spMk id="57346" creationId="{00000000-0000-0000-0000-000000000000}"/>
          </ac:spMkLst>
        </pc:spChg>
        <pc:spChg chg="mod">
          <ac:chgData name="Youhuan Li" userId="31ef2ba0f36c268c" providerId="LiveId" clId="{18D282CB-99EC-EA48-8A46-C97D8B5A242B}" dt="2024-04-14T13:54:42.041" v="941" actId="13926"/>
          <ac:spMkLst>
            <pc:docMk/>
            <pc:sldMk cId="3399404644" sldId="543"/>
            <ac:spMk id="57347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399404644" sldId="543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598147336" sldId="544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598147336" sldId="544"/>
        </pc:sldMkLst>
      </pc:sldChg>
      <pc:sldChg chg="modSp add mod">
        <pc:chgData name="Youhuan Li" userId="31ef2ba0f36c268c" providerId="LiveId" clId="{18D282CB-99EC-EA48-8A46-C97D8B5A242B}" dt="2024-04-14T14:13:38.438" v="1479" actId="20577"/>
        <pc:sldMkLst>
          <pc:docMk/>
          <pc:sldMk cId="1872344075" sldId="545"/>
        </pc:sldMkLst>
        <pc:spChg chg="mod">
          <ac:chgData name="Youhuan Li" userId="31ef2ba0f36c268c" providerId="LiveId" clId="{18D282CB-99EC-EA48-8A46-C97D8B5A242B}" dt="2024-04-14T14:13:04.550" v="1417" actId="20577"/>
          <ac:spMkLst>
            <pc:docMk/>
            <pc:sldMk cId="1872344075" sldId="545"/>
            <ac:spMk id="59394" creationId="{00000000-0000-0000-0000-000000000000}"/>
          </ac:spMkLst>
        </pc:spChg>
        <pc:spChg chg="mod">
          <ac:chgData name="Youhuan Li" userId="31ef2ba0f36c268c" providerId="LiveId" clId="{18D282CB-99EC-EA48-8A46-C97D8B5A242B}" dt="2024-04-14T14:13:38.438" v="1479" actId="20577"/>
          <ac:spMkLst>
            <pc:docMk/>
            <pc:sldMk cId="1872344075" sldId="545"/>
            <ac:spMk id="59395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872344075" sldId="545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596947178" sldId="546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596947178" sldId="546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4285619738" sldId="547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4285619738" sldId="547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863060049" sldId="550"/>
        </pc:sldMkLst>
      </pc:sldChg>
      <pc:sldChg chg="addSp modSp add mod ord">
        <pc:chgData name="Youhuan Li" userId="31ef2ba0f36c268c" providerId="LiveId" clId="{18D282CB-99EC-EA48-8A46-C97D8B5A242B}" dt="2024-04-14T14:39:46.241" v="2377" actId="1076"/>
        <pc:sldMkLst>
          <pc:docMk/>
          <pc:sldMk cId="3863060049" sldId="550"/>
        </pc:sldMkLst>
        <pc:spChg chg="add mod">
          <ac:chgData name="Youhuan Li" userId="31ef2ba0f36c268c" providerId="LiveId" clId="{18D282CB-99EC-EA48-8A46-C97D8B5A242B}" dt="2024-04-14T14:39:42.680" v="2375" actId="1076"/>
          <ac:spMkLst>
            <pc:docMk/>
            <pc:sldMk cId="3863060049" sldId="550"/>
            <ac:spMk id="3" creationId="{DEC99A85-3A09-EF9F-6253-D1805178B42F}"/>
          </ac:spMkLst>
        </pc:spChg>
        <pc:spChg chg="add mod">
          <ac:chgData name="Youhuan Li" userId="31ef2ba0f36c268c" providerId="LiveId" clId="{18D282CB-99EC-EA48-8A46-C97D8B5A242B}" dt="2024-04-14T14:39:42.680" v="2375" actId="1076"/>
          <ac:spMkLst>
            <pc:docMk/>
            <pc:sldMk cId="3863060049" sldId="550"/>
            <ac:spMk id="4" creationId="{5B1108A5-7C70-2E2E-ED3F-7F1C722443E2}"/>
          </ac:spMkLst>
        </pc:spChg>
        <pc:spChg chg="mod">
          <ac:chgData name="Youhuan Li" userId="31ef2ba0f36c268c" providerId="LiveId" clId="{18D282CB-99EC-EA48-8A46-C97D8B5A242B}" dt="2024-04-14T14:09:17.242" v="1276" actId="20577"/>
          <ac:spMkLst>
            <pc:docMk/>
            <pc:sldMk cId="3863060049" sldId="550"/>
            <ac:spMk id="64514" creationId="{00000000-0000-0000-0000-000000000000}"/>
          </ac:spMkLst>
        </pc:spChg>
        <pc:spChg chg="mod">
          <ac:chgData name="Youhuan Li" userId="31ef2ba0f36c268c" providerId="LiveId" clId="{18D282CB-99EC-EA48-8A46-C97D8B5A242B}" dt="2024-04-14T14:39:38.341" v="2374" actId="404"/>
          <ac:spMkLst>
            <pc:docMk/>
            <pc:sldMk cId="3863060049" sldId="550"/>
            <ac:spMk id="64515" creationId="{00000000-0000-0000-0000-000000000000}"/>
          </ac:spMkLst>
        </pc:spChg>
        <pc:picChg chg="add mod">
          <ac:chgData name="Youhuan Li" userId="31ef2ba0f36c268c" providerId="LiveId" clId="{18D282CB-99EC-EA48-8A46-C97D8B5A242B}" dt="2024-04-14T14:39:46.241" v="2377" actId="1076"/>
          <ac:picMkLst>
            <pc:docMk/>
            <pc:sldMk cId="3863060049" sldId="550"/>
            <ac:picMk id="5" creationId="{98881CE4-D883-5AF5-B6C2-E5F690CAF1AC}"/>
          </ac:picMkLst>
        </pc:pic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75768888" sldId="55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75768888" sldId="551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926523526" sldId="552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926523526" sldId="552"/>
        </pc:sldMkLst>
      </pc:sldChg>
      <pc:sldChg chg="add del">
        <pc:chgData name="Youhuan Li" userId="31ef2ba0f36c268c" providerId="LiveId" clId="{18D282CB-99EC-EA48-8A46-C97D8B5A242B}" dt="2024-04-14T14:48:59.247" v="2503"/>
        <pc:sldMkLst>
          <pc:docMk/>
          <pc:sldMk cId="1310079774" sldId="554"/>
        </pc:sldMkLst>
      </pc:sldChg>
      <pc:sldChg chg="add del">
        <pc:chgData name="Youhuan Li" userId="31ef2ba0f36c268c" providerId="LiveId" clId="{18D282CB-99EC-EA48-8A46-C97D8B5A242B}" dt="2024-04-14T14:48:49.318" v="2501" actId="2696"/>
        <pc:sldMkLst>
          <pc:docMk/>
          <pc:sldMk cId="1804533417" sldId="554"/>
        </pc:sldMkLst>
      </pc:sldChg>
      <pc:sldChg chg="add">
        <pc:chgData name="Youhuan Li" userId="31ef2ba0f36c268c" providerId="LiveId" clId="{18D282CB-99EC-EA48-8A46-C97D8B5A242B}" dt="2024-04-14T14:48:59.273" v="2504"/>
        <pc:sldMkLst>
          <pc:docMk/>
          <pc:sldMk cId="3037999162" sldId="55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037999162" sldId="554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547485499" sldId="555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547485499" sldId="555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896569213" sldId="556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896569213" sldId="556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578196389" sldId="557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578196389" sldId="557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300942972" sldId="558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300942972" sldId="558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589938171" sldId="559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589938171" sldId="559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177700568" sldId="560"/>
        </pc:sldMkLst>
      </pc:sldChg>
      <pc:sldChg chg="modSp add mod">
        <pc:chgData name="Youhuan Li" userId="31ef2ba0f36c268c" providerId="LiveId" clId="{18D282CB-99EC-EA48-8A46-C97D8B5A242B}" dt="2024-04-14T15:38:54.655" v="3894" actId="20577"/>
        <pc:sldMkLst>
          <pc:docMk/>
          <pc:sldMk cId="1177700568" sldId="560"/>
        </pc:sldMkLst>
        <pc:spChg chg="mod">
          <ac:chgData name="Youhuan Li" userId="31ef2ba0f36c268c" providerId="LiveId" clId="{18D282CB-99EC-EA48-8A46-C97D8B5A242B}" dt="2024-04-14T15:34:55.840" v="3748" actId="20577"/>
          <ac:spMkLst>
            <pc:docMk/>
            <pc:sldMk cId="1177700568" sldId="560"/>
            <ac:spMk id="74754" creationId="{00000000-0000-0000-0000-000000000000}"/>
          </ac:spMkLst>
        </pc:spChg>
        <pc:spChg chg="mod">
          <ac:chgData name="Youhuan Li" userId="31ef2ba0f36c268c" providerId="LiveId" clId="{18D282CB-99EC-EA48-8A46-C97D8B5A242B}" dt="2024-04-14T15:38:54.655" v="3894" actId="20577"/>
          <ac:spMkLst>
            <pc:docMk/>
            <pc:sldMk cId="1177700568" sldId="560"/>
            <ac:spMk id="74755" creationId="{00000000-0000-0000-0000-000000000000}"/>
          </ac:spMkLst>
        </pc:spChg>
      </pc:sldChg>
      <pc:sldChg chg="modSp add mod">
        <pc:chgData name="Youhuan Li" userId="31ef2ba0f36c268c" providerId="LiveId" clId="{18D282CB-99EC-EA48-8A46-C97D8B5A242B}" dt="2024-04-14T15:35:10.065" v="3765" actId="20577"/>
        <pc:sldMkLst>
          <pc:docMk/>
          <pc:sldMk cId="2571424418" sldId="561"/>
        </pc:sldMkLst>
        <pc:spChg chg="mod">
          <ac:chgData name="Youhuan Li" userId="31ef2ba0f36c268c" providerId="LiveId" clId="{18D282CB-99EC-EA48-8A46-C97D8B5A242B}" dt="2024-04-14T15:35:10.065" v="3765" actId="20577"/>
          <ac:spMkLst>
            <pc:docMk/>
            <pc:sldMk cId="2571424418" sldId="561"/>
            <ac:spMk id="75778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571424418" sldId="561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883498977" sldId="562"/>
        </pc:sldMkLst>
      </pc:sldChg>
      <pc:sldChg chg="modSp add mod">
        <pc:chgData name="Youhuan Li" userId="31ef2ba0f36c268c" providerId="LiveId" clId="{18D282CB-99EC-EA48-8A46-C97D8B5A242B}" dt="2024-04-14T15:36:18.176" v="3794" actId="20577"/>
        <pc:sldMkLst>
          <pc:docMk/>
          <pc:sldMk cId="883498977" sldId="562"/>
        </pc:sldMkLst>
        <pc:spChg chg="mod">
          <ac:chgData name="Youhuan Li" userId="31ef2ba0f36c268c" providerId="LiveId" clId="{18D282CB-99EC-EA48-8A46-C97D8B5A242B}" dt="2024-04-14T15:36:18.176" v="3794" actId="20577"/>
          <ac:spMkLst>
            <pc:docMk/>
            <pc:sldMk cId="883498977" sldId="562"/>
            <ac:spMk id="76802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240515340" sldId="563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240515340" sldId="563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4233457727" sldId="56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4233457727" sldId="56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723169185" sldId="569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723169185" sldId="569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527017863" sldId="57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527017863" sldId="57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123372007" sldId="572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123372007" sldId="572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658743764" sldId="579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658743764" sldId="579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927574881" sldId="583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927574881" sldId="583"/>
        </pc:sldMkLst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584"/>
        </pc:sldMkLst>
      </pc:sldChg>
      <pc:sldChg chg="add del">
        <pc:chgData name="Youhuan Li" userId="31ef2ba0f36c268c" providerId="LiveId" clId="{18D282CB-99EC-EA48-8A46-C97D8B5A242B}" dt="2024-04-14T13:22:57.724" v="1"/>
        <pc:sldMkLst>
          <pc:docMk/>
          <pc:sldMk cId="0" sldId="590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4171604914" sldId="705"/>
        </pc:sldMkLst>
      </pc:sldChg>
      <pc:sldChg chg="modSp add mod">
        <pc:chgData name="Youhuan Li" userId="31ef2ba0f36c268c" providerId="LiveId" clId="{18D282CB-99EC-EA48-8A46-C97D8B5A242B}" dt="2024-04-14T15:39:09.620" v="3947" actId="20577"/>
        <pc:sldMkLst>
          <pc:docMk/>
          <pc:sldMk cId="4171604914" sldId="705"/>
        </pc:sldMkLst>
        <pc:spChg chg="mod">
          <ac:chgData name="Youhuan Li" userId="31ef2ba0f36c268c" providerId="LiveId" clId="{18D282CB-99EC-EA48-8A46-C97D8B5A242B}" dt="2024-04-14T15:39:09.620" v="3947" actId="20577"/>
          <ac:spMkLst>
            <pc:docMk/>
            <pc:sldMk cId="4171604914" sldId="705"/>
            <ac:spMk id="77827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11230025" sldId="838"/>
        </pc:sldMkLst>
      </pc:sldChg>
      <pc:sldChg chg="addSp modSp add mod ord">
        <pc:chgData name="Youhuan Li" userId="31ef2ba0f36c268c" providerId="LiveId" clId="{18D282CB-99EC-EA48-8A46-C97D8B5A242B}" dt="2024-04-14T15:40:22.392" v="4002" actId="1076"/>
        <pc:sldMkLst>
          <pc:docMk/>
          <pc:sldMk cId="311230025" sldId="838"/>
        </pc:sldMkLst>
        <pc:spChg chg="add mod">
          <ac:chgData name="Youhuan Li" userId="31ef2ba0f36c268c" providerId="LiveId" clId="{18D282CB-99EC-EA48-8A46-C97D8B5A242B}" dt="2024-04-14T15:40:22.392" v="4002" actId="1076"/>
          <ac:spMkLst>
            <pc:docMk/>
            <pc:sldMk cId="311230025" sldId="838"/>
            <ac:spMk id="3" creationId="{81ED1A72-A5EC-BAD2-E72E-A16EC2AB4B88}"/>
          </ac:spMkLst>
        </pc:spChg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805108418" sldId="851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805108418" sldId="85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807247571" sldId="853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807247571" sldId="853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95534454" sldId="85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95534454" sldId="85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651539718" sldId="856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651539718" sldId="856"/>
        </pc:sldMkLst>
      </pc:sldChg>
      <pc:sldChg chg="modSp add mod">
        <pc:chgData name="Youhuan Li" userId="31ef2ba0f36c268c" providerId="LiveId" clId="{18D282CB-99EC-EA48-8A46-C97D8B5A242B}" dt="2024-04-14T15:36:22.452" v="3807" actId="20577"/>
        <pc:sldMkLst>
          <pc:docMk/>
          <pc:sldMk cId="299457378" sldId="867"/>
        </pc:sldMkLst>
        <pc:spChg chg="mod">
          <ac:chgData name="Youhuan Li" userId="31ef2ba0f36c268c" providerId="LiveId" clId="{18D282CB-99EC-EA48-8A46-C97D8B5A242B}" dt="2024-04-14T15:36:22.452" v="3807" actId="20577"/>
          <ac:spMkLst>
            <pc:docMk/>
            <pc:sldMk cId="299457378" sldId="867"/>
            <ac:spMk id="76802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99457378" sldId="867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519997105" sldId="869"/>
        </pc:sldMkLst>
      </pc:sldChg>
      <pc:sldChg chg="modSp add mod">
        <pc:chgData name="Youhuan Li" userId="31ef2ba0f36c268c" providerId="LiveId" clId="{18D282CB-99EC-EA48-8A46-C97D8B5A242B}" dt="2024-04-14T15:35:54.223" v="3781" actId="13926"/>
        <pc:sldMkLst>
          <pc:docMk/>
          <pc:sldMk cId="3519997105" sldId="869"/>
        </pc:sldMkLst>
        <pc:spChg chg="mod">
          <ac:chgData name="Youhuan Li" userId="31ef2ba0f36c268c" providerId="LiveId" clId="{18D282CB-99EC-EA48-8A46-C97D8B5A242B}" dt="2024-04-14T15:35:54.223" v="3781" actId="13926"/>
          <ac:spMkLst>
            <pc:docMk/>
            <pc:sldMk cId="3519997105" sldId="869"/>
            <ac:spMk id="67" creationId="{00000000-0000-0000-0000-000000000000}"/>
          </ac:spMkLst>
        </pc:spChg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757003117" sldId="870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757003117" sldId="870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273300919" sldId="957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273300919" sldId="957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091319294" sldId="976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091319294" sldId="976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191856912" sldId="978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191856912" sldId="978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990965183" sldId="979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990965183" sldId="979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422754546" sldId="98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422754546" sldId="98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087671419" sldId="982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087671419" sldId="982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269168826" sldId="983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269168826" sldId="983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647540042" sldId="984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647540042" sldId="984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3378542580" sldId="985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3378542580" sldId="985"/>
        </pc:sldMkLst>
      </pc:sldChg>
      <pc:sldChg chg="modSp mod">
        <pc:chgData name="Youhuan Li" userId="31ef2ba0f36c268c" providerId="LiveId" clId="{18D282CB-99EC-EA48-8A46-C97D8B5A242B}" dt="2024-04-14T13:25:47.913" v="284" actId="13926"/>
        <pc:sldMkLst>
          <pc:docMk/>
          <pc:sldMk cId="3511118688" sldId="986"/>
        </pc:sldMkLst>
        <pc:spChg chg="mod">
          <ac:chgData name="Youhuan Li" userId="31ef2ba0f36c268c" providerId="LiveId" clId="{18D282CB-99EC-EA48-8A46-C97D8B5A242B}" dt="2024-04-14T13:25:47.913" v="284" actId="13926"/>
          <ac:spMkLst>
            <pc:docMk/>
            <pc:sldMk cId="3511118688" sldId="986"/>
            <ac:spMk id="223347" creationId="{00000000-0000-0000-0000-000000000000}"/>
          </ac:spMkLst>
        </pc:spChg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408890908" sldId="104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408890908" sldId="1041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991267013" sldId="1063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991267013" sldId="1063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2574011063" sldId="1064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2574011063" sldId="1064"/>
        </pc:sldMkLst>
      </pc:sldChg>
      <pc:sldChg chg="add">
        <pc:chgData name="Youhuan Li" userId="31ef2ba0f36c268c" providerId="LiveId" clId="{18D282CB-99EC-EA48-8A46-C97D8B5A242B}" dt="2024-04-14T13:48:41.963" v="801"/>
        <pc:sldMkLst>
          <pc:docMk/>
          <pc:sldMk cId="10031706" sldId="1065"/>
        </pc:sldMkLst>
      </pc:sldChg>
      <pc:sldChg chg="del">
        <pc:chgData name="Youhuan Li" userId="31ef2ba0f36c268c" providerId="LiveId" clId="{18D282CB-99EC-EA48-8A46-C97D8B5A242B}" dt="2024-04-14T13:48:18.230" v="800" actId="2696"/>
        <pc:sldMkLst>
          <pc:docMk/>
          <pc:sldMk cId="10031706" sldId="1065"/>
        </pc:sldMkLst>
      </pc:sldChg>
      <pc:sldChg chg="add">
        <pc:chgData name="Youhuan Li" userId="31ef2ba0f36c268c" providerId="LiveId" clId="{18D282CB-99EC-EA48-8A46-C97D8B5A242B}" dt="2024-04-14T13:50:23.269" v="803" actId="2890"/>
        <pc:sldMkLst>
          <pc:docMk/>
          <pc:sldMk cId="3501916915" sldId="1110"/>
        </pc:sldMkLst>
      </pc:sldChg>
      <pc:sldChg chg="add">
        <pc:chgData name="Youhuan Li" userId="31ef2ba0f36c268c" providerId="LiveId" clId="{18D282CB-99EC-EA48-8A46-C97D8B5A242B}" dt="2024-04-14T13:51:37.713" v="804" actId="2890"/>
        <pc:sldMkLst>
          <pc:docMk/>
          <pc:sldMk cId="3048983990" sldId="1111"/>
        </pc:sldMkLst>
      </pc:sldChg>
      <pc:sldChg chg="add">
        <pc:chgData name="Youhuan Li" userId="31ef2ba0f36c268c" providerId="LiveId" clId="{18D282CB-99EC-EA48-8A46-C97D8B5A242B}" dt="2024-04-14T13:52:10.791" v="824" actId="2890"/>
        <pc:sldMkLst>
          <pc:docMk/>
          <pc:sldMk cId="2249196439" sldId="1112"/>
        </pc:sldMkLst>
      </pc:sldChg>
      <pc:sldChg chg="add del">
        <pc:chgData name="Youhuan Li" userId="31ef2ba0f36c268c" providerId="LiveId" clId="{18D282CB-99EC-EA48-8A46-C97D8B5A242B}" dt="2024-04-14T14:11:48.945" v="1313" actId="2696"/>
        <pc:sldMkLst>
          <pc:docMk/>
          <pc:sldMk cId="0" sldId="1113"/>
        </pc:sldMkLst>
      </pc:sldChg>
      <pc:sldChg chg="add del">
        <pc:chgData name="Youhuan Li" userId="31ef2ba0f36c268c" providerId="LiveId" clId="{18D282CB-99EC-EA48-8A46-C97D8B5A242B}" dt="2024-04-14T14:01:33.568" v="1131" actId="2696"/>
        <pc:sldMkLst>
          <pc:docMk/>
          <pc:sldMk cId="3826778863" sldId="1113"/>
        </pc:sldMkLst>
      </pc:sldChg>
      <pc:sldChg chg="add del">
        <pc:chgData name="Youhuan Li" userId="31ef2ba0f36c268c" providerId="LiveId" clId="{18D282CB-99EC-EA48-8A46-C97D8B5A242B}" dt="2024-04-14T14:04:18.099" v="1137"/>
        <pc:sldMkLst>
          <pc:docMk/>
          <pc:sldMk cId="0" sldId="1114"/>
        </pc:sldMkLst>
      </pc:sldChg>
      <pc:sldChg chg="add del">
        <pc:chgData name="Youhuan Li" userId="31ef2ba0f36c268c" providerId="LiveId" clId="{18D282CB-99EC-EA48-8A46-C97D8B5A242B}" dt="2024-04-14T14:04:18.099" v="1137"/>
        <pc:sldMkLst>
          <pc:docMk/>
          <pc:sldMk cId="0" sldId="1115"/>
        </pc:sldMkLst>
      </pc:sldChg>
      <pc:sldChg chg="add">
        <pc:chgData name="Youhuan Li" userId="31ef2ba0f36c268c" providerId="LiveId" clId="{18D282CB-99EC-EA48-8A46-C97D8B5A242B}" dt="2024-04-14T14:08:21.838" v="1199"/>
        <pc:sldMkLst>
          <pc:docMk/>
          <pc:sldMk cId="0" sldId="1116"/>
        </pc:sldMkLst>
      </pc:sldChg>
      <pc:sldChg chg="addSp modSp add mod">
        <pc:chgData name="Youhuan Li" userId="31ef2ba0f36c268c" providerId="LiveId" clId="{18D282CB-99EC-EA48-8A46-C97D8B5A242B}" dt="2024-04-14T14:22:53.563" v="2157" actId="20577"/>
        <pc:sldMkLst>
          <pc:docMk/>
          <pc:sldMk cId="0" sldId="1117"/>
        </pc:sldMkLst>
        <pc:spChg chg="mod">
          <ac:chgData name="Youhuan Li" userId="31ef2ba0f36c268c" providerId="LiveId" clId="{18D282CB-99EC-EA48-8A46-C97D8B5A242B}" dt="2024-04-14T14:19:57.084" v="1763" actId="20577"/>
          <ac:spMkLst>
            <pc:docMk/>
            <pc:sldMk cId="0" sldId="1117"/>
            <ac:spMk id="4103" creationId="{00000000-0000-0000-0000-000000000000}"/>
          </ac:spMkLst>
        </pc:spChg>
        <pc:spChg chg="mod">
          <ac:chgData name="Youhuan Li" userId="31ef2ba0f36c268c" providerId="LiveId" clId="{18D282CB-99EC-EA48-8A46-C97D8B5A242B}" dt="2024-04-14T14:22:53.563" v="2157" actId="20577"/>
          <ac:spMkLst>
            <pc:docMk/>
            <pc:sldMk cId="0" sldId="1117"/>
            <ac:spMk id="21507" creationId="{00000000-0000-0000-0000-000000000000}"/>
          </ac:spMkLst>
        </pc:spChg>
        <pc:grpChg chg="mod">
          <ac:chgData name="Youhuan Li" userId="31ef2ba0f36c268c" providerId="LiveId" clId="{18D282CB-99EC-EA48-8A46-C97D8B5A242B}" dt="2024-04-14T14:21:45.713" v="2116" actId="1076"/>
          <ac:grpSpMkLst>
            <pc:docMk/>
            <pc:sldMk cId="0" sldId="1117"/>
            <ac:grpSpMk id="4102" creationId="{00000000-0000-0000-0000-000000000000}"/>
          </ac:grpSpMkLst>
        </pc:grpChg>
        <pc:picChg chg="add mod">
          <ac:chgData name="Youhuan Li" userId="31ef2ba0f36c268c" providerId="LiveId" clId="{18D282CB-99EC-EA48-8A46-C97D8B5A242B}" dt="2024-04-14T14:21:53.732" v="2119" actId="1440"/>
          <ac:picMkLst>
            <pc:docMk/>
            <pc:sldMk cId="0" sldId="1117"/>
            <ac:picMk id="2" creationId="{13698DF2-FCC5-5926-B558-7A61807EAF67}"/>
          </ac:picMkLst>
        </pc:picChg>
      </pc:sldChg>
      <pc:sldChg chg="modSp add mod">
        <pc:chgData name="Youhuan Li" userId="31ef2ba0f36c268c" providerId="LiveId" clId="{18D282CB-99EC-EA48-8A46-C97D8B5A242B}" dt="2024-04-14T14:23:40.918" v="2219" actId="20577"/>
        <pc:sldMkLst>
          <pc:docMk/>
          <pc:sldMk cId="0" sldId="1118"/>
        </pc:sldMkLst>
        <pc:spChg chg="mod">
          <ac:chgData name="Youhuan Li" userId="31ef2ba0f36c268c" providerId="LiveId" clId="{18D282CB-99EC-EA48-8A46-C97D8B5A242B}" dt="2024-04-14T14:23:40.918" v="2219" actId="20577"/>
          <ac:spMkLst>
            <pc:docMk/>
            <pc:sldMk cId="0" sldId="1118"/>
            <ac:spMk id="22531" creationId="{00000000-0000-0000-0000-000000000000}"/>
          </ac:spMkLst>
        </pc:spChg>
      </pc:sldChg>
      <pc:sldChg chg="modSp add mod">
        <pc:chgData name="Youhuan Li" userId="31ef2ba0f36c268c" providerId="LiveId" clId="{18D282CB-99EC-EA48-8A46-C97D8B5A242B}" dt="2024-04-14T14:47:59.654" v="2479" actId="20577"/>
        <pc:sldMkLst>
          <pc:docMk/>
          <pc:sldMk cId="0" sldId="1119"/>
        </pc:sldMkLst>
        <pc:spChg chg="mod">
          <ac:chgData name="Youhuan Li" userId="31ef2ba0f36c268c" providerId="LiveId" clId="{18D282CB-99EC-EA48-8A46-C97D8B5A242B}" dt="2024-04-14T14:47:59.654" v="2479" actId="20577"/>
          <ac:spMkLst>
            <pc:docMk/>
            <pc:sldMk cId="0" sldId="1119"/>
            <ac:spMk id="25603" creationId="{00000000-0000-0000-0000-000000000000}"/>
          </ac:spMkLst>
        </pc:spChg>
      </pc:sldChg>
      <pc:sldChg chg="add del">
        <pc:chgData name="Youhuan Li" userId="31ef2ba0f36c268c" providerId="LiveId" clId="{18D282CB-99EC-EA48-8A46-C97D8B5A242B}" dt="2024-04-14T14:59:12.304" v="2570" actId="2696"/>
        <pc:sldMkLst>
          <pc:docMk/>
          <pc:sldMk cId="3451312422" sldId="1120"/>
        </pc:sldMkLst>
      </pc:sldChg>
      <pc:sldChg chg="addSp modSp add mod">
        <pc:chgData name="Youhuan Li" userId="31ef2ba0f36c268c" providerId="LiveId" clId="{18D282CB-99EC-EA48-8A46-C97D8B5A242B}" dt="2024-04-14T15:22:14.408" v="3017" actId="14100"/>
        <pc:sldMkLst>
          <pc:docMk/>
          <pc:sldMk cId="3968827464" sldId="1120"/>
        </pc:sldMkLst>
        <pc:spChg chg="add mod">
          <ac:chgData name="Youhuan Li" userId="31ef2ba0f36c268c" providerId="LiveId" clId="{18D282CB-99EC-EA48-8A46-C97D8B5A242B}" dt="2024-04-14T15:18:07.079" v="2927" actId="14100"/>
          <ac:spMkLst>
            <pc:docMk/>
            <pc:sldMk cId="3968827464" sldId="1120"/>
            <ac:spMk id="8" creationId="{B02A9D53-FD3E-324A-D046-552C196EBD8B}"/>
          </ac:spMkLst>
        </pc:spChg>
        <pc:spChg chg="add mod">
          <ac:chgData name="Youhuan Li" userId="31ef2ba0f36c268c" providerId="LiveId" clId="{18D282CB-99EC-EA48-8A46-C97D8B5A242B}" dt="2024-04-14T15:22:14.408" v="3017" actId="14100"/>
          <ac:spMkLst>
            <pc:docMk/>
            <pc:sldMk cId="3968827464" sldId="1120"/>
            <ac:spMk id="10" creationId="{F38356F6-2379-9B5E-837C-FDE632A47B91}"/>
          </ac:spMkLst>
        </pc:spChg>
        <pc:picChg chg="add mod">
          <ac:chgData name="Youhuan Li" userId="31ef2ba0f36c268c" providerId="LiveId" clId="{18D282CB-99EC-EA48-8A46-C97D8B5A242B}" dt="2024-04-14T15:16:22.457" v="2875" actId="1076"/>
          <ac:picMkLst>
            <pc:docMk/>
            <pc:sldMk cId="3968827464" sldId="1120"/>
            <ac:picMk id="2" creationId="{FD8A0848-509E-C7A7-B8BD-709B870CB3E3}"/>
          </ac:picMkLst>
        </pc:picChg>
        <pc:picChg chg="add mod">
          <ac:chgData name="Youhuan Li" userId="31ef2ba0f36c268c" providerId="LiveId" clId="{18D282CB-99EC-EA48-8A46-C97D8B5A242B}" dt="2024-04-14T15:17:36.359" v="2889" actId="1076"/>
          <ac:picMkLst>
            <pc:docMk/>
            <pc:sldMk cId="3968827464" sldId="1120"/>
            <ac:picMk id="3" creationId="{1083806D-12BF-6307-B861-9F844641B913}"/>
          </ac:picMkLst>
        </pc:picChg>
        <pc:picChg chg="add mod">
          <ac:chgData name="Youhuan Li" userId="31ef2ba0f36c268c" providerId="LiveId" clId="{18D282CB-99EC-EA48-8A46-C97D8B5A242B}" dt="2024-04-14T15:17:37.625" v="2890" actId="1076"/>
          <ac:picMkLst>
            <pc:docMk/>
            <pc:sldMk cId="3968827464" sldId="1120"/>
            <ac:picMk id="4" creationId="{17A9AAC4-12AC-8561-7CE1-A4F979772FD6}"/>
          </ac:picMkLst>
        </pc:picChg>
        <pc:picChg chg="add mod">
          <ac:chgData name="Youhuan Li" userId="31ef2ba0f36c268c" providerId="LiveId" clId="{18D282CB-99EC-EA48-8A46-C97D8B5A242B}" dt="2024-04-14T15:17:38.990" v="2891" actId="1076"/>
          <ac:picMkLst>
            <pc:docMk/>
            <pc:sldMk cId="3968827464" sldId="1120"/>
            <ac:picMk id="5" creationId="{7F2FF94E-5418-8BAA-9127-2C19DA9EB629}"/>
          </ac:picMkLst>
        </pc:picChg>
        <pc:picChg chg="add mod">
          <ac:chgData name="Youhuan Li" userId="31ef2ba0f36c268c" providerId="LiveId" clId="{18D282CB-99EC-EA48-8A46-C97D8B5A242B}" dt="2024-04-14T15:17:50.789" v="2897" actId="1440"/>
          <ac:picMkLst>
            <pc:docMk/>
            <pc:sldMk cId="3968827464" sldId="1120"/>
            <ac:picMk id="6" creationId="{F556B9BF-50F6-5E0C-374B-759C231742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779CB-2D3D-EC43-92A3-067A1173D788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AE93-680D-CE40-806F-570CB168E8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36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6A20FA-5B3E-4BAF-9A4E-2269C418F9B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7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9150ED-D8E8-4645-8D27-B5E5EF3B48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8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F95B1B-3B50-4BF7-8B4D-AB1421722E3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F14739-8261-49F0-B850-9C6CF87C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79E73-48CD-41F1-ACCD-076F1F67A74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DC946B-B699-4FA5-8BA6-C8C132E636E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C41974-882E-4B0B-AEF1-AECF8E4A920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8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8E4F6A-5249-470E-A829-94D783AA252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86255E-E6BC-47B7-A8AD-9D5DF59FB3B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4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D4C25E-E1A9-41E3-BA8B-085700A4099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555BE-53AA-4846-9F97-917E3A1AEBE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7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646C9-6BAE-4037-80AA-2E5F52864F8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9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71C2E-B397-4112-ADC6-BEC2F7AC5A00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0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25A057-EEB3-4832-8C8E-0BA450BC2A8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1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D005E8-B83D-4497-BC40-27273A64A8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2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F55133-BA47-49A8-A3F1-EC70528F0FA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6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A5B390-9C18-4E46-9FE1-075149EE8F7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92A780-8FBF-4ECE-B2A3-563EBB8B680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F317B0-ED86-47E7-B43C-B52C8EB4063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8C77A0-5F01-4B5E-8337-A27347C231D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0E8B75-08FF-48DA-BD14-5478753450D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9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7A67D3-BD12-41BB-B47F-74759C16FD0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4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491EA2-3C02-4B2F-B7C6-A29ED5B2329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7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AC5A76-335A-412B-9480-0BFED88D7F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BE8DA5-747F-4CFE-92A8-F74EDE9345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954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4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BA88F8-31C2-45AB-AC5E-E95A39616119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8C4EF-8C2D-4042-978C-051A0008E2A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016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4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42FCB-4257-41C5-85BA-AAF913DF97E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266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991EDB-B1BD-4C12-8CBE-4DBEC8BC69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680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1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E0A0E3-ADEA-4ECC-92D6-0C5B2AD7B3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0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2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2CD001-2DA3-4612-9A30-E56CE77B6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12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3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8D045-FDCF-441C-807B-AEBB15B715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05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6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0730D-B74D-4C9A-9284-3D0656698E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2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AF3DDA-76D7-476A-BBE0-43C0BB2B64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7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205D62-B5CA-42F5-AE87-49CCB560D56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BA8C57-273C-4485-B97F-5B5B0A04BD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E4B46-7C9C-49D3-80AF-E61D9FF42A3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B8E657-4F93-4F76-9359-103913581F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8978F-5B15-42EF-BA6E-087C3024E85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193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9055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764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193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9055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764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FF5050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645AF0C-A13C-4A5D-B17C-101141E92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626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A6144-CBF3-4D36-A228-EF9E4C941B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9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BEAC3-274B-4F31-B2B2-13133DF1FE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2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295400"/>
            <a:ext cx="432435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295400"/>
            <a:ext cx="43259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8772-D759-4D22-AB53-DD4E91CE6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455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FD63-2E31-4707-A54C-A2741E2C8A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23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55AF1-3F1A-40E1-B6BF-4C08666F5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4315-08A9-4CF0-988B-99D854A96F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110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82679-AA2E-44D3-9C40-868F4E3AF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749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46F8A-0E91-4CE5-A4B5-ADE2F58852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506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DDB4-B12A-46AA-8AD2-C42ED1FD2E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818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152400"/>
            <a:ext cx="2200275" cy="6477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152400"/>
            <a:ext cx="6450012" cy="6477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0376-64F0-4A13-B19F-43FCD608B3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157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860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295400"/>
            <a:ext cx="432435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295400"/>
            <a:ext cx="4325937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4EB7-F8C2-469C-AAB8-3F4C511354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6688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860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295400"/>
            <a:ext cx="8802687" cy="5334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83631-AA61-4D7E-9658-A669E8347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52400"/>
            <a:ext cx="7793037" cy="860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295400"/>
            <a:ext cx="432435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5663" y="1295400"/>
            <a:ext cx="4325937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5663" y="4038600"/>
            <a:ext cx="4325937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418C9-4ADC-488F-BCE7-A73063A88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6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533400" y="1295400"/>
            <a:ext cx="86106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 userDrawn="1"/>
        </p:nvSpPr>
        <p:spPr>
          <a:xfrm>
            <a:off x="533400" y="1295400"/>
            <a:ext cx="86106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1295400"/>
            <a:ext cx="880268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3828CA3B-4B4E-4A20-BF94-71A925205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3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98469E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7.e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gcr654321/article/details/93385986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2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5"/>
          <p:cNvGrpSpPr/>
          <p:nvPr/>
        </p:nvGrpSpPr>
        <p:grpSpPr>
          <a:xfrm>
            <a:off x="6629400" y="4876800"/>
            <a:ext cx="1524000" cy="1714500"/>
            <a:chOff x="4734" y="3198"/>
            <a:chExt cx="960" cy="1080"/>
          </a:xfrm>
        </p:grpSpPr>
        <p:sp>
          <p:nvSpPr>
            <p:cNvPr id="2057" name="Freeform 6"/>
            <p:cNvSpPr/>
            <p:nvPr/>
          </p:nvSpPr>
          <p:spPr>
            <a:xfrm>
              <a:off x="4734" y="3942"/>
              <a:ext cx="960" cy="336"/>
            </a:xfrm>
            <a:custGeom>
              <a:avLst/>
              <a:gdLst>
                <a:gd name="txL" fmla="*/ 0 w 1453"/>
                <a:gd name="txT" fmla="*/ 0 h 374"/>
                <a:gd name="txR" fmla="*/ 1453 w 1453"/>
                <a:gd name="txB" fmla="*/ 374 h 374"/>
              </a:gdLst>
              <a:ahLst/>
              <a:cxnLst>
                <a:cxn ang="0">
                  <a:pos x="124" y="5"/>
                </a:cxn>
                <a:cxn ang="0">
                  <a:pos x="102" y="12"/>
                </a:cxn>
                <a:cxn ang="0">
                  <a:pos x="81" y="42"/>
                </a:cxn>
                <a:cxn ang="0">
                  <a:pos x="58" y="66"/>
                </a:cxn>
                <a:cxn ang="0">
                  <a:pos x="36" y="72"/>
                </a:cxn>
                <a:cxn ang="0">
                  <a:pos x="15" y="84"/>
                </a:cxn>
                <a:cxn ang="0">
                  <a:pos x="0" y="114"/>
                </a:cxn>
                <a:cxn ang="0">
                  <a:pos x="0" y="150"/>
                </a:cxn>
                <a:cxn ang="0">
                  <a:pos x="7" y="187"/>
                </a:cxn>
                <a:cxn ang="0">
                  <a:pos x="29" y="192"/>
                </a:cxn>
                <a:cxn ang="0">
                  <a:pos x="51" y="180"/>
                </a:cxn>
                <a:cxn ang="0">
                  <a:pos x="69" y="192"/>
                </a:cxn>
                <a:cxn ang="0">
                  <a:pos x="88" y="228"/>
                </a:cxn>
                <a:cxn ang="0">
                  <a:pos x="110" y="252"/>
                </a:cxn>
                <a:cxn ang="0">
                  <a:pos x="135" y="252"/>
                </a:cxn>
                <a:cxn ang="0">
                  <a:pos x="158" y="246"/>
                </a:cxn>
                <a:cxn ang="0">
                  <a:pos x="180" y="265"/>
                </a:cxn>
                <a:cxn ang="0">
                  <a:pos x="202" y="288"/>
                </a:cxn>
                <a:cxn ang="0">
                  <a:pos x="234" y="295"/>
                </a:cxn>
                <a:cxn ang="0">
                  <a:pos x="285" y="295"/>
                </a:cxn>
                <a:cxn ang="0">
                  <a:pos x="307" y="288"/>
                </a:cxn>
                <a:cxn ang="0">
                  <a:pos x="330" y="282"/>
                </a:cxn>
                <a:cxn ang="0">
                  <a:pos x="351" y="270"/>
                </a:cxn>
                <a:cxn ang="0">
                  <a:pos x="373" y="265"/>
                </a:cxn>
                <a:cxn ang="0">
                  <a:pos x="396" y="270"/>
                </a:cxn>
                <a:cxn ang="0">
                  <a:pos x="418" y="282"/>
                </a:cxn>
                <a:cxn ang="0">
                  <a:pos x="454" y="295"/>
                </a:cxn>
                <a:cxn ang="0">
                  <a:pos x="495" y="295"/>
                </a:cxn>
                <a:cxn ang="0">
                  <a:pos x="531" y="288"/>
                </a:cxn>
                <a:cxn ang="0">
                  <a:pos x="553" y="265"/>
                </a:cxn>
                <a:cxn ang="0">
                  <a:pos x="578" y="241"/>
                </a:cxn>
                <a:cxn ang="0">
                  <a:pos x="601" y="228"/>
                </a:cxn>
                <a:cxn ang="0">
                  <a:pos x="622" y="222"/>
                </a:cxn>
                <a:cxn ang="0">
                  <a:pos x="630" y="205"/>
                </a:cxn>
                <a:cxn ang="0">
                  <a:pos x="618" y="168"/>
                </a:cxn>
                <a:cxn ang="0">
                  <a:pos x="630" y="132"/>
                </a:cxn>
                <a:cxn ang="0">
                  <a:pos x="630" y="96"/>
                </a:cxn>
                <a:cxn ang="0">
                  <a:pos x="611" y="66"/>
                </a:cxn>
                <a:cxn ang="0">
                  <a:pos x="590" y="66"/>
                </a:cxn>
                <a:cxn ang="0">
                  <a:pos x="568" y="66"/>
                </a:cxn>
                <a:cxn ang="0">
                  <a:pos x="546" y="59"/>
                </a:cxn>
                <a:cxn ang="0">
                  <a:pos x="524" y="54"/>
                </a:cxn>
                <a:cxn ang="0">
                  <a:pos x="502" y="59"/>
                </a:cxn>
                <a:cxn ang="0">
                  <a:pos x="483" y="48"/>
                </a:cxn>
                <a:cxn ang="0">
                  <a:pos x="461" y="24"/>
                </a:cxn>
                <a:cxn ang="0">
                  <a:pos x="439" y="18"/>
                </a:cxn>
                <a:cxn ang="0">
                  <a:pos x="414" y="5"/>
                </a:cxn>
                <a:cxn ang="0">
                  <a:pos x="392" y="18"/>
                </a:cxn>
                <a:cxn ang="0">
                  <a:pos x="370" y="24"/>
                </a:cxn>
                <a:cxn ang="0">
                  <a:pos x="348" y="24"/>
                </a:cxn>
                <a:cxn ang="0">
                  <a:pos x="326" y="18"/>
                </a:cxn>
                <a:cxn ang="0">
                  <a:pos x="304" y="5"/>
                </a:cxn>
                <a:cxn ang="0">
                  <a:pos x="282" y="5"/>
                </a:cxn>
                <a:cxn ang="0">
                  <a:pos x="260" y="18"/>
                </a:cxn>
                <a:cxn ang="0">
                  <a:pos x="238" y="24"/>
                </a:cxn>
                <a:cxn ang="0">
                  <a:pos x="212" y="5"/>
                </a:cxn>
                <a:cxn ang="0">
                  <a:pos x="190" y="0"/>
                </a:cxn>
                <a:cxn ang="0">
                  <a:pos x="168" y="0"/>
                </a:cxn>
                <a:cxn ang="0">
                  <a:pos x="139" y="10"/>
                </a:cxn>
                <a:cxn ang="0">
                  <a:pos x="117" y="48"/>
                </a:cxn>
                <a:cxn ang="0">
                  <a:pos x="102" y="59"/>
                </a:cxn>
                <a:cxn ang="0">
                  <a:pos x="94" y="46"/>
                </a:cxn>
              </a:cxnLst>
              <a:rect l="txL" t="txT" r="txR" b="txB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>
                    <a:alpha val="100000"/>
                  </a:srgbClr>
                </a:gs>
                <a:gs pos="100000">
                  <a:srgbClr val="CC9900">
                    <a:alpha val="100000"/>
                  </a:srgbClr>
                </a:gs>
              </a:gsLst>
              <a:lin ang="5400000" scaled="1"/>
              <a:tileRect/>
            </a:gradFill>
            <a:ln w="12700" cap="rnd" cmpd="sng">
              <a:solidFill>
                <a:srgbClr val="996633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" name="Group 7"/>
            <p:cNvGrpSpPr/>
            <p:nvPr/>
          </p:nvGrpSpPr>
          <p:grpSpPr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2066" name="Group 8"/>
              <p:cNvGrpSpPr/>
              <p:nvPr/>
            </p:nvGrpSpPr>
            <p:grpSpPr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079" name="Freeform 9"/>
                <p:cNvSpPr/>
                <p:nvPr/>
              </p:nvSpPr>
              <p:spPr>
                <a:xfrm>
                  <a:off x="1733" y="1329"/>
                  <a:ext cx="76" cy="621"/>
                </a:xfrm>
                <a:custGeom>
                  <a:avLst/>
                  <a:gdLst>
                    <a:gd name="txL" fmla="*/ 0 w 76"/>
                    <a:gd name="txT" fmla="*/ 0 h 621"/>
                    <a:gd name="txR" fmla="*/ 76 w 76"/>
                    <a:gd name="txB" fmla="*/ 621 h 621"/>
                  </a:gdLst>
                  <a:ahLst/>
                  <a:cxnLst>
                    <a:cxn ang="0">
                      <a:pos x="0" y="54"/>
                    </a:cxn>
                    <a:cxn ang="0">
                      <a:pos x="11" y="269"/>
                    </a:cxn>
                    <a:cxn ang="0">
                      <a:pos x="22" y="442"/>
                    </a:cxn>
                    <a:cxn ang="0">
                      <a:pos x="30" y="570"/>
                    </a:cxn>
                    <a:cxn ang="0">
                      <a:pos x="28" y="620"/>
                    </a:cxn>
                    <a:cxn ang="0">
                      <a:pos x="44" y="620"/>
                    </a:cxn>
                    <a:cxn ang="0">
                      <a:pos x="49" y="546"/>
                    </a:cxn>
                    <a:cxn ang="0">
                      <a:pos x="52" y="434"/>
                    </a:cxn>
                    <a:cxn ang="0">
                      <a:pos x="58" y="329"/>
                    </a:cxn>
                    <a:cxn ang="0">
                      <a:pos x="61" y="250"/>
                    </a:cxn>
                    <a:cxn ang="0">
                      <a:pos x="67" y="135"/>
                    </a:cxn>
                    <a:cxn ang="0">
                      <a:pos x="75" y="36"/>
                    </a:cxn>
                    <a:cxn ang="0">
                      <a:pos x="70" y="11"/>
                    </a:cxn>
                    <a:cxn ang="0">
                      <a:pos x="62" y="0"/>
                    </a:cxn>
                    <a:cxn ang="0">
                      <a:pos x="53" y="121"/>
                    </a:cxn>
                    <a:cxn ang="0">
                      <a:pos x="45" y="224"/>
                    </a:cxn>
                    <a:cxn ang="0">
                      <a:pos x="43" y="305"/>
                    </a:cxn>
                    <a:cxn ang="0">
                      <a:pos x="40" y="390"/>
                    </a:cxn>
                    <a:cxn ang="0">
                      <a:pos x="34" y="475"/>
                    </a:cxn>
                    <a:cxn ang="0">
                      <a:pos x="25" y="327"/>
                    </a:cxn>
                    <a:cxn ang="0">
                      <a:pos x="15" y="187"/>
                    </a:cxn>
                    <a:cxn ang="0">
                      <a:pos x="0" y="54"/>
                    </a:cxn>
                  </a:cxnLst>
                  <a:rect l="txL" t="txT" r="txR" b="txB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10"/>
                <p:cNvSpPr/>
                <p:nvPr/>
              </p:nvSpPr>
              <p:spPr>
                <a:xfrm>
                  <a:off x="1790" y="1583"/>
                  <a:ext cx="120" cy="349"/>
                </a:xfrm>
                <a:custGeom>
                  <a:avLst/>
                  <a:gdLst>
                    <a:gd name="txL" fmla="*/ 0 w 120"/>
                    <a:gd name="txT" fmla="*/ 0 h 349"/>
                    <a:gd name="txR" fmla="*/ 120 w 120"/>
                    <a:gd name="txB" fmla="*/ 349 h 349"/>
                  </a:gdLst>
                  <a:ahLst/>
                  <a:cxnLst>
                    <a:cxn ang="0">
                      <a:pos x="0" y="161"/>
                    </a:cxn>
                    <a:cxn ang="0">
                      <a:pos x="10" y="232"/>
                    </a:cxn>
                    <a:cxn ang="0">
                      <a:pos x="20" y="289"/>
                    </a:cxn>
                    <a:cxn ang="0">
                      <a:pos x="26" y="331"/>
                    </a:cxn>
                    <a:cxn ang="0">
                      <a:pos x="25" y="348"/>
                    </a:cxn>
                    <a:cxn ang="0">
                      <a:pos x="39" y="348"/>
                    </a:cxn>
                    <a:cxn ang="0">
                      <a:pos x="43" y="323"/>
                    </a:cxn>
                    <a:cxn ang="0">
                      <a:pos x="45" y="286"/>
                    </a:cxn>
                    <a:cxn ang="0">
                      <a:pos x="51" y="252"/>
                    </a:cxn>
                    <a:cxn ang="0">
                      <a:pos x="54" y="226"/>
                    </a:cxn>
                    <a:cxn ang="0">
                      <a:pos x="59" y="188"/>
                    </a:cxn>
                    <a:cxn ang="0">
                      <a:pos x="66" y="156"/>
                    </a:cxn>
                    <a:cxn ang="0">
                      <a:pos x="71" y="127"/>
                    </a:cxn>
                    <a:cxn ang="0">
                      <a:pos x="77" y="96"/>
                    </a:cxn>
                    <a:cxn ang="0">
                      <a:pos x="86" y="66"/>
                    </a:cxn>
                    <a:cxn ang="0">
                      <a:pos x="96" y="40"/>
                    </a:cxn>
                    <a:cxn ang="0">
                      <a:pos x="113" y="15"/>
                    </a:cxn>
                    <a:cxn ang="0">
                      <a:pos x="119" y="5"/>
                    </a:cxn>
                    <a:cxn ang="0">
                      <a:pos x="112" y="0"/>
                    </a:cxn>
                    <a:cxn ang="0">
                      <a:pos x="101" y="10"/>
                    </a:cxn>
                    <a:cxn ang="0">
                      <a:pos x="86" y="33"/>
                    </a:cxn>
                    <a:cxn ang="0">
                      <a:pos x="75" y="57"/>
                    </a:cxn>
                    <a:cxn ang="0">
                      <a:pos x="66" y="81"/>
                    </a:cxn>
                    <a:cxn ang="0">
                      <a:pos x="60" y="113"/>
                    </a:cxn>
                    <a:cxn ang="0">
                      <a:pos x="55" y="144"/>
                    </a:cxn>
                    <a:cxn ang="0">
                      <a:pos x="47" y="184"/>
                    </a:cxn>
                    <a:cxn ang="0">
                      <a:pos x="40" y="217"/>
                    </a:cxn>
                    <a:cxn ang="0">
                      <a:pos x="37" y="244"/>
                    </a:cxn>
                    <a:cxn ang="0">
                      <a:pos x="36" y="272"/>
                    </a:cxn>
                    <a:cxn ang="0">
                      <a:pos x="30" y="300"/>
                    </a:cxn>
                    <a:cxn ang="0">
                      <a:pos x="22" y="251"/>
                    </a:cxn>
                    <a:cxn ang="0">
                      <a:pos x="13" y="205"/>
                    </a:cxn>
                    <a:cxn ang="0">
                      <a:pos x="0" y="161"/>
                    </a:cxn>
                  </a:cxnLst>
                  <a:rect l="txL" t="txT" r="txR" b="txB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11"/>
                <p:cNvSpPr/>
                <p:nvPr/>
              </p:nvSpPr>
              <p:spPr>
                <a:xfrm>
                  <a:off x="1685" y="1239"/>
                  <a:ext cx="266" cy="391"/>
                </a:xfrm>
                <a:custGeom>
                  <a:avLst/>
                  <a:gdLst>
                    <a:gd name="txL" fmla="*/ 0 w 266"/>
                    <a:gd name="txT" fmla="*/ 0 h 391"/>
                    <a:gd name="txR" fmla="*/ 266 w 266"/>
                    <a:gd name="txB" fmla="*/ 391 h 391"/>
                  </a:gdLst>
                  <a:ahLst/>
                  <a:cxnLst>
                    <a:cxn ang="0">
                      <a:pos x="107" y="123"/>
                    </a:cxn>
                    <a:cxn ang="0">
                      <a:pos x="116" y="135"/>
                    </a:cxn>
                    <a:cxn ang="0">
                      <a:pos x="163" y="114"/>
                    </a:cxn>
                    <a:cxn ang="0">
                      <a:pos x="211" y="81"/>
                    </a:cxn>
                    <a:cxn ang="0">
                      <a:pos x="233" y="46"/>
                    </a:cxn>
                    <a:cxn ang="0">
                      <a:pos x="220" y="76"/>
                    </a:cxn>
                    <a:cxn ang="0">
                      <a:pos x="183" y="109"/>
                    </a:cxn>
                    <a:cxn ang="0">
                      <a:pos x="142" y="138"/>
                    </a:cxn>
                    <a:cxn ang="0">
                      <a:pos x="102" y="159"/>
                    </a:cxn>
                    <a:cxn ang="0">
                      <a:pos x="119" y="178"/>
                    </a:cxn>
                    <a:cxn ang="0">
                      <a:pos x="155" y="180"/>
                    </a:cxn>
                    <a:cxn ang="0">
                      <a:pos x="202" y="187"/>
                    </a:cxn>
                    <a:cxn ang="0">
                      <a:pos x="239" y="204"/>
                    </a:cxn>
                    <a:cxn ang="0">
                      <a:pos x="251" y="215"/>
                    </a:cxn>
                    <a:cxn ang="0">
                      <a:pos x="213" y="204"/>
                    </a:cxn>
                    <a:cxn ang="0">
                      <a:pos x="162" y="198"/>
                    </a:cxn>
                    <a:cxn ang="0">
                      <a:pos x="114" y="195"/>
                    </a:cxn>
                    <a:cxn ang="0">
                      <a:pos x="88" y="203"/>
                    </a:cxn>
                    <a:cxn ang="0">
                      <a:pos x="93" y="248"/>
                    </a:cxn>
                    <a:cxn ang="0">
                      <a:pos x="93" y="307"/>
                    </a:cxn>
                    <a:cxn ang="0">
                      <a:pos x="77" y="354"/>
                    </a:cxn>
                    <a:cxn ang="0">
                      <a:pos x="46" y="390"/>
                    </a:cxn>
                    <a:cxn ang="0">
                      <a:pos x="50" y="346"/>
                    </a:cxn>
                    <a:cxn ang="0">
                      <a:pos x="61" y="299"/>
                    </a:cxn>
                    <a:cxn ang="0">
                      <a:pos x="67" y="238"/>
                    </a:cxn>
                    <a:cxn ang="0">
                      <a:pos x="64" y="198"/>
                    </a:cxn>
                    <a:cxn ang="0">
                      <a:pos x="48" y="221"/>
                    </a:cxn>
                    <a:cxn ang="0">
                      <a:pos x="39" y="273"/>
                    </a:cxn>
                    <a:cxn ang="0">
                      <a:pos x="32" y="325"/>
                    </a:cxn>
                    <a:cxn ang="0">
                      <a:pos x="10" y="364"/>
                    </a:cxn>
                    <a:cxn ang="0">
                      <a:pos x="2" y="364"/>
                    </a:cxn>
                    <a:cxn ang="0">
                      <a:pos x="2" y="324"/>
                    </a:cxn>
                    <a:cxn ang="0">
                      <a:pos x="17" y="287"/>
                    </a:cxn>
                    <a:cxn ang="0">
                      <a:pos x="34" y="239"/>
                    </a:cxn>
                    <a:cxn ang="0">
                      <a:pos x="42" y="204"/>
                    </a:cxn>
                    <a:cxn ang="0">
                      <a:pos x="26" y="182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13" y="161"/>
                    </a:cxn>
                    <a:cxn ang="0">
                      <a:pos x="13" y="138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4" y="122"/>
                    </a:cxn>
                    <a:cxn ang="0">
                      <a:pos x="53" y="157"/>
                    </a:cxn>
                    <a:cxn ang="0">
                      <a:pos x="55" y="130"/>
                    </a:cxn>
                    <a:cxn ang="0">
                      <a:pos x="24" y="91"/>
                    </a:cxn>
                    <a:cxn ang="0">
                      <a:pos x="2" y="65"/>
                    </a:cxn>
                    <a:cxn ang="0">
                      <a:pos x="2" y="65"/>
                    </a:cxn>
                    <a:cxn ang="0">
                      <a:pos x="2" y="48"/>
                    </a:cxn>
                    <a:cxn ang="0">
                      <a:pos x="30" y="87"/>
                    </a:cxn>
                    <a:cxn ang="0">
                      <a:pos x="61" y="138"/>
                    </a:cxn>
                    <a:cxn ang="0">
                      <a:pos x="80" y="127"/>
                    </a:cxn>
                    <a:cxn ang="0">
                      <a:pos x="106" y="87"/>
                    </a:cxn>
                    <a:cxn ang="0">
                      <a:pos x="139" y="39"/>
                    </a:cxn>
                    <a:cxn ang="0">
                      <a:pos x="165" y="6"/>
                    </a:cxn>
                    <a:cxn ang="0">
                      <a:pos x="163" y="29"/>
                    </a:cxn>
                    <a:cxn ang="0">
                      <a:pos x="137" y="76"/>
                    </a:cxn>
                  </a:cxnLst>
                  <a:rect l="txL" t="txT" r="txR" b="txB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82" name="Group 12"/>
                <p:cNvGrpSpPr/>
                <p:nvPr/>
              </p:nvGrpSpPr>
              <p:grpSpPr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2084" name="Freeform 13"/>
                  <p:cNvSpPr/>
                  <p:nvPr/>
                </p:nvSpPr>
                <p:spPr>
                  <a:xfrm>
                    <a:off x="1751" y="1466"/>
                    <a:ext cx="440" cy="342"/>
                  </a:xfrm>
                  <a:custGeom>
                    <a:avLst/>
                    <a:gdLst>
                      <a:gd name="txL" fmla="*/ 0 w 440"/>
                      <a:gd name="txT" fmla="*/ 0 h 342"/>
                      <a:gd name="txR" fmla="*/ 440 w 440"/>
                      <a:gd name="txB" fmla="*/ 342 h 342"/>
                    </a:gdLst>
                    <a:ahLst/>
                    <a:cxnLst>
                      <a:cxn ang="0">
                        <a:pos x="167" y="42"/>
                      </a:cxn>
                      <a:cxn ang="0">
                        <a:pos x="202" y="14"/>
                      </a:cxn>
                      <a:cxn ang="0">
                        <a:pos x="245" y="3"/>
                      </a:cxn>
                      <a:cxn ang="0">
                        <a:pos x="292" y="2"/>
                      </a:cxn>
                      <a:cxn ang="0">
                        <a:pos x="304" y="7"/>
                      </a:cxn>
                      <a:cxn ang="0">
                        <a:pos x="272" y="15"/>
                      </a:cxn>
                      <a:cxn ang="0">
                        <a:pos x="236" y="26"/>
                      </a:cxn>
                      <a:cxn ang="0">
                        <a:pos x="195" y="55"/>
                      </a:cxn>
                      <a:cxn ang="0">
                        <a:pos x="191" y="94"/>
                      </a:cxn>
                      <a:cxn ang="0">
                        <a:pos x="252" y="70"/>
                      </a:cxn>
                      <a:cxn ang="0">
                        <a:pos x="301" y="67"/>
                      </a:cxn>
                      <a:cxn ang="0">
                        <a:pos x="354" y="72"/>
                      </a:cxn>
                      <a:cxn ang="0">
                        <a:pos x="416" y="79"/>
                      </a:cxn>
                      <a:cxn ang="0">
                        <a:pos x="417" y="80"/>
                      </a:cxn>
                      <a:cxn ang="0">
                        <a:pos x="357" y="83"/>
                      </a:cxn>
                      <a:cxn ang="0">
                        <a:pos x="302" y="84"/>
                      </a:cxn>
                      <a:cxn ang="0">
                        <a:pos x="254" y="90"/>
                      </a:cxn>
                      <a:cxn ang="0">
                        <a:pos x="200" y="103"/>
                      </a:cxn>
                      <a:cxn ang="0">
                        <a:pos x="222" y="123"/>
                      </a:cxn>
                      <a:cxn ang="0">
                        <a:pos x="238" y="142"/>
                      </a:cxn>
                      <a:cxn ang="0">
                        <a:pos x="184" y="125"/>
                      </a:cxn>
                      <a:cxn ang="0">
                        <a:pos x="173" y="136"/>
                      </a:cxn>
                      <a:cxn ang="0">
                        <a:pos x="232" y="145"/>
                      </a:cxn>
                      <a:cxn ang="0">
                        <a:pos x="282" y="157"/>
                      </a:cxn>
                      <a:cxn ang="0">
                        <a:pos x="321" y="190"/>
                      </a:cxn>
                      <a:cxn ang="0">
                        <a:pos x="351" y="234"/>
                      </a:cxn>
                      <a:cxn ang="0">
                        <a:pos x="344" y="242"/>
                      </a:cxn>
                      <a:cxn ang="0">
                        <a:pos x="304" y="214"/>
                      </a:cxn>
                      <a:cxn ang="0">
                        <a:pos x="259" y="183"/>
                      </a:cxn>
                      <a:cxn ang="0">
                        <a:pos x="211" y="162"/>
                      </a:cxn>
                      <a:cxn ang="0">
                        <a:pos x="180" y="155"/>
                      </a:cxn>
                      <a:cxn ang="0">
                        <a:pos x="206" y="189"/>
                      </a:cxn>
                      <a:cxn ang="0">
                        <a:pos x="238" y="234"/>
                      </a:cxn>
                      <a:cxn ang="0">
                        <a:pos x="256" y="275"/>
                      </a:cxn>
                      <a:cxn ang="0">
                        <a:pos x="255" y="313"/>
                      </a:cxn>
                      <a:cxn ang="0">
                        <a:pos x="232" y="271"/>
                      </a:cxn>
                      <a:cxn ang="0">
                        <a:pos x="208" y="226"/>
                      </a:cxn>
                      <a:cxn ang="0">
                        <a:pos x="181" y="185"/>
                      </a:cxn>
                      <a:cxn ang="0">
                        <a:pos x="157" y="149"/>
                      </a:cxn>
                      <a:cxn ang="0">
                        <a:pos x="115" y="170"/>
                      </a:cxn>
                      <a:cxn ang="0">
                        <a:pos x="80" y="221"/>
                      </a:cxn>
                      <a:cxn ang="0">
                        <a:pos x="51" y="273"/>
                      </a:cxn>
                      <a:cxn ang="0">
                        <a:pos x="18" y="321"/>
                      </a:cxn>
                      <a:cxn ang="0">
                        <a:pos x="8" y="315"/>
                      </a:cxn>
                      <a:cxn ang="0">
                        <a:pos x="47" y="255"/>
                      </a:cxn>
                      <a:cxn ang="0">
                        <a:pos x="82" y="208"/>
                      </a:cxn>
                      <a:cxn ang="0">
                        <a:pos x="112" y="162"/>
                      </a:cxn>
                      <a:cxn ang="0">
                        <a:pos x="139" y="126"/>
                      </a:cxn>
                      <a:cxn ang="0">
                        <a:pos x="99" y="83"/>
                      </a:cxn>
                      <a:cxn ang="0">
                        <a:pos x="43" y="60"/>
                      </a:cxn>
                      <a:cxn ang="0">
                        <a:pos x="20" y="47"/>
                      </a:cxn>
                      <a:cxn ang="0">
                        <a:pos x="63" y="61"/>
                      </a:cxn>
                      <a:cxn ang="0">
                        <a:pos x="122" y="90"/>
                      </a:cxn>
                    </a:cxnLst>
                    <a:rect l="txL" t="txT" r="txR" b="txB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5" name="Freeform 14"/>
                  <p:cNvSpPr/>
                  <p:nvPr/>
                </p:nvSpPr>
                <p:spPr>
                  <a:xfrm>
                    <a:off x="1900" y="1641"/>
                    <a:ext cx="39" cy="193"/>
                  </a:xfrm>
                  <a:custGeom>
                    <a:avLst/>
                    <a:gdLst>
                      <a:gd name="txL" fmla="*/ 0 w 39"/>
                      <a:gd name="txT" fmla="*/ 0 h 193"/>
                      <a:gd name="txR" fmla="*/ 39 w 39"/>
                      <a:gd name="txB" fmla="*/ 193 h 193"/>
                    </a:gdLst>
                    <a:ahLst/>
                    <a:cxnLst>
                      <a:cxn ang="0">
                        <a:pos x="20" y="0"/>
                      </a:cxn>
                      <a:cxn ang="0">
                        <a:pos x="25" y="9"/>
                      </a:cxn>
                      <a:cxn ang="0">
                        <a:pos x="28" y="15"/>
                      </a:cxn>
                      <a:cxn ang="0">
                        <a:pos x="34" y="24"/>
                      </a:cxn>
                      <a:cxn ang="0">
                        <a:pos x="36" y="33"/>
                      </a:cxn>
                      <a:cxn ang="0">
                        <a:pos x="37" y="43"/>
                      </a:cxn>
                      <a:cxn ang="0">
                        <a:pos x="37" y="56"/>
                      </a:cxn>
                      <a:cxn ang="0">
                        <a:pos x="38" y="64"/>
                      </a:cxn>
                      <a:cxn ang="0">
                        <a:pos x="37" y="75"/>
                      </a:cxn>
                      <a:cxn ang="0">
                        <a:pos x="36" y="86"/>
                      </a:cxn>
                      <a:cxn ang="0">
                        <a:pos x="34" y="97"/>
                      </a:cxn>
                      <a:cxn ang="0">
                        <a:pos x="31" y="113"/>
                      </a:cxn>
                      <a:cxn ang="0">
                        <a:pos x="29" y="122"/>
                      </a:cxn>
                      <a:cxn ang="0">
                        <a:pos x="24" y="132"/>
                      </a:cxn>
                      <a:cxn ang="0">
                        <a:pos x="18" y="144"/>
                      </a:cxn>
                      <a:cxn ang="0">
                        <a:pos x="12" y="155"/>
                      </a:cxn>
                      <a:cxn ang="0">
                        <a:pos x="7" y="165"/>
                      </a:cxn>
                      <a:cxn ang="0">
                        <a:pos x="3" y="174"/>
                      </a:cxn>
                      <a:cxn ang="0">
                        <a:pos x="0" y="192"/>
                      </a:cxn>
                      <a:cxn ang="0">
                        <a:pos x="1" y="174"/>
                      </a:cxn>
                      <a:cxn ang="0">
                        <a:pos x="3" y="162"/>
                      </a:cxn>
                      <a:cxn ang="0">
                        <a:pos x="4" y="151"/>
                      </a:cxn>
                      <a:cxn ang="0">
                        <a:pos x="5" y="139"/>
                      </a:cxn>
                      <a:cxn ang="0">
                        <a:pos x="7" y="124"/>
                      </a:cxn>
                      <a:cxn ang="0">
                        <a:pos x="10" y="113"/>
                      </a:cxn>
                      <a:cxn ang="0">
                        <a:pos x="12" y="102"/>
                      </a:cxn>
                      <a:cxn ang="0">
                        <a:pos x="15" y="93"/>
                      </a:cxn>
                      <a:cxn ang="0">
                        <a:pos x="18" y="82"/>
                      </a:cxn>
                      <a:cxn ang="0">
                        <a:pos x="20" y="72"/>
                      </a:cxn>
                      <a:cxn ang="0">
                        <a:pos x="22" y="61"/>
                      </a:cxn>
                      <a:cxn ang="0">
                        <a:pos x="23" y="52"/>
                      </a:cxn>
                      <a:cxn ang="0">
                        <a:pos x="24" y="41"/>
                      </a:cxn>
                      <a:cxn ang="0">
                        <a:pos x="24" y="30"/>
                      </a:cxn>
                      <a:cxn ang="0">
                        <a:pos x="24" y="15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txL" t="txT" r="txR" b="txB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6" name="Freeform 15"/>
                  <p:cNvSpPr/>
                  <p:nvPr/>
                </p:nvSpPr>
                <p:spPr>
                  <a:xfrm>
                    <a:off x="1716" y="1535"/>
                    <a:ext cx="171" cy="50"/>
                  </a:xfrm>
                  <a:custGeom>
                    <a:avLst/>
                    <a:gdLst>
                      <a:gd name="txL" fmla="*/ 0 w 171"/>
                      <a:gd name="txT" fmla="*/ 0 h 50"/>
                      <a:gd name="txR" fmla="*/ 171 w 171"/>
                      <a:gd name="txB" fmla="*/ 50 h 50"/>
                    </a:gdLst>
                    <a:ahLst/>
                    <a:cxnLst>
                      <a:cxn ang="0">
                        <a:pos x="170" y="49"/>
                      </a:cxn>
                      <a:cxn ang="0">
                        <a:pos x="167" y="40"/>
                      </a:cxn>
                      <a:cxn ang="0">
                        <a:pos x="163" y="33"/>
                      </a:cxn>
                      <a:cxn ang="0">
                        <a:pos x="160" y="31"/>
                      </a:cxn>
                      <a:cxn ang="0">
                        <a:pos x="153" y="29"/>
                      </a:cxn>
                      <a:cxn ang="0">
                        <a:pos x="147" y="27"/>
                      </a:cxn>
                      <a:cxn ang="0">
                        <a:pos x="140" y="29"/>
                      </a:cxn>
                      <a:cxn ang="0">
                        <a:pos x="132" y="30"/>
                      </a:cxn>
                      <a:cxn ang="0">
                        <a:pos x="123" y="27"/>
                      </a:cxn>
                      <a:cxn ang="0">
                        <a:pos x="111" y="22"/>
                      </a:cxn>
                      <a:cxn ang="0">
                        <a:pos x="100" y="18"/>
                      </a:cxn>
                      <a:cxn ang="0">
                        <a:pos x="92" y="16"/>
                      </a:cxn>
                      <a:cxn ang="0">
                        <a:pos x="80" y="12"/>
                      </a:cxn>
                      <a:cxn ang="0">
                        <a:pos x="67" y="8"/>
                      </a:cxn>
                      <a:cxn ang="0">
                        <a:pos x="55" y="5"/>
                      </a:cxn>
                      <a:cxn ang="0">
                        <a:pos x="42" y="1"/>
                      </a:cxn>
                      <a:cxn ang="0">
                        <a:pos x="28" y="1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12" y="12"/>
                      </a:cxn>
                      <a:cxn ang="0">
                        <a:pos x="19" y="12"/>
                      </a:cxn>
                      <a:cxn ang="0">
                        <a:pos x="23" y="11"/>
                      </a:cxn>
                      <a:cxn ang="0">
                        <a:pos x="30" y="11"/>
                      </a:cxn>
                      <a:cxn ang="0">
                        <a:pos x="39" y="11"/>
                      </a:cxn>
                      <a:cxn ang="0">
                        <a:pos x="51" y="11"/>
                      </a:cxn>
                      <a:cxn ang="0">
                        <a:pos x="61" y="12"/>
                      </a:cxn>
                      <a:cxn ang="0">
                        <a:pos x="71" y="14"/>
                      </a:cxn>
                      <a:cxn ang="0">
                        <a:pos x="81" y="15"/>
                      </a:cxn>
                      <a:cxn ang="0">
                        <a:pos x="91" y="16"/>
                      </a:cxn>
                      <a:cxn ang="0">
                        <a:pos x="99" y="19"/>
                      </a:cxn>
                      <a:cxn ang="0">
                        <a:pos x="108" y="23"/>
                      </a:cxn>
                      <a:cxn ang="0">
                        <a:pos x="116" y="27"/>
                      </a:cxn>
                      <a:cxn ang="0">
                        <a:pos x="125" y="31"/>
                      </a:cxn>
                      <a:cxn ang="0">
                        <a:pos x="129" y="32"/>
                      </a:cxn>
                      <a:cxn ang="0">
                        <a:pos x="134" y="31"/>
                      </a:cxn>
                      <a:cxn ang="0">
                        <a:pos x="140" y="34"/>
                      </a:cxn>
                      <a:cxn ang="0">
                        <a:pos x="146" y="37"/>
                      </a:cxn>
                      <a:cxn ang="0">
                        <a:pos x="152" y="40"/>
                      </a:cxn>
                      <a:cxn ang="0">
                        <a:pos x="161" y="44"/>
                      </a:cxn>
                      <a:cxn ang="0">
                        <a:pos x="167" y="46"/>
                      </a:cxn>
                      <a:cxn ang="0">
                        <a:pos x="170" y="49"/>
                      </a:cxn>
                    </a:cxnLst>
                    <a:rect l="txL" t="txT" r="txR" b="txB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7" name="Freeform 16"/>
                  <p:cNvSpPr/>
                  <p:nvPr/>
                </p:nvSpPr>
                <p:spPr>
                  <a:xfrm>
                    <a:off x="1707" y="1563"/>
                    <a:ext cx="177" cy="21"/>
                  </a:xfrm>
                  <a:custGeom>
                    <a:avLst/>
                    <a:gdLst>
                      <a:gd name="txL" fmla="*/ 0 w 177"/>
                      <a:gd name="txT" fmla="*/ 0 h 21"/>
                      <a:gd name="txR" fmla="*/ 177 w 177"/>
                      <a:gd name="txB" fmla="*/ 21 h 21"/>
                    </a:gdLst>
                    <a:ahLst/>
                    <a:cxnLst>
                      <a:cxn ang="0">
                        <a:pos x="176" y="20"/>
                      </a:cxn>
                      <a:cxn ang="0">
                        <a:pos x="171" y="18"/>
                      </a:cxn>
                      <a:cxn ang="0">
                        <a:pos x="166" y="16"/>
                      </a:cxn>
                      <a:cxn ang="0">
                        <a:pos x="161" y="13"/>
                      </a:cxn>
                      <a:cxn ang="0">
                        <a:pos x="155" y="12"/>
                      </a:cxn>
                      <a:cxn ang="0">
                        <a:pos x="149" y="10"/>
                      </a:cxn>
                      <a:cxn ang="0">
                        <a:pos x="141" y="6"/>
                      </a:cxn>
                      <a:cxn ang="0">
                        <a:pos x="134" y="3"/>
                      </a:cxn>
                      <a:cxn ang="0">
                        <a:pos x="128" y="2"/>
                      </a:cxn>
                      <a:cxn ang="0">
                        <a:pos x="120" y="3"/>
                      </a:cxn>
                      <a:cxn ang="0">
                        <a:pos x="110" y="5"/>
                      </a:cxn>
                      <a:cxn ang="0">
                        <a:pos x="106" y="5"/>
                      </a:cxn>
                      <a:cxn ang="0">
                        <a:pos x="93" y="3"/>
                      </a:cxn>
                      <a:cxn ang="0">
                        <a:pos x="78" y="1"/>
                      </a:cxn>
                      <a:cxn ang="0">
                        <a:pos x="69" y="0"/>
                      </a:cxn>
                      <a:cxn ang="0">
                        <a:pos x="57" y="0"/>
                      </a:cxn>
                      <a:cxn ang="0">
                        <a:pos x="44" y="0"/>
                      </a:cxn>
                      <a:cxn ang="0">
                        <a:pos x="36" y="1"/>
                      </a:cxn>
                      <a:cxn ang="0">
                        <a:pos x="27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7" y="11"/>
                      </a:cxn>
                      <a:cxn ang="0">
                        <a:pos x="4" y="15"/>
                      </a:cxn>
                      <a:cxn ang="0">
                        <a:pos x="0" y="17"/>
                      </a:cxn>
                      <a:cxn ang="0">
                        <a:pos x="7" y="16"/>
                      </a:cxn>
                      <a:cxn ang="0">
                        <a:pos x="15" y="14"/>
                      </a:cxn>
                      <a:cxn ang="0">
                        <a:pos x="22" y="12"/>
                      </a:cxn>
                      <a:cxn ang="0">
                        <a:pos x="29" y="11"/>
                      </a:cxn>
                      <a:cxn ang="0">
                        <a:pos x="37" y="10"/>
                      </a:cxn>
                      <a:cxn ang="0">
                        <a:pos x="50" y="10"/>
                      </a:cxn>
                      <a:cxn ang="0">
                        <a:pos x="63" y="8"/>
                      </a:cxn>
                      <a:cxn ang="0">
                        <a:pos x="79" y="8"/>
                      </a:cxn>
                      <a:cxn ang="0">
                        <a:pos x="94" y="7"/>
                      </a:cxn>
                      <a:cxn ang="0">
                        <a:pos x="108" y="6"/>
                      </a:cxn>
                      <a:cxn ang="0">
                        <a:pos x="120" y="7"/>
                      </a:cxn>
                      <a:cxn ang="0">
                        <a:pos x="129" y="10"/>
                      </a:cxn>
                      <a:cxn ang="0">
                        <a:pos x="138" y="12"/>
                      </a:cxn>
                      <a:cxn ang="0">
                        <a:pos x="148" y="14"/>
                      </a:cxn>
                      <a:cxn ang="0">
                        <a:pos x="159" y="17"/>
                      </a:cxn>
                      <a:cxn ang="0">
                        <a:pos x="167" y="18"/>
                      </a:cxn>
                      <a:cxn ang="0">
                        <a:pos x="176" y="20"/>
                      </a:cxn>
                    </a:cxnLst>
                    <a:rect l="txL" t="txT" r="txR" b="txB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83" name="Freeform 17"/>
                <p:cNvSpPr/>
                <p:nvPr/>
              </p:nvSpPr>
              <p:spPr>
                <a:xfrm>
                  <a:off x="1691" y="1023"/>
                  <a:ext cx="261" cy="374"/>
                </a:xfrm>
                <a:custGeom>
                  <a:avLst/>
                  <a:gdLst>
                    <a:gd name="txL" fmla="*/ 0 w 261"/>
                    <a:gd name="txT" fmla="*/ 0 h 374"/>
                    <a:gd name="txR" fmla="*/ 261 w 261"/>
                    <a:gd name="txB" fmla="*/ 374 h 374"/>
                  </a:gdLst>
                  <a:ahLst/>
                  <a:cxnLst>
                    <a:cxn ang="0">
                      <a:pos x="82" y="162"/>
                    </a:cxn>
                    <a:cxn ang="0">
                      <a:pos x="90" y="154"/>
                    </a:cxn>
                    <a:cxn ang="0">
                      <a:pos x="76" y="104"/>
                    </a:cxn>
                    <a:cxn ang="0">
                      <a:pos x="54" y="56"/>
                    </a:cxn>
                    <a:cxn ang="0">
                      <a:pos x="31" y="33"/>
                    </a:cxn>
                    <a:cxn ang="0">
                      <a:pos x="51" y="45"/>
                    </a:cxn>
                    <a:cxn ang="0">
                      <a:pos x="72" y="84"/>
                    </a:cxn>
                    <a:cxn ang="0">
                      <a:pos x="92" y="126"/>
                    </a:cxn>
                    <a:cxn ang="0">
                      <a:pos x="106" y="168"/>
                    </a:cxn>
                    <a:cxn ang="0">
                      <a:pos x="118" y="150"/>
                    </a:cxn>
                    <a:cxn ang="0">
                      <a:pos x="121" y="114"/>
                    </a:cxn>
                    <a:cxn ang="0">
                      <a:pos x="125" y="65"/>
                    </a:cxn>
                    <a:cxn ang="0">
                      <a:pos x="136" y="26"/>
                    </a:cxn>
                    <a:cxn ang="0">
                      <a:pos x="143" y="12"/>
                    </a:cxn>
                    <a:cxn ang="0">
                      <a:pos x="136" y="53"/>
                    </a:cxn>
                    <a:cxn ang="0">
                      <a:pos x="132" y="106"/>
                    </a:cxn>
                    <a:cxn ang="0">
                      <a:pos x="130" y="155"/>
                    </a:cxn>
                    <a:cxn ang="0">
                      <a:pos x="136" y="183"/>
                    </a:cxn>
                    <a:cxn ang="0">
                      <a:pos x="166" y="177"/>
                    </a:cxn>
                    <a:cxn ang="0">
                      <a:pos x="205" y="178"/>
                    </a:cxn>
                    <a:cxn ang="0">
                      <a:pos x="236" y="193"/>
                    </a:cxn>
                    <a:cxn ang="0">
                      <a:pos x="260" y="227"/>
                    </a:cxn>
                    <a:cxn ang="0">
                      <a:pos x="231" y="222"/>
                    </a:cxn>
                    <a:cxn ang="0">
                      <a:pos x="200" y="211"/>
                    </a:cxn>
                    <a:cxn ang="0">
                      <a:pos x="159" y="204"/>
                    </a:cxn>
                    <a:cxn ang="0">
                      <a:pos x="132" y="208"/>
                    </a:cxn>
                    <a:cxn ang="0">
                      <a:pos x="147" y="224"/>
                    </a:cxn>
                    <a:cxn ang="0">
                      <a:pos x="182" y="233"/>
                    </a:cxn>
                    <a:cxn ang="0">
                      <a:pos x="217" y="240"/>
                    </a:cxn>
                    <a:cxn ang="0">
                      <a:pos x="243" y="264"/>
                    </a:cxn>
                    <a:cxn ang="0">
                      <a:pos x="256" y="297"/>
                    </a:cxn>
                    <a:cxn ang="0">
                      <a:pos x="224" y="277"/>
                    </a:cxn>
                    <a:cxn ang="0">
                      <a:pos x="191" y="256"/>
                    </a:cxn>
                    <a:cxn ang="0">
                      <a:pos x="160" y="238"/>
                    </a:cxn>
                    <a:cxn ang="0">
                      <a:pos x="136" y="230"/>
                    </a:cxn>
                    <a:cxn ang="0">
                      <a:pos x="121" y="246"/>
                    </a:cxn>
                    <a:cxn ang="0">
                      <a:pos x="135" y="290"/>
                    </a:cxn>
                    <a:cxn ang="0">
                      <a:pos x="145" y="342"/>
                    </a:cxn>
                    <a:cxn ang="0">
                      <a:pos x="127" y="346"/>
                    </a:cxn>
                    <a:cxn ang="0">
                      <a:pos x="116" y="290"/>
                    </a:cxn>
                    <a:cxn ang="0">
                      <a:pos x="101" y="256"/>
                    </a:cxn>
                    <a:cxn ang="0">
                      <a:pos x="83" y="274"/>
                    </a:cxn>
                    <a:cxn ang="0">
                      <a:pos x="64" y="309"/>
                    </a:cxn>
                    <a:cxn ang="0">
                      <a:pos x="44" y="360"/>
                    </a:cxn>
                    <a:cxn ang="0">
                      <a:pos x="51" y="314"/>
                    </a:cxn>
                    <a:cxn ang="0">
                      <a:pos x="69" y="272"/>
                    </a:cxn>
                    <a:cxn ang="0">
                      <a:pos x="91" y="238"/>
                    </a:cxn>
                    <a:cxn ang="0">
                      <a:pos x="99" y="212"/>
                    </a:cxn>
                    <a:cxn ang="0">
                      <a:pos x="77" y="226"/>
                    </a:cxn>
                    <a:cxn ang="0">
                      <a:pos x="52" y="261"/>
                    </a:cxn>
                    <a:cxn ang="0">
                      <a:pos x="28" y="301"/>
                    </a:cxn>
                    <a:cxn ang="0">
                      <a:pos x="24" y="288"/>
                    </a:cxn>
                    <a:cxn ang="0">
                      <a:pos x="42" y="262"/>
                    </a:cxn>
                    <a:cxn ang="0">
                      <a:pos x="71" y="229"/>
                    </a:cxn>
                    <a:cxn ang="0">
                      <a:pos x="101" y="206"/>
                    </a:cxn>
                    <a:cxn ang="0">
                      <a:pos x="73" y="180"/>
                    </a:cxn>
                    <a:cxn ang="0">
                      <a:pos x="46" y="148"/>
                    </a:cxn>
                    <a:cxn ang="0">
                      <a:pos x="17" y="118"/>
                    </a:cxn>
                    <a:cxn ang="0">
                      <a:pos x="3" y="98"/>
                    </a:cxn>
                    <a:cxn ang="0">
                      <a:pos x="32" y="115"/>
                    </a:cxn>
                    <a:cxn ang="0">
                      <a:pos x="64" y="145"/>
                    </a:cxn>
                  </a:cxnLst>
                  <a:rect l="txL" t="txT" r="txR" b="txB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8"/>
              <p:cNvGrpSpPr/>
              <p:nvPr/>
            </p:nvGrpSpPr>
            <p:grpSpPr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2068" name="Group 19"/>
                <p:cNvGrpSpPr/>
                <p:nvPr/>
              </p:nvGrpSpPr>
              <p:grpSpPr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077" name="Freeform 20"/>
                  <p:cNvSpPr/>
                  <p:nvPr/>
                </p:nvSpPr>
                <p:spPr>
                  <a:xfrm>
                    <a:off x="2392" y="1373"/>
                    <a:ext cx="92" cy="638"/>
                  </a:xfrm>
                  <a:custGeom>
                    <a:avLst/>
                    <a:gdLst>
                      <a:gd name="txL" fmla="*/ 0 w 92"/>
                      <a:gd name="txT" fmla="*/ 0 h 638"/>
                      <a:gd name="txR" fmla="*/ 92 w 92"/>
                      <a:gd name="txB" fmla="*/ 638 h 638"/>
                    </a:gdLst>
                    <a:ahLst/>
                    <a:cxnLst>
                      <a:cxn ang="0">
                        <a:pos x="91" y="296"/>
                      </a:cxn>
                      <a:cxn ang="0">
                        <a:pos x="83" y="425"/>
                      </a:cxn>
                      <a:cxn ang="0">
                        <a:pos x="75" y="529"/>
                      </a:cxn>
                      <a:cxn ang="0">
                        <a:pos x="70" y="606"/>
                      </a:cxn>
                      <a:cxn ang="0">
                        <a:pos x="71" y="637"/>
                      </a:cxn>
                      <a:cxn ang="0">
                        <a:pos x="60" y="637"/>
                      </a:cxn>
                      <a:cxn ang="0">
                        <a:pos x="57" y="592"/>
                      </a:cxn>
                      <a:cxn ang="0">
                        <a:pos x="55" y="524"/>
                      </a:cxn>
                      <a:cxn ang="0">
                        <a:pos x="51" y="461"/>
                      </a:cxn>
                      <a:cxn ang="0">
                        <a:pos x="49" y="414"/>
                      </a:cxn>
                      <a:cxn ang="0">
                        <a:pos x="45" y="345"/>
                      </a:cxn>
                      <a:cxn ang="0">
                        <a:pos x="40" y="285"/>
                      </a:cxn>
                      <a:cxn ang="0">
                        <a:pos x="35" y="233"/>
                      </a:cxn>
                      <a:cxn ang="0">
                        <a:pos x="31" y="177"/>
                      </a:cxn>
                      <a:cxn ang="0">
                        <a:pos x="24" y="121"/>
                      </a:cxn>
                      <a:cxn ang="0">
                        <a:pos x="17" y="74"/>
                      </a:cxn>
                      <a:cxn ang="0">
                        <a:pos x="4" y="28"/>
                      </a:cxn>
                      <a:cxn ang="0">
                        <a:pos x="0" y="10"/>
                      </a:cxn>
                      <a:cxn ang="0">
                        <a:pos x="5" y="0"/>
                      </a:cxn>
                      <a:cxn ang="0">
                        <a:pos x="13" y="18"/>
                      </a:cxn>
                      <a:cxn ang="0">
                        <a:pos x="24" y="61"/>
                      </a:cxn>
                      <a:cxn ang="0">
                        <a:pos x="33" y="104"/>
                      </a:cxn>
                      <a:cxn ang="0">
                        <a:pos x="40" y="150"/>
                      </a:cxn>
                      <a:cxn ang="0">
                        <a:pos x="44" y="208"/>
                      </a:cxn>
                      <a:cxn ang="0">
                        <a:pos x="48" y="263"/>
                      </a:cxn>
                      <a:cxn ang="0">
                        <a:pos x="55" y="337"/>
                      </a:cxn>
                      <a:cxn ang="0">
                        <a:pos x="59" y="398"/>
                      </a:cxn>
                      <a:cxn ang="0">
                        <a:pos x="61" y="447"/>
                      </a:cxn>
                      <a:cxn ang="0">
                        <a:pos x="63" y="498"/>
                      </a:cxn>
                      <a:cxn ang="0">
                        <a:pos x="68" y="550"/>
                      </a:cxn>
                      <a:cxn ang="0">
                        <a:pos x="73" y="460"/>
                      </a:cxn>
                      <a:cxn ang="0">
                        <a:pos x="80" y="376"/>
                      </a:cxn>
                      <a:cxn ang="0">
                        <a:pos x="91" y="296"/>
                      </a:cxn>
                    </a:cxnLst>
                    <a:rect l="txL" t="txT" r="txR" b="txB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8" name="Freeform 21"/>
                  <p:cNvSpPr/>
                  <p:nvPr/>
                </p:nvSpPr>
                <p:spPr>
                  <a:xfrm>
                    <a:off x="2247" y="1201"/>
                    <a:ext cx="246" cy="466"/>
                  </a:xfrm>
                  <a:custGeom>
                    <a:avLst/>
                    <a:gdLst>
                      <a:gd name="txL" fmla="*/ 0 w 246"/>
                      <a:gd name="txT" fmla="*/ 0 h 466"/>
                      <a:gd name="txR" fmla="*/ 246 w 246"/>
                      <a:gd name="txB" fmla="*/ 466 h 466"/>
                    </a:gdLst>
                    <a:ahLst/>
                    <a:cxnLst>
                      <a:cxn ang="0">
                        <a:pos x="136" y="67"/>
                      </a:cxn>
                      <a:cxn ang="0">
                        <a:pos x="105" y="12"/>
                      </a:cxn>
                      <a:cxn ang="0">
                        <a:pos x="55" y="1"/>
                      </a:cxn>
                      <a:cxn ang="0">
                        <a:pos x="58" y="12"/>
                      </a:cxn>
                      <a:cxn ang="0">
                        <a:pos x="96" y="39"/>
                      </a:cxn>
                      <a:cxn ang="0">
                        <a:pos x="130" y="134"/>
                      </a:cxn>
                      <a:cxn ang="0">
                        <a:pos x="73" y="85"/>
                      </a:cxn>
                      <a:cxn ang="0">
                        <a:pos x="32" y="75"/>
                      </a:cxn>
                      <a:cxn ang="0">
                        <a:pos x="7" y="103"/>
                      </a:cxn>
                      <a:cxn ang="0">
                        <a:pos x="38" y="103"/>
                      </a:cxn>
                      <a:cxn ang="0">
                        <a:pos x="108" y="129"/>
                      </a:cxn>
                      <a:cxn ang="0">
                        <a:pos x="104" y="146"/>
                      </a:cxn>
                      <a:cxn ang="0">
                        <a:pos x="92" y="171"/>
                      </a:cxn>
                      <a:cxn ang="0">
                        <a:pos x="126" y="170"/>
                      </a:cxn>
                      <a:cxn ang="0">
                        <a:pos x="69" y="193"/>
                      </a:cxn>
                      <a:cxn ang="0">
                        <a:pos x="37" y="233"/>
                      </a:cxn>
                      <a:cxn ang="0">
                        <a:pos x="6" y="325"/>
                      </a:cxn>
                      <a:cxn ang="0">
                        <a:pos x="72" y="231"/>
                      </a:cxn>
                      <a:cxn ang="0">
                        <a:pos x="118" y="194"/>
                      </a:cxn>
                      <a:cxn ang="0">
                        <a:pos x="94" y="269"/>
                      </a:cxn>
                      <a:cxn ang="0">
                        <a:pos x="76" y="338"/>
                      </a:cxn>
                      <a:cxn ang="0">
                        <a:pos x="71" y="408"/>
                      </a:cxn>
                      <a:cxn ang="0">
                        <a:pos x="98" y="303"/>
                      </a:cxn>
                      <a:cxn ang="0">
                        <a:pos x="124" y="236"/>
                      </a:cxn>
                      <a:cxn ang="0">
                        <a:pos x="125" y="214"/>
                      </a:cxn>
                      <a:cxn ang="0">
                        <a:pos x="118" y="323"/>
                      </a:cxn>
                      <a:cxn ang="0">
                        <a:pos x="138" y="439"/>
                      </a:cxn>
                      <a:cxn ang="0">
                        <a:pos x="128" y="313"/>
                      </a:cxn>
                      <a:cxn ang="0">
                        <a:pos x="127" y="223"/>
                      </a:cxn>
                      <a:cxn ang="0">
                        <a:pos x="147" y="189"/>
                      </a:cxn>
                      <a:cxn ang="0">
                        <a:pos x="188" y="298"/>
                      </a:cxn>
                      <a:cxn ang="0">
                        <a:pos x="223" y="411"/>
                      </a:cxn>
                      <a:cxn ang="0">
                        <a:pos x="193" y="292"/>
                      </a:cxn>
                      <a:cxn ang="0">
                        <a:pos x="160" y="190"/>
                      </a:cxn>
                      <a:cxn ang="0">
                        <a:pos x="164" y="121"/>
                      </a:cxn>
                      <a:cxn ang="0">
                        <a:pos x="194" y="130"/>
                      </a:cxn>
                      <a:cxn ang="0">
                        <a:pos x="240" y="125"/>
                      </a:cxn>
                      <a:cxn ang="0">
                        <a:pos x="216" y="122"/>
                      </a:cxn>
                      <a:cxn ang="0">
                        <a:pos x="163" y="144"/>
                      </a:cxn>
                      <a:cxn ang="0">
                        <a:pos x="194" y="109"/>
                      </a:cxn>
                      <a:cxn ang="0">
                        <a:pos x="244" y="101"/>
                      </a:cxn>
                      <a:cxn ang="0">
                        <a:pos x="229" y="88"/>
                      </a:cxn>
                      <a:cxn ang="0">
                        <a:pos x="163" y="138"/>
                      </a:cxn>
                      <a:cxn ang="0">
                        <a:pos x="172" y="99"/>
                      </a:cxn>
                      <a:cxn ang="0">
                        <a:pos x="226" y="61"/>
                      </a:cxn>
                      <a:cxn ang="0">
                        <a:pos x="188" y="82"/>
                      </a:cxn>
                      <a:cxn ang="0">
                        <a:pos x="147" y="109"/>
                      </a:cxn>
                    </a:cxnLst>
                    <a:rect l="txL" t="txT" r="txR" b="txB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9" name="Group 22"/>
                <p:cNvGrpSpPr/>
                <p:nvPr/>
              </p:nvGrpSpPr>
              <p:grpSpPr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2070" name="Freeform 23"/>
                  <p:cNvSpPr/>
                  <p:nvPr/>
                </p:nvSpPr>
                <p:spPr>
                  <a:xfrm>
                    <a:off x="2164" y="1525"/>
                    <a:ext cx="130" cy="496"/>
                  </a:xfrm>
                  <a:custGeom>
                    <a:avLst/>
                    <a:gdLst>
                      <a:gd name="txL" fmla="*/ 0 w 130"/>
                      <a:gd name="txT" fmla="*/ 0 h 496"/>
                      <a:gd name="txR" fmla="*/ 130 w 130"/>
                      <a:gd name="txB" fmla="*/ 496 h 496"/>
                    </a:gdLst>
                    <a:ahLst/>
                    <a:cxnLst>
                      <a:cxn ang="0">
                        <a:pos x="129" y="230"/>
                      </a:cxn>
                      <a:cxn ang="0">
                        <a:pos x="118" y="330"/>
                      </a:cxn>
                      <a:cxn ang="0">
                        <a:pos x="107" y="411"/>
                      </a:cxn>
                      <a:cxn ang="0">
                        <a:pos x="100" y="471"/>
                      </a:cxn>
                      <a:cxn ang="0">
                        <a:pos x="101" y="495"/>
                      </a:cxn>
                      <a:cxn ang="0">
                        <a:pos x="86" y="495"/>
                      </a:cxn>
                      <a:cxn ang="0">
                        <a:pos x="81" y="460"/>
                      </a:cxn>
                      <a:cxn ang="0">
                        <a:pos x="79" y="408"/>
                      </a:cxn>
                      <a:cxn ang="0">
                        <a:pos x="73" y="358"/>
                      </a:cxn>
                      <a:cxn ang="0">
                        <a:pos x="70" y="321"/>
                      </a:cxn>
                      <a:cxn ang="0">
                        <a:pos x="64" y="268"/>
                      </a:cxn>
                      <a:cxn ang="0">
                        <a:pos x="56" y="222"/>
                      </a:cxn>
                      <a:cxn ang="0">
                        <a:pos x="51" y="181"/>
                      </a:cxn>
                      <a:cxn ang="0">
                        <a:pos x="45" y="137"/>
                      </a:cxn>
                      <a:cxn ang="0">
                        <a:pos x="35" y="94"/>
                      </a:cxn>
                      <a:cxn ang="0">
                        <a:pos x="24" y="57"/>
                      </a:cxn>
                      <a:cxn ang="0">
                        <a:pos x="6" y="21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19" y="14"/>
                      </a:cxn>
                      <a:cxn ang="0">
                        <a:pos x="35" y="47"/>
                      </a:cxn>
                      <a:cxn ang="0">
                        <a:pos x="47" y="81"/>
                      </a:cxn>
                      <a:cxn ang="0">
                        <a:pos x="56" y="116"/>
                      </a:cxn>
                      <a:cxn ang="0">
                        <a:pos x="63" y="161"/>
                      </a:cxn>
                      <a:cxn ang="0">
                        <a:pos x="69" y="204"/>
                      </a:cxn>
                      <a:cxn ang="0">
                        <a:pos x="77" y="262"/>
                      </a:cxn>
                      <a:cxn ang="0">
                        <a:pos x="84" y="309"/>
                      </a:cxn>
                      <a:cxn ang="0">
                        <a:pos x="87" y="347"/>
                      </a:cxn>
                      <a:cxn ang="0">
                        <a:pos x="90" y="386"/>
                      </a:cxn>
                      <a:cxn ang="0">
                        <a:pos x="96" y="427"/>
                      </a:cxn>
                      <a:cxn ang="0">
                        <a:pos x="104" y="357"/>
                      </a:cxn>
                      <a:cxn ang="0">
                        <a:pos x="114" y="292"/>
                      </a:cxn>
                      <a:cxn ang="0">
                        <a:pos x="129" y="230"/>
                      </a:cxn>
                    </a:cxnLst>
                    <a:rect l="txL" t="txT" r="txR" b="txB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1" name="Freeform 24"/>
                  <p:cNvSpPr/>
                  <p:nvPr/>
                </p:nvSpPr>
                <p:spPr>
                  <a:xfrm>
                    <a:off x="2204" y="1606"/>
                    <a:ext cx="229" cy="358"/>
                  </a:xfrm>
                  <a:custGeom>
                    <a:avLst/>
                    <a:gdLst>
                      <a:gd name="txL" fmla="*/ 0 w 229"/>
                      <a:gd name="txT" fmla="*/ 0 h 358"/>
                      <a:gd name="txR" fmla="*/ 229 w 229"/>
                      <a:gd name="txB" fmla="*/ 358 h 358"/>
                    </a:gdLst>
                    <a:ahLst/>
                    <a:cxnLst>
                      <a:cxn ang="0">
                        <a:pos x="60" y="58"/>
                      </a:cxn>
                      <a:cxn ang="0">
                        <a:pos x="67" y="44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70" y="2"/>
                      </a:cxn>
                      <a:cxn ang="0">
                        <a:pos x="82" y="66"/>
                      </a:cxn>
                      <a:cxn ang="0">
                        <a:pos x="94" y="39"/>
                      </a:cxn>
                      <a:cxn ang="0">
                        <a:pos x="101" y="5"/>
                      </a:cxn>
                      <a:cxn ang="0">
                        <a:pos x="104" y="5"/>
                      </a:cxn>
                      <a:cxn ang="0">
                        <a:pos x="103" y="5"/>
                      </a:cxn>
                      <a:cxn ang="0">
                        <a:pos x="104" y="5"/>
                      </a:cxn>
                      <a:cxn ang="0">
                        <a:pos x="102" y="5"/>
                      </a:cxn>
                      <a:cxn ang="0">
                        <a:pos x="103" y="5"/>
                      </a:cxn>
                      <a:cxn ang="0">
                        <a:pos x="105" y="47"/>
                      </a:cxn>
                      <a:cxn ang="0">
                        <a:pos x="111" y="88"/>
                      </a:cxn>
                      <a:cxn ang="0">
                        <a:pos x="139" y="79"/>
                      </a:cxn>
                      <a:cxn ang="0">
                        <a:pos x="176" y="81"/>
                      </a:cxn>
                      <a:cxn ang="0">
                        <a:pos x="205" y="104"/>
                      </a:cxn>
                      <a:cxn ang="0">
                        <a:pos x="228" y="155"/>
                      </a:cxn>
                      <a:cxn ang="0">
                        <a:pos x="200" y="147"/>
                      </a:cxn>
                      <a:cxn ang="0">
                        <a:pos x="171" y="131"/>
                      </a:cxn>
                      <a:cxn ang="0">
                        <a:pos x="132" y="121"/>
                      </a:cxn>
                      <a:cxn ang="0">
                        <a:pos x="107" y="125"/>
                      </a:cxn>
                      <a:cxn ang="0">
                        <a:pos x="122" y="150"/>
                      </a:cxn>
                      <a:cxn ang="0">
                        <a:pos x="154" y="165"/>
                      </a:cxn>
                      <a:cxn ang="0">
                        <a:pos x="187" y="175"/>
                      </a:cxn>
                      <a:cxn ang="0">
                        <a:pos x="212" y="212"/>
                      </a:cxn>
                      <a:cxn ang="0">
                        <a:pos x="224" y="262"/>
                      </a:cxn>
                      <a:cxn ang="0">
                        <a:pos x="194" y="231"/>
                      </a:cxn>
                      <a:cxn ang="0">
                        <a:pos x="163" y="199"/>
                      </a:cxn>
                      <a:cxn ang="0">
                        <a:pos x="133" y="172"/>
                      </a:cxn>
                      <a:cxn ang="0">
                        <a:pos x="111" y="159"/>
                      </a:cxn>
                      <a:cxn ang="0">
                        <a:pos x="97" y="185"/>
                      </a:cxn>
                      <a:cxn ang="0">
                        <a:pos x="115" y="245"/>
                      </a:cxn>
                      <a:cxn ang="0">
                        <a:pos x="132" y="312"/>
                      </a:cxn>
                      <a:cxn ang="0">
                        <a:pos x="114" y="328"/>
                      </a:cxn>
                      <a:cxn ang="0">
                        <a:pos x="95" y="236"/>
                      </a:cxn>
                      <a:cxn ang="0">
                        <a:pos x="78" y="179"/>
                      </a:cxn>
                      <a:cxn ang="0">
                        <a:pos x="73" y="197"/>
                      </a:cxn>
                      <a:cxn ang="0">
                        <a:pos x="74" y="186"/>
                      </a:cxn>
                      <a:cxn ang="0">
                        <a:pos x="70" y="206"/>
                      </a:cxn>
                      <a:cxn ang="0">
                        <a:pos x="51" y="257"/>
                      </a:cxn>
                      <a:cxn ang="0">
                        <a:pos x="32" y="322"/>
                      </a:cxn>
                      <a:cxn ang="0">
                        <a:pos x="28" y="304"/>
                      </a:cxn>
                      <a:cxn ang="0">
                        <a:pos x="38" y="249"/>
                      </a:cxn>
                      <a:cxn ang="0">
                        <a:pos x="59" y="189"/>
                      </a:cxn>
                      <a:cxn ang="0">
                        <a:pos x="82" y="143"/>
                      </a:cxn>
                      <a:cxn ang="0">
                        <a:pos x="65" y="139"/>
                      </a:cxn>
                      <a:cxn ang="0">
                        <a:pos x="40" y="189"/>
                      </a:cxn>
                      <a:cxn ang="0">
                        <a:pos x="18" y="243"/>
                      </a:cxn>
                      <a:cxn ang="0">
                        <a:pos x="2" y="278"/>
                      </a:cxn>
                      <a:cxn ang="0">
                        <a:pos x="13" y="229"/>
                      </a:cxn>
                      <a:cxn ang="0">
                        <a:pos x="37" y="179"/>
                      </a:cxn>
                      <a:cxn ang="0">
                        <a:pos x="70" y="130"/>
                      </a:cxn>
                      <a:cxn ang="0">
                        <a:pos x="62" y="99"/>
                      </a:cxn>
                      <a:cxn ang="0">
                        <a:pos x="37" y="59"/>
                      </a:cxn>
                      <a:cxn ang="0">
                        <a:pos x="11" y="12"/>
                      </a:cxn>
                      <a:cxn ang="0">
                        <a:pos x="14" y="5"/>
                      </a:cxn>
                      <a:cxn ang="0">
                        <a:pos x="27" y="5"/>
                      </a:cxn>
                      <a:cxn ang="0">
                        <a:pos x="31" y="10"/>
                      </a:cxn>
                    </a:cxnLst>
                    <a:rect l="txL" t="txT" r="txR" b="txB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72" name="Group 25"/>
                  <p:cNvGrpSpPr/>
                  <p:nvPr/>
                </p:nvGrpSpPr>
                <p:grpSpPr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073" name="Freeform 26"/>
                    <p:cNvSpPr/>
                    <p:nvPr/>
                  </p:nvSpPr>
                  <p:spPr>
                    <a:xfrm>
                      <a:off x="2030" y="1419"/>
                      <a:ext cx="420" cy="326"/>
                    </a:xfrm>
                    <a:custGeom>
                      <a:avLst/>
                      <a:gdLst>
                        <a:gd name="txL" fmla="*/ 0 w 420"/>
                        <a:gd name="txT" fmla="*/ 0 h 326"/>
                        <a:gd name="txR" fmla="*/ 420 w 420"/>
                        <a:gd name="txB" fmla="*/ 326 h 326"/>
                      </a:gdLst>
                      <a:ahLst/>
                      <a:cxnLst>
                        <a:cxn ang="0">
                          <a:pos x="159" y="41"/>
                        </a:cxn>
                        <a:cxn ang="0">
                          <a:pos x="193" y="13"/>
                        </a:cxn>
                        <a:cxn ang="0">
                          <a:pos x="233" y="2"/>
                        </a:cxn>
                        <a:cxn ang="0">
                          <a:pos x="279" y="2"/>
                        </a:cxn>
                        <a:cxn ang="0">
                          <a:pos x="290" y="6"/>
                        </a:cxn>
                        <a:cxn ang="0">
                          <a:pos x="260" y="14"/>
                        </a:cxn>
                        <a:cxn ang="0">
                          <a:pos x="225" y="25"/>
                        </a:cxn>
                        <a:cxn ang="0">
                          <a:pos x="186" y="52"/>
                        </a:cxn>
                        <a:cxn ang="0">
                          <a:pos x="183" y="89"/>
                        </a:cxn>
                        <a:cxn ang="0">
                          <a:pos x="240" y="66"/>
                        </a:cxn>
                        <a:cxn ang="0">
                          <a:pos x="288" y="64"/>
                        </a:cxn>
                        <a:cxn ang="0">
                          <a:pos x="338" y="69"/>
                        </a:cxn>
                        <a:cxn ang="0">
                          <a:pos x="397" y="75"/>
                        </a:cxn>
                        <a:cxn ang="0">
                          <a:pos x="398" y="76"/>
                        </a:cxn>
                        <a:cxn ang="0">
                          <a:pos x="341" y="79"/>
                        </a:cxn>
                        <a:cxn ang="0">
                          <a:pos x="288" y="80"/>
                        </a:cxn>
                        <a:cxn ang="0">
                          <a:pos x="242" y="86"/>
                        </a:cxn>
                        <a:cxn ang="0">
                          <a:pos x="191" y="98"/>
                        </a:cxn>
                        <a:cxn ang="0">
                          <a:pos x="212" y="118"/>
                        </a:cxn>
                        <a:cxn ang="0">
                          <a:pos x="227" y="136"/>
                        </a:cxn>
                        <a:cxn ang="0">
                          <a:pos x="175" y="119"/>
                        </a:cxn>
                        <a:cxn ang="0">
                          <a:pos x="165" y="129"/>
                        </a:cxn>
                        <a:cxn ang="0">
                          <a:pos x="221" y="138"/>
                        </a:cxn>
                        <a:cxn ang="0">
                          <a:pos x="269" y="150"/>
                        </a:cxn>
                        <a:cxn ang="0">
                          <a:pos x="306" y="181"/>
                        </a:cxn>
                        <a:cxn ang="0">
                          <a:pos x="335" y="223"/>
                        </a:cxn>
                        <a:cxn ang="0">
                          <a:pos x="329" y="231"/>
                        </a:cxn>
                        <a:cxn ang="0">
                          <a:pos x="290" y="204"/>
                        </a:cxn>
                        <a:cxn ang="0">
                          <a:pos x="248" y="174"/>
                        </a:cxn>
                        <a:cxn ang="0">
                          <a:pos x="202" y="154"/>
                        </a:cxn>
                        <a:cxn ang="0">
                          <a:pos x="173" y="148"/>
                        </a:cxn>
                        <a:cxn ang="0">
                          <a:pos x="196" y="181"/>
                        </a:cxn>
                        <a:cxn ang="0">
                          <a:pos x="227" y="223"/>
                        </a:cxn>
                        <a:cxn ang="0">
                          <a:pos x="244" y="262"/>
                        </a:cxn>
                        <a:cxn ang="0">
                          <a:pos x="243" y="299"/>
                        </a:cxn>
                        <a:cxn ang="0">
                          <a:pos x="222" y="259"/>
                        </a:cxn>
                        <a:cxn ang="0">
                          <a:pos x="199" y="215"/>
                        </a:cxn>
                        <a:cxn ang="0">
                          <a:pos x="173" y="177"/>
                        </a:cxn>
                        <a:cxn ang="0">
                          <a:pos x="150" y="142"/>
                        </a:cxn>
                        <a:cxn ang="0">
                          <a:pos x="109" y="162"/>
                        </a:cxn>
                        <a:cxn ang="0">
                          <a:pos x="77" y="210"/>
                        </a:cxn>
                        <a:cxn ang="0">
                          <a:pos x="49" y="260"/>
                        </a:cxn>
                        <a:cxn ang="0">
                          <a:pos x="18" y="306"/>
                        </a:cxn>
                        <a:cxn ang="0">
                          <a:pos x="8" y="301"/>
                        </a:cxn>
                        <a:cxn ang="0">
                          <a:pos x="45" y="243"/>
                        </a:cxn>
                        <a:cxn ang="0">
                          <a:pos x="78" y="198"/>
                        </a:cxn>
                        <a:cxn ang="0">
                          <a:pos x="107" y="154"/>
                        </a:cxn>
                        <a:cxn ang="0">
                          <a:pos x="132" y="120"/>
                        </a:cxn>
                        <a:cxn ang="0">
                          <a:pos x="95" y="79"/>
                        </a:cxn>
                        <a:cxn ang="0">
                          <a:pos x="42" y="57"/>
                        </a:cxn>
                        <a:cxn ang="0">
                          <a:pos x="19" y="45"/>
                        </a:cxn>
                        <a:cxn ang="0">
                          <a:pos x="60" y="58"/>
                        </a:cxn>
                        <a:cxn ang="0">
                          <a:pos x="116" y="86"/>
                        </a:cxn>
                      </a:cxnLst>
                      <a:rect l="txL" t="txT" r="txR" b="txB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4" name="Freeform 27"/>
                    <p:cNvSpPr/>
                    <p:nvPr/>
                  </p:nvSpPr>
                  <p:spPr>
                    <a:xfrm>
                      <a:off x="2175" y="1587"/>
                      <a:ext cx="38" cy="181"/>
                    </a:xfrm>
                    <a:custGeom>
                      <a:avLst/>
                      <a:gdLst>
                        <a:gd name="txL" fmla="*/ 0 w 38"/>
                        <a:gd name="txT" fmla="*/ 0 h 181"/>
                        <a:gd name="txR" fmla="*/ 38 w 38"/>
                        <a:gd name="txB" fmla="*/ 181 h 181"/>
                      </a:gdLst>
                      <a:ahLst/>
                      <a:cxnLst>
                        <a:cxn ang="0">
                          <a:pos x="20" y="0"/>
                        </a:cxn>
                        <a:cxn ang="0">
                          <a:pos x="24" y="8"/>
                        </a:cxn>
                        <a:cxn ang="0">
                          <a:pos x="27" y="14"/>
                        </a:cxn>
                        <a:cxn ang="0">
                          <a:pos x="33" y="22"/>
                        </a:cxn>
                        <a:cxn ang="0">
                          <a:pos x="35" y="30"/>
                        </a:cxn>
                        <a:cxn ang="0">
                          <a:pos x="36" y="41"/>
                        </a:cxn>
                        <a:cxn ang="0">
                          <a:pos x="36" y="53"/>
                        </a:cxn>
                        <a:cxn ang="0">
                          <a:pos x="37" y="61"/>
                        </a:cxn>
                        <a:cxn ang="0">
                          <a:pos x="36" y="70"/>
                        </a:cxn>
                        <a:cxn ang="0">
                          <a:pos x="35" y="81"/>
                        </a:cxn>
                        <a:cxn ang="0">
                          <a:pos x="33" y="91"/>
                        </a:cxn>
                        <a:cxn ang="0">
                          <a:pos x="30" y="106"/>
                        </a:cxn>
                        <a:cxn ang="0">
                          <a:pos x="28" y="114"/>
                        </a:cxn>
                        <a:cxn ang="0">
                          <a:pos x="23" y="124"/>
                        </a:cxn>
                        <a:cxn ang="0">
                          <a:pos x="17" y="135"/>
                        </a:cxn>
                        <a:cxn ang="0">
                          <a:pos x="12" y="145"/>
                        </a:cxn>
                        <a:cxn ang="0">
                          <a:pos x="7" y="155"/>
                        </a:cxn>
                        <a:cxn ang="0">
                          <a:pos x="3" y="163"/>
                        </a:cxn>
                        <a:cxn ang="0">
                          <a:pos x="0" y="180"/>
                        </a:cxn>
                        <a:cxn ang="0">
                          <a:pos x="1" y="163"/>
                        </a:cxn>
                        <a:cxn ang="0">
                          <a:pos x="3" y="152"/>
                        </a:cxn>
                        <a:cxn ang="0">
                          <a:pos x="4" y="141"/>
                        </a:cxn>
                        <a:cxn ang="0">
                          <a:pos x="5" y="130"/>
                        </a:cxn>
                        <a:cxn ang="0">
                          <a:pos x="7" y="116"/>
                        </a:cxn>
                        <a:cxn ang="0">
                          <a:pos x="9" y="106"/>
                        </a:cxn>
                        <a:cxn ang="0">
                          <a:pos x="12" y="96"/>
                        </a:cxn>
                        <a:cxn ang="0">
                          <a:pos x="15" y="87"/>
                        </a:cxn>
                        <a:cxn ang="0">
                          <a:pos x="17" y="77"/>
                        </a:cxn>
                        <a:cxn ang="0">
                          <a:pos x="20" y="67"/>
                        </a:cxn>
                        <a:cxn ang="0">
                          <a:pos x="21" y="57"/>
                        </a:cxn>
                        <a:cxn ang="0">
                          <a:pos x="22" y="49"/>
                        </a:cxn>
                        <a:cxn ang="0">
                          <a:pos x="23" y="39"/>
                        </a:cxn>
                        <a:cxn ang="0">
                          <a:pos x="23" y="28"/>
                        </a:cxn>
                        <a:cxn ang="0">
                          <a:pos x="23" y="14"/>
                        </a:cxn>
                        <a:cxn ang="0">
                          <a:pos x="22" y="8"/>
                        </a:cxn>
                        <a:cxn ang="0">
                          <a:pos x="20" y="0"/>
                        </a:cxn>
                      </a:cxnLst>
                      <a:rect l="txL" t="txT" r="txR" b="txB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5" name="Freeform 28"/>
                    <p:cNvSpPr/>
                    <p:nvPr/>
                  </p:nvSpPr>
                  <p:spPr>
                    <a:xfrm>
                      <a:off x="1991" y="1486"/>
                      <a:ext cx="168" cy="48"/>
                    </a:xfrm>
                    <a:custGeom>
                      <a:avLst/>
                      <a:gdLst>
                        <a:gd name="txL" fmla="*/ 0 w 168"/>
                        <a:gd name="txT" fmla="*/ 0 h 48"/>
                        <a:gd name="txR" fmla="*/ 168 w 168"/>
                        <a:gd name="txB" fmla="*/ 48 h 48"/>
                      </a:gdLst>
                      <a:ahLst/>
                      <a:cxnLst>
                        <a:cxn ang="0">
                          <a:pos x="167" y="47"/>
                        </a:cxn>
                        <a:cxn ang="0">
                          <a:pos x="164" y="38"/>
                        </a:cxn>
                        <a:cxn ang="0">
                          <a:pos x="160" y="31"/>
                        </a:cxn>
                        <a:cxn ang="0">
                          <a:pos x="157" y="30"/>
                        </a:cxn>
                        <a:cxn ang="0">
                          <a:pos x="150" y="28"/>
                        </a:cxn>
                        <a:cxn ang="0">
                          <a:pos x="144" y="26"/>
                        </a:cxn>
                        <a:cxn ang="0">
                          <a:pos x="137" y="28"/>
                        </a:cxn>
                        <a:cxn ang="0">
                          <a:pos x="130" y="29"/>
                        </a:cxn>
                        <a:cxn ang="0">
                          <a:pos x="121" y="25"/>
                        </a:cxn>
                        <a:cxn ang="0">
                          <a:pos x="109" y="21"/>
                        </a:cxn>
                        <a:cxn ang="0">
                          <a:pos x="98" y="17"/>
                        </a:cxn>
                        <a:cxn ang="0">
                          <a:pos x="91" y="15"/>
                        </a:cxn>
                        <a:cxn ang="0">
                          <a:pos x="78" y="12"/>
                        </a:cxn>
                        <a:cxn ang="0">
                          <a:pos x="66" y="8"/>
                        </a:cxn>
                        <a:cxn ang="0">
                          <a:pos x="54" y="4"/>
                        </a:cxn>
                        <a:cxn ang="0">
                          <a:pos x="41" y="1"/>
                        </a:cxn>
                        <a:cxn ang="0">
                          <a:pos x="28" y="0"/>
                        </a:cxn>
                        <a:cxn ang="0">
                          <a:pos x="15" y="0"/>
                        </a:cxn>
                        <a:cxn ang="0">
                          <a:pos x="12" y="1"/>
                        </a:cxn>
                        <a:cxn ang="0">
                          <a:pos x="7" y="4"/>
                        </a:cxn>
                        <a:cxn ang="0">
                          <a:pos x="3" y="7"/>
                        </a:cxn>
                        <a:cxn ang="0">
                          <a:pos x="0" y="10"/>
                        </a:cxn>
                        <a:cxn ang="0">
                          <a:pos x="5" y="10"/>
                        </a:cxn>
                        <a:cxn ang="0">
                          <a:pos x="12" y="11"/>
                        </a:cxn>
                        <a:cxn ang="0">
                          <a:pos x="18" y="12"/>
                        </a:cxn>
                        <a:cxn ang="0">
                          <a:pos x="23" y="11"/>
                        </a:cxn>
                        <a:cxn ang="0">
                          <a:pos x="29" y="10"/>
                        </a:cxn>
                        <a:cxn ang="0">
                          <a:pos x="38" y="10"/>
                        </a:cxn>
                        <a:cxn ang="0">
                          <a:pos x="50" y="10"/>
                        </a:cxn>
                        <a:cxn ang="0">
                          <a:pos x="60" y="12"/>
                        </a:cxn>
                        <a:cxn ang="0">
                          <a:pos x="70" y="13"/>
                        </a:cxn>
                        <a:cxn ang="0">
                          <a:pos x="79" y="15"/>
                        </a:cxn>
                        <a:cxn ang="0">
                          <a:pos x="89" y="16"/>
                        </a:cxn>
                        <a:cxn ang="0">
                          <a:pos x="98" y="18"/>
                        </a:cxn>
                        <a:cxn ang="0">
                          <a:pos x="106" y="22"/>
                        </a:cxn>
                        <a:cxn ang="0">
                          <a:pos x="114" y="26"/>
                        </a:cxn>
                        <a:cxn ang="0">
                          <a:pos x="123" y="30"/>
                        </a:cxn>
                        <a:cxn ang="0">
                          <a:pos x="127" y="30"/>
                        </a:cxn>
                        <a:cxn ang="0">
                          <a:pos x="131" y="30"/>
                        </a:cxn>
                        <a:cxn ang="0">
                          <a:pos x="137" y="33"/>
                        </a:cxn>
                        <a:cxn ang="0">
                          <a:pos x="144" y="36"/>
                        </a:cxn>
                        <a:cxn ang="0">
                          <a:pos x="150" y="38"/>
                        </a:cxn>
                        <a:cxn ang="0">
                          <a:pos x="158" y="42"/>
                        </a:cxn>
                        <a:cxn ang="0">
                          <a:pos x="164" y="45"/>
                        </a:cxn>
                        <a:cxn ang="0">
                          <a:pos x="167" y="47"/>
                        </a:cxn>
                      </a:cxnLst>
                      <a:rect l="txL" t="txT" r="txR" b="txB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6" name="Freeform 29"/>
                    <p:cNvSpPr/>
                    <p:nvPr/>
                  </p:nvSpPr>
                  <p:spPr>
                    <a:xfrm>
                      <a:off x="1985" y="1514"/>
                      <a:ext cx="173" cy="20"/>
                    </a:xfrm>
                    <a:custGeom>
                      <a:avLst/>
                      <a:gdLst>
                        <a:gd name="txL" fmla="*/ 0 w 173"/>
                        <a:gd name="txT" fmla="*/ 0 h 20"/>
                        <a:gd name="txR" fmla="*/ 173 w 173"/>
                        <a:gd name="txB" fmla="*/ 20 h 20"/>
                      </a:gdLst>
                      <a:ahLst/>
                      <a:cxnLst>
                        <a:cxn ang="0">
                          <a:pos x="172" y="19"/>
                        </a:cxn>
                        <a:cxn ang="0">
                          <a:pos x="167" y="17"/>
                        </a:cxn>
                        <a:cxn ang="0">
                          <a:pos x="163" y="15"/>
                        </a:cxn>
                        <a:cxn ang="0">
                          <a:pos x="157" y="13"/>
                        </a:cxn>
                        <a:cxn ang="0">
                          <a:pos x="152" y="11"/>
                        </a:cxn>
                        <a:cxn ang="0">
                          <a:pos x="146" y="9"/>
                        </a:cxn>
                        <a:cxn ang="0">
                          <a:pos x="138" y="6"/>
                        </a:cxn>
                        <a:cxn ang="0">
                          <a:pos x="131" y="2"/>
                        </a:cxn>
                        <a:cxn ang="0">
                          <a:pos x="125" y="2"/>
                        </a:cxn>
                        <a:cxn ang="0">
                          <a:pos x="118" y="3"/>
                        </a:cxn>
                        <a:cxn ang="0">
                          <a:pos x="108" y="5"/>
                        </a:cxn>
                        <a:cxn ang="0">
                          <a:pos x="103" y="5"/>
                        </a:cxn>
                        <a:cxn ang="0">
                          <a:pos x="91" y="3"/>
                        </a:cxn>
                        <a:cxn ang="0">
                          <a:pos x="77" y="1"/>
                        </a:cxn>
                        <a:cxn ang="0">
                          <a:pos x="67" y="0"/>
                        </a:cxn>
                        <a:cxn ang="0">
                          <a:pos x="55" y="0"/>
                        </a:cxn>
                        <a:cxn ang="0">
                          <a:pos x="43" y="0"/>
                        </a:cxn>
                        <a:cxn ang="0">
                          <a:pos x="35" y="1"/>
                        </a:cxn>
                        <a:cxn ang="0">
                          <a:pos x="26" y="2"/>
                        </a:cxn>
                        <a:cxn ang="0">
                          <a:pos x="18" y="3"/>
                        </a:cxn>
                        <a:cxn ang="0">
                          <a:pos x="9" y="4"/>
                        </a:cxn>
                        <a:cxn ang="0">
                          <a:pos x="8" y="8"/>
                        </a:cxn>
                        <a:cxn ang="0">
                          <a:pos x="6" y="11"/>
                        </a:cxn>
                        <a:cxn ang="0">
                          <a:pos x="4" y="14"/>
                        </a:cxn>
                        <a:cxn ang="0">
                          <a:pos x="0" y="16"/>
                        </a:cxn>
                        <a:cxn ang="0">
                          <a:pos x="7" y="15"/>
                        </a:cxn>
                        <a:cxn ang="0">
                          <a:pos x="15" y="13"/>
                        </a:cxn>
                        <a:cxn ang="0">
                          <a:pos x="21" y="12"/>
                        </a:cxn>
                        <a:cxn ang="0">
                          <a:pos x="29" y="11"/>
                        </a:cxn>
                        <a:cxn ang="0">
                          <a:pos x="36" y="10"/>
                        </a:cxn>
                        <a:cxn ang="0">
                          <a:pos x="49" y="9"/>
                        </a:cxn>
                        <a:cxn ang="0">
                          <a:pos x="62" y="8"/>
                        </a:cxn>
                        <a:cxn ang="0">
                          <a:pos x="77" y="7"/>
                        </a:cxn>
                        <a:cxn ang="0">
                          <a:pos x="92" y="6"/>
                        </a:cxn>
                        <a:cxn ang="0">
                          <a:pos x="106" y="6"/>
                        </a:cxn>
                        <a:cxn ang="0">
                          <a:pos x="118" y="7"/>
                        </a:cxn>
                        <a:cxn ang="0">
                          <a:pos x="126" y="9"/>
                        </a:cxn>
                        <a:cxn ang="0">
                          <a:pos x="135" y="11"/>
                        </a:cxn>
                        <a:cxn ang="0">
                          <a:pos x="145" y="13"/>
                        </a:cxn>
                        <a:cxn ang="0">
                          <a:pos x="155" y="16"/>
                        </a:cxn>
                        <a:cxn ang="0">
                          <a:pos x="163" y="17"/>
                        </a:cxn>
                        <a:cxn ang="0">
                          <a:pos x="172" y="19"/>
                        </a:cxn>
                      </a:cxnLst>
                      <a:rect l="txL" t="txT" r="txR" b="txB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059" name="Group 30"/>
            <p:cNvGrpSpPr/>
            <p:nvPr/>
          </p:nvGrpSpPr>
          <p:grpSpPr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2060" name="Group 31"/>
              <p:cNvGrpSpPr/>
              <p:nvPr/>
            </p:nvGrpSpPr>
            <p:grpSpPr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2064" name="Freeform 32"/>
                <p:cNvSpPr/>
                <p:nvPr/>
              </p:nvSpPr>
              <p:spPr>
                <a:xfrm>
                  <a:off x="260" y="4288"/>
                  <a:ext cx="147" cy="478"/>
                </a:xfrm>
                <a:custGeom>
                  <a:avLst/>
                  <a:gdLst>
                    <a:gd name="txL" fmla="*/ 0 w 147"/>
                    <a:gd name="txT" fmla="*/ 0 h 478"/>
                    <a:gd name="txR" fmla="*/ 147 w 147"/>
                    <a:gd name="txB" fmla="*/ 478 h 478"/>
                  </a:gdLst>
                  <a:ahLst/>
                  <a:cxnLst>
                    <a:cxn ang="0">
                      <a:pos x="49" y="188"/>
                    </a:cxn>
                    <a:cxn ang="0">
                      <a:pos x="131" y="472"/>
                    </a:cxn>
                    <a:cxn ang="0">
                      <a:pos x="135" y="475"/>
                    </a:cxn>
                    <a:cxn ang="0">
                      <a:pos x="139" y="477"/>
                    </a:cxn>
                    <a:cxn ang="0">
                      <a:pos x="142" y="475"/>
                    </a:cxn>
                    <a:cxn ang="0">
                      <a:pos x="144" y="472"/>
                    </a:cxn>
                    <a:cxn ang="0">
                      <a:pos x="146" y="468"/>
                    </a:cxn>
                    <a:cxn ang="0">
                      <a:pos x="146" y="463"/>
                    </a:cxn>
                    <a:cxn ang="0">
                      <a:pos x="143" y="455"/>
                    </a:cxn>
                    <a:cxn ang="0">
                      <a:pos x="61" y="176"/>
                    </a:cxn>
                    <a:cxn ang="0">
                      <a:pos x="9" y="5"/>
                    </a:cxn>
                    <a:cxn ang="0">
                      <a:pos x="6" y="2"/>
                    </a:cxn>
                    <a:cxn ang="0">
                      <a:pos x="4" y="1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49" y="188"/>
                    </a:cxn>
                  </a:cxnLst>
                  <a:rect l="txL" t="txT" r="txR" b="txB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33"/>
                <p:cNvSpPr/>
                <p:nvPr/>
              </p:nvSpPr>
              <p:spPr>
                <a:xfrm>
                  <a:off x="259" y="4289"/>
                  <a:ext cx="146" cy="477"/>
                </a:xfrm>
                <a:custGeom>
                  <a:avLst/>
                  <a:gdLst>
                    <a:gd name="txL" fmla="*/ 0 w 146"/>
                    <a:gd name="txT" fmla="*/ 0 h 477"/>
                    <a:gd name="txR" fmla="*/ 146 w 146"/>
                    <a:gd name="txB" fmla="*/ 477 h 477"/>
                  </a:gdLst>
                  <a:ahLst/>
                  <a:cxnLst>
                    <a:cxn ang="0">
                      <a:pos x="50" y="186"/>
                    </a:cxn>
                    <a:cxn ang="0">
                      <a:pos x="131" y="471"/>
                    </a:cxn>
                    <a:cxn ang="0">
                      <a:pos x="133" y="474"/>
                    </a:cxn>
                    <a:cxn ang="0">
                      <a:pos x="138" y="476"/>
                    </a:cxn>
                    <a:cxn ang="0">
                      <a:pos x="141" y="474"/>
                    </a:cxn>
                    <a:cxn ang="0">
                      <a:pos x="144" y="473"/>
                    </a:cxn>
                    <a:cxn ang="0">
                      <a:pos x="145" y="467"/>
                    </a:cxn>
                    <a:cxn ang="0">
                      <a:pos x="145" y="462"/>
                    </a:cxn>
                    <a:cxn ang="0">
                      <a:pos x="143" y="454"/>
                    </a:cxn>
                    <a:cxn ang="0">
                      <a:pos x="61" y="174"/>
                    </a:cxn>
                    <a:cxn ang="0">
                      <a:pos x="9" y="4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0" y="5"/>
                    </a:cxn>
                    <a:cxn ang="0">
                      <a:pos x="0" y="9"/>
                    </a:cxn>
                    <a:cxn ang="0">
                      <a:pos x="50" y="186"/>
                    </a:cxn>
                  </a:cxnLst>
                  <a:rect l="txL" t="txT" r="txR" b="txB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1" name="Group 34"/>
              <p:cNvGrpSpPr/>
              <p:nvPr/>
            </p:nvGrpSpPr>
            <p:grpSpPr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2062" name="Freeform 35"/>
                <p:cNvSpPr/>
                <p:nvPr/>
              </p:nvSpPr>
              <p:spPr>
                <a:xfrm>
                  <a:off x="191" y="4304"/>
                  <a:ext cx="273" cy="276"/>
                </a:xfrm>
                <a:custGeom>
                  <a:avLst/>
                  <a:gdLst>
                    <a:gd name="txL" fmla="*/ 0 w 273"/>
                    <a:gd name="txT" fmla="*/ 0 h 276"/>
                    <a:gd name="txR" fmla="*/ 273 w 273"/>
                    <a:gd name="txB" fmla="*/ 276 h 276"/>
                  </a:gdLst>
                  <a:ahLst/>
                  <a:cxnLst>
                    <a:cxn ang="0">
                      <a:pos x="43" y="32"/>
                    </a:cxn>
                    <a:cxn ang="0">
                      <a:pos x="69" y="13"/>
                    </a:cxn>
                    <a:cxn ang="0">
                      <a:pos x="92" y="4"/>
                    </a:cxn>
                    <a:cxn ang="0">
                      <a:pos x="123" y="0"/>
                    </a:cxn>
                    <a:cxn ang="0">
                      <a:pos x="154" y="9"/>
                    </a:cxn>
                    <a:cxn ang="0">
                      <a:pos x="194" y="36"/>
                    </a:cxn>
                    <a:cxn ang="0">
                      <a:pos x="232" y="75"/>
                    </a:cxn>
                    <a:cxn ang="0">
                      <a:pos x="265" y="128"/>
                    </a:cxn>
                    <a:cxn ang="0">
                      <a:pos x="268" y="156"/>
                    </a:cxn>
                    <a:cxn ang="0">
                      <a:pos x="261" y="146"/>
                    </a:cxn>
                    <a:cxn ang="0">
                      <a:pos x="253" y="138"/>
                    </a:cxn>
                    <a:cxn ang="0">
                      <a:pos x="242" y="133"/>
                    </a:cxn>
                    <a:cxn ang="0">
                      <a:pos x="232" y="132"/>
                    </a:cxn>
                    <a:cxn ang="0">
                      <a:pos x="220" y="133"/>
                    </a:cxn>
                    <a:cxn ang="0">
                      <a:pos x="209" y="137"/>
                    </a:cxn>
                    <a:cxn ang="0">
                      <a:pos x="201" y="144"/>
                    </a:cxn>
                    <a:cxn ang="0">
                      <a:pos x="193" y="155"/>
                    </a:cxn>
                    <a:cxn ang="0">
                      <a:pos x="187" y="167"/>
                    </a:cxn>
                    <a:cxn ang="0">
                      <a:pos x="184" y="181"/>
                    </a:cxn>
                    <a:cxn ang="0">
                      <a:pos x="186" y="196"/>
                    </a:cxn>
                    <a:cxn ang="0">
                      <a:pos x="166" y="150"/>
                    </a:cxn>
                    <a:cxn ang="0">
                      <a:pos x="99" y="225"/>
                    </a:cxn>
                    <a:cxn ang="0">
                      <a:pos x="99" y="231"/>
                    </a:cxn>
                    <a:cxn ang="0">
                      <a:pos x="92" y="221"/>
                    </a:cxn>
                    <a:cxn ang="0">
                      <a:pos x="83" y="212"/>
                    </a:cxn>
                    <a:cxn ang="0">
                      <a:pos x="73" y="207"/>
                    </a:cxn>
                    <a:cxn ang="0">
                      <a:pos x="63" y="204"/>
                    </a:cxn>
                    <a:cxn ang="0">
                      <a:pos x="53" y="206"/>
                    </a:cxn>
                    <a:cxn ang="0">
                      <a:pos x="43" y="208"/>
                    </a:cxn>
                    <a:cxn ang="0">
                      <a:pos x="33" y="214"/>
                    </a:cxn>
                    <a:cxn ang="0">
                      <a:pos x="25" y="222"/>
                    </a:cxn>
                    <a:cxn ang="0">
                      <a:pos x="19" y="231"/>
                    </a:cxn>
                    <a:cxn ang="0">
                      <a:pos x="15" y="243"/>
                    </a:cxn>
                    <a:cxn ang="0">
                      <a:pos x="14" y="258"/>
                    </a:cxn>
                    <a:cxn ang="0">
                      <a:pos x="17" y="275"/>
                    </a:cxn>
                    <a:cxn ang="0">
                      <a:pos x="3" y="229"/>
                    </a:cxn>
                    <a:cxn ang="0">
                      <a:pos x="0" y="173"/>
                    </a:cxn>
                    <a:cxn ang="0">
                      <a:pos x="4" y="119"/>
                    </a:cxn>
                    <a:cxn ang="0">
                      <a:pos x="30" y="48"/>
                    </a:cxn>
                  </a:cxnLst>
                  <a:rect l="txL" t="txT" r="txR" b="txB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36"/>
                <p:cNvSpPr/>
                <p:nvPr/>
              </p:nvSpPr>
              <p:spPr>
                <a:xfrm>
                  <a:off x="112" y="4295"/>
                  <a:ext cx="439" cy="321"/>
                </a:xfrm>
                <a:custGeom>
                  <a:avLst/>
                  <a:gdLst>
                    <a:gd name="txL" fmla="*/ 0 w 439"/>
                    <a:gd name="txT" fmla="*/ 0 h 321"/>
                    <a:gd name="txR" fmla="*/ 439 w 439"/>
                    <a:gd name="txB" fmla="*/ 321 h 321"/>
                  </a:gdLst>
                  <a:ahLst/>
                  <a:cxnLst>
                    <a:cxn ang="0">
                      <a:pos x="146" y="22"/>
                    </a:cxn>
                    <a:cxn ang="0">
                      <a:pos x="113" y="43"/>
                    </a:cxn>
                    <a:cxn ang="0">
                      <a:pos x="83" y="67"/>
                    </a:cxn>
                    <a:cxn ang="0">
                      <a:pos x="57" y="96"/>
                    </a:cxn>
                    <a:cxn ang="0">
                      <a:pos x="31" y="134"/>
                    </a:cxn>
                    <a:cxn ang="0">
                      <a:pos x="12" y="177"/>
                    </a:cxn>
                    <a:cxn ang="0">
                      <a:pos x="1" y="227"/>
                    </a:cxn>
                    <a:cxn ang="0">
                      <a:pos x="0" y="278"/>
                    </a:cxn>
                    <a:cxn ang="0">
                      <a:pos x="9" y="320"/>
                    </a:cxn>
                    <a:cxn ang="0">
                      <a:pos x="10" y="282"/>
                    </a:cxn>
                    <a:cxn ang="0">
                      <a:pos x="29" y="258"/>
                    </a:cxn>
                    <a:cxn ang="0">
                      <a:pos x="55" y="250"/>
                    </a:cxn>
                    <a:cxn ang="0">
                      <a:pos x="81" y="260"/>
                    </a:cxn>
                    <a:cxn ang="0">
                      <a:pos x="94" y="276"/>
                    </a:cxn>
                    <a:cxn ang="0">
                      <a:pos x="84" y="229"/>
                    </a:cxn>
                    <a:cxn ang="0">
                      <a:pos x="81" y="178"/>
                    </a:cxn>
                    <a:cxn ang="0">
                      <a:pos x="85" y="129"/>
                    </a:cxn>
                    <a:cxn ang="0">
                      <a:pos x="96" y="91"/>
                    </a:cxn>
                    <a:cxn ang="0">
                      <a:pos x="113" y="57"/>
                    </a:cxn>
                    <a:cxn ang="0">
                      <a:pos x="138" y="30"/>
                    </a:cxn>
                    <a:cxn ang="0">
                      <a:pos x="149" y="30"/>
                    </a:cxn>
                    <a:cxn ang="0">
                      <a:pos x="146" y="71"/>
                    </a:cxn>
                    <a:cxn ang="0">
                      <a:pos x="150" y="116"/>
                    </a:cxn>
                    <a:cxn ang="0">
                      <a:pos x="161" y="172"/>
                    </a:cxn>
                    <a:cxn ang="0">
                      <a:pos x="174" y="220"/>
                    </a:cxn>
                    <a:cxn ang="0">
                      <a:pos x="179" y="231"/>
                    </a:cxn>
                    <a:cxn ang="0">
                      <a:pos x="189" y="196"/>
                    </a:cxn>
                    <a:cxn ang="0">
                      <a:pos x="217" y="178"/>
                    </a:cxn>
                    <a:cxn ang="0">
                      <a:pos x="247" y="184"/>
                    </a:cxn>
                    <a:cxn ang="0">
                      <a:pos x="262" y="198"/>
                    </a:cxn>
                    <a:cxn ang="0">
                      <a:pos x="248" y="158"/>
                    </a:cxn>
                    <a:cxn ang="0">
                      <a:pos x="231" y="115"/>
                    </a:cxn>
                    <a:cxn ang="0">
                      <a:pos x="211" y="75"/>
                    </a:cxn>
                    <a:cxn ang="0">
                      <a:pos x="192" y="44"/>
                    </a:cxn>
                    <a:cxn ang="0">
                      <a:pos x="170" y="20"/>
                    </a:cxn>
                    <a:cxn ang="0">
                      <a:pos x="183" y="12"/>
                    </a:cxn>
                    <a:cxn ang="0">
                      <a:pos x="217" y="14"/>
                    </a:cxn>
                    <a:cxn ang="0">
                      <a:pos x="251" y="30"/>
                    </a:cxn>
                    <a:cxn ang="0">
                      <a:pos x="278" y="52"/>
                    </a:cxn>
                    <a:cxn ang="0">
                      <a:pos x="303" y="80"/>
                    </a:cxn>
                    <a:cxn ang="0">
                      <a:pos x="324" y="112"/>
                    </a:cxn>
                    <a:cxn ang="0">
                      <a:pos x="341" y="149"/>
                    </a:cxn>
                    <a:cxn ang="0">
                      <a:pos x="350" y="157"/>
                    </a:cxn>
                    <a:cxn ang="0">
                      <a:pos x="360" y="125"/>
                    </a:cxn>
                    <a:cxn ang="0">
                      <a:pos x="383" y="106"/>
                    </a:cxn>
                    <a:cxn ang="0">
                      <a:pos x="407" y="106"/>
                    </a:cxn>
                    <a:cxn ang="0">
                      <a:pos x="430" y="125"/>
                    </a:cxn>
                    <a:cxn ang="0">
                      <a:pos x="430" y="116"/>
                    </a:cxn>
                    <a:cxn ang="0">
                      <a:pos x="411" y="83"/>
                    </a:cxn>
                    <a:cxn ang="0">
                      <a:pos x="387" y="53"/>
                    </a:cxn>
                    <a:cxn ang="0">
                      <a:pos x="356" y="29"/>
                    </a:cxn>
                    <a:cxn ang="0">
                      <a:pos x="324" y="13"/>
                    </a:cxn>
                    <a:cxn ang="0">
                      <a:pos x="291" y="4"/>
                    </a:cxn>
                    <a:cxn ang="0">
                      <a:pos x="256" y="0"/>
                    </a:cxn>
                    <a:cxn ang="0">
                      <a:pos x="217" y="1"/>
                    </a:cxn>
                    <a:cxn ang="0">
                      <a:pos x="180" y="9"/>
                    </a:cxn>
                  </a:cxnLst>
                  <a:rect l="txL" t="txT" r="txR" b="txB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52" name="Group 37"/>
          <p:cNvGrpSpPr/>
          <p:nvPr/>
        </p:nvGrpSpPr>
        <p:grpSpPr>
          <a:xfrm>
            <a:off x="457200" y="762000"/>
            <a:ext cx="1055688" cy="815975"/>
            <a:chOff x="20" y="0"/>
            <a:chExt cx="665" cy="514"/>
          </a:xfrm>
        </p:grpSpPr>
        <p:sp>
          <p:nvSpPr>
            <p:cNvPr id="2" name="Oval 38"/>
            <p:cNvSpPr>
              <a:spLocks noChangeArrowheads="1"/>
            </p:cNvSpPr>
            <p:nvPr/>
          </p:nvSpPr>
          <p:spPr bwMode="ltGray">
            <a:xfrm>
              <a:off x="90" y="0"/>
              <a:ext cx="528" cy="49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019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" name="Freeform 39"/>
            <p:cNvSpPr/>
            <p:nvPr/>
          </p:nvSpPr>
          <p:spPr>
            <a:xfrm>
              <a:off x="20" y="213"/>
              <a:ext cx="246" cy="94"/>
            </a:xfrm>
            <a:custGeom>
              <a:avLst/>
              <a:gdLst>
                <a:gd name="txL" fmla="*/ 0 w 246"/>
                <a:gd name="txT" fmla="*/ 0 h 94"/>
                <a:gd name="txR" fmla="*/ 246 w 246"/>
                <a:gd name="txB" fmla="*/ 94 h 94"/>
              </a:gdLst>
              <a:ahLst/>
              <a:cxnLst>
                <a:cxn ang="0">
                  <a:pos x="7" y="52"/>
                </a:cxn>
                <a:cxn ang="0">
                  <a:pos x="22" y="48"/>
                </a:cxn>
                <a:cxn ang="0">
                  <a:pos x="38" y="48"/>
                </a:cxn>
                <a:cxn ang="0">
                  <a:pos x="53" y="50"/>
                </a:cxn>
                <a:cxn ang="0">
                  <a:pos x="69" y="54"/>
                </a:cxn>
                <a:cxn ang="0">
                  <a:pos x="84" y="59"/>
                </a:cxn>
                <a:cxn ang="0">
                  <a:pos x="99" y="65"/>
                </a:cxn>
                <a:cxn ang="0">
                  <a:pos x="113" y="72"/>
                </a:cxn>
                <a:cxn ang="0">
                  <a:pos x="124" y="66"/>
                </a:cxn>
                <a:cxn ang="0">
                  <a:pos x="136" y="48"/>
                </a:cxn>
                <a:cxn ang="0">
                  <a:pos x="150" y="35"/>
                </a:cxn>
                <a:cxn ang="0">
                  <a:pos x="166" y="24"/>
                </a:cxn>
                <a:cxn ang="0">
                  <a:pos x="183" y="16"/>
                </a:cxn>
                <a:cxn ang="0">
                  <a:pos x="201" y="9"/>
                </a:cxn>
                <a:cxn ang="0">
                  <a:pos x="219" y="5"/>
                </a:cxn>
                <a:cxn ang="0">
                  <a:pos x="237" y="1"/>
                </a:cxn>
                <a:cxn ang="0">
                  <a:pos x="237" y="3"/>
                </a:cxn>
                <a:cxn ang="0">
                  <a:pos x="222" y="11"/>
                </a:cxn>
                <a:cxn ang="0">
                  <a:pos x="207" y="19"/>
                </a:cxn>
                <a:cxn ang="0">
                  <a:pos x="191" y="28"/>
                </a:cxn>
                <a:cxn ang="0">
                  <a:pos x="177" y="39"/>
                </a:cxn>
                <a:cxn ang="0">
                  <a:pos x="163" y="51"/>
                </a:cxn>
                <a:cxn ang="0">
                  <a:pos x="152" y="64"/>
                </a:cxn>
                <a:cxn ang="0">
                  <a:pos x="142" y="79"/>
                </a:cxn>
                <a:cxn ang="0">
                  <a:pos x="135" y="90"/>
                </a:cxn>
                <a:cxn ang="0">
                  <a:pos x="130" y="93"/>
                </a:cxn>
                <a:cxn ang="0">
                  <a:pos x="123" y="90"/>
                </a:cxn>
                <a:cxn ang="0">
                  <a:pos x="116" y="87"/>
                </a:cxn>
                <a:cxn ang="0">
                  <a:pos x="107" y="84"/>
                </a:cxn>
                <a:cxn ang="0">
                  <a:pos x="93" y="78"/>
                </a:cxn>
                <a:cxn ang="0">
                  <a:pos x="79" y="71"/>
                </a:cxn>
                <a:cxn ang="0">
                  <a:pos x="63" y="64"/>
                </a:cxn>
                <a:cxn ang="0">
                  <a:pos x="47" y="58"/>
                </a:cxn>
                <a:cxn ang="0">
                  <a:pos x="31" y="54"/>
                </a:cxn>
                <a:cxn ang="0">
                  <a:pos x="17" y="52"/>
                </a:cxn>
                <a:cxn ang="0">
                  <a:pos x="5" y="53"/>
                </a:cxn>
              </a:cxnLst>
              <a:rect l="txL" t="txT" r="txR" b="txB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40"/>
            <p:cNvSpPr/>
            <p:nvPr/>
          </p:nvSpPr>
          <p:spPr>
            <a:xfrm>
              <a:off x="390" y="402"/>
              <a:ext cx="295" cy="112"/>
            </a:xfrm>
            <a:custGeom>
              <a:avLst/>
              <a:gdLst>
                <a:gd name="txL" fmla="*/ 0 w 295"/>
                <a:gd name="txT" fmla="*/ 0 h 112"/>
                <a:gd name="txR" fmla="*/ 295 w 295"/>
                <a:gd name="txB" fmla="*/ 112 h 112"/>
              </a:gdLst>
              <a:ahLst/>
              <a:cxnLst>
                <a:cxn ang="0">
                  <a:pos x="8" y="62"/>
                </a:cxn>
                <a:cxn ang="0">
                  <a:pos x="26" y="57"/>
                </a:cxn>
                <a:cxn ang="0">
                  <a:pos x="45" y="57"/>
                </a:cxn>
                <a:cxn ang="0">
                  <a:pos x="63" y="59"/>
                </a:cxn>
                <a:cxn ang="0">
                  <a:pos x="82" y="64"/>
                </a:cxn>
                <a:cxn ang="0">
                  <a:pos x="100" y="70"/>
                </a:cxn>
                <a:cxn ang="0">
                  <a:pos x="118" y="77"/>
                </a:cxn>
                <a:cxn ang="0">
                  <a:pos x="135" y="85"/>
                </a:cxn>
                <a:cxn ang="0">
                  <a:pos x="148" y="78"/>
                </a:cxn>
                <a:cxn ang="0">
                  <a:pos x="163" y="57"/>
                </a:cxn>
                <a:cxn ang="0">
                  <a:pos x="180" y="41"/>
                </a:cxn>
                <a:cxn ang="0">
                  <a:pos x="199" y="28"/>
                </a:cxn>
                <a:cxn ang="0">
                  <a:pos x="219" y="19"/>
                </a:cxn>
                <a:cxn ang="0">
                  <a:pos x="241" y="10"/>
                </a:cxn>
                <a:cxn ang="0">
                  <a:pos x="262" y="5"/>
                </a:cxn>
                <a:cxn ang="0">
                  <a:pos x="284" y="1"/>
                </a:cxn>
                <a:cxn ang="0">
                  <a:pos x="284" y="3"/>
                </a:cxn>
                <a:cxn ang="0">
                  <a:pos x="266" y="13"/>
                </a:cxn>
                <a:cxn ang="0">
                  <a:pos x="248" y="22"/>
                </a:cxn>
                <a:cxn ang="0">
                  <a:pos x="229" y="33"/>
                </a:cxn>
                <a:cxn ang="0">
                  <a:pos x="212" y="46"/>
                </a:cxn>
                <a:cxn ang="0">
                  <a:pos x="195" y="60"/>
                </a:cxn>
                <a:cxn ang="0">
                  <a:pos x="182" y="76"/>
                </a:cxn>
                <a:cxn ang="0">
                  <a:pos x="170" y="94"/>
                </a:cxn>
                <a:cxn ang="0">
                  <a:pos x="162" y="107"/>
                </a:cxn>
                <a:cxn ang="0">
                  <a:pos x="156" y="111"/>
                </a:cxn>
                <a:cxn ang="0">
                  <a:pos x="147" y="107"/>
                </a:cxn>
                <a:cxn ang="0">
                  <a:pos x="139" y="103"/>
                </a:cxn>
                <a:cxn ang="0">
                  <a:pos x="128" y="100"/>
                </a:cxn>
                <a:cxn ang="0">
                  <a:pos x="111" y="93"/>
                </a:cxn>
                <a:cxn ang="0">
                  <a:pos x="94" y="84"/>
                </a:cxn>
                <a:cxn ang="0">
                  <a:pos x="75" y="76"/>
                </a:cxn>
                <a:cxn ang="0">
                  <a:pos x="56" y="69"/>
                </a:cxn>
                <a:cxn ang="0">
                  <a:pos x="37" y="64"/>
                </a:cxn>
                <a:cxn ang="0">
                  <a:pos x="20" y="62"/>
                </a:cxn>
                <a:cxn ang="0">
                  <a:pos x="6" y="63"/>
                </a:cxn>
              </a:cxnLst>
              <a:rect l="txL" t="txT" r="txR" b="txB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Rectangle 41"/>
          <p:cNvSpPr/>
          <p:nvPr/>
        </p:nvSpPr>
        <p:spPr>
          <a:xfrm>
            <a:off x="52705" y="1993900"/>
            <a:ext cx="9038590" cy="20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第八章   数据库设计</a:t>
            </a: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(Database Design)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依赖计算和模式分解</a:t>
            </a:r>
            <a:endParaRPr lang="zh-CN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419100" y="4572000"/>
            <a:ext cx="83058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信息科学与工程学院 李友焕</a:t>
            </a:r>
          </a:p>
          <a:p>
            <a:pPr marL="342900" indent="-342900" algn="ctr">
              <a:spcBef>
                <a:spcPct val="20000"/>
              </a:spcBef>
              <a:buChar char="•"/>
            </a:pP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ctr">
              <a:spcBef>
                <a:spcPct val="20000"/>
              </a:spcBef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2023.04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175895" y="137160"/>
            <a:ext cx="900684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>
                <a:solidFill>
                  <a:srgbClr val="0000FF"/>
                </a:solidFill>
                <a:sym typeface="+mn-ea"/>
              </a:rPr>
              <a:t>要使两个表做自然联接运算有意义：必须是公共属性在一个表中为外键，在另一个表中为主键</a:t>
            </a:r>
            <a:endParaRPr lang="zh-CN" altLang="en-US" sz="3200" b="0" dirty="0">
              <a:solidFill>
                <a:srgbClr val="0000FF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22750" y="1453515"/>
          <a:ext cx="20269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43420" y="128016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participate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405" y="4278630"/>
            <a:ext cx="911733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为外键，表达部门与项目之间是一对多关系；</a:t>
            </a:r>
          </a:p>
          <a:p>
            <a:pPr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也为外键，表达部门与员工之间是一对多关系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表做自然联接运算，表达的是：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对于同一部门，其员工与其项目的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所有可能的</a:t>
            </a:r>
            <a:r>
              <a:rPr lang="zh-CN" altLang="en-US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组合关系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；并不是员工参与项目的真实情况，即不代表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workOn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525" y="1826260"/>
          <a:ext cx="13550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525" y="1365885"/>
            <a:ext cx="126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en-US"/>
              <a:t>roject</a:t>
            </a:r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836420" y="1826260"/>
          <a:ext cx="13868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 D2</a:t>
                      </a: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36420" y="1365885"/>
            <a:ext cx="149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employee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418205" y="2498725"/>
            <a:ext cx="711835" cy="575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043420" y="1754505"/>
          <a:ext cx="19507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390005" y="2420620"/>
            <a:ext cx="584200" cy="417830"/>
            <a:chOff x="10159" y="3812"/>
            <a:chExt cx="920" cy="65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0159" y="4039"/>
              <a:ext cx="89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/>
            <p:cNvCxnSpPr/>
            <p:nvPr/>
          </p:nvCxnSpPr>
          <p:spPr>
            <a:xfrm flipV="1">
              <a:off x="10183" y="4271"/>
              <a:ext cx="89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>
            <a:xfrm flipV="1">
              <a:off x="10415" y="3812"/>
              <a:ext cx="527" cy="65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组合 18"/>
          <p:cNvGrpSpPr/>
          <p:nvPr/>
        </p:nvGrpSpPr>
        <p:grpSpPr>
          <a:xfrm>
            <a:off x="1437640" y="2537460"/>
            <a:ext cx="331470" cy="220980"/>
            <a:chOff x="2264" y="3996"/>
            <a:chExt cx="522" cy="34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272" y="3999"/>
              <a:ext cx="51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>
            <a:xfrm flipH="1">
              <a:off x="2264" y="3996"/>
              <a:ext cx="51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直接连接符 15"/>
            <p:cNvCxnSpPr/>
            <p:nvPr/>
          </p:nvCxnSpPr>
          <p:spPr>
            <a:xfrm>
              <a:off x="2271" y="3999"/>
              <a:ext cx="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786" y="4004"/>
              <a:ext cx="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386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52450" y="135890"/>
            <a:ext cx="8319770" cy="114236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>
                <a:solidFill>
                  <a:srgbClr val="0000FF"/>
                </a:solidFill>
                <a:sym typeface="+mn-ea"/>
              </a:rPr>
              <a:t>三元关系表participate的真实含义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20345" y="1740535"/>
          <a:ext cx="28384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345" y="127889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participate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390" y="3660775"/>
            <a:ext cx="89249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</a:rPr>
              <a:t>participate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表的真实含义是：员工参与项目的情况表，但是又不是全部，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仅只包括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员工与项目都属于同一部门</a:t>
            </a:r>
            <a:r>
              <a:rPr lang="zh-CN" altLang="en-US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的那部分记录</a:t>
            </a:r>
            <a:r>
              <a:rPr lang="en-US" altLang="zh-CN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。如果某个员工参与了某个项目，但该项目不属于他所在部门，那么这个记录就不会出现在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表中。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因此，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表的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三元之间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并不是完全相互彼此独立；存在有函数依赖：</a:t>
            </a:r>
            <a:r>
              <a:rPr lang="en-US" altLang="zh-CN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e_no</a:t>
            </a: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 d_no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以及  </a:t>
            </a:r>
            <a:r>
              <a:rPr lang="en-US" altLang="zh-CN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</a:t>
            </a: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 d_no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810635" y="1740535"/>
          <a:ext cx="16205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10635" y="1280160"/>
            <a:ext cx="126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en-US"/>
              <a:t>roject</a:t>
            </a:r>
          </a:p>
        </p:txBody>
      </p:sp>
      <p:graphicFrame>
        <p:nvGraphicFramePr>
          <p:cNvPr id="14" name="表格 13"/>
          <p:cNvGraphicFramePr/>
          <p:nvPr/>
        </p:nvGraphicFramePr>
        <p:xfrm>
          <a:off x="5637530" y="1740535"/>
          <a:ext cx="16376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37530" y="1280160"/>
            <a:ext cx="149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employee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7486650" y="1740535"/>
          <a:ext cx="1600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553325" y="1280160"/>
            <a:ext cx="1443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workOn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204210" y="2498090"/>
            <a:ext cx="575945" cy="575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23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135890"/>
            <a:ext cx="8815070" cy="114236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>
                <a:sym typeface="+mn-ea"/>
              </a:rPr>
              <a:t>基于上述</a:t>
            </a:r>
            <a:r>
              <a:rPr lang="en-US" altLang="zh-CN" sz="3600">
                <a:sym typeface="+mn-ea"/>
              </a:rPr>
              <a:t>Participate</a:t>
            </a:r>
            <a:r>
              <a:rPr lang="zh-CN" altLang="en-US" sz="3600">
                <a:sym typeface="+mn-ea"/>
              </a:rPr>
              <a:t>的真实含义</a:t>
            </a:r>
            <a:r>
              <a:rPr lang="zh-CN" altLang="en-US" sz="3600">
                <a:sym typeface="Symbol" panose="05050102010706020507" charset="0"/>
              </a:rPr>
              <a:t>要分解成三个</a:t>
            </a:r>
            <a:r>
              <a:rPr lang="zh-CN" altLang="en-US" sz="3600">
                <a:sym typeface="+mn-ea"/>
              </a:rPr>
              <a:t>表</a:t>
            </a:r>
            <a:endParaRPr lang="zh-CN" altLang="en-US" sz="36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20345" y="1740535"/>
          <a:ext cx="283845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345" y="127889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participate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390" y="3285490"/>
            <a:ext cx="89249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表的主键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{d_no, p_no, e_no}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中的三元并不彼此完全独立，有函数依赖：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e_no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 d_no 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以及 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 d_no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，因此应该分解出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project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表，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employee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表。</a:t>
            </a:r>
            <a:r>
              <a:rPr lang="zh-CN" altLang="en-US" sz="22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对于</a:t>
            </a:r>
            <a:r>
              <a:rPr lang="en-US" altLang="zh-CN" sz="22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workOn</a:t>
            </a:r>
            <a:r>
              <a:rPr lang="zh-CN" altLang="en-US" sz="22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表，其主键为</a:t>
            </a:r>
            <a:r>
              <a:rPr lang="en-US" altLang="zh-CN" sz="22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{p_no,e_no}</a:t>
            </a:r>
            <a:r>
              <a:rPr lang="zh-CN" altLang="en-US" sz="22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，它也不是原来的</a:t>
            </a:r>
            <a:r>
              <a:rPr 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workOn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能表达一个员工能参与不属于他所在部门的项目，但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表则不能；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zh-CN" sz="2200" b="1">
                <a:latin typeface="微软雅黑" panose="020B0503020204020204" charset="-122"/>
                <a:ea typeface="微软雅黑" panose="020B0503020204020204" charset="-122"/>
              </a:rPr>
              <a:t>上述说的是</a:t>
            </a:r>
            <a:r>
              <a:rPr 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sz="2200" b="1">
                <a:latin typeface="微软雅黑" panose="020B0503020204020204" charset="-122"/>
                <a:ea typeface="微软雅黑" panose="020B0503020204020204" charset="-122"/>
              </a:rPr>
              <a:t>而不是</a:t>
            </a:r>
            <a:r>
              <a:rPr 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投影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810635" y="1740535"/>
          <a:ext cx="16205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10635" y="1280160"/>
            <a:ext cx="126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en-US"/>
              <a:t>roject</a:t>
            </a:r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637530" y="1740535"/>
          <a:ext cx="16376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37530" y="1280160"/>
            <a:ext cx="149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employee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4"/>
            </p:custDataLst>
          </p:nvPr>
        </p:nvGraphicFramePr>
        <p:xfrm>
          <a:off x="7486650" y="1740535"/>
          <a:ext cx="1600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553325" y="1280160"/>
            <a:ext cx="1443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workOn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161030" y="1278255"/>
            <a:ext cx="575945" cy="57594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4650" y="213677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9186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对自然联接的进一步理解  </a:t>
            </a:r>
            <a:r>
              <a:rPr lang="en-US" altLang="zh-CN" sz="3600" dirty="0"/>
              <a:t>(1)</a:t>
            </a:r>
            <a:endParaRPr lang="en-US" altLang="zh-CN" sz="3600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05" y="1624330"/>
            <a:ext cx="8047990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Workon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{p_no, e_no},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1: p_no;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2: e_no;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" y="3803650"/>
            <a:ext cx="9028430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表尽管有公共属性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，但在两个表中都是外键，因此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表做自然联接运算毫无意义；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对自然联接的进一步理解  </a:t>
            </a:r>
            <a:r>
              <a:rPr lang="en-US" altLang="zh-CN" sz="3600" dirty="0"/>
              <a:t>(2)</a:t>
            </a:r>
            <a:endParaRPr lang="en-US" altLang="zh-CN" sz="3600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05" y="1528445"/>
            <a:ext cx="8047990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Workon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{p_no, e_no},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1: p_no;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2: e_no;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" y="3717925"/>
            <a:ext cx="9028430" cy="286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为表达二元关系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的表，与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表做自然联接运算有意义，联接运算的结果尽管含有三元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e_no, d_no)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，但是并不表达三元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e_no, d_no)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关系，还是表达二元关系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，联接结果中的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是修饰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e_no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的，并不是独立的一元。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对自然联接的进一步理解  </a:t>
            </a:r>
            <a:r>
              <a:rPr lang="en-US" altLang="zh-CN" sz="3600" dirty="0"/>
              <a:t>(3)</a:t>
            </a:r>
            <a:endParaRPr lang="en-US" altLang="zh-CN" sz="3600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2160" y="1452880"/>
            <a:ext cx="8047990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Workon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的主键：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{p_no, e_no},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1: p_no;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2: e_no;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" y="3462020"/>
            <a:ext cx="9028430" cy="286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表做自然联接运算，其结果再与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做自然联接运算，结果尽管含有四元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e_no, d_no_1, d_no_2)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，但还是表达二元关系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，联接结果中的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d_no_1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是修饰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e_no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的，来自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表；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d_no_2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是修饰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p_no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连接依赖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（不再是有箭头的函数依赖）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95400"/>
            <a:ext cx="8802687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定义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/>
              <a:t>(U</a:t>
            </a:r>
            <a:r>
              <a:rPr lang="en-US" altLang="zh-CN" baseline="-16000"/>
              <a:t>1</a:t>
            </a:r>
            <a:r>
              <a:rPr lang="en-US" altLang="zh-CN"/>
              <a:t>), R</a:t>
            </a:r>
            <a:r>
              <a:rPr lang="en-US" altLang="zh-CN" baseline="-16000"/>
              <a:t>2</a:t>
            </a:r>
            <a:r>
              <a:rPr lang="en-US" altLang="zh-CN"/>
              <a:t>(U</a:t>
            </a:r>
            <a:r>
              <a:rPr lang="en-US" altLang="zh-CN" baseline="-16000"/>
              <a:t>2</a:t>
            </a:r>
            <a:r>
              <a:rPr lang="en-US" altLang="zh-CN"/>
              <a:t>), 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 , R</a:t>
            </a:r>
            <a:r>
              <a:rPr lang="en-US" altLang="zh-CN" baseline="-16000"/>
              <a:t>n</a:t>
            </a:r>
            <a:r>
              <a:rPr lang="en-US" altLang="zh-CN"/>
              <a:t>(U</a:t>
            </a:r>
            <a:r>
              <a:rPr lang="en-US" altLang="zh-CN" baseline="-16000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/>
              <a:t>R(U)</a:t>
            </a:r>
            <a:r>
              <a:rPr lang="zh-CN" altLang="en-US"/>
              <a:t>的一个分解，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R(U)</a:t>
            </a:r>
            <a:r>
              <a:rPr lang="zh-CN" altLang="en-US"/>
              <a:t>上的一个关系，若</a:t>
            </a:r>
            <a:r>
              <a:rPr lang="en-US" altLang="zh-CN"/>
              <a:t>r =    ∏</a:t>
            </a:r>
            <a:r>
              <a:rPr lang="en-US" altLang="zh-CN" sz="1600"/>
              <a:t>R</a:t>
            </a:r>
            <a:r>
              <a:rPr lang="en-US" altLang="zh-CN" sz="2000" baseline="-16000"/>
              <a:t>i</a:t>
            </a:r>
            <a:r>
              <a:rPr lang="en-US" altLang="zh-CN"/>
              <a:t>(r) ,</a:t>
            </a:r>
            <a:r>
              <a:rPr lang="zh-CN" altLang="en-US"/>
              <a:t>则称</a:t>
            </a:r>
            <a:r>
              <a:rPr lang="en-US" altLang="zh-CN"/>
              <a:t>r</a:t>
            </a:r>
            <a:r>
              <a:rPr lang="zh-CN" altLang="en-US"/>
              <a:t>满足连接依赖*(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/>
              <a:t>, R</a:t>
            </a:r>
            <a:r>
              <a:rPr lang="en-US" altLang="zh-CN" baseline="-16000"/>
              <a:t>2</a:t>
            </a:r>
            <a:r>
              <a:rPr lang="en-US" altLang="zh-CN"/>
              <a:t>, 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 , R</a:t>
            </a:r>
            <a:r>
              <a:rPr lang="en-US" altLang="zh-CN" baseline="-16000"/>
              <a:t>n</a:t>
            </a:r>
            <a:r>
              <a:rPr lang="en-US" altLang="zh-CN"/>
              <a:t>) 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3500" y="2247900"/>
            <a:ext cx="411163" cy="762000"/>
            <a:chOff x="3216" y="1776"/>
            <a:chExt cx="259" cy="480"/>
          </a:xfrm>
        </p:grpSpPr>
        <p:graphicFrame>
          <p:nvGraphicFramePr>
            <p:cNvPr id="28675" name="Object 1"/>
            <p:cNvGraphicFramePr>
              <a:graphicFrameLocks noChangeAspect="1"/>
            </p:cNvGraphicFramePr>
            <p:nvPr/>
          </p:nvGraphicFramePr>
          <p:xfrm>
            <a:off x="3216" y="1776"/>
            <a:ext cx="25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4957" imgH="393359" progId="Equation.3">
                    <p:embed/>
                  </p:oleObj>
                </mc:Choice>
                <mc:Fallback>
                  <p:oleObj r:id="rId3" imgW="164957" imgH="393359" progId="Equation.3">
                    <p:embed/>
                    <p:pic>
                      <p:nvPicPr>
                        <p:cNvPr id="286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59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AutoShape 6"/>
            <p:cNvSpPr>
              <a:spLocks noChangeArrowheads="1"/>
            </p:cNvSpPr>
            <p:nvPr/>
          </p:nvSpPr>
          <p:spPr bwMode="auto">
            <a:xfrm rot="5400000">
              <a:off x="3259" y="1896"/>
              <a:ext cx="144" cy="1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8674" name="Object 0"/>
          <p:cNvGraphicFramePr>
            <a:graphicFrameLocks noChangeAspect="1"/>
          </p:cNvGraphicFramePr>
          <p:nvPr/>
        </p:nvGraphicFramePr>
        <p:xfrm>
          <a:off x="457200" y="3276600"/>
          <a:ext cx="86106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5630040" imgH="1272960" progId="Word.Document.8">
                  <p:embed/>
                </p:oleObj>
              </mc:Choice>
              <mc:Fallback>
                <p:oleObj name="文档" r:id="rId5" imgW="5630040" imgH="1272960" progId="Word.Document.8">
                  <p:embed/>
                  <p:pic>
                    <p:nvPicPr>
                      <p:cNvPr id="2867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6106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52400" y="51816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示例：若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满足连接依赖*(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ABC，BD，CDE），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且含有元组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t1，t2，t3，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则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中必含有元组：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228600" y="61722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8469E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t =（a1，b1，c1，d2，e3）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平凡连接依赖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763000" cy="1071563"/>
          </a:xfrm>
        </p:spPr>
        <p:txBody>
          <a:bodyPr/>
          <a:lstStyle/>
          <a:p>
            <a:pPr lvl="1" eaLnBrk="1" hangingPunct="1"/>
            <a:r>
              <a:rPr lang="zh-CN" altLang="en-US"/>
              <a:t>连接依赖*(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/>
              <a:t>, R</a:t>
            </a:r>
            <a:r>
              <a:rPr lang="en-US" altLang="zh-CN" baseline="-16000"/>
              <a:t>2</a:t>
            </a:r>
            <a:r>
              <a:rPr lang="en-US" altLang="zh-CN"/>
              <a:t>)</a:t>
            </a:r>
            <a:r>
              <a:rPr lang="zh-CN" altLang="en-US"/>
              <a:t>等价于多值依赖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>
                <a:sym typeface="Symbol" pitchFamily="18" charset="2"/>
              </a:rPr>
              <a:t></a:t>
            </a:r>
            <a:r>
              <a:rPr lang="en-US" altLang="zh-CN"/>
              <a:t>R</a:t>
            </a:r>
            <a:r>
              <a:rPr lang="en-US" altLang="zh-CN" baseline="-16000"/>
              <a:t>2</a:t>
            </a:r>
            <a:r>
              <a:rPr lang="en-US" altLang="zh-CN">
                <a:sym typeface="Symbol" pitchFamily="18" charset="2"/>
              </a:rPr>
              <a:t>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</a:p>
          <a:p>
            <a:pPr lvl="1" eaLnBrk="1" hangingPunct="1"/>
            <a:r>
              <a:rPr lang="en-US" altLang="zh-CN">
                <a:ea typeface="宋体" pitchFamily="2" charset="-122"/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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 </a:t>
            </a:r>
            <a:r>
              <a:rPr lang="zh-CN" altLang="en-US"/>
              <a:t>等价于</a:t>
            </a:r>
            <a:r>
              <a:rPr lang="en-US" altLang="zh-CN">
                <a:ea typeface="宋体" pitchFamily="2" charset="-122"/>
              </a:rPr>
              <a:t>*(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 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>
                <a:ea typeface="宋体" pitchFamily="2" charset="-122"/>
              </a:rPr>
              <a:t> -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>
                <a:ea typeface="宋体" pitchFamily="2" charset="-122"/>
              </a:rPr>
              <a:t>),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 )</a:t>
            </a:r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228600" y="1295400"/>
            <a:ext cx="8686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98469E"/>
                </a:solidFill>
                <a:ea typeface="华文新魏" pitchFamily="2" charset="-122"/>
              </a:rPr>
              <a:t>连接依赖*(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R</a:t>
            </a:r>
            <a:r>
              <a:rPr lang="en-US" altLang="zh-CN" sz="2800" baseline="-16000">
                <a:solidFill>
                  <a:srgbClr val="98469E"/>
                </a:solidFill>
                <a:ea typeface="华文新魏" pitchFamily="2" charset="-122"/>
              </a:rPr>
              <a:t>1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, R</a:t>
            </a:r>
            <a:r>
              <a:rPr lang="en-US" altLang="zh-CN" sz="2800" baseline="-16000">
                <a:solidFill>
                  <a:srgbClr val="98469E"/>
                </a:solidFill>
                <a:ea typeface="华文新魏" pitchFamily="2" charset="-122"/>
              </a:rPr>
              <a:t>2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, </a:t>
            </a:r>
            <a:r>
              <a:rPr lang="en-US" altLang="zh-CN" sz="2800">
                <a:solidFill>
                  <a:srgbClr val="98469E"/>
                </a:solidFill>
                <a:latin typeface="Times New Roman" pitchFamily="18" charset="0"/>
                <a:ea typeface="华文新魏" pitchFamily="2" charset="-122"/>
              </a:rPr>
              <a:t>…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 , R</a:t>
            </a:r>
            <a:r>
              <a:rPr lang="en-US" altLang="zh-CN" sz="2800" baseline="-16000">
                <a:solidFill>
                  <a:srgbClr val="98469E"/>
                </a:solidFill>
                <a:ea typeface="华文新魏" pitchFamily="2" charset="-122"/>
              </a:rPr>
              <a:t>n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)</a:t>
            </a:r>
            <a:r>
              <a:rPr lang="zh-CN" altLang="zh-CN" sz="2800">
                <a:solidFill>
                  <a:srgbClr val="98469E"/>
                </a:solidFill>
                <a:ea typeface="华文新魏" pitchFamily="2" charset="-122"/>
              </a:rPr>
              <a:t>中，若有某个</a:t>
            </a:r>
            <a:r>
              <a:rPr lang="zh-CN" altLang="en-US" sz="2800">
                <a:solidFill>
                  <a:srgbClr val="98469E"/>
                </a:solidFill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R</a:t>
            </a:r>
            <a:r>
              <a:rPr lang="en-US" altLang="zh-CN" sz="2800" baseline="-16000">
                <a:solidFill>
                  <a:srgbClr val="98469E"/>
                </a:solidFill>
                <a:ea typeface="华文新魏" pitchFamily="2" charset="-122"/>
              </a:rPr>
              <a:t>i</a:t>
            </a:r>
            <a:r>
              <a:rPr lang="zh-CN" altLang="en-US" sz="2800">
                <a:solidFill>
                  <a:srgbClr val="98469E"/>
                </a:solidFill>
                <a:ea typeface="华文新魏" pitchFamily="2" charset="-122"/>
              </a:rPr>
              <a:t>等于</a:t>
            </a:r>
            <a:r>
              <a:rPr lang="en-US" altLang="zh-CN" sz="2800">
                <a:solidFill>
                  <a:srgbClr val="98469E"/>
                </a:solidFill>
                <a:ea typeface="华文新魏" pitchFamily="2" charset="-122"/>
              </a:rPr>
              <a:t>R，</a:t>
            </a:r>
            <a:r>
              <a:rPr lang="zh-CN" altLang="en-US" sz="2800">
                <a:solidFill>
                  <a:srgbClr val="98469E"/>
                </a:solidFill>
                <a:ea typeface="华文新魏" pitchFamily="2" charset="-122"/>
              </a:rPr>
              <a:t>则称之为平凡的连接依赖 </a:t>
            </a:r>
          </a:p>
        </p:txBody>
      </p:sp>
      <p:graphicFrame>
        <p:nvGraphicFramePr>
          <p:cNvPr id="193543" name="Group 7"/>
          <p:cNvGraphicFramePr>
            <a:graphicFrameLocks noGrp="1"/>
          </p:cNvGraphicFramePr>
          <p:nvPr/>
        </p:nvGraphicFramePr>
        <p:xfrm>
          <a:off x="1908175" y="3784600"/>
          <a:ext cx="1895475" cy="23904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3628" name="Group 92"/>
          <p:cNvGraphicFramePr>
            <a:graphicFrameLocks noGrp="1"/>
          </p:cNvGraphicFramePr>
          <p:nvPr/>
        </p:nvGraphicFramePr>
        <p:xfrm>
          <a:off x="4411663" y="4217988"/>
          <a:ext cx="1263650" cy="15936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591" name="Group 55"/>
          <p:cNvGraphicFramePr>
            <a:graphicFrameLocks noGrp="1"/>
          </p:cNvGraphicFramePr>
          <p:nvPr/>
        </p:nvGraphicFramePr>
        <p:xfrm>
          <a:off x="6356350" y="4213225"/>
          <a:ext cx="1263650" cy="1593600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5NF</a:t>
            </a:r>
            <a:br>
              <a:rPr lang="en-US" altLang="zh-CN" dirty="0"/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又称投影-连接范式（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PJNF）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定义</a:t>
            </a:r>
          </a:p>
          <a:p>
            <a:pPr lvl="1" eaLnBrk="1" hangingPunct="1">
              <a:defRPr/>
            </a:pPr>
            <a:r>
              <a:rPr lang="zh-CN" altLang="en-US" dirty="0"/>
              <a:t>设</a:t>
            </a:r>
            <a:r>
              <a:rPr lang="en-US" altLang="zh-CN" dirty="0"/>
              <a:t>R(U; D)</a:t>
            </a:r>
            <a:r>
              <a:rPr lang="zh-CN" altLang="en-US" dirty="0"/>
              <a:t>是关系模式，若对于</a:t>
            </a:r>
            <a:r>
              <a:rPr lang="en-US" altLang="zh-CN" dirty="0"/>
              <a:t>R</a:t>
            </a:r>
            <a:r>
              <a:rPr lang="zh-CN" altLang="en-US" dirty="0"/>
              <a:t>的任一连接依赖*(</a:t>
            </a:r>
            <a:r>
              <a:rPr lang="en-US" altLang="zh-CN" dirty="0"/>
              <a:t>R</a:t>
            </a:r>
            <a:r>
              <a:rPr lang="en-US" altLang="zh-CN" baseline="-16000" dirty="0"/>
              <a:t>1</a:t>
            </a:r>
            <a:r>
              <a:rPr lang="en-US" altLang="zh-CN" dirty="0"/>
              <a:t>, R</a:t>
            </a:r>
            <a:r>
              <a:rPr lang="en-US" altLang="zh-CN" baseline="-16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 , R</a:t>
            </a:r>
            <a:r>
              <a:rPr lang="en-US" altLang="zh-CN" baseline="-16000" dirty="0"/>
              <a:t>n</a:t>
            </a:r>
            <a:r>
              <a:rPr lang="en-US" altLang="zh-CN" dirty="0"/>
              <a:t>) ，</a:t>
            </a:r>
            <a:r>
              <a:rPr lang="zh-CN" altLang="en-US" dirty="0"/>
              <a:t>必是下述情况之一：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>
                <a:ea typeface="仿宋_GB2312" pitchFamily="49" charset="-122"/>
              </a:rPr>
              <a:t>	⒈</a:t>
            </a:r>
            <a:r>
              <a:rPr lang="zh-CN" altLang="en-US" dirty="0"/>
              <a:t>*(</a:t>
            </a:r>
            <a:r>
              <a:rPr lang="en-US" altLang="zh-CN" dirty="0"/>
              <a:t>R</a:t>
            </a:r>
            <a:r>
              <a:rPr lang="en-US" altLang="zh-CN" baseline="-16000" dirty="0"/>
              <a:t>1</a:t>
            </a:r>
            <a:r>
              <a:rPr lang="en-US" altLang="zh-CN" dirty="0"/>
              <a:t>, R</a:t>
            </a:r>
            <a:r>
              <a:rPr lang="en-US" altLang="zh-CN" baseline="-16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 , R</a:t>
            </a:r>
            <a:r>
              <a:rPr lang="en-US" altLang="zh-CN" baseline="-16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是平凡的连接依赖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>
                <a:ea typeface="仿宋_GB2312" pitchFamily="49" charset="-122"/>
              </a:rPr>
              <a:t>	⒉</a:t>
            </a:r>
            <a:r>
              <a:rPr lang="zh-CN" altLang="en-US" dirty="0"/>
              <a:t>每个</a:t>
            </a:r>
            <a:r>
              <a:rPr lang="en-US" altLang="zh-CN" dirty="0"/>
              <a:t>R</a:t>
            </a:r>
            <a:r>
              <a:rPr lang="en-US" altLang="zh-CN" baseline="-16000" dirty="0"/>
              <a:t>i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的超码</a:t>
            </a:r>
          </a:p>
          <a:p>
            <a:pPr eaLnBrk="1" hangingPunct="1">
              <a:defRPr/>
            </a:pPr>
            <a:r>
              <a:rPr lang="zh-CN" altLang="en-US" dirty="0"/>
              <a:t>课后思考：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/>
              <a:t>	</a:t>
            </a:r>
            <a:r>
              <a:rPr lang="zh-CN" altLang="en-US" sz="2600" dirty="0"/>
              <a:t>关系模式</a:t>
            </a:r>
            <a:r>
              <a:rPr lang="en-US" altLang="zh-CN" sz="2600" dirty="0"/>
              <a:t>R(ABCEFG; D), D={A</a:t>
            </a:r>
            <a:r>
              <a:rPr lang="en-US" altLang="zh-CN" sz="2600" dirty="0">
                <a:sym typeface="Symbol" pitchFamily="18" charset="2"/>
              </a:rPr>
              <a:t></a:t>
            </a:r>
            <a:r>
              <a:rPr lang="en-US" altLang="zh-CN" sz="2600" dirty="0"/>
              <a:t>BCEF, BC</a:t>
            </a:r>
            <a:r>
              <a:rPr lang="en-US" altLang="zh-CN" sz="2600" dirty="0">
                <a:sym typeface="Symbol" pitchFamily="18" charset="2"/>
              </a:rPr>
              <a:t></a:t>
            </a:r>
            <a:r>
              <a:rPr lang="en-US" altLang="zh-CN" sz="2600" dirty="0"/>
              <a:t>AG, *[ABCE, CEF, BEG], *[AB, ACE, AE]}, R</a:t>
            </a:r>
            <a:r>
              <a:rPr lang="en-US" altLang="zh-CN" sz="2600" dirty="0">
                <a:sym typeface="Symbol" pitchFamily="18" charset="2"/>
              </a:rPr>
              <a:t>PJNF？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altLang="zh-CN" sz="2600" dirty="0">
                <a:sym typeface="Symbol" pitchFamily="18" charset="2"/>
              </a:rPr>
              <a:t>	A，BC</a:t>
            </a:r>
            <a:r>
              <a:rPr lang="zh-CN" altLang="en-US" sz="2600" dirty="0">
                <a:sym typeface="Symbol" pitchFamily="18" charset="2"/>
              </a:rPr>
              <a:t>是候选码，</a:t>
            </a:r>
            <a:r>
              <a:rPr lang="zh-CN" altLang="en-US" sz="2600" dirty="0"/>
              <a:t>*[</a:t>
            </a:r>
            <a:r>
              <a:rPr lang="en-US" altLang="zh-CN" sz="2600" dirty="0"/>
              <a:t>AB, ACE, AE]</a:t>
            </a:r>
            <a:r>
              <a:rPr lang="zh-CN" altLang="en-US" sz="2600" dirty="0"/>
              <a:t>满足</a:t>
            </a:r>
            <a:r>
              <a:rPr lang="en-US" altLang="zh-CN" sz="2600" dirty="0"/>
              <a:t>PJNF</a:t>
            </a:r>
            <a:r>
              <a:rPr lang="zh-CN" altLang="en-US" sz="2600" dirty="0"/>
              <a:t>定义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600" dirty="0"/>
              <a:t>	*[</a:t>
            </a:r>
            <a:r>
              <a:rPr lang="en-US" altLang="zh-CN" sz="2600" dirty="0"/>
              <a:t>ABCE, CEF, BEG]</a:t>
            </a:r>
            <a:r>
              <a:rPr lang="zh-CN" altLang="en-US" sz="2600" dirty="0"/>
              <a:t>不满足</a:t>
            </a:r>
            <a:r>
              <a:rPr lang="en-US" altLang="zh-CN" sz="2600" dirty="0"/>
              <a:t>PJNF</a:t>
            </a:r>
            <a:r>
              <a:rPr lang="zh-CN" altLang="en-US" sz="2600" dirty="0"/>
              <a:t>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B50B64-5E79-8482-36B0-4E096CF69718}"/>
              </a:ext>
            </a:extLst>
          </p:cNvPr>
          <p:cNvSpPr txBox="1"/>
          <p:nvPr/>
        </p:nvSpPr>
        <p:spPr>
          <a:xfrm>
            <a:off x="4283968" y="1012825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projection–join normal form</a:t>
            </a:r>
            <a:r>
              <a:rPr lang="en-US" altLang="zh-CN" sz="18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altLang="zh-CN" sz="18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PJ/NF</a:t>
            </a:r>
            <a:r>
              <a:rPr lang="en-US" altLang="zh-CN" sz="18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BFE5B-0365-E824-1785-B156389509BC}"/>
              </a:ext>
            </a:extLst>
          </p:cNvPr>
          <p:cNvSpPr txBox="1"/>
          <p:nvPr/>
        </p:nvSpPr>
        <p:spPr>
          <a:xfrm>
            <a:off x="1835696" y="1480066"/>
            <a:ext cx="482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zh-CN" altLang="en-US" sz="18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：除了函数依赖，可能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还包含连接依赖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6A696-12A2-1267-3307-0DBD5EADF076}"/>
              </a:ext>
            </a:extLst>
          </p:cNvPr>
          <p:cNvSpPr txBox="1"/>
          <p:nvPr/>
        </p:nvSpPr>
        <p:spPr>
          <a:xfrm>
            <a:off x="4267055" y="3593068"/>
            <a:ext cx="482453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通俗说法：在满足第四范式（</a:t>
            </a:r>
            <a:r>
              <a:rPr lang="en-US" altLang="zh-CN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4NF</a:t>
            </a:r>
            <a:r>
              <a:rPr lang="zh-CN" altLang="en-US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）的基础上，消除不是由候选码所蕴含的连接依赖。如果关系模式</a:t>
            </a:r>
            <a:r>
              <a:rPr lang="en-US" altLang="zh-CN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</a:t>
            </a:r>
            <a:r>
              <a:rPr lang="zh-CN" altLang="en-US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中的每一个连接依赖均由</a:t>
            </a:r>
            <a:r>
              <a:rPr lang="en-US" altLang="zh-CN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</a:t>
            </a:r>
            <a:r>
              <a:rPr lang="zh-CN" altLang="en-US" sz="14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的候选码所蕴含，则称此关系模式符合第五范式。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补充：</a:t>
            </a:r>
            <a:r>
              <a:rPr lang="en-US" altLang="zh-CN" sz="3600" dirty="0"/>
              <a:t>5NF    ——  </a:t>
            </a:r>
            <a:r>
              <a:rPr lang="zh-CN" altLang="en-US" sz="3600" dirty="0"/>
              <a:t>无损联接依赖</a:t>
            </a:r>
          </a:p>
        </p:txBody>
      </p:sp>
      <p:sp>
        <p:nvSpPr>
          <p:cNvPr id="87043" name="Rectangle 3"/>
          <p:cNvSpPr/>
          <p:nvPr/>
        </p:nvSpPr>
        <p:spPr>
          <a:xfrm>
            <a:off x="0" y="0"/>
            <a:ext cx="91440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Rectangle 4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b="1" dirty="0">
                <a:solidFill>
                  <a:srgbClr val="0000FF"/>
                </a:solidFill>
              </a:rPr>
              <a:t>无损联接</a:t>
            </a:r>
            <a:r>
              <a:rPr lang="zh-CN" altLang="en-US" sz="2800" dirty="0"/>
              <a:t>属性是指，当分解一个关系后，原有的关系能够通过自然联接运算复原；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1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   </a:t>
            </a:r>
            <a:r>
              <a:rPr lang="zh-CN" altLang="en-US" sz="2800" b="1" dirty="0">
                <a:solidFill>
                  <a:srgbClr val="0000FF"/>
                </a:solidFill>
              </a:rPr>
              <a:t>无损联接依赖</a:t>
            </a:r>
            <a:r>
              <a:rPr lang="zh-CN" altLang="en-US" sz="2800" dirty="0"/>
              <a:t>是指，当分解一个关系后，原有的关系能够通过联接运算复原，不会导致多余的元组（即行）出现；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1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  要保障无损联接属性，有时有必要把一个关系分解成两个以上的关系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5107940" y="6148070"/>
            <a:ext cx="1555115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Text Box 23"/>
          <p:cNvSpPr txBox="1"/>
          <p:nvPr/>
        </p:nvSpPr>
        <p:spPr>
          <a:xfrm>
            <a:off x="260985" y="3712210"/>
            <a:ext cx="1873250" cy="83185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1</a:t>
            </a:r>
          </a:p>
        </p:txBody>
      </p:sp>
      <p:sp>
        <p:nvSpPr>
          <p:cNvPr id="6149" name="Text Box 27"/>
          <p:cNvSpPr txBox="1"/>
          <p:nvPr/>
        </p:nvSpPr>
        <p:spPr>
          <a:xfrm>
            <a:off x="251143" y="5942965"/>
            <a:ext cx="1873250" cy="83185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n</a:t>
            </a:r>
          </a:p>
        </p:txBody>
      </p:sp>
      <p:sp>
        <p:nvSpPr>
          <p:cNvPr id="6150" name="Line 28"/>
          <p:cNvSpPr/>
          <p:nvPr/>
        </p:nvSpPr>
        <p:spPr>
          <a:xfrm>
            <a:off x="2134235" y="4560570"/>
            <a:ext cx="1449705" cy="121158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29"/>
          <p:cNvSpPr/>
          <p:nvPr/>
        </p:nvSpPr>
        <p:spPr>
          <a:xfrm>
            <a:off x="2134235" y="5654040"/>
            <a:ext cx="1388745" cy="42164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31"/>
          <p:cNvSpPr txBox="1"/>
          <p:nvPr/>
        </p:nvSpPr>
        <p:spPr>
          <a:xfrm>
            <a:off x="7120890" y="2604770"/>
            <a:ext cx="1897380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</a:p>
        </p:txBody>
      </p:sp>
      <p:sp>
        <p:nvSpPr>
          <p:cNvPr id="6154" name="Text Box 32"/>
          <p:cNvSpPr txBox="1"/>
          <p:nvPr/>
        </p:nvSpPr>
        <p:spPr>
          <a:xfrm>
            <a:off x="251143" y="4822190"/>
            <a:ext cx="187325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Individual 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    i</a:t>
            </a:r>
          </a:p>
        </p:txBody>
      </p:sp>
      <p:sp>
        <p:nvSpPr>
          <p:cNvPr id="6155" name="Line 33"/>
          <p:cNvSpPr/>
          <p:nvPr/>
        </p:nvSpPr>
        <p:spPr>
          <a:xfrm flipV="1">
            <a:off x="2144395" y="6369050"/>
            <a:ext cx="1378585" cy="233045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Text Box 34"/>
          <p:cNvSpPr txBox="1"/>
          <p:nvPr/>
        </p:nvSpPr>
        <p:spPr>
          <a:xfrm>
            <a:off x="6734810" y="5881053"/>
            <a:ext cx="223202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lIns="0" tIns="262800" rIns="0" bIns="262800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需求分析报告</a:t>
            </a:r>
          </a:p>
        </p:txBody>
      </p:sp>
      <p:sp>
        <p:nvSpPr>
          <p:cNvPr id="2" name="Text Box 31"/>
          <p:cNvSpPr txBox="1"/>
          <p:nvPr/>
        </p:nvSpPr>
        <p:spPr>
          <a:xfrm>
            <a:off x="4735830" y="346710"/>
            <a:ext cx="2066290" cy="8820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71755" rIns="0" bIns="71755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数据库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</a:t>
            </a:r>
          </a:p>
        </p:txBody>
      </p:sp>
      <p:sp>
        <p:nvSpPr>
          <p:cNvPr id="3" name="Text Box 31"/>
          <p:cNvSpPr txBox="1"/>
          <p:nvPr/>
        </p:nvSpPr>
        <p:spPr>
          <a:xfrm>
            <a:off x="71755" y="1955800"/>
            <a:ext cx="210883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存储过程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视图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72390" y="2848610"/>
            <a:ext cx="596900" cy="3094355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flipH="1">
            <a:off x="1672590" y="2848610"/>
            <a:ext cx="279400" cy="1973580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/>
          <p:cNvSpPr txBox="1"/>
          <p:nvPr/>
        </p:nvSpPr>
        <p:spPr>
          <a:xfrm>
            <a:off x="129540" y="290195"/>
            <a:ext cx="2066290" cy="10979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179705" rIns="0" bIns="179705">
            <a:spAutoFit/>
          </a:bodyPr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合理的数据库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</a:t>
            </a:r>
          </a:p>
        </p:txBody>
      </p:sp>
      <p:sp>
        <p:nvSpPr>
          <p:cNvPr id="17" name="左箭头 16"/>
          <p:cNvSpPr/>
          <p:nvPr/>
        </p:nvSpPr>
        <p:spPr>
          <a:xfrm>
            <a:off x="2195830" y="454660"/>
            <a:ext cx="2376170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14065" y="5481320"/>
            <a:ext cx="2231390" cy="1332865"/>
            <a:chOff x="10332" y="5163"/>
            <a:chExt cx="3514" cy="2099"/>
          </a:xfrm>
        </p:grpSpPr>
        <p:sp>
          <p:nvSpPr>
            <p:cNvPr id="19" name="椭圆 18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整理</a:t>
              </a:r>
            </a:p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加工</a:t>
              </a:r>
            </a:p>
          </p:txBody>
        </p:sp>
      </p:grpSp>
      <p:sp>
        <p:nvSpPr>
          <p:cNvPr id="21" name="Line 38"/>
          <p:cNvSpPr/>
          <p:nvPr/>
        </p:nvSpPr>
        <p:spPr>
          <a:xfrm>
            <a:off x="1188085" y="2848610"/>
            <a:ext cx="0" cy="792006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7956550" y="3498215"/>
            <a:ext cx="287655" cy="223520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84365" y="3969385"/>
            <a:ext cx="2231390" cy="1332865"/>
            <a:chOff x="10332" y="5163"/>
            <a:chExt cx="3514" cy="2099"/>
          </a:xfrm>
        </p:grpSpPr>
        <p:sp>
          <p:nvSpPr>
            <p:cNvPr id="7" name="椭圆 6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建模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modeling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4440" y="38100"/>
            <a:ext cx="2231390" cy="1332865"/>
            <a:chOff x="10332" y="5163"/>
            <a:chExt cx="3514" cy="2099"/>
          </a:xfrm>
        </p:grpSpPr>
        <p:sp>
          <p:nvSpPr>
            <p:cNvPr id="15" name="椭圆 14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验证</a:t>
              </a:r>
            </a:p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validate</a:t>
              </a:r>
            </a:p>
          </p:txBody>
        </p:sp>
      </p:grpSp>
      <p:sp>
        <p:nvSpPr>
          <p:cNvPr id="24" name="左箭头 23"/>
          <p:cNvSpPr/>
          <p:nvPr/>
        </p:nvSpPr>
        <p:spPr>
          <a:xfrm>
            <a:off x="6802120" y="398780"/>
            <a:ext cx="1368425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14335" y="620395"/>
            <a:ext cx="172801" cy="187261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0890" y="873760"/>
            <a:ext cx="2231390" cy="1332865"/>
            <a:chOff x="10332" y="5163"/>
            <a:chExt cx="3514" cy="2099"/>
          </a:xfrm>
        </p:grpSpPr>
        <p:sp>
          <p:nvSpPr>
            <p:cNvPr id="11" name="椭圆 10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转换</a:t>
              </a:r>
            </a:p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convert</a:t>
              </a:r>
            </a:p>
          </p:txBody>
        </p:sp>
      </p:grpSp>
      <p:sp>
        <p:nvSpPr>
          <p:cNvPr id="26" name="Line 38"/>
          <p:cNvSpPr/>
          <p:nvPr/>
        </p:nvSpPr>
        <p:spPr>
          <a:xfrm>
            <a:off x="66929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/>
          <p:cNvSpPr/>
          <p:nvPr/>
        </p:nvSpPr>
        <p:spPr>
          <a:xfrm>
            <a:off x="993140" y="137287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8"/>
          <p:cNvSpPr/>
          <p:nvPr/>
        </p:nvSpPr>
        <p:spPr>
          <a:xfrm>
            <a:off x="145796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19755" y="3220720"/>
            <a:ext cx="3455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数据库设计流程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2430145" y="2058670"/>
            <a:ext cx="4304665" cy="2907030"/>
          </a:xfrm>
          <a:custGeom>
            <a:avLst/>
            <a:gdLst>
              <a:gd name="connisteX0" fmla="*/ 422910 w 5018034"/>
              <a:gd name="connsiteY0" fmla="*/ 2686510 h 3338549"/>
              <a:gd name="connisteX1" fmla="*/ 1112520 w 5018034"/>
              <a:gd name="connsiteY1" fmla="*/ 3080845 h 3338549"/>
              <a:gd name="connisteX2" fmla="*/ 1802765 w 5018034"/>
              <a:gd name="connsiteY2" fmla="*/ 3291665 h 3338549"/>
              <a:gd name="connisteX3" fmla="*/ 2647315 w 5018034"/>
              <a:gd name="connsiteY3" fmla="*/ 3320240 h 3338549"/>
              <a:gd name="connisteX4" fmla="*/ 3759835 w 5018034"/>
              <a:gd name="connsiteY4" fmla="*/ 3122755 h 3338549"/>
              <a:gd name="connisteX5" fmla="*/ 4506595 w 5018034"/>
              <a:gd name="connsiteY5" fmla="*/ 2657935 h 3338549"/>
              <a:gd name="connisteX6" fmla="*/ 4900930 w 5018034"/>
              <a:gd name="connsiteY6" fmla="*/ 2109295 h 3338549"/>
              <a:gd name="connisteX7" fmla="*/ 5013325 w 5018034"/>
              <a:gd name="connsiteY7" fmla="*/ 1630505 h 3338549"/>
              <a:gd name="connisteX8" fmla="*/ 4816475 w 5018034"/>
              <a:gd name="connsiteY8" fmla="*/ 996775 h 3338549"/>
              <a:gd name="connisteX9" fmla="*/ 4154170 w 5018034"/>
              <a:gd name="connsiteY9" fmla="*/ 475440 h 3338549"/>
              <a:gd name="connisteX10" fmla="*/ 3041650 w 5018034"/>
              <a:gd name="connsiteY10" fmla="*/ 81105 h 3338549"/>
              <a:gd name="connisteX11" fmla="*/ 1732280 w 5018034"/>
              <a:gd name="connsiteY11" fmla="*/ 24590 h 3338549"/>
              <a:gd name="connisteX12" fmla="*/ 788670 w 5018034"/>
              <a:gd name="connsiteY12" fmla="*/ 292560 h 3338549"/>
              <a:gd name="connisteX13" fmla="*/ 183515 w 5018034"/>
              <a:gd name="connsiteY13" fmla="*/ 855805 h 3338549"/>
              <a:gd name="connisteX14" fmla="*/ 0 w 5018034"/>
              <a:gd name="connsiteY14" fmla="*/ 1292050 h 333854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8034" h="3338549">
                <a:moveTo>
                  <a:pt x="422910" y="2686511"/>
                </a:moveTo>
                <a:cubicBezTo>
                  <a:pt x="546735" y="2761441"/>
                  <a:pt x="836295" y="2959561"/>
                  <a:pt x="1112520" y="3080846"/>
                </a:cubicBezTo>
                <a:cubicBezTo>
                  <a:pt x="1388745" y="3202131"/>
                  <a:pt x="1496060" y="3244041"/>
                  <a:pt x="1802765" y="3291666"/>
                </a:cubicBezTo>
                <a:cubicBezTo>
                  <a:pt x="2109470" y="3339291"/>
                  <a:pt x="2256155" y="3353896"/>
                  <a:pt x="2647315" y="3320241"/>
                </a:cubicBezTo>
                <a:cubicBezTo>
                  <a:pt x="3038475" y="3286586"/>
                  <a:pt x="3387725" y="3255471"/>
                  <a:pt x="3759835" y="3122756"/>
                </a:cubicBezTo>
                <a:cubicBezTo>
                  <a:pt x="4131945" y="2990041"/>
                  <a:pt x="4278630" y="2860501"/>
                  <a:pt x="4506595" y="2657936"/>
                </a:cubicBezTo>
                <a:cubicBezTo>
                  <a:pt x="4734560" y="2455371"/>
                  <a:pt x="4799330" y="2315036"/>
                  <a:pt x="4900930" y="2109296"/>
                </a:cubicBezTo>
                <a:cubicBezTo>
                  <a:pt x="5002530" y="1903556"/>
                  <a:pt x="5030470" y="1852756"/>
                  <a:pt x="5013325" y="1630506"/>
                </a:cubicBezTo>
                <a:cubicBezTo>
                  <a:pt x="4996180" y="1408256"/>
                  <a:pt x="4988560" y="1227916"/>
                  <a:pt x="4816475" y="996776"/>
                </a:cubicBezTo>
                <a:cubicBezTo>
                  <a:pt x="4644390" y="765636"/>
                  <a:pt x="4509135" y="658321"/>
                  <a:pt x="4154170" y="475441"/>
                </a:cubicBezTo>
                <a:cubicBezTo>
                  <a:pt x="3799205" y="292561"/>
                  <a:pt x="3526155" y="171276"/>
                  <a:pt x="3041650" y="81106"/>
                </a:cubicBezTo>
                <a:cubicBezTo>
                  <a:pt x="2557145" y="-9064"/>
                  <a:pt x="2183130" y="-17954"/>
                  <a:pt x="1732280" y="24591"/>
                </a:cubicBezTo>
                <a:cubicBezTo>
                  <a:pt x="1281430" y="67136"/>
                  <a:pt x="1098550" y="126191"/>
                  <a:pt x="788670" y="292561"/>
                </a:cubicBezTo>
                <a:cubicBezTo>
                  <a:pt x="478790" y="458931"/>
                  <a:pt x="340995" y="655781"/>
                  <a:pt x="183515" y="855806"/>
                </a:cubicBezTo>
                <a:cubicBezTo>
                  <a:pt x="26035" y="1055831"/>
                  <a:pt x="24765" y="1215851"/>
                  <a:pt x="0" y="1292051"/>
                </a:cubicBezTo>
              </a:path>
            </a:pathLst>
          </a:custGeom>
          <a:noFill/>
          <a:ln w="1111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补充：无损联接 </a:t>
            </a:r>
            <a:r>
              <a:rPr lang="en-US" altLang="zh-CN" sz="3600" dirty="0"/>
              <a:t>vs  </a:t>
            </a:r>
            <a:r>
              <a:rPr lang="zh-CN" altLang="en-US" sz="3600" dirty="0"/>
              <a:t>有损联接</a:t>
            </a:r>
          </a:p>
        </p:txBody>
      </p:sp>
      <p:sp>
        <p:nvSpPr>
          <p:cNvPr id="87043" name="Rectangle 3"/>
          <p:cNvSpPr/>
          <p:nvPr/>
        </p:nvSpPr>
        <p:spPr>
          <a:xfrm>
            <a:off x="0" y="0"/>
            <a:ext cx="91440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Rectangle 4"/>
          <p:cNvSpPr>
            <a:spLocks noGrp="1"/>
          </p:cNvSpPr>
          <p:nvPr>
            <p:ph idx="1"/>
          </p:nvPr>
        </p:nvSpPr>
        <p:spPr>
          <a:xfrm>
            <a:off x="323850" y="2061210"/>
            <a:ext cx="8716645" cy="35858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  </a:t>
            </a:r>
            <a:r>
              <a:rPr lang="zh-CN" sz="2800" b="1" dirty="0">
                <a:solidFill>
                  <a:srgbClr val="0000FF"/>
                </a:solidFill>
              </a:rPr>
              <a:t>两个表</a:t>
            </a:r>
            <a:r>
              <a:rPr lang="zh-CN" sz="2800" b="1" dirty="0">
                <a:solidFill>
                  <a:srgbClr val="FF0000"/>
                </a:solidFill>
              </a:rPr>
              <a:t>做</a:t>
            </a:r>
            <a:r>
              <a:rPr lang="zh-CN" sz="2800" b="1" dirty="0">
                <a:solidFill>
                  <a:srgbClr val="0000FF"/>
                </a:solidFill>
              </a:rPr>
              <a:t>自然联接运算，</a:t>
            </a:r>
            <a:r>
              <a:rPr lang="zh-CN" sz="2800" dirty="0"/>
              <a:t>只有在</a:t>
            </a:r>
            <a:r>
              <a:rPr lang="zh-CN" sz="2800" b="1" dirty="0">
                <a:solidFill>
                  <a:srgbClr val="FF0000"/>
                </a:solidFill>
              </a:rPr>
              <a:t>公共属性</a:t>
            </a:r>
            <a:r>
              <a:rPr lang="zh-CN" sz="2800" dirty="0"/>
              <a:t>在一个表中为</a:t>
            </a:r>
            <a:r>
              <a:rPr lang="zh-CN" sz="2800" b="1" dirty="0">
                <a:solidFill>
                  <a:srgbClr val="FF0000"/>
                </a:solidFill>
              </a:rPr>
              <a:t>主键</a:t>
            </a:r>
            <a:r>
              <a:rPr lang="zh-CN" sz="2800" b="1" dirty="0">
                <a:solidFill>
                  <a:srgbClr val="0000FF"/>
                </a:solidFill>
              </a:rPr>
              <a:t>，</a:t>
            </a:r>
            <a:r>
              <a:rPr lang="zh-CN" sz="2800" dirty="0"/>
              <a:t>在另一个表中为</a:t>
            </a:r>
            <a:r>
              <a:rPr lang="zh-CN" sz="2800" b="1" dirty="0">
                <a:solidFill>
                  <a:srgbClr val="FF0000"/>
                </a:solidFill>
              </a:rPr>
              <a:t>外键</a:t>
            </a:r>
            <a:r>
              <a:rPr lang="zh-CN" sz="2800" b="1" dirty="0">
                <a:solidFill>
                  <a:srgbClr val="0000FF"/>
                </a:solidFill>
              </a:rPr>
              <a:t>，</a:t>
            </a:r>
            <a:r>
              <a:rPr lang="zh-CN" sz="2800" dirty="0">
                <a:solidFill>
                  <a:schemeClr val="tx1"/>
                </a:solidFill>
              </a:rPr>
              <a:t>这样的</a:t>
            </a:r>
            <a:r>
              <a:rPr lang="zh-CN" sz="2800" dirty="0">
                <a:solidFill>
                  <a:schemeClr val="tx1"/>
                </a:solidFill>
                <a:sym typeface="+mn-ea"/>
              </a:rPr>
              <a:t>自然联接运算才是</a:t>
            </a:r>
            <a:r>
              <a:rPr lang="zh-CN" sz="2800" b="1" dirty="0">
                <a:solidFill>
                  <a:srgbClr val="FF0000"/>
                </a:solidFill>
                <a:sym typeface="+mn-ea"/>
              </a:rPr>
              <a:t>无损的</a:t>
            </a:r>
            <a:r>
              <a:rPr lang="zh-CN" sz="2800" b="1" dirty="0">
                <a:solidFill>
                  <a:srgbClr val="0000FF"/>
                </a:solidFill>
                <a:sym typeface="+mn-ea"/>
              </a:rPr>
              <a:t>，否则都</a:t>
            </a:r>
            <a:r>
              <a:rPr lang="zh-CN" sz="2800" b="1" dirty="0">
                <a:solidFill>
                  <a:srgbClr val="FF0000"/>
                </a:solidFill>
                <a:sym typeface="+mn-ea"/>
              </a:rPr>
              <a:t>是有损的。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/>
              <a:t>补充：</a:t>
            </a:r>
            <a:r>
              <a:rPr lang="zh-CN" altLang="en-US" dirty="0">
                <a:sym typeface="+mn-ea"/>
              </a:rPr>
              <a:t>有损联接的例子</a:t>
            </a:r>
            <a:endParaRPr lang="en-US" altLang="zh-CN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7525" y="1254125"/>
            <a:ext cx="7704455" cy="1278890"/>
            <a:chOff x="995" y="120"/>
            <a:chExt cx="12133" cy="2014"/>
          </a:xfrm>
        </p:grpSpPr>
        <p:sp>
          <p:nvSpPr>
            <p:cNvPr id="78850" name="Line 11"/>
            <p:cNvSpPr/>
            <p:nvPr/>
          </p:nvSpPr>
          <p:spPr>
            <a:xfrm>
              <a:off x="2040" y="2010"/>
              <a:ext cx="1008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1" name="Text Box 12"/>
            <p:cNvSpPr txBox="1"/>
            <p:nvPr/>
          </p:nvSpPr>
          <p:spPr>
            <a:xfrm>
              <a:off x="5160" y="1410"/>
              <a:ext cx="2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Workson</a:t>
              </a:r>
            </a:p>
          </p:txBody>
        </p:sp>
        <p:sp>
          <p:nvSpPr>
            <p:cNvPr id="78852" name="Text Box 13"/>
            <p:cNvSpPr txBox="1"/>
            <p:nvPr/>
          </p:nvSpPr>
          <p:spPr>
            <a:xfrm>
              <a:off x="1260" y="1290"/>
              <a:ext cx="92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0:*</a:t>
              </a:r>
            </a:p>
          </p:txBody>
        </p:sp>
        <p:sp>
          <p:nvSpPr>
            <p:cNvPr id="78853" name="Text Box 14"/>
            <p:cNvSpPr txBox="1"/>
            <p:nvPr/>
          </p:nvSpPr>
          <p:spPr>
            <a:xfrm>
              <a:off x="12120" y="1170"/>
              <a:ext cx="1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0..*</a:t>
              </a:r>
            </a:p>
          </p:txBody>
        </p:sp>
        <p:sp>
          <p:nvSpPr>
            <p:cNvPr id="78854" name="Freeform 15"/>
            <p:cNvSpPr/>
            <p:nvPr/>
          </p:nvSpPr>
          <p:spPr>
            <a:xfrm>
              <a:off x="7313" y="1570"/>
              <a:ext cx="425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9336019" y="189668712"/>
                </a:cxn>
                <a:cxn ang="0">
                  <a:pos x="0" y="379336019"/>
                </a:cxn>
                <a:cxn ang="0">
                  <a:pos x="0" y="0"/>
                </a:cxn>
              </a:cxnLst>
              <a:rect l="0" t="0" r="0" b="0"/>
              <a:pathLst>
                <a:path w="192" h="192">
                  <a:moveTo>
                    <a:pt x="0" y="0"/>
                  </a:moveTo>
                  <a:lnTo>
                    <a:pt x="192" y="96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5" name="Text Box 102"/>
            <p:cNvSpPr txBox="1"/>
            <p:nvPr/>
          </p:nvSpPr>
          <p:spPr>
            <a:xfrm>
              <a:off x="995" y="428"/>
              <a:ext cx="2248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Employee</a:t>
              </a:r>
            </a:p>
          </p:txBody>
        </p:sp>
        <p:sp>
          <p:nvSpPr>
            <p:cNvPr id="78856" name="Text Box 103"/>
            <p:cNvSpPr txBox="1"/>
            <p:nvPr/>
          </p:nvSpPr>
          <p:spPr>
            <a:xfrm>
              <a:off x="5880" y="330"/>
              <a:ext cx="2568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Department</a:t>
              </a:r>
            </a:p>
          </p:txBody>
        </p:sp>
        <p:sp>
          <p:nvSpPr>
            <p:cNvPr id="78857" name="Line 104"/>
            <p:cNvSpPr/>
            <p:nvPr/>
          </p:nvSpPr>
          <p:spPr>
            <a:xfrm>
              <a:off x="3275" y="788"/>
              <a:ext cx="26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8" name="Text Box 105"/>
            <p:cNvSpPr txBox="1"/>
            <p:nvPr/>
          </p:nvSpPr>
          <p:spPr>
            <a:xfrm>
              <a:off x="4355" y="188"/>
              <a:ext cx="10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Has</a:t>
              </a:r>
            </a:p>
          </p:txBody>
        </p:sp>
        <p:sp>
          <p:nvSpPr>
            <p:cNvPr id="78859" name="Text Box 106"/>
            <p:cNvSpPr txBox="1"/>
            <p:nvPr/>
          </p:nvSpPr>
          <p:spPr>
            <a:xfrm>
              <a:off x="3120" y="655"/>
              <a:ext cx="90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0:*</a:t>
              </a:r>
            </a:p>
          </p:txBody>
        </p:sp>
        <p:sp>
          <p:nvSpPr>
            <p:cNvPr id="78860" name="Text Box 107"/>
            <p:cNvSpPr txBox="1"/>
            <p:nvPr/>
          </p:nvSpPr>
          <p:spPr>
            <a:xfrm>
              <a:off x="4775" y="690"/>
              <a:ext cx="10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0..1</a:t>
              </a:r>
            </a:p>
          </p:txBody>
        </p:sp>
        <p:sp>
          <p:nvSpPr>
            <p:cNvPr id="78861" name="Text Box 108"/>
            <p:cNvSpPr txBox="1"/>
            <p:nvPr/>
          </p:nvSpPr>
          <p:spPr>
            <a:xfrm>
              <a:off x="11305" y="295"/>
              <a:ext cx="1663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Project</a:t>
              </a:r>
            </a:p>
          </p:txBody>
        </p:sp>
        <p:sp>
          <p:nvSpPr>
            <p:cNvPr id="78862" name="Line 109"/>
            <p:cNvSpPr/>
            <p:nvPr/>
          </p:nvSpPr>
          <p:spPr>
            <a:xfrm flipV="1">
              <a:off x="8555" y="788"/>
              <a:ext cx="27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3" name="Text Box 110"/>
            <p:cNvSpPr txBox="1"/>
            <p:nvPr/>
          </p:nvSpPr>
          <p:spPr>
            <a:xfrm>
              <a:off x="8795" y="120"/>
              <a:ext cx="10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Has</a:t>
              </a:r>
            </a:p>
          </p:txBody>
        </p:sp>
        <p:sp>
          <p:nvSpPr>
            <p:cNvPr id="78864" name="Text Box 111"/>
            <p:cNvSpPr txBox="1"/>
            <p:nvPr/>
          </p:nvSpPr>
          <p:spPr>
            <a:xfrm>
              <a:off x="8400" y="655"/>
              <a:ext cx="90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0:1</a:t>
              </a:r>
            </a:p>
          </p:txBody>
        </p:sp>
        <p:sp>
          <p:nvSpPr>
            <p:cNvPr id="78865" name="Text Box 112"/>
            <p:cNvSpPr txBox="1"/>
            <p:nvPr/>
          </p:nvSpPr>
          <p:spPr>
            <a:xfrm>
              <a:off x="10200" y="655"/>
              <a:ext cx="10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0..*</a:t>
              </a:r>
            </a:p>
          </p:txBody>
        </p:sp>
        <p:sp>
          <p:nvSpPr>
            <p:cNvPr id="78866" name="Freeform 113"/>
            <p:cNvSpPr/>
            <p:nvPr/>
          </p:nvSpPr>
          <p:spPr>
            <a:xfrm>
              <a:off x="10140" y="295"/>
              <a:ext cx="425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9336019" y="189668712"/>
                </a:cxn>
                <a:cxn ang="0">
                  <a:pos x="0" y="379336019"/>
                </a:cxn>
                <a:cxn ang="0">
                  <a:pos x="0" y="0"/>
                </a:cxn>
              </a:cxnLst>
              <a:rect l="0" t="0" r="0" b="0"/>
              <a:pathLst>
                <a:path w="192" h="192">
                  <a:moveTo>
                    <a:pt x="0" y="0"/>
                  </a:moveTo>
                  <a:lnTo>
                    <a:pt x="192" y="96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7" name="Freeform 114"/>
            <p:cNvSpPr/>
            <p:nvPr/>
          </p:nvSpPr>
          <p:spPr>
            <a:xfrm>
              <a:off x="3875" y="308"/>
              <a:ext cx="430" cy="420"/>
            </a:xfrm>
            <a:custGeom>
              <a:avLst/>
              <a:gdLst/>
              <a:ahLst/>
              <a:cxnLst>
                <a:cxn ang="0">
                  <a:pos x="517752101" y="0"/>
                </a:cxn>
                <a:cxn ang="0">
                  <a:pos x="0" y="123487656"/>
                </a:cxn>
                <a:cxn ang="0">
                  <a:pos x="517752101" y="246975313"/>
                </a:cxn>
                <a:cxn ang="0">
                  <a:pos x="517752101" y="0"/>
                </a:cxn>
              </a:cxnLst>
              <a:rect l="0" t="0" r="0" b="0"/>
              <a:pathLst>
                <a:path w="144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8" name="Line 115"/>
            <p:cNvSpPr/>
            <p:nvPr/>
          </p:nvSpPr>
          <p:spPr>
            <a:xfrm>
              <a:off x="2040" y="1170"/>
              <a:ext cx="0" cy="84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9" name="Line 116"/>
            <p:cNvSpPr/>
            <p:nvPr/>
          </p:nvSpPr>
          <p:spPr>
            <a:xfrm flipV="1">
              <a:off x="12120" y="1050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123190" y="3982085"/>
          <a:ext cx="13023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E5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063115" y="3982085"/>
          <a:ext cx="1341755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3190" y="3521710"/>
            <a:ext cx="1417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Employee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63115" y="3521710"/>
            <a:ext cx="135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Project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7044055" y="3858260"/>
          <a:ext cx="18656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79285" y="3268980"/>
            <a:ext cx="135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WorkOn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4243070" y="3199130"/>
          <a:ext cx="201358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202805" y="580771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真实的情形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8770" y="444436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ea typeface="宋体" panose="02010600030101010101" pitchFamily="2" charset="-122"/>
                <a:cs typeface="Arial Black" panose="020B0A04020102020204" charset="0"/>
                <a:sym typeface="+mn-ea"/>
              </a:rPr>
              <a:t>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41725" y="4505960"/>
            <a:ext cx="414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11290" y="4328795"/>
            <a:ext cx="4064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 Black" panose="020B0A04020102020204" charset="0"/>
                <a:sym typeface="Symbol" panose="05050102010706020507" charset="0"/>
              </a:rPr>
              <a:t>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补充： </a:t>
            </a:r>
            <a:r>
              <a:rPr lang="en-US" altLang="zh-CN" sz="3600" dirty="0"/>
              <a:t>4NF and 5NF</a:t>
            </a:r>
            <a:r>
              <a:rPr lang="zh-CN" altLang="en-US" sz="3600" dirty="0"/>
              <a:t>的本质含义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343535" y="1554480"/>
            <a:ext cx="8723630" cy="510603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0000"/>
              </a:lnSpc>
              <a:spcBef>
                <a:spcPct val="6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4NF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5NF</a:t>
            </a:r>
            <a:r>
              <a:rPr lang="zh-CN" altLang="en-US" sz="2400" dirty="0">
                <a:solidFill>
                  <a:schemeClr val="tx1"/>
                </a:solidFill>
              </a:rPr>
              <a:t>的本质含义是：</a:t>
            </a:r>
            <a:r>
              <a:rPr lang="zh-CN" sz="2400" dirty="0">
                <a:solidFill>
                  <a:schemeClr val="tx1"/>
                </a:solidFill>
              </a:rPr>
              <a:t>高元关系表做投影运算能得到低元关系表，但是投影结果并不真实地表达低元关系表中应该包含的实例，因此，也就不能省掉低元关系表；</a:t>
            </a:r>
          </a:p>
          <a:p>
            <a:pPr marL="0" indent="0" eaLnBrk="1" hangingPunct="1">
              <a:lnSpc>
                <a:spcPct val="130000"/>
              </a:lnSpc>
              <a:spcBef>
                <a:spcPct val="60000"/>
              </a:spcBef>
              <a:buNone/>
            </a:pPr>
            <a:r>
              <a:rPr lang="zh-CN" sz="2400" dirty="0">
                <a:solidFill>
                  <a:schemeClr val="tx1"/>
                </a:solidFill>
              </a:rPr>
              <a:t>两个低元关系表做自然联接运算，尽管能够使得结果表中包含的元数增高，但是并不是说，就得到了高元关系表。</a:t>
            </a:r>
          </a:p>
          <a:p>
            <a:pPr marL="0" indent="0" eaLnBrk="1" hangingPunct="1">
              <a:lnSpc>
                <a:spcPct val="130000"/>
              </a:lnSpc>
              <a:spcBef>
                <a:spcPct val="60000"/>
              </a:spcBef>
              <a:buNone/>
            </a:pPr>
            <a:r>
              <a:rPr lang="zh-CN" sz="2400" dirty="0">
                <a:solidFill>
                  <a:schemeClr val="tx1"/>
                </a:solidFill>
              </a:rPr>
              <a:t>其实</a:t>
            </a:r>
            <a:r>
              <a:rPr lang="zh-CN" dirty="0">
                <a:sym typeface="+mn-ea"/>
              </a:rPr>
              <a:t>自然联接运算并不能抬高元数。</a:t>
            </a:r>
            <a:endParaRPr lang="zh-CN" altLang="en-US" sz="2400" b="1" dirty="0">
              <a:solidFill>
                <a:srgbClr val="FF0066"/>
              </a:solidFill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FF0066"/>
                </a:solidFill>
              </a:rPr>
              <a:t>在</a:t>
            </a:r>
            <a:r>
              <a:rPr lang="en-US" altLang="zh-CN" sz="2400" b="1" dirty="0">
                <a:solidFill>
                  <a:srgbClr val="FF0066"/>
                </a:solidFill>
              </a:rPr>
              <a:t>ER</a:t>
            </a:r>
            <a:r>
              <a:rPr lang="zh-CN" altLang="en-US" sz="2400" b="1" dirty="0">
                <a:solidFill>
                  <a:srgbClr val="FF0066"/>
                </a:solidFill>
              </a:rPr>
              <a:t>建模中，注意了</a:t>
            </a:r>
            <a:r>
              <a:rPr lang="en-US" altLang="zh-CN" sz="2400" b="1" dirty="0">
                <a:solidFill>
                  <a:srgbClr val="FF0066"/>
                </a:solidFill>
              </a:rPr>
              <a:t>Fan trap</a:t>
            </a:r>
            <a:r>
              <a:rPr lang="zh-CN" altLang="en-US" sz="2400" b="1" dirty="0">
                <a:solidFill>
                  <a:srgbClr val="FF0066"/>
                </a:solidFill>
              </a:rPr>
              <a:t>和</a:t>
            </a:r>
            <a:r>
              <a:rPr lang="en-US" altLang="zh-CN" sz="2400" b="1" dirty="0">
                <a:solidFill>
                  <a:srgbClr val="FF0066"/>
                </a:solidFill>
              </a:rPr>
              <a:t>Chasm trap, </a:t>
            </a:r>
            <a:r>
              <a:rPr lang="zh-CN" altLang="en-US" sz="2400" b="1" dirty="0">
                <a:solidFill>
                  <a:srgbClr val="FF0066"/>
                </a:solidFill>
              </a:rPr>
              <a:t>就能满足</a:t>
            </a:r>
            <a:r>
              <a:rPr lang="en-US" altLang="zh-CN" sz="2400" b="1" dirty="0">
                <a:solidFill>
                  <a:srgbClr val="FF0066"/>
                </a:solidFill>
              </a:rPr>
              <a:t>4NF</a:t>
            </a:r>
            <a:r>
              <a:rPr lang="zh-CN" altLang="en-US" sz="2400" b="1" dirty="0">
                <a:solidFill>
                  <a:srgbClr val="FF0066"/>
                </a:solidFill>
              </a:rPr>
              <a:t>和</a:t>
            </a:r>
            <a:r>
              <a:rPr lang="en-US" altLang="zh-CN" sz="2400" b="1" dirty="0">
                <a:solidFill>
                  <a:srgbClr val="FF0066"/>
                </a:solidFill>
              </a:rPr>
              <a:t>5NF</a:t>
            </a:r>
            <a:r>
              <a:rPr lang="zh-CN" altLang="en-US" sz="2400" b="1" dirty="0">
                <a:solidFill>
                  <a:srgbClr val="FF0066"/>
                </a:solidFill>
              </a:rPr>
              <a:t>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66"/>
                </a:solidFill>
                <a:sym typeface="Symbol" panose="05050102010706020507" pitchFamily="18" charset="2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补充：范式和</a:t>
            </a:r>
            <a:r>
              <a:rPr lang="en-US" altLang="zh-CN" sz="3600" dirty="0"/>
              <a:t>ER</a:t>
            </a:r>
            <a:r>
              <a:rPr lang="zh-CN" altLang="en-US" sz="3600" dirty="0"/>
              <a:t>建模</a:t>
            </a:r>
            <a:endParaRPr lang="en-US" altLang="zh-CN" sz="3600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152400" y="1214438"/>
            <a:ext cx="8991600" cy="54864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规范化和</a:t>
            </a:r>
            <a:r>
              <a:rPr lang="en-US" altLang="zh-CN" sz="2400" b="1" dirty="0">
                <a:solidFill>
                  <a:srgbClr val="0000FF"/>
                </a:solidFill>
              </a:rPr>
              <a:t>ER</a:t>
            </a:r>
            <a:r>
              <a:rPr lang="zh-CN" altLang="en-US" sz="2400" b="1" dirty="0">
                <a:solidFill>
                  <a:srgbClr val="0000FF"/>
                </a:solidFill>
              </a:rPr>
              <a:t>建模是两个独立的概念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数据库设计中，应先执行</a:t>
            </a:r>
            <a:r>
              <a:rPr lang="en-US" altLang="zh-CN" sz="2400" b="1" dirty="0">
                <a:solidFill>
                  <a:srgbClr val="0000FF"/>
                </a:solidFill>
              </a:rPr>
              <a:t>ER</a:t>
            </a:r>
            <a:r>
              <a:rPr lang="zh-CN" altLang="en-US" sz="2400" b="1" dirty="0">
                <a:solidFill>
                  <a:srgbClr val="0000FF"/>
                </a:solidFill>
              </a:rPr>
              <a:t>建模</a:t>
            </a:r>
            <a:r>
              <a:rPr lang="zh-CN" altLang="en-US" sz="2400" dirty="0"/>
              <a:t>来设计数据库。</a:t>
            </a:r>
            <a:r>
              <a:rPr lang="en-US" altLang="zh-CN" sz="2400" b="1" dirty="0">
                <a:solidFill>
                  <a:srgbClr val="0000FF"/>
                </a:solidFill>
              </a:rPr>
              <a:t>ER</a:t>
            </a:r>
            <a:r>
              <a:rPr lang="zh-CN" altLang="en-US" sz="2400" b="1" dirty="0">
                <a:solidFill>
                  <a:srgbClr val="0000FF"/>
                </a:solidFill>
              </a:rPr>
              <a:t>建模做得好，自然会满足所有范式；</a:t>
            </a:r>
            <a:endParaRPr lang="en-US" altLang="zh-CN" sz="800" dirty="0"/>
          </a:p>
          <a:p>
            <a:pPr mar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在理论上，也可通过范式验证理论来设计数据库，其中牵涉标识属性，标识函数依赖，任用范式化理论来拆分表；实际并不这样做，而是做</a:t>
            </a:r>
            <a:r>
              <a:rPr lang="en-US" altLang="zh-CN" sz="2400" dirty="0"/>
              <a:t>ER</a:t>
            </a:r>
            <a:r>
              <a:rPr lang="zh-CN" altLang="en-US" sz="2400" dirty="0"/>
              <a:t>建模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对一个已经上线的，设计得很差的数据库进行改造时，通常使用范式化理论来检测原有数据库，把它改造成合理的数据库；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函数依赖的推理规则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如何判断关系模式的范式级别？</a:t>
            </a:r>
          </a:p>
          <a:p>
            <a:pPr eaLnBrk="1" hangingPunct="1">
              <a:defRPr/>
            </a:pPr>
            <a:r>
              <a:rPr lang="zh-CN" altLang="en-US"/>
              <a:t>如何求关系模式的候选码？</a:t>
            </a:r>
          </a:p>
          <a:p>
            <a:pPr eaLnBrk="1" hangingPunct="1">
              <a:defRPr/>
            </a:pPr>
            <a:r>
              <a:rPr lang="zh-CN" altLang="en-US"/>
              <a:t>问题</a:t>
            </a:r>
          </a:p>
          <a:p>
            <a:pPr lvl="1" eaLnBrk="1" hangingPunct="1">
              <a:defRPr/>
            </a:pPr>
            <a:r>
              <a:rPr lang="zh-CN" altLang="en-US"/>
              <a:t>给定一组函数依赖，是否能导出另外一些函数依赖，或另外的函数依赖是否成立？</a:t>
            </a:r>
          </a:p>
          <a:p>
            <a:pPr lvl="1" eaLnBrk="1" hangingPunct="1">
              <a:defRPr/>
            </a:pPr>
            <a:r>
              <a:rPr lang="zh-CN" altLang="en-US"/>
              <a:t>如</a:t>
            </a:r>
            <a:r>
              <a:rPr lang="en-US" altLang="zh-CN"/>
              <a:t>FD={A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B，B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C}，A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C</a:t>
            </a:r>
            <a:r>
              <a:rPr lang="zh-CN" altLang="en-US"/>
              <a:t>是否成立？</a:t>
            </a: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函数依赖的推导规则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4102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600" dirty="0"/>
              <a:t>函数依赖推导的意义：</a:t>
            </a:r>
          </a:p>
          <a:p>
            <a:pPr marL="0" indent="0" eaLnBrk="1" hangingPunct="1">
              <a:buNone/>
            </a:pPr>
            <a:endParaRPr lang="zh-CN" altLang="en-US" sz="1200" dirty="0"/>
          </a:p>
          <a:p>
            <a:pPr marL="0" indent="0" eaLnBrk="1" hangingPunct="1">
              <a:buNone/>
            </a:pPr>
            <a:r>
              <a:rPr lang="zh-CN" altLang="en-US" sz="2600" dirty="0"/>
              <a:t>给定一个函数依赖的集合</a:t>
            </a:r>
            <a:r>
              <a:rPr lang="en-US" altLang="zh-CN" sz="2600" dirty="0"/>
              <a:t>,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600" dirty="0"/>
              <a:t> 1) </a:t>
            </a:r>
            <a:r>
              <a:rPr lang="zh-CN" altLang="en-US" sz="2600" dirty="0"/>
              <a:t>推理出其它的函数依赖，判断某个函数依赖是否成立；</a:t>
            </a:r>
            <a:r>
              <a:rPr lang="en-US" altLang="zh-CN" sz="2600" b="1" dirty="0">
                <a:solidFill>
                  <a:srgbClr val="FF0000"/>
                </a:solidFill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放大，延伸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600" dirty="0"/>
              <a:t>2) </a:t>
            </a:r>
            <a:r>
              <a:rPr lang="zh-CN" altLang="en-US" sz="2600" dirty="0"/>
              <a:t>集合中的某些函数依赖，是否可以从集合剩下的函数依赖推理出来，如果是，就可裁减掉，使得集合变小</a:t>
            </a:r>
            <a:r>
              <a:rPr lang="en-US" altLang="zh-CN" sz="2600" dirty="0"/>
              <a:t>. </a:t>
            </a:r>
            <a:r>
              <a:rPr lang="en-US" altLang="zh-CN" sz="2600" b="1" dirty="0">
                <a:solidFill>
                  <a:srgbClr val="FF0000"/>
                </a:solidFill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压缩，提炼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函数依赖的推理规则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ym typeface="Symbol" pitchFamily="18" charset="2"/>
              </a:rPr>
              <a:t>逻辑蕴涵</a:t>
            </a:r>
          </a:p>
          <a:p>
            <a:pPr eaLnBrk="1" hangingPunct="1">
              <a:defRPr/>
            </a:pPr>
            <a:r>
              <a:rPr lang="en-US" altLang="zh-CN">
                <a:sym typeface="Symbol" pitchFamily="18" charset="2"/>
              </a:rPr>
              <a:t>Armstrong</a:t>
            </a:r>
            <a:r>
              <a:rPr lang="zh-CN" altLang="en-US">
                <a:sym typeface="Symbol" pitchFamily="18" charset="2"/>
              </a:rPr>
              <a:t>公理系统</a:t>
            </a:r>
          </a:p>
          <a:p>
            <a:pPr eaLnBrk="1" hangingPunct="1">
              <a:defRPr/>
            </a:pPr>
            <a:r>
              <a:rPr lang="zh-CN" altLang="en-US"/>
              <a:t>闭包的计算</a:t>
            </a:r>
          </a:p>
          <a:p>
            <a:pPr eaLnBrk="1" hangingPunct="1">
              <a:defRPr/>
            </a:pPr>
            <a:r>
              <a:rPr lang="zh-CN" altLang="en-US"/>
              <a:t>函数依赖的等价和覆盖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ym typeface="Symbol" pitchFamily="18" charset="2"/>
              </a:rPr>
              <a:t>逻辑蕴涵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sz="2400" dirty="0"/>
              <a:t>定义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400" dirty="0"/>
              <a:t>关系模式</a:t>
            </a:r>
            <a:r>
              <a:rPr lang="en-US" altLang="zh-CN" sz="2400" dirty="0"/>
              <a:t>R，F</a:t>
            </a:r>
            <a:r>
              <a:rPr lang="zh-CN" altLang="en-US" sz="2400" dirty="0"/>
              <a:t>是其函数依赖，</a:t>
            </a:r>
            <a:r>
              <a:rPr lang="en-US" altLang="zh-CN" sz="2400" dirty="0"/>
              <a:t>X，Y</a:t>
            </a:r>
            <a:r>
              <a:rPr lang="zh-CN" altLang="en-US" sz="2400" dirty="0"/>
              <a:t>是其属性子集，如果从</a:t>
            </a:r>
            <a:r>
              <a:rPr lang="en-US" altLang="zh-CN" sz="2400" dirty="0"/>
              <a:t>F</a:t>
            </a:r>
            <a:r>
              <a:rPr lang="zh-CN" altLang="en-US" sz="2400" dirty="0"/>
              <a:t>的函数依赖能够推出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Y，</a:t>
            </a:r>
            <a:r>
              <a:rPr lang="zh-CN" altLang="en-US" sz="2400" dirty="0">
                <a:sym typeface="Symbol" pitchFamily="18" charset="2"/>
              </a:rPr>
              <a:t>则称</a:t>
            </a:r>
            <a:r>
              <a:rPr lang="en-US" altLang="zh-CN" sz="2400" dirty="0">
                <a:sym typeface="Symbol" pitchFamily="18" charset="2"/>
              </a:rPr>
              <a:t>F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逻辑蕴涵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Y，</a:t>
            </a:r>
            <a:r>
              <a:rPr lang="zh-CN" altLang="en-US" sz="2400" dirty="0">
                <a:sym typeface="Symbol" pitchFamily="18" charset="2"/>
              </a:rPr>
              <a:t>记作</a:t>
            </a:r>
            <a:r>
              <a:rPr lang="en-US" altLang="zh-CN" sz="2400" dirty="0">
                <a:sym typeface="Symbol" pitchFamily="18" charset="2"/>
              </a:rPr>
              <a:t>F</a:t>
            </a:r>
            <a:r>
              <a:rPr lang="en-US" altLang="zh-CN" sz="2400" dirty="0">
                <a:ea typeface="MingLiU" pitchFamily="49" charset="-120"/>
                <a:sym typeface="MS Outlook" pitchFamily="2" charset="2"/>
              </a:rPr>
              <a:t>├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Y 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zh-CN" altLang="en-US" sz="2400" dirty="0">
                <a:sym typeface="Symbol" pitchFamily="18" charset="2"/>
              </a:rPr>
              <a:t>被</a:t>
            </a:r>
            <a:r>
              <a:rPr lang="en-US" altLang="zh-CN" sz="2400" dirty="0">
                <a:sym typeface="Symbol" pitchFamily="18" charset="2"/>
              </a:rPr>
              <a:t>F</a:t>
            </a:r>
            <a:r>
              <a:rPr lang="zh-CN" altLang="en-US" sz="2400" dirty="0">
                <a:sym typeface="Symbol" pitchFamily="18" charset="2"/>
              </a:rPr>
              <a:t>所逻辑蕴涵的函数依赖的全体所构成的集合称作</a:t>
            </a:r>
            <a:r>
              <a:rPr lang="en-US" altLang="zh-CN" sz="2400" dirty="0">
                <a:sym typeface="Symbol" pitchFamily="18" charset="2"/>
              </a:rPr>
              <a:t>F</a:t>
            </a:r>
            <a:r>
              <a:rPr lang="zh-CN" altLang="en-US" sz="2400" dirty="0">
                <a:sym typeface="Symbol" pitchFamily="18" charset="2"/>
              </a:rPr>
              <a:t>的</a:t>
            </a: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闭包</a:t>
            </a:r>
            <a:r>
              <a:rPr lang="zh-CN" altLang="en-US" sz="2400" dirty="0">
                <a:sym typeface="Symbol" pitchFamily="18" charset="2"/>
              </a:rPr>
              <a:t>，记作</a:t>
            </a:r>
            <a:r>
              <a:rPr lang="en-US" altLang="zh-CN" sz="2400" dirty="0">
                <a:sym typeface="Symbol" pitchFamily="18" charset="2"/>
              </a:rPr>
              <a:t>F</a:t>
            </a:r>
            <a:r>
              <a:rPr lang="en-US" altLang="zh-CN" sz="3200" baseline="28000" dirty="0">
                <a:sym typeface="Symbol" pitchFamily="18" charset="2"/>
              </a:rPr>
              <a:t>+</a:t>
            </a:r>
            <a:r>
              <a:rPr lang="en-US" altLang="zh-CN" sz="2400" dirty="0">
                <a:sym typeface="Symbol" pitchFamily="18" charset="2"/>
              </a:rPr>
              <a:t> = {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Y | F</a:t>
            </a:r>
            <a:r>
              <a:rPr lang="en-US" altLang="zh-CN" sz="2400" dirty="0">
                <a:ea typeface="MingLiU" pitchFamily="49" charset="-120"/>
                <a:sym typeface="MS Outlook" pitchFamily="2" charset="2"/>
              </a:rPr>
              <a:t>├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Y}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sz="2400" dirty="0"/>
              <a:t>示例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R(X, Y), F = {X</a:t>
            </a:r>
            <a:r>
              <a:rPr lang="en-US" altLang="zh-CN" sz="2000" dirty="0">
                <a:sym typeface="Symbol" pitchFamily="18" charset="2"/>
              </a:rPr>
              <a:t>Y}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ym typeface="Symbol" pitchFamily="18" charset="2"/>
              </a:rPr>
              <a:t>F</a:t>
            </a:r>
            <a:r>
              <a:rPr lang="en-US" altLang="zh-CN" baseline="28000" dirty="0">
                <a:sym typeface="Symbol" pitchFamily="18" charset="2"/>
              </a:rPr>
              <a:t>+</a:t>
            </a:r>
            <a:r>
              <a:rPr lang="en-US" altLang="zh-CN" sz="2000" dirty="0">
                <a:sym typeface="Symbol" pitchFamily="18" charset="2"/>
              </a:rPr>
              <a:t> = {</a:t>
            </a: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∅， </a:t>
            </a: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X， </a:t>
            </a: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Y， </a:t>
            </a: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XY，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 		   Y</a:t>
            </a:r>
            <a:r>
              <a:rPr lang="en-US" altLang="zh-CN" sz="2000" dirty="0">
                <a:sym typeface="Symbol" pitchFamily="18" charset="2"/>
              </a:rPr>
              <a:t>∅， YY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ym typeface="Symbol" pitchFamily="18" charset="2"/>
              </a:rPr>
              <a:t> 		   </a:t>
            </a:r>
            <a:r>
              <a:rPr lang="en-US" altLang="zh-CN" sz="2000" dirty="0"/>
              <a:t>XY</a:t>
            </a:r>
            <a:r>
              <a:rPr lang="en-US" altLang="zh-CN" sz="2000" dirty="0">
                <a:sym typeface="Symbol" pitchFamily="18" charset="2"/>
              </a:rPr>
              <a:t> ∅，</a:t>
            </a:r>
            <a:r>
              <a:rPr lang="en-US" altLang="zh-CN" sz="2000" dirty="0"/>
              <a:t>XY</a:t>
            </a:r>
            <a:r>
              <a:rPr lang="en-US" altLang="zh-CN" sz="2000" dirty="0">
                <a:sym typeface="Symbol" pitchFamily="18" charset="2"/>
              </a:rPr>
              <a:t>X，</a:t>
            </a:r>
            <a:r>
              <a:rPr lang="en-US" altLang="zh-CN" sz="2000" dirty="0"/>
              <a:t>XY</a:t>
            </a:r>
            <a:r>
              <a:rPr lang="en-US" altLang="zh-CN" sz="2000" dirty="0">
                <a:sym typeface="Symbol" pitchFamily="18" charset="2"/>
              </a:rPr>
              <a:t>Y，</a:t>
            </a:r>
            <a:r>
              <a:rPr lang="en-US" altLang="zh-CN" sz="2000" dirty="0"/>
              <a:t>XY</a:t>
            </a:r>
            <a:r>
              <a:rPr lang="en-US" altLang="zh-CN" sz="2000" dirty="0">
                <a:sym typeface="Symbol" pitchFamily="18" charset="2"/>
              </a:rPr>
              <a:t>XY}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D23EC5-4CCF-AD27-5059-DA745939CE61}"/>
              </a:ext>
            </a:extLst>
          </p:cNvPr>
          <p:cNvSpPr txBox="1"/>
          <p:nvPr/>
        </p:nvSpPr>
        <p:spPr>
          <a:xfrm>
            <a:off x="1259632" y="5805264"/>
            <a:ext cx="61926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包含于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F+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，如果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F=F+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，则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为函数依赖的一个完备集。</a:t>
            </a:r>
            <a:endParaRPr lang="en-US" altLang="zh-CN" sz="1800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/>
              <a:t>规定：若</a:t>
            </a:r>
            <a:r>
              <a:rPr lang="en-US" altLang="zh-CN" sz="1800" dirty="0"/>
              <a:t>X</a:t>
            </a:r>
            <a:r>
              <a:rPr lang="zh-CN" altLang="en-US" sz="1800" dirty="0"/>
              <a:t>为</a:t>
            </a:r>
            <a:r>
              <a:rPr lang="en-US" altLang="zh-CN" sz="1800" dirty="0"/>
              <a:t>U</a:t>
            </a:r>
            <a:r>
              <a:rPr lang="zh-CN" altLang="en-US" sz="1800" dirty="0"/>
              <a:t>的子集，</a:t>
            </a:r>
            <a:r>
              <a:rPr lang="en-US" altLang="zh-CN" sz="1800" dirty="0"/>
              <a:t>X→</a:t>
            </a:r>
            <a:r>
              <a:rPr lang="el-GR" altLang="zh-CN" sz="1800" dirty="0"/>
              <a:t>Φ </a:t>
            </a:r>
            <a:r>
              <a:rPr lang="zh-CN" altLang="en-US" sz="1800" dirty="0"/>
              <a:t>属于</a:t>
            </a:r>
            <a:r>
              <a:rPr lang="en-US" altLang="zh-CN" sz="1800" dirty="0"/>
              <a:t>F+</a:t>
            </a:r>
            <a:r>
              <a:rPr lang="zh-CN" altLang="en-US" sz="1800" dirty="0"/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ym typeface="+mn-ea"/>
              </a:rPr>
              <a:t>推导规则：</a:t>
            </a:r>
            <a:r>
              <a:rPr lang="en-US" altLang="zh-CN" sz="3600" dirty="0"/>
              <a:t>Armstrong</a:t>
            </a:r>
            <a:r>
              <a:rPr lang="zh-CN" altLang="en-US" sz="3600" dirty="0"/>
              <a:t>公理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Let A, B, C, and D </a:t>
            </a:r>
            <a:r>
              <a:rPr lang="zh-CN" altLang="en-US" sz="1800" dirty="0">
                <a:sym typeface="+mn-ea"/>
              </a:rPr>
              <a:t>是</a:t>
            </a:r>
            <a:r>
              <a:rPr lang="en-US" altLang="zh-CN" sz="1800" dirty="0">
                <a:sym typeface="+mn-ea"/>
              </a:rPr>
              <a:t>relation R</a:t>
            </a:r>
            <a:r>
              <a:rPr lang="zh-CN" altLang="en-US" sz="1800" dirty="0">
                <a:sym typeface="+mn-ea"/>
              </a:rPr>
              <a:t>的属性集的子集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sym typeface="+mn-ea"/>
              </a:rPr>
              <a:t>基本推导准则：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IR1</a:t>
            </a:r>
            <a:r>
              <a:rPr lang="en-US" sz="1800" dirty="0">
                <a:sym typeface="+mn-ea"/>
              </a:rPr>
              <a:t>: 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反射规则</a:t>
            </a:r>
            <a:r>
              <a:rPr lang="en-US" altLang="zh-CN" sz="1800" dirty="0">
                <a:sym typeface="+mn-ea"/>
              </a:rPr>
              <a:t>:  If A</a:t>
            </a:r>
            <a:r>
              <a:rPr lang="en-US" altLang="zh-CN" sz="1800" dirty="0">
                <a:sym typeface="Symbol" panose="05050102010706020507" pitchFamily="18" charset="2"/>
              </a:rPr>
              <a:t></a:t>
            </a:r>
            <a:r>
              <a:rPr lang="en-US" altLang="zh-CN" sz="1800" dirty="0">
                <a:sym typeface="+mn-ea"/>
              </a:rPr>
              <a:t>B then A → B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IR2</a:t>
            </a:r>
            <a:r>
              <a:rPr lang="en-US" sz="1800" dirty="0">
                <a:sym typeface="+mn-ea"/>
              </a:rPr>
              <a:t>: 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膨胀规则</a:t>
            </a:r>
            <a:r>
              <a:rPr lang="en-US" altLang="zh-CN" sz="1800" dirty="0">
                <a:sym typeface="+mn-ea"/>
              </a:rPr>
              <a:t>:  If A → B then A,C → B,C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IR3</a:t>
            </a:r>
            <a:r>
              <a:rPr lang="en-US" sz="1800" dirty="0">
                <a:sym typeface="+mn-ea"/>
              </a:rPr>
              <a:t>: 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传递规则</a:t>
            </a:r>
            <a:r>
              <a:rPr lang="en-US" altLang="zh-CN" sz="1800" dirty="0">
                <a:sym typeface="+mn-ea"/>
              </a:rPr>
              <a:t>:  If A → B and B → C then A → C</a:t>
            </a:r>
          </a:p>
          <a:p>
            <a:pPr marL="0" indent="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800" dirty="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/>
              <a:t>附属的推导准则：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IR4</a:t>
            </a:r>
            <a:r>
              <a:rPr lang="en-US" sz="1800" dirty="0">
                <a:sym typeface="+mn-ea"/>
              </a:rPr>
              <a:t>: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分解规则</a:t>
            </a:r>
            <a:r>
              <a:rPr lang="en-US" altLang="zh-CN" sz="1800" dirty="0">
                <a:sym typeface="+mn-ea"/>
              </a:rPr>
              <a:t>: If A → B,C then A → B and A → C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IR5</a:t>
            </a:r>
            <a:r>
              <a:rPr lang="en-US" sz="1800" dirty="0">
                <a:sym typeface="+mn-ea"/>
              </a:rPr>
              <a:t>: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合并规则</a:t>
            </a:r>
            <a:r>
              <a:rPr lang="en-US" altLang="zh-CN" sz="1800" dirty="0">
                <a:sym typeface="+mn-ea"/>
              </a:rPr>
              <a:t>: If A → B and A → C then A → B, C</a:t>
            </a:r>
            <a:endParaRPr lang="en-US" altLang="zh-CN" sz="1800" dirty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dirty="0">
                <a:sym typeface="+mn-ea"/>
              </a:rPr>
              <a:t>IR6</a:t>
            </a:r>
            <a:r>
              <a:rPr lang="en-US" sz="1800" dirty="0">
                <a:sym typeface="+mn-ea"/>
              </a:rPr>
              <a:t>: </a:t>
            </a:r>
            <a:r>
              <a:rPr lang="en-US" altLang="zh-CN" sz="1800" dirty="0">
                <a:sym typeface="+mn-ea"/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sym typeface="+mn-ea"/>
              </a:rPr>
              <a:t>组合规则</a:t>
            </a:r>
            <a:r>
              <a:rPr lang="en-US" altLang="zh-CN" sz="1800" dirty="0">
                <a:sym typeface="+mn-ea"/>
              </a:rPr>
              <a:t>: If A → B and C → D then A,C → B,D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896F5-5A0E-DEE7-EAEB-6E34CB1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844824"/>
            <a:ext cx="4390256" cy="113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706D78-0E05-E090-D4AF-0339A5FE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54" y="4941168"/>
            <a:ext cx="3170932" cy="1690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ym typeface="Symbol" pitchFamily="18" charset="2"/>
              </a:rPr>
              <a:t>Armstrong</a:t>
            </a:r>
            <a:r>
              <a:rPr lang="zh-CN" altLang="en-US">
                <a:sym typeface="Symbol" pitchFamily="18" charset="2"/>
              </a:rPr>
              <a:t>公理系统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altLang="zh-CN"/>
              <a:t>Armstrong</a:t>
            </a:r>
            <a:r>
              <a:rPr lang="zh-CN" altLang="en-US"/>
              <a:t>公理的正确性及完备性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/>
              <a:t>A = { f | </a:t>
            </a:r>
            <a:r>
              <a:rPr lang="zh-CN" altLang="zh-CN"/>
              <a:t>可</a:t>
            </a:r>
            <a:r>
              <a:rPr lang="zh-CN" altLang="en-US"/>
              <a:t>用</a:t>
            </a:r>
            <a:r>
              <a:rPr lang="en-US" altLang="zh-CN"/>
              <a:t>Armstrong</a:t>
            </a:r>
            <a:r>
              <a:rPr lang="zh-CN" altLang="en-US"/>
              <a:t>公理从</a:t>
            </a:r>
            <a:r>
              <a:rPr lang="en-US" altLang="zh-CN"/>
              <a:t>F</a:t>
            </a:r>
            <a:r>
              <a:rPr lang="zh-CN" altLang="en-US"/>
              <a:t>中导出的函数依赖</a:t>
            </a:r>
            <a:r>
              <a:rPr lang="en-US" altLang="zh-CN"/>
              <a:t>f}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/>
              <a:t>B = {f | </a:t>
            </a:r>
            <a:r>
              <a:rPr lang="zh-CN" altLang="en-US"/>
              <a:t>被</a:t>
            </a:r>
            <a:r>
              <a:rPr lang="en-US" altLang="zh-CN"/>
              <a:t>F</a:t>
            </a:r>
            <a:r>
              <a:rPr lang="zh-CN" altLang="en-US"/>
              <a:t>所逻辑蕴涵的函数依赖</a:t>
            </a:r>
            <a:r>
              <a:rPr lang="en-US" altLang="zh-CN"/>
              <a:t>f}</a:t>
            </a:r>
            <a:endParaRPr lang="en-US" altLang="zh-CN" b="1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zh-CN" altLang="en-US" b="1"/>
              <a:t>正确性</a:t>
            </a:r>
            <a:r>
              <a:rPr lang="zh-CN" altLang="en-US"/>
              <a:t>：用</a:t>
            </a:r>
            <a:r>
              <a:rPr lang="en-US" altLang="zh-CN"/>
              <a:t>Armstrong</a:t>
            </a:r>
            <a:r>
              <a:rPr lang="zh-CN" altLang="en-US"/>
              <a:t>公理从</a:t>
            </a:r>
            <a:r>
              <a:rPr lang="en-US" altLang="zh-CN"/>
              <a:t>F</a:t>
            </a:r>
            <a:r>
              <a:rPr lang="zh-CN" altLang="en-US"/>
              <a:t>中导出的函数依赖必为</a:t>
            </a:r>
            <a:r>
              <a:rPr lang="en-US" altLang="zh-CN"/>
              <a:t>F</a:t>
            </a:r>
            <a:r>
              <a:rPr lang="zh-CN" altLang="en-US"/>
              <a:t>所蕴涵</a:t>
            </a:r>
          </a:p>
          <a:p>
            <a:pPr lvl="1" algn="ctr" eaLnBrk="1" hangingPunct="1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/>
              <a:t>A </a:t>
            </a:r>
            <a:r>
              <a:rPr lang="en-US" altLang="zh-CN">
                <a:sym typeface="Symbol" pitchFamily="18" charset="2"/>
              </a:rPr>
              <a:t> </a:t>
            </a:r>
            <a:r>
              <a:rPr lang="en-US" altLang="zh-CN"/>
              <a:t>B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zh-CN" altLang="en-US" b="1"/>
              <a:t>完备性</a:t>
            </a:r>
            <a:r>
              <a:rPr lang="zh-CN" altLang="en-US"/>
              <a:t>：</a:t>
            </a:r>
            <a:r>
              <a:rPr lang="en-US" altLang="zh-CN"/>
              <a:t>F</a:t>
            </a:r>
            <a:r>
              <a:rPr lang="zh-CN" altLang="en-US"/>
              <a:t>所蕴涵的函数依赖都能用</a:t>
            </a:r>
            <a:r>
              <a:rPr lang="en-US" altLang="zh-CN"/>
              <a:t>Armstrong</a:t>
            </a:r>
            <a:r>
              <a:rPr lang="zh-CN" altLang="en-US"/>
              <a:t>公理从</a:t>
            </a:r>
            <a:r>
              <a:rPr lang="en-US" altLang="zh-CN"/>
              <a:t>F</a:t>
            </a:r>
            <a:r>
              <a:rPr lang="zh-CN" altLang="en-US"/>
              <a:t>中导出</a:t>
            </a:r>
          </a:p>
          <a:p>
            <a:pPr lvl="1" algn="ctr" eaLnBrk="1" hangingPunct="1">
              <a:lnSpc>
                <a:spcPct val="105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B  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多值依赖和</a:t>
            </a:r>
            <a:r>
              <a:rPr lang="en-US" altLang="zh-CN" dirty="0"/>
              <a:t>4NF</a:t>
            </a:r>
            <a:endParaRPr lang="zh-CN" altLang="en-US" dirty="0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9394" y="1155985"/>
            <a:ext cx="8610600" cy="1447800"/>
          </a:xfrm>
          <a:noFill/>
        </p:spPr>
        <p:txBody>
          <a:bodyPr/>
          <a:lstStyle/>
          <a:p>
            <a:pPr lvl="1"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关系模式</a:t>
            </a:r>
            <a:r>
              <a:rPr lang="en-US" altLang="zh-CN" sz="2400" dirty="0"/>
              <a:t>TEACH(C#，T#，B#)，</a:t>
            </a:r>
            <a:r>
              <a:rPr lang="zh-CN" altLang="en-US" sz="2400" dirty="0"/>
              <a:t>一门课程由多个教员担任，一门课程使用相同的一套参考书（可能不止一本</a:t>
            </a:r>
            <a:r>
              <a:rPr lang="en-US" altLang="zh-CN" sz="2400" dirty="0"/>
              <a:t>Book</a:t>
            </a:r>
            <a:r>
              <a:rPr lang="zh-CN" altLang="en-US" sz="2400" dirty="0"/>
              <a:t>）。</a:t>
            </a:r>
          </a:p>
          <a:p>
            <a:pPr lvl="1"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它的码是（</a:t>
            </a:r>
            <a:r>
              <a:rPr lang="en-US" altLang="zh-CN" sz="2400" dirty="0"/>
              <a:t>C#，T#，B#），</a:t>
            </a:r>
            <a:r>
              <a:rPr lang="zh-CN" altLang="en-US" sz="2400" dirty="0"/>
              <a:t>所以属于</a:t>
            </a:r>
            <a:r>
              <a:rPr lang="en-US" altLang="zh-CN" sz="2400" dirty="0"/>
              <a:t>BCNF</a:t>
            </a:r>
          </a:p>
        </p:txBody>
      </p:sp>
      <p:graphicFrame>
        <p:nvGraphicFramePr>
          <p:cNvPr id="109633" name="Group 65"/>
          <p:cNvGraphicFramePr>
            <a:graphicFrameLocks noGrp="1"/>
          </p:cNvGraphicFramePr>
          <p:nvPr/>
        </p:nvGraphicFramePr>
        <p:xfrm>
          <a:off x="4953000" y="2681288"/>
          <a:ext cx="3810000" cy="41148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9615" name="Group 47"/>
          <p:cNvGraphicFramePr>
            <a:graphicFrameLocks noGrp="1"/>
          </p:cNvGraphicFramePr>
          <p:nvPr/>
        </p:nvGraphicFramePr>
        <p:xfrm>
          <a:off x="323850" y="3933825"/>
          <a:ext cx="3810000" cy="13716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T1,T2}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B1,B2}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T1,T3}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B3,B4}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152" name="AutoShape 10"/>
          <p:cNvSpPr>
            <a:spLocks noChangeArrowheads="1"/>
          </p:cNvSpPr>
          <p:nvPr/>
        </p:nvSpPr>
        <p:spPr bwMode="auto">
          <a:xfrm>
            <a:off x="4210050" y="4603750"/>
            <a:ext cx="649288" cy="287338"/>
          </a:xfrm>
          <a:prstGeom prst="rightArrow">
            <a:avLst>
              <a:gd name="adj1" fmla="val 50000"/>
              <a:gd name="adj2" fmla="val 56492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ym typeface="Symbol" pitchFamily="18" charset="2"/>
              </a:rPr>
              <a:t>Armstrong</a:t>
            </a:r>
            <a:r>
              <a:rPr lang="zh-CN" altLang="en-US">
                <a:sym typeface="Symbol" pitchFamily="18" charset="2"/>
              </a:rPr>
              <a:t>公理系统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R&lt; U, F &gt;, U = (A, B, C, G, H, I), F = {A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B, A</a:t>
            </a:r>
            <a:r>
              <a:rPr lang="en-US" altLang="zh-CN">
                <a:sym typeface="Symbol" pitchFamily="18" charset="2"/>
              </a:rPr>
              <a:t>C, CGH, CGI, BH}, </a:t>
            </a:r>
          </a:p>
          <a:p>
            <a:pPr lvl="2" eaLnBrk="1" hangingPunct="1">
              <a:defRPr/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 H</a:t>
            </a:r>
            <a:r>
              <a:rPr lang="en-US" altLang="zh-CN"/>
              <a:t>？</a:t>
            </a:r>
          </a:p>
          <a:p>
            <a:pPr lvl="2" eaLnBrk="1" hangingPunct="1">
              <a:defRPr/>
            </a:pPr>
            <a:r>
              <a:rPr lang="en-US" altLang="zh-CN"/>
              <a:t>CG </a:t>
            </a:r>
            <a:r>
              <a:rPr lang="en-US" altLang="zh-CN">
                <a:sym typeface="Symbol" pitchFamily="18" charset="2"/>
              </a:rPr>
              <a:t> HI</a:t>
            </a:r>
            <a:r>
              <a:rPr lang="en-US" altLang="zh-CN"/>
              <a:t>？</a:t>
            </a:r>
          </a:p>
          <a:p>
            <a:pPr lvl="2" eaLnBrk="1" hangingPunct="1">
              <a:defRPr/>
            </a:pPr>
            <a:r>
              <a:rPr lang="en-US" altLang="zh-CN"/>
              <a:t>AG </a:t>
            </a:r>
            <a:r>
              <a:rPr lang="en-US" altLang="zh-CN">
                <a:sym typeface="Symbol" pitchFamily="18" charset="2"/>
              </a:rPr>
              <a:t> I</a:t>
            </a:r>
            <a:r>
              <a:rPr lang="en-US" altLang="zh-CN"/>
              <a:t>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ym typeface="Symbol" pitchFamily="18" charset="2"/>
              </a:rPr>
              <a:t>Armstrong</a:t>
            </a:r>
            <a:r>
              <a:rPr lang="zh-CN" altLang="en-US">
                <a:sym typeface="Symbol" pitchFamily="18" charset="2"/>
              </a:rPr>
              <a:t>公理系统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2400" dirty="0"/>
              <a:t>引理一 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dirty="0"/>
              <a:t>A</a:t>
            </a:r>
            <a:r>
              <a:rPr lang="en-US" altLang="zh-CN" sz="2000" baseline="-16000" dirty="0"/>
              <a:t>1 </a:t>
            </a:r>
            <a:r>
              <a:rPr lang="en-US" altLang="zh-CN" sz="2000" dirty="0"/>
              <a:t>A</a:t>
            </a:r>
            <a:r>
              <a:rPr lang="en-US" altLang="zh-CN" sz="2000" baseline="-16000" dirty="0"/>
              <a:t>2 </a:t>
            </a:r>
            <a:r>
              <a:rPr lang="en-US" altLang="zh-CN" sz="2000" dirty="0">
                <a:sym typeface="Symbol" pitchFamily="18" charset="2"/>
              </a:rPr>
              <a:t></a:t>
            </a:r>
            <a:r>
              <a:rPr lang="en-US" altLang="zh-CN" sz="2000" dirty="0"/>
              <a:t>A</a:t>
            </a:r>
            <a:r>
              <a:rPr lang="en-US" altLang="zh-CN" sz="2000" baseline="-16000" dirty="0"/>
              <a:t>k</a:t>
            </a:r>
            <a:r>
              <a:rPr lang="zh-CN" altLang="en-US" sz="2000" dirty="0"/>
              <a:t>成立 </a:t>
            </a:r>
            <a:r>
              <a:rPr lang="zh-CN" altLang="en-US" sz="2000" dirty="0">
                <a:sym typeface="Symbol" pitchFamily="18" charset="2"/>
              </a:rPr>
              <a:t> 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itchFamily="18" charset="2"/>
              </a:rPr>
              <a:t></a:t>
            </a:r>
            <a:r>
              <a:rPr lang="en-US" altLang="zh-CN" sz="2000" dirty="0" err="1"/>
              <a:t>A</a:t>
            </a:r>
            <a:r>
              <a:rPr lang="en-US" altLang="zh-CN" sz="2000" baseline="-16000" dirty="0" err="1"/>
              <a:t>i</a:t>
            </a:r>
            <a:r>
              <a:rPr lang="zh-CN" altLang="en-US" sz="2000" dirty="0"/>
              <a:t>成立(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=1, 2, </a:t>
            </a:r>
            <a:r>
              <a:rPr lang="en-US" altLang="zh-CN" sz="2000" dirty="0">
                <a:sym typeface="Symbol" pitchFamily="18" charset="2"/>
              </a:rPr>
              <a:t> ,</a:t>
            </a:r>
            <a:r>
              <a:rPr lang="en-US" altLang="zh-CN" sz="2000" dirty="0"/>
              <a:t>k)</a:t>
            </a:r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zh-CN" altLang="en-US" sz="2000" dirty="0"/>
              <a:t>证明：	由合并律 </a:t>
            </a:r>
            <a:r>
              <a:rPr lang="zh-CN" altLang="en-US" sz="2000" dirty="0">
                <a:sym typeface="Symbol" pitchFamily="18" charset="2"/>
              </a:rPr>
              <a:t></a:t>
            </a:r>
            <a:endParaRPr lang="zh-CN" altLang="en-US" sz="2000" dirty="0"/>
          </a:p>
          <a:p>
            <a:pPr lvl="1" algn="l" eaLnBrk="1" hangingPunct="1">
              <a:buFont typeface="Wingdings" pitchFamily="2" charset="2"/>
              <a:buNone/>
              <a:defRPr/>
            </a:pPr>
            <a:r>
              <a:rPr lang="zh-CN" altLang="en-US" sz="2000" dirty="0"/>
              <a:t>			由分解律 </a:t>
            </a:r>
            <a:r>
              <a:rPr lang="zh-CN" altLang="en-US" sz="2000" dirty="0">
                <a:sym typeface="Symbol" pitchFamily="18" charset="2"/>
              </a:rPr>
              <a:t>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引理二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X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dirty="0"/>
              <a:t>Y</a:t>
            </a:r>
            <a:r>
              <a:rPr lang="zh-CN" altLang="en-US" sz="2000" dirty="0"/>
              <a:t>能由</a:t>
            </a:r>
            <a:r>
              <a:rPr lang="en-US" altLang="zh-CN" sz="2000" dirty="0"/>
              <a:t>Armstrong</a:t>
            </a:r>
            <a:r>
              <a:rPr lang="zh-CN" altLang="en-US" sz="2000" dirty="0"/>
              <a:t>公理导出 </a:t>
            </a:r>
            <a:r>
              <a:rPr lang="zh-CN" altLang="en-US" sz="2000" dirty="0">
                <a:sym typeface="Symbol" pitchFamily="18" charset="2"/>
              </a:rPr>
              <a:t></a:t>
            </a:r>
            <a:r>
              <a:rPr lang="zh-CN" altLang="en-US" sz="2000" dirty="0"/>
              <a:t> </a:t>
            </a:r>
            <a:r>
              <a:rPr lang="en-US" altLang="zh-CN" sz="2000" dirty="0"/>
              <a:t>Y </a:t>
            </a:r>
            <a:r>
              <a:rPr lang="en-US" altLang="zh-CN" sz="2000" dirty="0">
                <a:sym typeface="Symbol" pitchFamily="18" charset="2"/>
              </a:rPr>
              <a:t>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属性集的闭包 （注意区别于依赖集</a:t>
            </a:r>
            <a:r>
              <a:rPr lang="en-US" altLang="zh-CN" dirty="0"/>
              <a:t>F</a:t>
            </a:r>
            <a:r>
              <a:rPr lang="zh-CN" altLang="en-US" dirty="0"/>
              <a:t>的闭包）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8E83406-E3EC-CDBA-8239-51ED908C72D2}"/>
              </a:ext>
            </a:extLst>
          </p:cNvPr>
          <p:cNvGrpSpPr/>
          <p:nvPr/>
        </p:nvGrpSpPr>
        <p:grpSpPr>
          <a:xfrm>
            <a:off x="573087" y="4761682"/>
            <a:ext cx="8382000" cy="1839913"/>
            <a:chOff x="399256" y="4097711"/>
            <a:chExt cx="8382000" cy="1839913"/>
          </a:xfrm>
        </p:grpSpPr>
        <p:graphicFrame>
          <p:nvGraphicFramePr>
            <p:cNvPr id="7170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365784"/>
                </p:ext>
              </p:extLst>
            </p:nvPr>
          </p:nvGraphicFramePr>
          <p:xfrm>
            <a:off x="899592" y="4705723"/>
            <a:ext cx="60960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1300" imgH="228600" progId="Equation.3">
                    <p:embed/>
                  </p:oleObj>
                </mc:Choice>
                <mc:Fallback>
                  <p:oleObj r:id="rId3" imgW="241300" imgH="228600" progId="Equation.3">
                    <p:embed/>
                    <p:pic>
                      <p:nvPicPr>
                        <p:cNvPr id="717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705723"/>
                          <a:ext cx="609600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871440"/>
                </p:ext>
              </p:extLst>
            </p:nvPr>
          </p:nvGraphicFramePr>
          <p:xfrm>
            <a:off x="1765300" y="5351836"/>
            <a:ext cx="60960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41300" imgH="228600" progId="Equation.3">
                    <p:embed/>
                  </p:oleObj>
                </mc:Choice>
                <mc:Fallback>
                  <p:oleObj r:id="rId5" imgW="241300" imgH="228600" progId="Equation.3">
                    <p:embed/>
                    <p:pic>
                      <p:nvPicPr>
                        <p:cNvPr id="7171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300" y="5351836"/>
                          <a:ext cx="609600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399256" y="4097711"/>
              <a:ext cx="838200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</a:pPr>
              <a:r>
                <a:rPr lang="zh-CN" altLang="en-US" sz="2800" dirty="0">
                  <a:ea typeface="华文新魏" pitchFamily="2" charset="-122"/>
                </a:rPr>
                <a:t>设</a:t>
              </a:r>
              <a:r>
                <a:rPr lang="en-US" altLang="zh-CN" sz="2800" dirty="0">
                  <a:ea typeface="华文新魏" pitchFamily="2" charset="-122"/>
                </a:rPr>
                <a:t>F</a:t>
              </a:r>
              <a:r>
                <a:rPr lang="zh-CN" altLang="en-US" sz="2800" dirty="0">
                  <a:ea typeface="华文新魏" pitchFamily="2" charset="-122"/>
                </a:rPr>
                <a:t>为属性集</a:t>
              </a:r>
              <a:r>
                <a:rPr lang="en-US" altLang="zh-CN" sz="2800" dirty="0">
                  <a:ea typeface="华文新魏" pitchFamily="2" charset="-122"/>
                </a:rPr>
                <a:t>U</a:t>
              </a:r>
              <a:r>
                <a:rPr lang="zh-CN" altLang="en-US" sz="2800" dirty="0">
                  <a:ea typeface="华文新魏" pitchFamily="2" charset="-122"/>
                </a:rPr>
                <a:t>上的一组函数依赖，</a:t>
              </a:r>
              <a:r>
                <a:rPr lang="en-US" altLang="zh-CN" sz="2800" dirty="0">
                  <a:ea typeface="华文新魏" pitchFamily="2" charset="-122"/>
                </a:rPr>
                <a:t>X </a:t>
              </a:r>
              <a:r>
                <a:rPr lang="en-US" altLang="zh-CN" sz="2800" dirty="0">
                  <a:ea typeface="华文新魏" pitchFamily="2" charset="-122"/>
                  <a:sym typeface="Symbol" pitchFamily="18" charset="2"/>
                </a:rPr>
                <a:t> </a:t>
              </a:r>
              <a:r>
                <a:rPr lang="en-US" altLang="zh-CN" sz="2800" dirty="0">
                  <a:ea typeface="华文新魏" pitchFamily="2" charset="-122"/>
                </a:rPr>
                <a:t>U，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en-US" altLang="zh-CN" sz="2800" dirty="0">
                  <a:ea typeface="华文新魏" pitchFamily="2" charset="-122"/>
                </a:rPr>
                <a:t>      = {</a:t>
              </a:r>
              <a:r>
                <a:rPr lang="zh-CN" altLang="en-US" sz="2800" dirty="0">
                  <a:ea typeface="华文新魏" pitchFamily="2" charset="-122"/>
                </a:rPr>
                <a:t>属性</a:t>
              </a:r>
              <a:r>
                <a:rPr lang="en-US" altLang="zh-CN" sz="2800" dirty="0">
                  <a:ea typeface="华文新魏" pitchFamily="2" charset="-122"/>
                </a:rPr>
                <a:t>A | X</a:t>
              </a:r>
              <a:r>
                <a:rPr lang="en-US" altLang="zh-CN" sz="2800" dirty="0">
                  <a:ea typeface="华文新魏" pitchFamily="2" charset="-122"/>
                  <a:sym typeface="Symbol" pitchFamily="18" charset="2"/>
                </a:rPr>
                <a:t></a:t>
              </a:r>
              <a:r>
                <a:rPr lang="en-US" altLang="zh-CN" sz="2800" dirty="0">
                  <a:ea typeface="华文新魏" pitchFamily="2" charset="-122"/>
                </a:rPr>
                <a:t>A</a:t>
              </a:r>
              <a:r>
                <a:rPr lang="zh-CN" altLang="en-US" sz="2800" dirty="0">
                  <a:ea typeface="华文新魏" pitchFamily="2" charset="-122"/>
                </a:rPr>
                <a:t>能由</a:t>
              </a:r>
              <a:r>
                <a:rPr lang="en-US" altLang="zh-CN" sz="2800" dirty="0">
                  <a:ea typeface="华文新魏" pitchFamily="2" charset="-122"/>
                </a:rPr>
                <a:t>F</a:t>
              </a:r>
              <a:r>
                <a:rPr lang="zh-CN" altLang="en-US" sz="2800" dirty="0">
                  <a:ea typeface="华文新魏" pitchFamily="2" charset="-122"/>
                </a:rPr>
                <a:t>根据</a:t>
              </a:r>
              <a:r>
                <a:rPr lang="en-US" altLang="zh-CN" sz="2800" dirty="0">
                  <a:ea typeface="华文新魏" pitchFamily="2" charset="-122"/>
                </a:rPr>
                <a:t>Armstrong</a:t>
              </a:r>
              <a:r>
                <a:rPr lang="zh-CN" altLang="en-US" sz="2800" dirty="0">
                  <a:ea typeface="华文新魏" pitchFamily="2" charset="-122"/>
                </a:rPr>
                <a:t>公理导出}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zh-CN" altLang="en-US" sz="2800" dirty="0">
                  <a:ea typeface="华文新魏" pitchFamily="2" charset="-122"/>
                </a:rPr>
                <a:t>	称      为属性集</a:t>
              </a:r>
              <a:r>
                <a:rPr lang="en-US" altLang="zh-CN" sz="2800" dirty="0">
                  <a:ea typeface="华文新魏" pitchFamily="2" charset="-122"/>
                </a:rPr>
                <a:t>X</a:t>
              </a:r>
              <a:r>
                <a:rPr lang="zh-CN" altLang="en-US" sz="2800" dirty="0">
                  <a:ea typeface="华文新魏" pitchFamily="2" charset="-122"/>
                </a:rPr>
                <a:t>关于函数依赖集</a:t>
              </a:r>
              <a:r>
                <a:rPr lang="en-US" altLang="zh-CN" sz="2800" dirty="0">
                  <a:ea typeface="华文新魏" pitchFamily="2" charset="-122"/>
                </a:rPr>
                <a:t>F</a:t>
              </a:r>
              <a:r>
                <a:rPr lang="zh-CN" altLang="en-US" sz="2800" dirty="0">
                  <a:ea typeface="华文新魏" pitchFamily="2" charset="-122"/>
                </a:rPr>
                <a:t>的闭包</a:t>
              </a:r>
            </a:p>
          </p:txBody>
        </p:sp>
      </p:grpSp>
      <p:graphicFrame>
        <p:nvGraphicFramePr>
          <p:cNvPr id="2" name="Object 1028">
            <a:extLst>
              <a:ext uri="{FF2B5EF4-FFF2-40B4-BE49-F238E27FC236}">
                <a16:creationId xmlns:a16="http://schemas.microsoft.com/office/drawing/2014/main" id="{1C675A21-5453-E0FD-DFE3-D652522DA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224667"/>
              </p:ext>
            </p:extLst>
          </p:nvPr>
        </p:nvGraphicFramePr>
        <p:xfrm>
          <a:off x="6948264" y="3142558"/>
          <a:ext cx="468870" cy="45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" imgH="228600" progId="Equation.3">
                  <p:embed/>
                </p:oleObj>
              </mc:Choice>
              <mc:Fallback>
                <p:oleObj r:id="rId6" imgW="241300" imgH="228600" progId="Equation.3">
                  <p:embed/>
                  <p:pic>
                    <p:nvPicPr>
                      <p:cNvPr id="2" name="Object 1028">
                        <a:extLst>
                          <a:ext uri="{FF2B5EF4-FFF2-40B4-BE49-F238E27FC236}">
                            <a16:creationId xmlns:a16="http://schemas.microsoft.com/office/drawing/2014/main" id="{1C675A21-5453-E0FD-DFE3-D652522DA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142558"/>
                        <a:ext cx="468870" cy="450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ym typeface="Symbol" pitchFamily="18" charset="2"/>
              </a:rPr>
              <a:t>Armstrong</a:t>
            </a:r>
            <a:r>
              <a:rPr lang="zh-CN" altLang="en-US">
                <a:sym typeface="Symbol" pitchFamily="18" charset="2"/>
              </a:rPr>
              <a:t>公理系统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/>
              <a:t>	属性集</a:t>
            </a:r>
            <a:r>
              <a:rPr lang="en-US" altLang="zh-CN" sz="2800"/>
              <a:t>U={A，B，C}，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/>
              <a:t>	</a:t>
            </a:r>
            <a:r>
              <a:rPr lang="zh-CN" altLang="en-US" sz="2800"/>
              <a:t>函数</a:t>
            </a:r>
            <a:r>
              <a:rPr lang="zh-CN" altLang="en-US"/>
              <a:t>依赖集</a:t>
            </a:r>
            <a:r>
              <a:rPr lang="en-US" altLang="zh-CN"/>
              <a:t>F={A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B，B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C}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zh-CN" altLang="en-US"/>
              <a:t>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A</a:t>
            </a:r>
            <a:r>
              <a:rPr lang="en-US" altLang="zh-CN" sz="4000" baseline="30000"/>
              <a:t>+ </a:t>
            </a:r>
            <a:r>
              <a:rPr lang="en-US" altLang="zh-CN"/>
              <a:t>= ABC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B</a:t>
            </a:r>
            <a:r>
              <a:rPr lang="en-US" altLang="zh-CN" sz="4000" baseline="30000"/>
              <a:t>+</a:t>
            </a:r>
            <a:r>
              <a:rPr lang="en-US" altLang="zh-CN"/>
              <a:t> = BC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C</a:t>
            </a:r>
            <a:r>
              <a:rPr lang="en-US" altLang="zh-CN" sz="4000" baseline="30000"/>
              <a:t>+</a:t>
            </a:r>
            <a:r>
              <a:rPr lang="en-US" altLang="zh-CN"/>
              <a:t> = C</a:t>
            </a: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函数依赖理论及其在数据库设计合理性验证中的五个应用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已知：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对于一个关系</a:t>
            </a:r>
            <a:r>
              <a:rPr lang="en-US" altLang="zh-CN" sz="2400" dirty="0"/>
              <a:t>R, </a:t>
            </a:r>
            <a:r>
              <a:rPr lang="zh-CN" altLang="en-US" sz="2400" dirty="0"/>
              <a:t>它的属性集合</a:t>
            </a:r>
            <a:r>
              <a:rPr lang="en-US" altLang="zh-CN" sz="2400" dirty="0"/>
              <a:t>A</a:t>
            </a:r>
            <a:r>
              <a:rPr lang="zh-CN" altLang="en-US" sz="2400" dirty="0"/>
              <a:t>＝ 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有函数依赖集</a:t>
            </a:r>
            <a:r>
              <a:rPr lang="en-US" altLang="zh-CN" sz="2400" dirty="0"/>
              <a:t>F = {X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→ 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X</a:t>
            </a:r>
            <a:r>
              <a:rPr lang="en-US" altLang="zh-CN" sz="2400" baseline="-25000" dirty="0"/>
              <a:t>j </a:t>
            </a:r>
            <a:r>
              <a:rPr lang="en-US" altLang="zh-CN" sz="2400" dirty="0"/>
              <a:t>→ Y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 },</a:t>
            </a:r>
            <a:r>
              <a:rPr lang="zh-CN" altLang="en-US" sz="2400" dirty="0"/>
              <a:t>其中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 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 </a:t>
            </a:r>
            <a:r>
              <a:rPr lang="en-US" altLang="zh-CN" sz="2400" dirty="0"/>
              <a:t>A</a:t>
            </a:r>
            <a:r>
              <a:rPr lang="zh-CN" altLang="en-US" sz="2400" dirty="0"/>
              <a:t>， </a:t>
            </a:r>
            <a:r>
              <a:rPr lang="en-US" altLang="zh-CN" sz="2400" dirty="0">
                <a:sym typeface="Symbol" panose="05050102010706020507" pitchFamily="18" charset="2"/>
              </a:rPr>
              <a:t>1</a:t>
            </a:r>
            <a:r>
              <a:rPr lang="en-US" altLang="zh-CN" sz="2400" dirty="0"/>
              <a:t> k </a:t>
            </a:r>
            <a:r>
              <a:rPr lang="en-US" altLang="zh-CN" sz="2400" dirty="0">
                <a:sym typeface="Symbol" panose="05050102010706020507" pitchFamily="18" charset="2"/>
              </a:rPr>
              <a:t> i</a:t>
            </a:r>
            <a:r>
              <a:rPr lang="zh-CN" altLang="en-US" sz="2400" dirty="0"/>
              <a:t>； 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应用：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AutoNum type="arabicParenR"/>
            </a:pPr>
            <a:r>
              <a:rPr lang="zh-CN" altLang="en-US" sz="2400" dirty="0"/>
              <a:t>判断函数依赖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→ Y</a:t>
            </a:r>
            <a:r>
              <a:rPr lang="en-US" altLang="zh-CN" sz="2400" baseline="-25000" dirty="0"/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是否成立</a:t>
            </a:r>
            <a:r>
              <a:rPr lang="zh-CN" altLang="en-US" sz="2400" dirty="0"/>
              <a:t>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AutoNum type="arabicParenR"/>
            </a:pPr>
            <a:r>
              <a:rPr lang="zh-CN" altLang="en-US" sz="2400" dirty="0"/>
              <a:t>判断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t</a:t>
            </a:r>
            <a:r>
              <a:rPr lang="zh-CN" altLang="en-US" sz="2400" dirty="0"/>
              <a:t>是否是</a:t>
            </a:r>
            <a:r>
              <a:rPr lang="en-US" altLang="zh-CN" sz="2400" dirty="0"/>
              <a:t>R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候选键</a:t>
            </a:r>
            <a:r>
              <a:rPr lang="zh-CN" altLang="en-US" sz="2400" dirty="0"/>
              <a:t>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AutoNum type="arabicParenR"/>
            </a:pPr>
            <a:r>
              <a:rPr lang="zh-CN" altLang="en-US" sz="2400" dirty="0"/>
              <a:t>计算</a:t>
            </a:r>
            <a:r>
              <a:rPr lang="en-US" altLang="zh-CN" sz="2400" dirty="0"/>
              <a:t>F</a:t>
            </a:r>
            <a:r>
              <a:rPr lang="zh-CN" altLang="en-US" sz="2400" dirty="0"/>
              <a:t>的闭包</a:t>
            </a:r>
            <a:r>
              <a:rPr lang="en-US" altLang="zh-CN" sz="2400" dirty="0"/>
              <a:t>F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，推理出其隐含的所有其它函数依赖</a:t>
            </a:r>
            <a:r>
              <a:rPr lang="en-US" altLang="zh-CN" sz="2400" b="1" dirty="0">
                <a:solidFill>
                  <a:srgbClr val="FF0066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放大</a:t>
            </a:r>
            <a:r>
              <a:rPr lang="en-US" altLang="zh-CN" sz="2400" b="1" dirty="0">
                <a:solidFill>
                  <a:srgbClr val="FF0066"/>
                </a:solidFill>
              </a:rPr>
              <a:t>)</a:t>
            </a:r>
            <a:r>
              <a:rPr lang="zh-CN" altLang="en-US" sz="2400" b="1" dirty="0">
                <a:solidFill>
                  <a:srgbClr val="FF0066"/>
                </a:solidFill>
              </a:rPr>
              <a:t>；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AutoNum type="arabicParenR"/>
            </a:pPr>
            <a:r>
              <a:rPr lang="zh-CN" altLang="en-US" sz="2400" dirty="0"/>
              <a:t>构建</a:t>
            </a:r>
            <a:r>
              <a:rPr lang="en-US" altLang="zh-CN" sz="2400" dirty="0"/>
              <a:t>F</a:t>
            </a:r>
            <a:r>
              <a:rPr lang="zh-CN" altLang="en-US" sz="2400" dirty="0"/>
              <a:t>的最小集，也即特征集（</a:t>
            </a:r>
            <a:r>
              <a:rPr lang="zh-CN" altLang="en-US" sz="2400" b="1" dirty="0">
                <a:solidFill>
                  <a:srgbClr val="FF0000"/>
                </a:solidFill>
              </a:rPr>
              <a:t>精简</a:t>
            </a:r>
            <a:r>
              <a:rPr lang="zh-CN" altLang="en-US" sz="2400" b="1" dirty="0">
                <a:solidFill>
                  <a:srgbClr val="FF0066"/>
                </a:solidFill>
              </a:rPr>
              <a:t>）</a:t>
            </a:r>
            <a:r>
              <a:rPr lang="zh-CN" altLang="en-US" sz="2400" dirty="0"/>
              <a:t>；</a:t>
            </a:r>
            <a:r>
              <a:rPr lang="en-US" altLang="zh-CN" sz="2400" dirty="0"/>
              <a:t>.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AutoNum type="arabicParenR"/>
            </a:pPr>
            <a:r>
              <a:rPr lang="zh-CN" altLang="en-US" sz="2400" dirty="0"/>
              <a:t>判断两个函数依赖集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是否</a:t>
            </a:r>
            <a:r>
              <a:rPr lang="zh-CN" altLang="en-US" sz="2400" b="1" dirty="0">
                <a:solidFill>
                  <a:srgbClr val="FF0000"/>
                </a:solidFill>
              </a:rPr>
              <a:t>等价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属性集合</a:t>
            </a:r>
            <a:r>
              <a:rPr lang="en-US" altLang="zh-CN" sz="3600" dirty="0"/>
              <a:t>X</a:t>
            </a:r>
            <a:r>
              <a:rPr lang="zh-CN" altLang="en-US" sz="3600" dirty="0"/>
              <a:t>的闭包</a:t>
            </a:r>
            <a:r>
              <a:rPr lang="en-US" altLang="zh-CN" sz="3600" dirty="0"/>
              <a:t>——</a:t>
            </a:r>
            <a:r>
              <a:rPr lang="zh-CN" altLang="en-US" sz="3600" dirty="0"/>
              <a:t>应用</a:t>
            </a:r>
            <a:r>
              <a:rPr lang="en-US" altLang="zh-CN" sz="3600" dirty="0"/>
              <a:t>(1)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400" dirty="0"/>
              <a:t>当要判定一个</a:t>
            </a:r>
            <a:r>
              <a:rPr lang="zh-CN" altLang="en-US" sz="2400" b="1" dirty="0">
                <a:solidFill>
                  <a:srgbClr val="FF0000"/>
                </a:solidFill>
              </a:rPr>
              <a:t>函数依赖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X → Y </a:t>
            </a:r>
            <a:r>
              <a:rPr lang="zh-CN" altLang="en-US" sz="2400" b="1" dirty="0">
                <a:solidFill>
                  <a:srgbClr val="FF0000"/>
                </a:solidFill>
              </a:rPr>
              <a:t>是否成立</a:t>
            </a:r>
            <a:r>
              <a:rPr lang="zh-CN" altLang="en-US" sz="2400" dirty="0"/>
              <a:t>时，</a:t>
            </a:r>
            <a:r>
              <a:rPr lang="zh-CN" sz="2400" dirty="0"/>
              <a:t>就只要计算</a:t>
            </a:r>
            <a:r>
              <a:rPr lang="en-US" altLang="zh-CN" sz="2400" dirty="0"/>
              <a:t> X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</a:t>
            </a:r>
            <a:r>
              <a:rPr lang="zh-CN" altLang="en-US" sz="2400" dirty="0"/>
              <a:t>，如果</a:t>
            </a:r>
            <a:r>
              <a:rPr lang="en-US" altLang="zh-CN" sz="2400" dirty="0"/>
              <a:t>Y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 </a:t>
            </a:r>
            <a:r>
              <a:rPr lang="en-US" altLang="zh-CN" sz="2400" dirty="0"/>
              <a:t>X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zh-CN" altLang="en-US" sz="2400" dirty="0"/>
              <a:t>，那么</a:t>
            </a:r>
            <a:r>
              <a:rPr lang="zh-CN" altLang="en-US" dirty="0">
                <a:sym typeface="+mn-ea"/>
              </a:rPr>
              <a:t>函数依赖</a:t>
            </a:r>
            <a:r>
              <a:rPr lang="en-US" altLang="zh-CN" dirty="0">
                <a:sym typeface="+mn-ea"/>
              </a:rPr>
              <a:t> X → Y</a:t>
            </a:r>
            <a:r>
              <a:rPr lang="zh-CN" altLang="en-US" dirty="0">
                <a:sym typeface="+mn-ea"/>
              </a:rPr>
              <a:t>就成立。</a:t>
            </a:r>
            <a:endParaRPr lang="zh-CN" altLang="en-US" sz="2400" dirty="0">
              <a:sym typeface="+mn-ea"/>
            </a:endParaRPr>
          </a:p>
          <a:p>
            <a:pPr marL="0" indent="0" eaLnBrk="1" hangingPunct="1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zh-CN" sz="1000" dirty="0"/>
          </a:p>
          <a:p>
            <a:pPr marL="0" indent="0" eaLnBrk="1" hangingPunct="1"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/>
              <a:t> R = (A,B,C,D,E,G)</a:t>
            </a:r>
            <a:r>
              <a:rPr lang="zh-CN" altLang="en-US" sz="2400" dirty="0"/>
              <a:t>， </a:t>
            </a:r>
            <a:r>
              <a:rPr lang="en-US" altLang="zh-CN" sz="2400" dirty="0"/>
              <a:t> F = {A → B,C ;  C → D;  D → G}</a:t>
            </a:r>
          </a:p>
          <a:p>
            <a:pPr marL="0" indent="0" eaLnBrk="1" hangingPunct="1">
              <a:buNone/>
            </a:pPr>
            <a:r>
              <a:rPr lang="zh-CN" altLang="en-US" sz="2400" dirty="0"/>
              <a:t>判断</a:t>
            </a:r>
            <a:r>
              <a:rPr lang="en-US" altLang="zh-CN" sz="2400" dirty="0"/>
              <a:t>C,D → G </a:t>
            </a:r>
            <a:r>
              <a:rPr lang="zh-CN" altLang="en-US" sz="2400" dirty="0"/>
              <a:t>是否成立</a:t>
            </a:r>
            <a:r>
              <a:rPr lang="en-US" altLang="zh-CN" sz="2400" dirty="0"/>
              <a:t> ?</a:t>
            </a:r>
          </a:p>
          <a:p>
            <a:pPr marL="0" indent="0" eaLnBrk="1" hangingPunct="1">
              <a:buNone/>
            </a:pPr>
            <a:r>
              <a:rPr lang="zh-CN" altLang="en-US" sz="2400" dirty="0"/>
              <a:t>解：计算</a:t>
            </a:r>
            <a:r>
              <a:rPr lang="en-US" altLang="zh-CN" sz="2400" dirty="0"/>
              <a:t> {C,D}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{C,D,G}</a:t>
            </a:r>
            <a:r>
              <a:rPr lang="zh-CN" altLang="en-US" sz="2400" dirty="0"/>
              <a:t>， 它包含</a:t>
            </a:r>
            <a:r>
              <a:rPr lang="en-US" altLang="zh-CN" sz="2400" dirty="0"/>
              <a:t>G </a:t>
            </a:r>
            <a:r>
              <a:rPr lang="zh-CN" altLang="en-US" sz="2400" dirty="0"/>
              <a:t>，因此</a:t>
            </a:r>
            <a:r>
              <a:rPr lang="en-US" altLang="zh-CN" sz="2400" dirty="0"/>
              <a:t>C,D → G </a:t>
            </a:r>
            <a:r>
              <a:rPr lang="zh-CN" altLang="en-US" sz="2400" dirty="0"/>
              <a:t>成立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判断</a:t>
            </a:r>
            <a:r>
              <a:rPr lang="en-US" altLang="zh-CN" dirty="0">
                <a:sym typeface="+mn-ea"/>
              </a:rPr>
              <a:t>B,C → E </a:t>
            </a:r>
            <a:r>
              <a:rPr lang="zh-CN" altLang="en-US" dirty="0">
                <a:sym typeface="+mn-ea"/>
              </a:rPr>
              <a:t>是否成立</a:t>
            </a:r>
            <a:r>
              <a:rPr lang="en-US" altLang="zh-CN" dirty="0">
                <a:sym typeface="+mn-ea"/>
              </a:rPr>
              <a:t> ?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>
                <a:sym typeface="+mn-ea"/>
              </a:rPr>
              <a:t>解：计算</a:t>
            </a:r>
            <a:r>
              <a:rPr lang="en-US" altLang="zh-CN" sz="2400" dirty="0"/>
              <a:t> {B,C}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{B,C,D,G}</a:t>
            </a:r>
            <a:r>
              <a:rPr lang="zh-CN" altLang="en-US" sz="2400" dirty="0"/>
              <a:t>，不包含</a:t>
            </a:r>
            <a:r>
              <a:rPr lang="en-US" altLang="zh-CN" sz="2400" dirty="0"/>
              <a:t>E,  </a:t>
            </a:r>
            <a:r>
              <a:rPr lang="zh-CN" altLang="en-US" dirty="0">
                <a:sym typeface="+mn-ea"/>
              </a:rPr>
              <a:t>因此</a:t>
            </a:r>
            <a:r>
              <a:rPr lang="en-US" altLang="zh-CN" sz="2400" dirty="0"/>
              <a:t>B,C → E </a:t>
            </a:r>
            <a:r>
              <a:rPr lang="zh-CN" altLang="en-US" sz="2400" dirty="0"/>
              <a:t>不成立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问题关键：属性集</a:t>
            </a:r>
            <a:r>
              <a:rPr lang="en-US" altLang="zh-CN" sz="3600" dirty="0"/>
              <a:t>X</a:t>
            </a:r>
            <a:r>
              <a:rPr lang="zh-CN" altLang="en-US" sz="3600" dirty="0"/>
              <a:t>的闭包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8768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已知</a:t>
            </a:r>
            <a:r>
              <a:rPr lang="zh-CN" altLang="en-US" sz="2000" b="1" dirty="0">
                <a:solidFill>
                  <a:srgbClr val="0000FF"/>
                </a:solidFill>
                <a:cs typeface="微软雅黑" panose="020B0503020204020204" charset="-122"/>
                <a:sym typeface="+mn-ea"/>
              </a:rPr>
              <a:t>关系</a:t>
            </a:r>
            <a:r>
              <a:rPr lang="en-US" altLang="zh-CN" sz="2000" b="1" dirty="0">
                <a:solidFill>
                  <a:srgbClr val="0000FF"/>
                </a:solidFill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它的</a:t>
            </a:r>
            <a:r>
              <a:rPr lang="zh-CN" altLang="en-US" sz="2000" b="1" dirty="0">
                <a:solidFill>
                  <a:srgbClr val="0000FF"/>
                </a:solidFill>
                <a:cs typeface="微软雅黑" panose="020B0503020204020204" charset="-122"/>
                <a:sym typeface="+mn-ea"/>
              </a:rPr>
              <a:t>属性集合A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cs typeface="微软雅黑" panose="020B0503020204020204" charset="-122"/>
                <a:sym typeface="+mn-ea"/>
              </a:rPr>
              <a:t>函数依赖集F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对于属性集合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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下，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的闭包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0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是指使用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能确定的所有属性的集合；</a:t>
            </a: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cs typeface="微软雅黑" panose="020B0503020204020204" charset="-122"/>
              </a:rPr>
              <a:t>X</a:t>
            </a:r>
            <a:r>
              <a:rPr lang="en-US" sz="2000" b="1" baseline="30000" dirty="0">
                <a:solidFill>
                  <a:srgbClr val="FF0000"/>
                </a:solidFill>
                <a:cs typeface="微软雅黑" panose="020B050302020402020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cs typeface="微软雅黑" panose="020B0503020204020204" charset="-122"/>
              </a:rPr>
              <a:t>的物理含义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：已知了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的取值，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中哪些属性的值就唯一，即</a:t>
            </a: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0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→X</a:t>
            </a:r>
            <a:r>
              <a:rPr lang="en-US" altLang="zh-CN" sz="2000" baseline="300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 sz="20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成立。其中包括：完全依赖，部分依赖，</a:t>
            </a:r>
            <a:r>
              <a:rPr lang="zh-CN" altLang="en-US" sz="200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传递依赖；</a:t>
            </a:r>
          </a:p>
        </p:txBody>
      </p:sp>
      <p:sp>
        <p:nvSpPr>
          <p:cNvPr id="51204" name="矩形 1"/>
          <p:cNvSpPr/>
          <p:nvPr/>
        </p:nvSpPr>
        <p:spPr>
          <a:xfrm>
            <a:off x="459105" y="3753485"/>
            <a:ext cx="8415020" cy="28613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Let X</a:t>
            </a:r>
            <a:r>
              <a:rPr lang="en-US" altLang="zh-CN" sz="2800" b="1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= 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Repeat</a:t>
            </a:r>
          </a:p>
          <a:p>
            <a:pPr lvl="1" eaLnBrk="1" hangingPunct="1">
              <a:lnSpc>
                <a:spcPct val="150000"/>
              </a:lnSpc>
              <a:buFont typeface="Symbol" panose="05050102010706020507" pitchFamily="18" charset="2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中有某个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，它的左边是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的子集，那么就将该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FD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的右边的属性合并到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X</a:t>
            </a:r>
            <a:r>
              <a:rPr lang="en-US" altLang="zh-CN" b="1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Until ( X</a:t>
            </a:r>
            <a:r>
              <a:rPr lang="en-US" altLang="zh-CN" sz="2800" b="1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不发生改变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or  X</a:t>
            </a:r>
            <a:r>
              <a:rPr lang="en-US" altLang="zh-CN" sz="2800" b="1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= U)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56E85E-8D77-3CC8-03B4-72C229D5E012}"/>
              </a:ext>
            </a:extLst>
          </p:cNvPr>
          <p:cNvSpPr txBox="1"/>
          <p:nvPr/>
        </p:nvSpPr>
        <p:spPr>
          <a:xfrm>
            <a:off x="4139952" y="3291820"/>
            <a:ext cx="45881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隶书" pitchFamily="49" charset="-122"/>
              </a:rPr>
              <a:t>如果</a:t>
            </a:r>
            <a:r>
              <a:rPr lang="en-US" altLang="zh-CN" dirty="0">
                <a:latin typeface="隶书" pitchFamily="49" charset="-122"/>
              </a:rPr>
              <a:t>X</a:t>
            </a:r>
            <a:r>
              <a:rPr lang="en-US" altLang="zh-CN" baseline="30000" dirty="0">
                <a:latin typeface="隶书" pitchFamily="49" charset="-122"/>
              </a:rPr>
              <a:t>+</a:t>
            </a:r>
            <a:r>
              <a:rPr lang="en-US" altLang="zh-CN" dirty="0">
                <a:latin typeface="隶书" pitchFamily="49" charset="-122"/>
              </a:rPr>
              <a:t>=X</a:t>
            </a:r>
            <a:r>
              <a:rPr lang="zh-CN" altLang="en-US" dirty="0">
                <a:latin typeface="隶书" pitchFamily="49" charset="-122"/>
              </a:rPr>
              <a:t>，则称</a:t>
            </a:r>
            <a:r>
              <a:rPr lang="en-US" altLang="zh-CN" dirty="0">
                <a:latin typeface="隶书" pitchFamily="49" charset="-122"/>
              </a:rPr>
              <a:t>X</a:t>
            </a:r>
            <a:r>
              <a:rPr lang="zh-CN" altLang="en-US" dirty="0">
                <a:latin typeface="隶书" pitchFamily="49" charset="-122"/>
              </a:rPr>
              <a:t>是封闭的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闭包的计算</a:t>
            </a:r>
          </a:p>
        </p:txBody>
      </p:sp>
      <p:graphicFrame>
        <p:nvGraphicFramePr>
          <p:cNvPr id="12290" name="Object 1035"/>
          <p:cNvGraphicFramePr>
            <a:graphicFrameLocks noChangeAspect="1"/>
          </p:cNvGraphicFramePr>
          <p:nvPr/>
        </p:nvGraphicFramePr>
        <p:xfrm>
          <a:off x="4438650" y="4586288"/>
          <a:ext cx="609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1229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586288"/>
                        <a:ext cx="6096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036"/>
          <p:cNvGraphicFramePr>
            <a:graphicFrameLocks noChangeAspect="1"/>
          </p:cNvGraphicFramePr>
          <p:nvPr/>
        </p:nvGraphicFramePr>
        <p:xfrm>
          <a:off x="6934200" y="4595813"/>
          <a:ext cx="609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1300" imgH="228600" progId="Equation.3">
                  <p:embed/>
                </p:oleObj>
              </mc:Choice>
              <mc:Fallback>
                <p:oleObj r:id="rId5" imgW="241300" imgH="228600" progId="Equation.3">
                  <p:embed/>
                  <p:pic>
                    <p:nvPicPr>
                      <p:cNvPr id="12291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95813"/>
                        <a:ext cx="6096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030"/>
          <p:cNvSpPr>
            <a:spLocks noChangeArrowheads="1"/>
          </p:cNvSpPr>
          <p:nvPr/>
        </p:nvSpPr>
        <p:spPr bwMode="auto">
          <a:xfrm>
            <a:off x="228600" y="12954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问题：有没有一般性的算法判定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Y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是否能由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根据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Armstrong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公理导出？</a:t>
            </a:r>
          </a:p>
        </p:txBody>
      </p:sp>
      <p:sp>
        <p:nvSpPr>
          <p:cNvPr id="12294" name="Rectangle 1031"/>
          <p:cNvSpPr>
            <a:spLocks noChangeArrowheads="1"/>
          </p:cNvSpPr>
          <p:nvPr/>
        </p:nvSpPr>
        <p:spPr bwMode="auto">
          <a:xfrm>
            <a:off x="228600" y="2590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如果计算出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40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+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，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再判断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Y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是否属于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40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+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，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则由于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40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+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的计算非常复杂，实际上是不可行的</a:t>
            </a:r>
          </a:p>
        </p:txBody>
      </p:sp>
      <p:sp>
        <p:nvSpPr>
          <p:cNvPr id="12295" name="Rectangle 1032"/>
          <p:cNvSpPr>
            <a:spLocks noChangeArrowheads="1"/>
          </p:cNvSpPr>
          <p:nvPr/>
        </p:nvSpPr>
        <p:spPr bwMode="auto">
          <a:xfrm>
            <a:off x="228600" y="4084638"/>
            <a:ext cx="8724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由引理二，判定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Y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是否能由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根据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Armstrong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公理导出，可转化为求      ，判定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Y      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是否成立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闭包的计算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600"/>
              <a:t>算法（求属性集的闭包）</a:t>
            </a:r>
            <a:endParaRPr lang="en-US" altLang="zh-CN">
              <a:sym typeface="Symbol" pitchFamily="18" charset="2"/>
            </a:endParaRPr>
          </a:p>
        </p:txBody>
      </p:sp>
      <p:grpSp>
        <p:nvGrpSpPr>
          <p:cNvPr id="13323" name="Group 16"/>
          <p:cNvGrpSpPr>
            <a:grpSpLocks/>
          </p:cNvGrpSpPr>
          <p:nvPr/>
        </p:nvGrpSpPr>
        <p:grpSpPr bwMode="auto">
          <a:xfrm>
            <a:off x="6172200" y="1752600"/>
            <a:ext cx="2233613" cy="1198563"/>
            <a:chOff x="4065" y="1296"/>
            <a:chExt cx="1407" cy="755"/>
          </a:xfrm>
        </p:grpSpPr>
        <p:sp>
          <p:nvSpPr>
            <p:cNvPr id="13328" name="AutoShape 11"/>
            <p:cNvSpPr>
              <a:spLocks noChangeArrowheads="1"/>
            </p:cNvSpPr>
            <p:nvPr/>
          </p:nvSpPr>
          <p:spPr bwMode="auto">
            <a:xfrm>
              <a:off x="4512" y="1488"/>
              <a:ext cx="960" cy="528"/>
            </a:xfrm>
            <a:prstGeom prst="wedgeRoundRectCallout">
              <a:avLst>
                <a:gd name="adj1" fmla="val -38435"/>
                <a:gd name="adj2" fmla="val 909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Tx/>
                <a:buFont typeface="Monotype Sorts" pitchFamily="2" charset="2"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算法会终止吗？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4464" y="1488"/>
              <a:ext cx="100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Tx/>
                <a:buFont typeface="Monotype Sorts" pitchFamily="2" charset="2"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3320" name="Object 10"/>
            <p:cNvGraphicFramePr>
              <a:graphicFrameLocks noChangeAspect="1"/>
            </p:cNvGraphicFramePr>
            <p:nvPr/>
          </p:nvGraphicFramePr>
          <p:xfrm>
            <a:off x="4065" y="1296"/>
            <a:ext cx="351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1857600" imgH="3995640" progId="">
                    <p:embed/>
                  </p:oleObj>
                </mc:Choice>
                <mc:Fallback>
                  <p:oleObj name="剪辑" r:id="rId2" imgW="1857600" imgH="3995640" progId="">
                    <p:embed/>
                    <p:pic>
                      <p:nvPicPr>
                        <p:cNvPr id="1332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1296"/>
                          <a:ext cx="351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6729413" y="3048000"/>
            <a:ext cx="1981200" cy="5334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最多|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U-X|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步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13325" name="Group 17"/>
          <p:cNvGrpSpPr>
            <a:grpSpLocks/>
          </p:cNvGrpSpPr>
          <p:nvPr/>
        </p:nvGrpSpPr>
        <p:grpSpPr bwMode="auto">
          <a:xfrm>
            <a:off x="228600" y="1905000"/>
            <a:ext cx="8610600" cy="4408488"/>
            <a:chOff x="144" y="1200"/>
            <a:chExt cx="5424" cy="2777"/>
          </a:xfrm>
        </p:grpSpPr>
        <p:graphicFrame>
          <p:nvGraphicFramePr>
            <p:cNvPr id="13314" name="Object 4"/>
            <p:cNvGraphicFramePr>
              <a:graphicFrameLocks noChangeAspect="1"/>
            </p:cNvGraphicFramePr>
            <p:nvPr/>
          </p:nvGraphicFramePr>
          <p:xfrm>
            <a:off x="1392" y="1536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41300" imgH="228600" progId="Equation.3">
                    <p:embed/>
                  </p:oleObj>
                </mc:Choice>
                <mc:Fallback>
                  <p:oleObj r:id="rId4" imgW="241300" imgH="228600" progId="Equation.3">
                    <p:embed/>
                    <p:pic>
                      <p:nvPicPr>
                        <p:cNvPr id="133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36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"/>
            <p:cNvGraphicFramePr>
              <a:graphicFrameLocks noChangeAspect="1"/>
            </p:cNvGraphicFramePr>
            <p:nvPr/>
          </p:nvGraphicFramePr>
          <p:xfrm>
            <a:off x="768" y="1917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41300" imgH="228600" progId="Equation.3">
                    <p:embed/>
                  </p:oleObj>
                </mc:Choice>
                <mc:Fallback>
                  <p:oleObj r:id="rId6" imgW="241300" imgH="228600" progId="Equation.3">
                    <p:embed/>
                    <p:pic>
                      <p:nvPicPr>
                        <p:cNvPr id="133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17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6"/>
            <p:cNvGraphicFramePr>
              <a:graphicFrameLocks noChangeAspect="1"/>
            </p:cNvGraphicFramePr>
            <p:nvPr/>
          </p:nvGraphicFramePr>
          <p:xfrm>
            <a:off x="1536" y="2256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41300" imgH="228600" progId="Equation.3">
                    <p:embed/>
                  </p:oleObj>
                </mc:Choice>
                <mc:Fallback>
                  <p:oleObj r:id="rId7" imgW="241300" imgH="228600" progId="Equation.3">
                    <p:embed/>
                    <p:pic>
                      <p:nvPicPr>
                        <p:cNvPr id="1331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56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7"/>
            <p:cNvGraphicFramePr>
              <a:graphicFrameLocks noChangeAspect="1"/>
            </p:cNvGraphicFramePr>
            <p:nvPr/>
          </p:nvGraphicFramePr>
          <p:xfrm>
            <a:off x="3168" y="3327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300" imgH="228600" progId="Equation.3">
                    <p:embed/>
                  </p:oleObj>
                </mc:Choice>
                <mc:Fallback>
                  <p:oleObj r:id="rId8" imgW="241300" imgH="228600" progId="Equation.3">
                    <p:embed/>
                    <p:pic>
                      <p:nvPicPr>
                        <p:cNvPr id="1331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27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8"/>
            <p:cNvGraphicFramePr>
              <a:graphicFrameLocks noChangeAspect="1"/>
            </p:cNvGraphicFramePr>
            <p:nvPr/>
          </p:nvGraphicFramePr>
          <p:xfrm>
            <a:off x="4224" y="3294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41300" imgH="228600" progId="Equation.3">
                    <p:embed/>
                  </p:oleObj>
                </mc:Choice>
                <mc:Fallback>
                  <p:oleObj r:id="rId9" imgW="241300" imgH="228600" progId="Equation.3">
                    <p:embed/>
                    <p:pic>
                      <p:nvPicPr>
                        <p:cNvPr id="1331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94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9"/>
            <p:cNvGraphicFramePr>
              <a:graphicFrameLocks noChangeAspect="1"/>
            </p:cNvGraphicFramePr>
            <p:nvPr/>
          </p:nvGraphicFramePr>
          <p:xfrm>
            <a:off x="4800" y="3288"/>
            <a:ext cx="38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41300" imgH="228600" progId="Equation.3">
                    <p:embed/>
                  </p:oleObj>
                </mc:Choice>
                <mc:Fallback>
                  <p:oleObj r:id="rId10" imgW="241300" imgH="228600" progId="Equation.3">
                    <p:embed/>
                    <p:pic>
                      <p:nvPicPr>
                        <p:cNvPr id="133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288"/>
                          <a:ext cx="384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Rectangle 10"/>
            <p:cNvSpPr>
              <a:spLocks noChangeArrowheads="1"/>
            </p:cNvSpPr>
            <p:nvPr/>
          </p:nvSpPr>
          <p:spPr bwMode="auto">
            <a:xfrm>
              <a:off x="144" y="1920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marR="0" lvl="0" indent="-3429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  <a:sym typeface="Symbol" pitchFamily="18" charset="2"/>
                </a:rPr>
                <a:t>开始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：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40" y="1200"/>
              <a:ext cx="5328" cy="2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Input：X，F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Output：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     := X;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while (      </a:t>
              </a:r>
              <a:r>
                <a:rPr kumimoji="1" lang="zh-CN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发生变化）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do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	for each 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函数依赖 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AB  in F do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		begin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			if A         then      :=     B</a:t>
              </a: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0000"/>
                </a:buClr>
                <a:buSzPct val="55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  <a:sym typeface="Symbol" pitchFamily="18" charset="2"/>
                </a:rPr>
                <a:t>			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闭包的计算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R&lt; U, F &gt;, U = (A, B, C, G, H, I), F = {A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B, A</a:t>
            </a:r>
            <a:r>
              <a:rPr lang="en-US" altLang="zh-CN">
                <a:sym typeface="Symbol" pitchFamily="18" charset="2"/>
              </a:rPr>
              <a:t>C, CGH, CGI, BH},</a:t>
            </a:r>
            <a:r>
              <a:rPr lang="zh-CN" altLang="en-US">
                <a:sym typeface="Symbol" pitchFamily="18" charset="2"/>
              </a:rPr>
              <a:t>计算       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所用依赖	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  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B		AGB</a:t>
            </a:r>
            <a:r>
              <a:rPr lang="en-US" altLang="zh-CN">
                <a:sym typeface="Symbol" pitchFamily="18" charset="2"/>
              </a:rPr>
              <a:t> 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 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C		AGBC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CGH		AGBCH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CGI		AGBCH I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		= AGBCH I</a:t>
            </a:r>
          </a:p>
        </p:txBody>
      </p:sp>
      <p:graphicFrame>
        <p:nvGraphicFramePr>
          <p:cNvPr id="14338" name="Object 1104"/>
          <p:cNvGraphicFramePr>
            <a:graphicFrameLocks noChangeAspect="1"/>
          </p:cNvGraphicFramePr>
          <p:nvPr/>
        </p:nvGraphicFramePr>
        <p:xfrm>
          <a:off x="6248400" y="2286000"/>
          <a:ext cx="1143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14338" name="Object 1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0"/>
                        <a:ext cx="1143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105"/>
          <p:cNvGraphicFramePr>
            <a:graphicFrameLocks noChangeAspect="1"/>
          </p:cNvGraphicFramePr>
          <p:nvPr/>
        </p:nvGraphicFramePr>
        <p:xfrm>
          <a:off x="4876800" y="3352800"/>
          <a:ext cx="1143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14339" name="Object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1143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106"/>
          <p:cNvGraphicFramePr>
            <a:graphicFrameLocks noChangeAspect="1"/>
          </p:cNvGraphicFramePr>
          <p:nvPr/>
        </p:nvGraphicFramePr>
        <p:xfrm>
          <a:off x="2743200" y="6019800"/>
          <a:ext cx="1143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44240" imgH="228600" progId="Equation.3">
                  <p:embed/>
                </p:oleObj>
              </mc:Choice>
              <mc:Fallback>
                <p:oleObj name="公式" r:id="rId6" imgW="444240" imgH="228600" progId="Equation.3">
                  <p:embed/>
                  <p:pic>
                    <p:nvPicPr>
                      <p:cNvPr id="1434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019800"/>
                        <a:ext cx="1143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1031"/>
          <p:cNvSpPr>
            <a:spLocks noChangeShapeType="1"/>
          </p:cNvSpPr>
          <p:nvPr/>
        </p:nvSpPr>
        <p:spPr bwMode="auto">
          <a:xfrm>
            <a:off x="1219200" y="40386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ym typeface="+mn-ea"/>
              </a:rPr>
              <a:t>属性集合</a:t>
            </a:r>
            <a:r>
              <a:rPr lang="en-US" altLang="zh-CN" sz="3600" dirty="0">
                <a:sym typeface="+mn-ea"/>
              </a:rPr>
              <a:t>X</a:t>
            </a:r>
            <a:r>
              <a:rPr lang="zh-CN" altLang="en-US" sz="3600" dirty="0">
                <a:sym typeface="+mn-ea"/>
              </a:rPr>
              <a:t>的闭包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应用</a:t>
            </a:r>
            <a:r>
              <a:rPr lang="en-US" altLang="zh-CN" sz="3600" dirty="0">
                <a:sym typeface="+mn-ea"/>
              </a:rPr>
              <a:t>(2)</a:t>
            </a:r>
            <a:endParaRPr lang="en-US" altLang="zh-CN" sz="36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3810" y="1371600"/>
            <a:ext cx="9271635" cy="54102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求函数依赖集</a:t>
            </a:r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</a:rPr>
              <a:t>的闭包</a:t>
            </a:r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 :  </a:t>
            </a:r>
            <a:r>
              <a:rPr lang="zh-CN" altLang="en-US" sz="2400" dirty="0"/>
              <a:t>即所有可能的函数依赖的集合。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例：已知</a:t>
            </a:r>
            <a:r>
              <a:rPr lang="en-US" altLang="zh-CN" sz="2400" dirty="0"/>
              <a:t>R (A,B,C,D) </a:t>
            </a:r>
            <a:r>
              <a:rPr lang="zh-CN" altLang="en-US" sz="2400" dirty="0"/>
              <a:t>，</a:t>
            </a:r>
            <a:r>
              <a:rPr lang="en-US" altLang="zh-CN" sz="2400" dirty="0"/>
              <a:t> F = {A → B,C , C → D }</a:t>
            </a:r>
            <a:r>
              <a:rPr lang="zh-CN" altLang="en-US" sz="2400" dirty="0"/>
              <a:t>，求</a:t>
            </a:r>
            <a:r>
              <a:rPr lang="en-US" altLang="zh-CN" sz="2400" dirty="0"/>
              <a:t>F</a:t>
            </a:r>
            <a:r>
              <a:rPr lang="en-US" altLang="zh-CN" sz="2400" baseline="30000" dirty="0"/>
              <a:t>+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400" dirty="0"/>
              <a:t>基本思想</a:t>
            </a:r>
            <a:r>
              <a:rPr lang="en-US" altLang="zh-CN" sz="2400" dirty="0"/>
              <a:t>: </a:t>
            </a:r>
            <a:r>
              <a:rPr lang="zh-CN" altLang="en-US" sz="2400" dirty="0"/>
              <a:t>先分类，再穷举：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200" dirty="0"/>
              <a:t> 穷举出</a:t>
            </a:r>
            <a:r>
              <a:rPr lang="en-US" altLang="zh-CN" sz="2200" dirty="0"/>
              <a:t>X</a:t>
            </a:r>
            <a:r>
              <a:rPr lang="zh-CN" altLang="en-US" sz="2200" dirty="0"/>
              <a:t>含一个属性的情形：</a:t>
            </a:r>
            <a:r>
              <a:rPr lang="en-US" altLang="zh-CN" sz="2200" dirty="0"/>
              <a:t> {A}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{B}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{C}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endParaRPr lang="en-US" altLang="zh-CN" sz="2200" dirty="0"/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200" dirty="0"/>
              <a:t> </a:t>
            </a:r>
            <a:r>
              <a:rPr lang="zh-CN" altLang="en-US" sz="2200" dirty="0">
                <a:sym typeface="+mn-ea"/>
              </a:rPr>
              <a:t>穷举出</a:t>
            </a:r>
            <a:r>
              <a:rPr lang="en-US" altLang="zh-CN" sz="2200" dirty="0">
                <a:sym typeface="+mn-ea"/>
              </a:rPr>
              <a:t>X</a:t>
            </a:r>
            <a:r>
              <a:rPr lang="zh-CN" altLang="en-US" sz="2200" dirty="0">
                <a:sym typeface="+mn-ea"/>
              </a:rPr>
              <a:t>含两个属性的情形</a:t>
            </a:r>
            <a:r>
              <a:rPr lang="zh-CN" sz="2200" dirty="0">
                <a:sym typeface="+mn-ea"/>
              </a:rPr>
              <a:t>：</a:t>
            </a:r>
            <a:r>
              <a:rPr lang="en-US" altLang="zh-CN" sz="2200" dirty="0"/>
              <a:t>{A,B}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{A,C}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{A,D}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{B,C}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{B,D}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{C,D}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endParaRPr lang="en-US" altLang="zh-CN" sz="2200" dirty="0"/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200" dirty="0"/>
              <a:t> </a:t>
            </a:r>
            <a:r>
              <a:rPr lang="zh-CN" altLang="en-US" sz="2200" dirty="0">
                <a:sym typeface="+mn-ea"/>
              </a:rPr>
              <a:t>穷举出</a:t>
            </a:r>
            <a:r>
              <a:rPr lang="en-US" altLang="zh-CN" sz="2200" dirty="0">
                <a:sym typeface="+mn-ea"/>
              </a:rPr>
              <a:t>X</a:t>
            </a:r>
            <a:r>
              <a:rPr lang="zh-CN" altLang="en-US" sz="2200" dirty="0">
                <a:sym typeface="+mn-ea"/>
              </a:rPr>
              <a:t>含三个属性的情形</a:t>
            </a:r>
            <a:r>
              <a:rPr lang="zh-CN" sz="2200" dirty="0">
                <a:sym typeface="+mn-ea"/>
              </a:rPr>
              <a:t>：</a:t>
            </a:r>
            <a:r>
              <a:rPr lang="en-US" altLang="zh-CN" sz="2200" dirty="0"/>
              <a:t>{A,B,C}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{A,B,D}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{A,C,D}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200" dirty="0"/>
              <a:t>, {B,C,D}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endParaRPr lang="en-US" altLang="zh-CN" sz="2200" dirty="0"/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200" dirty="0"/>
              <a:t> </a:t>
            </a:r>
            <a:r>
              <a:rPr lang="zh-CN" altLang="en-US" sz="2200" dirty="0">
                <a:sym typeface="+mn-ea"/>
              </a:rPr>
              <a:t>穷举出</a:t>
            </a:r>
            <a:r>
              <a:rPr lang="en-US" altLang="zh-CN" sz="2200" dirty="0">
                <a:sym typeface="+mn-ea"/>
              </a:rPr>
              <a:t>X</a:t>
            </a:r>
            <a:r>
              <a:rPr lang="zh-CN" altLang="en-US" sz="2200" dirty="0">
                <a:sym typeface="+mn-ea"/>
              </a:rPr>
              <a:t>含四个属性的情形</a:t>
            </a:r>
            <a:r>
              <a:rPr lang="en-US" altLang="zh-CN" sz="2200" dirty="0"/>
              <a:t>: {A,B,C,D}</a:t>
            </a:r>
            <a:r>
              <a:rPr lang="en-US" altLang="zh-CN" sz="2200" b="1" baseline="30000" dirty="0">
                <a:solidFill>
                  <a:schemeClr val="accent2"/>
                </a:solidFill>
              </a:rPr>
              <a:t>+</a:t>
            </a:r>
            <a:endParaRPr lang="en-US" altLang="zh-CN" sz="2400" dirty="0"/>
          </a:p>
          <a:p>
            <a:pPr marL="0" indent="0" eaLnBrk="1" hangingPunct="1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CN" altLang="en-US" sz="2400" dirty="0"/>
              <a:t>解：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计算：</a:t>
            </a:r>
            <a:r>
              <a:rPr lang="en-US" altLang="zh-CN" sz="2400" dirty="0"/>
              <a:t>{A} 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{A,B,C,D} , {B} 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{B} , {C} 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{C,D} , {D} </a:t>
            </a:r>
            <a:r>
              <a:rPr lang="en-US" altLang="zh-CN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{D}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于是得出新的函数依赖：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 → 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多值依赖和</a:t>
            </a:r>
            <a:r>
              <a:rPr lang="en-US" altLang="zh-CN" dirty="0"/>
              <a:t>4NF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不良特性</a:t>
            </a: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CN" altLang="en-US" sz="2600"/>
              <a:t>插入异常：当某门课程增加一名教员时，该门课程有多少本参考书就必须插入多少个元组；同样当某门课程需要增加一本参考书时，它有多少个教员就必须插入多少个元组</a:t>
            </a: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CN" altLang="en-US" sz="2600"/>
              <a:t>删除异常：当删除一门课程的某个教员或者某本参考书时，需要删除多个元组</a:t>
            </a: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CN" altLang="en-US" sz="2600"/>
              <a:t>更新异常：当一门课程的教员或参考书作出改变时，需要修改多个元组</a:t>
            </a: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CN" altLang="en-US" sz="2600"/>
              <a:t>数据冗余：同一门课的教员与参考书的信息被反复存储多次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求函数依赖集的闭包（</a:t>
            </a:r>
            <a:r>
              <a:rPr lang="en-US" altLang="zh-CN" sz="3600" dirty="0"/>
              <a:t>cont.)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28600" y="1286510"/>
            <a:ext cx="8915400" cy="561467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zh-CN" altLang="en-US" sz="2200" dirty="0">
                <a:cs typeface="微软雅黑" panose="020B0503020204020204" charset="-122"/>
              </a:rPr>
              <a:t>再计算</a:t>
            </a:r>
            <a:r>
              <a:rPr lang="en-US" altLang="zh-CN" sz="2200" dirty="0">
                <a:cs typeface="微软雅黑" panose="020B0503020204020204" charset="-122"/>
              </a:rPr>
              <a:t>: {A,B}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, {A,C}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, {A,D}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</a:rPr>
              <a:t>，因为</a:t>
            </a:r>
            <a:r>
              <a:rPr lang="en-US" altLang="zh-CN" sz="2200" dirty="0">
                <a:cs typeface="微软雅黑" panose="020B0503020204020204" charset="-122"/>
              </a:rPr>
              <a:t>{A}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</a:rPr>
              <a:t>包含了关系</a:t>
            </a:r>
            <a:r>
              <a:rPr lang="en-US" altLang="zh-CN" sz="2200" dirty="0">
                <a:cs typeface="微软雅黑" panose="020B0503020204020204" charset="-122"/>
              </a:rPr>
              <a:t>R</a:t>
            </a:r>
            <a:r>
              <a:rPr lang="zh-CN" altLang="en-US" sz="2200" dirty="0">
                <a:cs typeface="微软雅黑" panose="020B0503020204020204" charset="-122"/>
              </a:rPr>
              <a:t>的所有属性</a:t>
            </a:r>
            <a:r>
              <a:rPr lang="en-US" altLang="zh-CN" sz="2200" dirty="0">
                <a:cs typeface="微软雅黑" panose="020B0503020204020204" charset="-122"/>
              </a:rPr>
              <a:t>.  </a:t>
            </a:r>
            <a:r>
              <a:rPr lang="zh-CN" altLang="en-US" sz="2200" dirty="0">
                <a:cs typeface="微软雅黑" panose="020B0503020204020204" charset="-122"/>
              </a:rPr>
              <a:t>因此 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{A,B}</a:t>
            </a:r>
            <a:r>
              <a:rPr lang="en-US" altLang="zh-CN" sz="2200" baseline="30000" dirty="0">
                <a:cs typeface="微软雅黑" panose="020B0503020204020204" charset="-122"/>
                <a:sym typeface="+mn-ea"/>
              </a:rPr>
              <a:t>+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, {A,C}</a:t>
            </a:r>
            <a:r>
              <a:rPr lang="en-US" altLang="zh-CN" sz="2200" baseline="30000" dirty="0">
                <a:cs typeface="微软雅黑" panose="020B0503020204020204" charset="-122"/>
                <a:sym typeface="+mn-ea"/>
              </a:rPr>
              <a:t>+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, {A,D}</a:t>
            </a:r>
            <a:r>
              <a:rPr lang="en-US" altLang="zh-CN" sz="2200" baseline="30000" dirty="0">
                <a:cs typeface="微软雅黑" panose="020B0503020204020204" charset="-122"/>
                <a:sym typeface="+mn-ea"/>
              </a:rPr>
              <a:t>+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都 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= {A}</a:t>
            </a:r>
            <a:r>
              <a:rPr lang="en-US" altLang="zh-CN" sz="2200" baseline="30000" dirty="0">
                <a:cs typeface="微软雅黑" panose="020B0503020204020204" charset="-122"/>
                <a:sym typeface="+mn-ea"/>
              </a:rPr>
              <a:t>+</a:t>
            </a:r>
            <a:endParaRPr lang="en-US" altLang="zh-CN" sz="2200" dirty="0">
              <a:cs typeface="微软雅黑" panose="020B0503020204020204" charset="-122"/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于是得出新的函数依赖</a:t>
            </a:r>
            <a:r>
              <a:rPr lang="en-US" altLang="zh-CN" sz="2200" dirty="0">
                <a:cs typeface="微软雅黑" panose="020B0503020204020204" charset="-122"/>
              </a:rPr>
              <a:t>: 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</a:rPr>
              <a:t>A,B → C ; A,B → D ; A,C → B ; A,C → D ; A,D → B ; A,D → C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</a:rPr>
              <a:t>计算：</a:t>
            </a:r>
            <a:r>
              <a:rPr lang="en-US" altLang="zh-CN" sz="2200" dirty="0">
                <a:cs typeface="微软雅黑" panose="020B0503020204020204" charset="-122"/>
              </a:rPr>
              <a:t> {B,C}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= {B,C,D} , {B,D}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= {B,D} , {C,D}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= {C,D}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于是得出新的函数依赖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</a:rPr>
              <a:t>B,C → D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zh-CN" altLang="en-US" sz="2200" dirty="0">
                <a:cs typeface="微软雅黑" panose="020B0503020204020204" charset="-122"/>
              </a:rPr>
              <a:t>同理：</a:t>
            </a:r>
            <a:r>
              <a:rPr lang="en-US" altLang="zh-CN" sz="2200" dirty="0">
                <a:cs typeface="微软雅黑" panose="020B0503020204020204" charset="-122"/>
              </a:rPr>
              <a:t> {A,B,C}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, {A,B,D}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, {A,C,D}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都 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= {A}</a:t>
            </a:r>
            <a:r>
              <a:rPr lang="en-US" altLang="zh-CN" sz="2200" baseline="30000" dirty="0">
                <a:cs typeface="微软雅黑" panose="020B0503020204020204" charset="-122"/>
                <a:sym typeface="+mn-ea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于是得出新的函数依赖</a:t>
            </a:r>
            <a:r>
              <a:rPr lang="en-US" altLang="zh-CN" sz="2200" dirty="0"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2200" dirty="0">
                <a:cs typeface="微软雅黑" panose="020B0503020204020204" charset="-122"/>
              </a:rPr>
              <a:t>: 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</a:rPr>
              <a:t>A,B,C → D ; A,B,D → C ; A,C,D → B</a:t>
            </a:r>
          </a:p>
          <a:p>
            <a:pPr marL="0" indent="0" eaLnBrk="1" hangingPunct="1">
              <a:lnSpc>
                <a:spcPct val="12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{B,C,D}+ = {B,C,D}. </a:t>
            </a:r>
            <a:r>
              <a:rPr lang="zh-CN" altLang="en-US" sz="2200" dirty="0">
                <a:cs typeface="微软雅黑" panose="020B0503020204020204" charset="-122"/>
              </a:rPr>
              <a:t>没有</a:t>
            </a:r>
            <a:r>
              <a:rPr lang="zh-CN" altLang="en-US" sz="2200" dirty="0">
                <a:cs typeface="微软雅黑" panose="020B0503020204020204" charset="-122"/>
                <a:sym typeface="+mn-ea"/>
              </a:rPr>
              <a:t>新的函数依赖</a:t>
            </a:r>
            <a:r>
              <a:rPr lang="en-US" altLang="zh-CN" sz="2200" dirty="0">
                <a:cs typeface="微软雅黑" panose="020B0503020204020204" charset="-122"/>
              </a:rPr>
              <a:t>.</a:t>
            </a:r>
          </a:p>
          <a:p>
            <a:pPr marL="0" indent="0" eaLnBrk="1" hangingPunct="1">
              <a:lnSpc>
                <a:spcPct val="100000"/>
              </a:lnSpc>
              <a:spcBef>
                <a:spcPts val="20"/>
              </a:spcBef>
              <a:spcAft>
                <a:spcPts val="900"/>
              </a:spcAft>
              <a:buNone/>
            </a:pPr>
            <a:r>
              <a:rPr lang="en-US" altLang="zh-CN" sz="2200" dirty="0">
                <a:cs typeface="微软雅黑" panose="020B0503020204020204" charset="-122"/>
              </a:rPr>
              <a:t> </a:t>
            </a:r>
            <a:r>
              <a:rPr lang="zh-CN" altLang="en-US" sz="2200" dirty="0">
                <a:cs typeface="微软雅黑" panose="020B0503020204020204" charset="-122"/>
              </a:rPr>
              <a:t>于是</a:t>
            </a:r>
            <a:r>
              <a:rPr lang="en-US" altLang="zh-CN" sz="2200" dirty="0">
                <a:cs typeface="微软雅黑" panose="020B0503020204020204" charset="-122"/>
              </a:rPr>
              <a:t>F</a:t>
            </a:r>
            <a:r>
              <a:rPr lang="en-US" altLang="zh-CN" sz="2200" baseline="30000" dirty="0">
                <a:cs typeface="微软雅黑" panose="020B0503020204020204" charset="-122"/>
              </a:rPr>
              <a:t>+</a:t>
            </a:r>
            <a:r>
              <a:rPr lang="en-US" altLang="zh-CN" sz="2200" dirty="0">
                <a:cs typeface="微软雅黑" panose="020B0503020204020204" charset="-122"/>
              </a:rPr>
              <a:t> = {</a:t>
            </a:r>
            <a:r>
              <a:rPr lang="en-US" altLang="zh-CN" sz="2200" b="1" dirty="0">
                <a:solidFill>
                  <a:srgbClr val="0000FF"/>
                </a:solidFill>
                <a:cs typeface="微软雅黑" panose="020B0503020204020204" charset="-122"/>
              </a:rPr>
              <a:t>A → B,C ; C → D</a:t>
            </a:r>
            <a:r>
              <a:rPr lang="en-US" altLang="zh-CN" sz="2200" dirty="0">
                <a:cs typeface="微软雅黑" panose="020B0503020204020204" charset="-122"/>
              </a:rPr>
              <a:t> ; </a:t>
            </a:r>
            <a:r>
              <a:rPr lang="en-US" altLang="zh-CN" sz="2200" b="1" dirty="0">
                <a:solidFill>
                  <a:srgbClr val="FF0000"/>
                </a:solidFill>
                <a:cs typeface="微软雅黑" panose="020B0503020204020204" charset="-122"/>
              </a:rPr>
              <a:t>A → D ; B,C → D ; A,B → C ; A,B → D ; A,C → B ; A,C → D ; A,D → B ; A,D → C ; A,B,C → D ; A,B,D →C ; A,C,D → B</a:t>
            </a:r>
            <a:r>
              <a:rPr lang="en-US" altLang="zh-CN" sz="2200" dirty="0">
                <a:cs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76835" y="76200"/>
            <a:ext cx="9027795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判断属性集</a:t>
            </a:r>
            <a:r>
              <a:rPr lang="en-US" altLang="zh-CN" sz="3600" dirty="0"/>
              <a:t>X</a:t>
            </a:r>
            <a:r>
              <a:rPr lang="en-US" altLang="zh-CN" sz="3600" baseline="-25000" dirty="0"/>
              <a:t>k</a:t>
            </a:r>
            <a:r>
              <a:rPr lang="zh-CN" altLang="en-US" sz="3600" dirty="0"/>
              <a:t>是否为</a:t>
            </a:r>
            <a:r>
              <a:rPr lang="en-US" altLang="zh-CN" sz="3600" dirty="0"/>
              <a:t>R</a:t>
            </a:r>
            <a:r>
              <a:rPr lang="zh-CN" altLang="en-US" sz="3600" dirty="0"/>
              <a:t>的候选键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应用</a:t>
            </a:r>
            <a:r>
              <a:rPr lang="en-US" altLang="zh-CN" sz="3600" dirty="0">
                <a:sym typeface="+mn-ea"/>
              </a:rPr>
              <a:t>(3)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8768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/>
              <a:t>对于关系</a:t>
            </a:r>
            <a:r>
              <a:rPr lang="en-US" altLang="zh-CN" sz="2400" dirty="0"/>
              <a:t>R</a:t>
            </a:r>
            <a:r>
              <a:rPr lang="zh-CN" altLang="en-US" sz="2400" dirty="0"/>
              <a:t>，它的属性集合</a:t>
            </a:r>
            <a:r>
              <a:rPr lang="en-US" altLang="zh-CN" sz="2400" dirty="0"/>
              <a:t>A</a:t>
            </a:r>
            <a:r>
              <a:rPr lang="zh-CN" altLang="en-US" sz="2400" dirty="0"/>
              <a:t>，函数依赖集</a:t>
            </a:r>
            <a:r>
              <a:rPr lang="en-US" altLang="zh-CN" sz="2400" dirty="0"/>
              <a:t>F</a:t>
            </a:r>
            <a:r>
              <a:rPr lang="zh-CN" altLang="en-US" sz="2400" dirty="0"/>
              <a:t>，对于属性集合 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， 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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如果 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>
                <a:sym typeface="Symbol" panose="05050102010706020507" pitchFamily="18" charset="2"/>
              </a:rPr>
              <a:t>  = </a:t>
            </a:r>
            <a:r>
              <a:rPr lang="en-US" altLang="zh-CN" sz="2400" dirty="0"/>
              <a:t>A</a:t>
            </a:r>
            <a:r>
              <a:rPr lang="zh-CN" altLang="en-US" sz="2400" dirty="0"/>
              <a:t>；然后计算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的所有真子集的闭包，如果它们都不等于</a:t>
            </a:r>
            <a:r>
              <a:rPr lang="en-US" altLang="zh-CN" sz="2400" dirty="0"/>
              <a:t>A</a:t>
            </a:r>
            <a:r>
              <a:rPr lang="zh-CN" altLang="en-US" sz="2400" dirty="0"/>
              <a:t>；那么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是</a:t>
            </a:r>
            <a:r>
              <a:rPr lang="en-US" altLang="zh-CN" sz="2400" dirty="0"/>
              <a:t>R</a:t>
            </a:r>
            <a:r>
              <a:rPr lang="zh-CN" altLang="en-US" sz="2400" dirty="0"/>
              <a:t>的候选键，否则不是；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候选键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定义</a:t>
            </a:r>
            <a:r>
              <a:rPr lang="zh-CN" altLang="en-US" sz="2400" dirty="0"/>
              <a:t>：如果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→ A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成立，但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的任一真子集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A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都不成立，那么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才是</a:t>
            </a: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的候选键；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课堂练习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878570" cy="388175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dirty="0"/>
              <a:t>1) </a:t>
            </a:r>
            <a:r>
              <a:rPr lang="zh-CN" altLang="en-US" sz="2800" dirty="0"/>
              <a:t>已知</a:t>
            </a:r>
            <a:r>
              <a:rPr lang="en-US" altLang="zh-CN" sz="2800" dirty="0"/>
              <a:t>:  R = (A,B,C,D)</a:t>
            </a:r>
            <a:r>
              <a:rPr lang="zh-CN" altLang="en-US" sz="2800" dirty="0"/>
              <a:t>，</a:t>
            </a:r>
            <a:r>
              <a:rPr lang="en-US" altLang="zh-CN" sz="2800" dirty="0"/>
              <a:t> F = {A, B → C </a:t>
            </a:r>
            <a:r>
              <a:rPr lang="zh-CN" altLang="en-US" sz="2800" dirty="0"/>
              <a:t>；</a:t>
            </a:r>
            <a:r>
              <a:rPr lang="en-US" altLang="zh-CN" sz="2800" dirty="0"/>
              <a:t>C → D</a:t>
            </a:r>
            <a:r>
              <a:rPr lang="zh-CN" altLang="en-US" sz="2800" dirty="0"/>
              <a:t>；</a:t>
            </a:r>
            <a:r>
              <a:rPr lang="en-US" altLang="zh-CN" sz="2800" dirty="0"/>
              <a:t> D → A}</a:t>
            </a:r>
            <a:r>
              <a:rPr lang="zh-CN" altLang="en-US" sz="2800" dirty="0"/>
              <a:t>，问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+mn-ea"/>
              </a:rPr>
              <a:t>A,B</a:t>
            </a:r>
            <a:r>
              <a:rPr lang="en-US" altLang="zh-CN" sz="2800" dirty="0"/>
              <a:t>)</a:t>
            </a:r>
            <a:r>
              <a:rPr lang="zh-CN" altLang="en-US" sz="2800" dirty="0"/>
              <a:t>是</a:t>
            </a:r>
            <a:r>
              <a:rPr lang="en-US" altLang="zh-CN" sz="2800" dirty="0"/>
              <a:t>R</a:t>
            </a:r>
            <a:r>
              <a:rPr lang="zh-CN" altLang="en-US" sz="2800" dirty="0"/>
              <a:t>的候选键吗？</a:t>
            </a:r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2) </a:t>
            </a:r>
            <a:r>
              <a:rPr lang="zh-CN" altLang="en-US" sz="2800" dirty="0"/>
              <a:t>已知</a:t>
            </a:r>
            <a:r>
              <a:rPr lang="en-US" altLang="zh-CN" sz="2800" dirty="0"/>
              <a:t>:  R = (A,B,C,D)</a:t>
            </a:r>
            <a:r>
              <a:rPr lang="zh-CN" altLang="en-US" sz="2800" dirty="0"/>
              <a:t>， </a:t>
            </a:r>
            <a:r>
              <a:rPr lang="en-US" altLang="zh-CN" sz="2800" dirty="0"/>
              <a:t> F = {A,B → C </a:t>
            </a:r>
            <a:r>
              <a:rPr lang="zh-CN" altLang="en-US" sz="2800" dirty="0"/>
              <a:t>；</a:t>
            </a:r>
            <a:r>
              <a:rPr lang="en-US" altLang="zh-CN" sz="2800" dirty="0"/>
              <a:t> B,C → D </a:t>
            </a:r>
            <a:r>
              <a:rPr lang="zh-CN" altLang="en-US" sz="2800" dirty="0"/>
              <a:t>；</a:t>
            </a:r>
            <a:r>
              <a:rPr lang="en-US" altLang="zh-CN" sz="2800" dirty="0"/>
              <a:t>C,D → A</a:t>
            </a:r>
            <a:r>
              <a:rPr lang="zh-CN" altLang="en-US" sz="2800" dirty="0"/>
              <a:t>；</a:t>
            </a:r>
            <a:r>
              <a:rPr lang="en-US" altLang="zh-CN" sz="2800" dirty="0"/>
              <a:t> A,D → B}</a:t>
            </a:r>
            <a:r>
              <a:rPr lang="zh-CN" altLang="en-US" sz="2800" dirty="0"/>
              <a:t>， </a:t>
            </a:r>
            <a:r>
              <a:rPr lang="zh-CN" altLang="en-US" sz="2800" dirty="0">
                <a:sym typeface="+mn-ea"/>
              </a:rPr>
              <a:t>问</a:t>
            </a:r>
            <a:r>
              <a:rPr lang="en-US" altLang="zh-CN" sz="2800" dirty="0">
                <a:sym typeface="+mn-ea"/>
              </a:rPr>
              <a:t>(A,B)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>
                <a:sym typeface="+mn-ea"/>
              </a:rPr>
              <a:t>R</a:t>
            </a:r>
            <a:r>
              <a:rPr lang="zh-CN" altLang="en-US" sz="2800" dirty="0">
                <a:sym typeface="+mn-ea"/>
              </a:rPr>
              <a:t>的候选键吗？</a:t>
            </a:r>
            <a:endParaRPr lang="zh-CN" altLang="en-US" sz="2800" dirty="0"/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04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候选码的计算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定义</a:t>
            </a:r>
          </a:p>
          <a:p>
            <a:pPr lvl="1" eaLnBrk="1" hangingPunct="1">
              <a:defRPr/>
            </a:pPr>
            <a:r>
              <a:rPr lang="zh-CN" altLang="en-US" dirty="0"/>
              <a:t>左部属性，只出现在</a:t>
            </a:r>
            <a:r>
              <a:rPr lang="en-US" altLang="zh-CN" dirty="0"/>
              <a:t>F</a:t>
            </a:r>
            <a:r>
              <a:rPr lang="zh-CN" altLang="en-US" dirty="0"/>
              <a:t>左边的属性</a:t>
            </a:r>
          </a:p>
          <a:p>
            <a:pPr lvl="1" eaLnBrk="1" hangingPunct="1">
              <a:defRPr/>
            </a:pPr>
            <a:r>
              <a:rPr lang="zh-CN" altLang="en-US" dirty="0"/>
              <a:t>右部属性，只出现在</a:t>
            </a:r>
            <a:r>
              <a:rPr lang="en-US" altLang="zh-CN" dirty="0"/>
              <a:t>F</a:t>
            </a:r>
            <a:r>
              <a:rPr lang="en-US" altLang="zh-CN" baseline="30000" dirty="0"/>
              <a:t> </a:t>
            </a:r>
            <a:r>
              <a:rPr lang="zh-CN" altLang="en-US" dirty="0"/>
              <a:t>右边的属性</a:t>
            </a:r>
          </a:p>
          <a:p>
            <a:pPr lvl="1" eaLnBrk="1" hangingPunct="1">
              <a:defRPr/>
            </a:pPr>
            <a:r>
              <a:rPr lang="zh-CN" altLang="en-US" dirty="0"/>
              <a:t>双部属性，出现在</a:t>
            </a:r>
            <a:r>
              <a:rPr lang="en-US" altLang="zh-CN" dirty="0"/>
              <a:t>F</a:t>
            </a:r>
            <a:r>
              <a:rPr lang="en-US" altLang="zh-CN" baseline="30000" dirty="0"/>
              <a:t> </a:t>
            </a:r>
            <a:r>
              <a:rPr lang="zh-CN" altLang="en-US" dirty="0"/>
              <a:t>两边的属性</a:t>
            </a:r>
          </a:p>
          <a:p>
            <a:pPr lvl="1" eaLnBrk="1" hangingPunct="1">
              <a:defRPr/>
            </a:pPr>
            <a:r>
              <a:rPr lang="zh-CN" altLang="en-US" dirty="0"/>
              <a:t>外部属性，不出现在</a:t>
            </a:r>
            <a:r>
              <a:rPr lang="en-US" altLang="zh-CN" dirty="0"/>
              <a:t>F</a:t>
            </a:r>
            <a:r>
              <a:rPr lang="en-US" altLang="zh-CN" baseline="30000" dirty="0"/>
              <a:t> </a:t>
            </a:r>
            <a:r>
              <a:rPr lang="zh-CN" altLang="en-US" dirty="0"/>
              <a:t>中的属性</a:t>
            </a:r>
          </a:p>
          <a:p>
            <a:pPr eaLnBrk="1" hangingPunct="1">
              <a:defRPr/>
            </a:pPr>
            <a:r>
              <a:rPr lang="zh-CN" altLang="en-US" dirty="0"/>
              <a:t>定理</a:t>
            </a:r>
          </a:p>
          <a:p>
            <a:pPr lvl="1" eaLnBrk="1" hangingPunct="1">
              <a:defRPr/>
            </a:pPr>
            <a:r>
              <a:rPr lang="zh-CN" altLang="en-US" dirty="0"/>
              <a:t>左部属性一定出现在任何候选码中</a:t>
            </a:r>
          </a:p>
          <a:p>
            <a:pPr lvl="1" eaLnBrk="1" hangingPunct="1">
              <a:defRPr/>
            </a:pPr>
            <a:r>
              <a:rPr lang="zh-CN" altLang="en-US" dirty="0"/>
              <a:t>右部属性一定不出现在任何候选码中</a:t>
            </a:r>
          </a:p>
          <a:p>
            <a:pPr lvl="1" eaLnBrk="1" hangingPunct="1">
              <a:defRPr/>
            </a:pPr>
            <a:r>
              <a:rPr lang="zh-CN" altLang="en-US" dirty="0"/>
              <a:t>外部属性一定出现在任何候选码中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候选码的计算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58888" y="2911475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出现在左边的属性：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{C,T,H,R,S}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58888" y="3414713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出现在右边的属性：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{C,T,R}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258888" y="420687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左部属性：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{HS}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258888" y="4638675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右部属性：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{}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1258888" y="5070475"/>
            <a:ext cx="320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kumimoji="0" lang="zh-CN" altLang="en-US" sz="2800">
                <a:latin typeface="隶书" pitchFamily="49" charset="-122"/>
                <a:ea typeface="隶书" pitchFamily="49" charset="-122"/>
              </a:rPr>
              <a:t>双部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{C,T,R}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331913" y="1412875"/>
            <a:ext cx="64087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隶书" pitchFamily="49" charset="-122"/>
                <a:ea typeface="隶书" pitchFamily="49" charset="-122"/>
              </a:rPr>
              <a:t>U = (C,T,H,R,S)</a:t>
            </a:r>
          </a:p>
          <a:p>
            <a:r>
              <a:rPr lang="en-US" altLang="zh-CN" sz="2800">
                <a:latin typeface="隶书" pitchFamily="49" charset="-122"/>
                <a:ea typeface="隶书" pitchFamily="49" charset="-122"/>
              </a:rPr>
              <a:t>F = {C</a:t>
            </a:r>
            <a:r>
              <a:rPr lang="en-US" altLang="zh-CN" sz="2800"/>
              <a:t>→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T,HR</a:t>
            </a:r>
            <a:r>
              <a:rPr lang="en-US" altLang="zh-CN" sz="2800"/>
              <a:t>→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C,HT</a:t>
            </a:r>
            <a:r>
              <a:rPr lang="en-US" altLang="zh-CN" sz="2800"/>
              <a:t>→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R,HS</a:t>
            </a:r>
            <a:r>
              <a:rPr lang="en-US" altLang="zh-CN" sz="2800"/>
              <a:t>→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R}</a:t>
            </a:r>
          </a:p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给出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的所有候选码</a:t>
            </a: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8434" name="Object 9"/>
          <p:cNvGraphicFramePr>
            <a:graphicFrameLocks noChangeAspect="1"/>
          </p:cNvGraphicFramePr>
          <p:nvPr/>
        </p:nvGraphicFramePr>
        <p:xfrm>
          <a:off x="1263650" y="5783263"/>
          <a:ext cx="28035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91880" imgH="228600" progId="Equation.3">
                  <p:embed/>
                </p:oleObj>
              </mc:Choice>
              <mc:Fallback>
                <p:oleObj name="公式" r:id="rId3" imgW="1091880" imgH="228600" progId="Equation.3">
                  <p:embed/>
                  <p:pic>
                    <p:nvPicPr>
                      <p:cNvPr id="184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783263"/>
                        <a:ext cx="28035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候选码的计算</a:t>
            </a: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1331913" y="1239838"/>
            <a:ext cx="516255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15000"/>
              </a:spcBef>
              <a:tabLst>
                <a:tab pos="304800" algn="l"/>
              </a:tabLst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U = {A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E}</a:t>
            </a:r>
          </a:p>
          <a:p>
            <a:pPr>
              <a:spcBef>
                <a:spcPct val="15000"/>
              </a:spcBef>
              <a:tabLst>
                <a:tab pos="304800" algn="l"/>
              </a:tabLst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F = {AE→C,AC→D,CD→B,D→E}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15000"/>
              </a:spcBef>
              <a:tabLst>
                <a:tab pos="304800" algn="l"/>
              </a:tabLst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给出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的所有候选码 </a:t>
            </a: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1258888" y="2911475"/>
            <a:ext cx="551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出现在左边的属性：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{A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E}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258888" y="3414713"/>
            <a:ext cx="551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出现在右边的属性：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{B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E}</a:t>
            </a:r>
          </a:p>
        </p:txBody>
      </p:sp>
      <p:sp>
        <p:nvSpPr>
          <p:cNvPr id="19466" name="Rectangle 6"/>
          <p:cNvSpPr>
            <a:spLocks noChangeArrowheads="1"/>
          </p:cNvSpPr>
          <p:nvPr/>
        </p:nvSpPr>
        <p:spPr bwMode="auto">
          <a:xfrm>
            <a:off x="1258888" y="391795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左部属性：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{A}</a:t>
            </a:r>
          </a:p>
        </p:txBody>
      </p:sp>
      <p:sp>
        <p:nvSpPr>
          <p:cNvPr id="19467" name="Rectangle 7"/>
          <p:cNvSpPr>
            <a:spLocks noChangeArrowheads="1"/>
          </p:cNvSpPr>
          <p:nvPr/>
        </p:nvSpPr>
        <p:spPr bwMode="auto">
          <a:xfrm>
            <a:off x="1258888" y="434975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右部属性：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{B}</a:t>
            </a:r>
          </a:p>
        </p:txBody>
      </p:sp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1258888" y="478155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kumimoji="0" lang="zh-CN" altLang="en-US" sz="2800">
                <a:latin typeface="隶书" pitchFamily="49" charset="-122"/>
                <a:ea typeface="隶书" pitchFamily="49" charset="-122"/>
              </a:rPr>
              <a:t>双部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属性：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{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E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}</a:t>
            </a:r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1042988" y="5300663"/>
          <a:ext cx="15319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96880" imgH="228600" progId="Equation.3">
                  <p:embed/>
                </p:oleObj>
              </mc:Choice>
              <mc:Fallback>
                <p:oleObj name="公式" r:id="rId3" imgW="596880" imgH="228600" progId="Equation.3">
                  <p:embed/>
                  <p:pic>
                    <p:nvPicPr>
                      <p:cNvPr id="1945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00663"/>
                        <a:ext cx="15319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0"/>
          <p:cNvGraphicFramePr>
            <a:graphicFrameLocks noChangeAspect="1"/>
          </p:cNvGraphicFramePr>
          <p:nvPr/>
        </p:nvGraphicFramePr>
        <p:xfrm>
          <a:off x="2843213" y="5300663"/>
          <a:ext cx="28686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17440" imgH="228600" progId="Equation.3">
                  <p:embed/>
                </p:oleObj>
              </mc:Choice>
              <mc:Fallback>
                <p:oleObj name="公式" r:id="rId5" imgW="1117440" imgH="228600" progId="Equation.3">
                  <p:embed/>
                  <p:pic>
                    <p:nvPicPr>
                      <p:cNvPr id="1945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00663"/>
                        <a:ext cx="286861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1"/>
          <p:cNvGraphicFramePr>
            <a:graphicFrameLocks noChangeAspect="1"/>
          </p:cNvGraphicFramePr>
          <p:nvPr/>
        </p:nvGraphicFramePr>
        <p:xfrm>
          <a:off x="5951538" y="5300663"/>
          <a:ext cx="28686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17440" imgH="228600" progId="Equation.3">
                  <p:embed/>
                </p:oleObj>
              </mc:Choice>
              <mc:Fallback>
                <p:oleObj name="公式" r:id="rId7" imgW="1117440" imgH="228600" progId="Equation.3">
                  <p:embed/>
                  <p:pic>
                    <p:nvPicPr>
                      <p:cNvPr id="194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300663"/>
                        <a:ext cx="286861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987425" y="5999163"/>
          <a:ext cx="28368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04840" imgH="228600" progId="Equation.3">
                  <p:embed/>
                </p:oleObj>
              </mc:Choice>
              <mc:Fallback>
                <p:oleObj name="公式" r:id="rId9" imgW="1104840" imgH="228600" progId="Equation.3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999163"/>
                        <a:ext cx="28368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21920" y="76200"/>
            <a:ext cx="88392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两个函数依赖集</a:t>
            </a:r>
            <a:r>
              <a:rPr lang="en-US" altLang="zh-CN" sz="3600" dirty="0"/>
              <a:t>F</a:t>
            </a:r>
            <a:r>
              <a:rPr lang="zh-CN" altLang="en-US" sz="3600" dirty="0"/>
              <a:t>和</a:t>
            </a:r>
            <a:r>
              <a:rPr lang="en-US" altLang="zh-CN" sz="3600" dirty="0"/>
              <a:t>E </a:t>
            </a:r>
            <a:r>
              <a:rPr lang="zh-CN" altLang="en-US" sz="3600" dirty="0"/>
              <a:t>是否等价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应用</a:t>
            </a:r>
            <a:r>
              <a:rPr lang="en-US" altLang="zh-CN" sz="3600" dirty="0">
                <a:sym typeface="+mn-ea"/>
              </a:rPr>
              <a:t>(4)</a:t>
            </a:r>
            <a:endParaRPr lang="zh-CN" altLang="en-US" sz="3600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8768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对于关系</a:t>
            </a:r>
            <a:r>
              <a:rPr lang="en-US" altLang="zh-CN" sz="2400" dirty="0"/>
              <a:t>R</a:t>
            </a:r>
            <a:r>
              <a:rPr lang="zh-CN" altLang="en-US" sz="2400" dirty="0"/>
              <a:t>，其属性集为</a:t>
            </a:r>
            <a:r>
              <a:rPr lang="en-US" altLang="zh-CN" sz="2400" dirty="0"/>
              <a:t>A</a:t>
            </a:r>
            <a:r>
              <a:rPr lang="zh-CN" altLang="en-US" sz="2400" dirty="0"/>
              <a:t>，两个函数依赖集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，如果</a:t>
            </a:r>
            <a:r>
              <a:rPr lang="en-US" altLang="zh-CN" sz="2400" dirty="0"/>
              <a:t>E</a:t>
            </a:r>
            <a:r>
              <a:rPr lang="zh-CN" altLang="en-US" sz="2400" dirty="0"/>
              <a:t>中的每一个函数依赖都在</a:t>
            </a:r>
            <a:r>
              <a:rPr lang="en-US" altLang="zh-CN" sz="2400" dirty="0"/>
              <a:t>F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中，那么就说</a:t>
            </a:r>
            <a:r>
              <a:rPr lang="en-US" altLang="zh-CN" sz="2400" dirty="0"/>
              <a:t>F</a:t>
            </a:r>
            <a:r>
              <a:rPr lang="zh-CN" altLang="en-US" sz="2400" dirty="0"/>
              <a:t>覆盖</a:t>
            </a:r>
            <a:r>
              <a:rPr lang="en-US" altLang="zh-CN" sz="2400" dirty="0"/>
              <a:t>E</a:t>
            </a:r>
            <a:r>
              <a:rPr lang="zh-CN" altLang="en-US" sz="2400" dirty="0"/>
              <a:t>；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endParaRPr lang="zh-CN" altLang="en-US" sz="1000" dirty="0"/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FF0066"/>
                </a:solidFill>
              </a:rPr>
              <a:t>F</a:t>
            </a:r>
            <a:r>
              <a:rPr lang="zh-CN" altLang="en-US" sz="2400" b="1" dirty="0">
                <a:solidFill>
                  <a:srgbClr val="FF0066"/>
                </a:solidFill>
              </a:rPr>
              <a:t>覆盖</a:t>
            </a:r>
            <a:r>
              <a:rPr lang="en-US" altLang="zh-CN" sz="2400" b="1" dirty="0">
                <a:solidFill>
                  <a:srgbClr val="FF0066"/>
                </a:solidFill>
              </a:rPr>
              <a:t>E </a:t>
            </a:r>
            <a:r>
              <a:rPr lang="zh-CN" altLang="en-US" sz="2400" b="1" dirty="0">
                <a:solidFill>
                  <a:srgbClr val="FF0066"/>
                </a:solidFill>
              </a:rPr>
              <a:t>的判定方法：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E</a:t>
            </a:r>
            <a:r>
              <a:rPr lang="zh-CN" altLang="en-US" sz="2400" dirty="0"/>
              <a:t>中的每一个函数依赖</a:t>
            </a:r>
            <a:r>
              <a:rPr lang="en-US" altLang="zh-CN" sz="2400" dirty="0"/>
              <a:t>X → Y </a:t>
            </a:r>
            <a:r>
              <a:rPr lang="zh-CN" altLang="en-US" sz="2400" dirty="0"/>
              <a:t>，基于</a:t>
            </a:r>
            <a:r>
              <a:rPr lang="en-US" altLang="zh-CN" sz="2400" dirty="0"/>
              <a:t>F</a:t>
            </a:r>
            <a:r>
              <a:rPr lang="zh-CN" altLang="en-US" sz="2400" dirty="0"/>
              <a:t>，计算</a:t>
            </a:r>
            <a:r>
              <a:rPr lang="en-US" altLang="zh-CN" sz="2400" dirty="0"/>
              <a:t>X</a:t>
            </a:r>
            <a:r>
              <a:rPr lang="zh-CN" altLang="en-US" sz="2400" baseline="30000" dirty="0"/>
              <a:t>＋</a:t>
            </a:r>
            <a:r>
              <a:rPr lang="zh-CN" altLang="en-US" sz="2400" dirty="0"/>
              <a:t>，然后检查</a:t>
            </a:r>
            <a:r>
              <a:rPr lang="en-US" altLang="zh-CN" sz="2400" dirty="0"/>
              <a:t>Y</a:t>
            </a:r>
            <a:r>
              <a:rPr lang="zh-CN" altLang="en-US" sz="2400" dirty="0"/>
              <a:t>是否在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+</a:t>
            </a:r>
            <a:r>
              <a:rPr lang="zh-CN" altLang="en-US" sz="2400" dirty="0"/>
              <a:t>中；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如果全部成立，那么</a:t>
            </a:r>
            <a:r>
              <a:rPr lang="en-US" altLang="zh-CN" sz="2400" dirty="0"/>
              <a:t>F</a:t>
            </a:r>
            <a:r>
              <a:rPr lang="zh-CN" altLang="en-US" sz="2400" dirty="0"/>
              <a:t>覆盖</a:t>
            </a:r>
            <a:r>
              <a:rPr lang="en-US" altLang="zh-CN" sz="2400" dirty="0"/>
              <a:t>E</a:t>
            </a:r>
            <a:r>
              <a:rPr lang="zh-CN" altLang="en-US" sz="2400" dirty="0"/>
              <a:t>；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endParaRPr lang="zh-CN" altLang="en-US" sz="1200" dirty="0"/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如果 </a:t>
            </a:r>
            <a:r>
              <a:rPr lang="en-US" altLang="zh-CN" sz="2400" dirty="0"/>
              <a:t>F</a:t>
            </a:r>
            <a:r>
              <a:rPr lang="zh-CN" altLang="en-US" sz="2400" dirty="0"/>
              <a:t>覆盖</a:t>
            </a:r>
            <a:r>
              <a:rPr lang="en-US" altLang="zh-CN" sz="2400" dirty="0"/>
              <a:t>E</a:t>
            </a:r>
            <a:r>
              <a:rPr lang="zh-CN" altLang="en-US" sz="2400" dirty="0"/>
              <a:t>， </a:t>
            </a:r>
            <a:r>
              <a:rPr lang="en-US" altLang="zh-CN" sz="2400" dirty="0"/>
              <a:t>E</a:t>
            </a:r>
            <a:r>
              <a:rPr lang="zh-CN" altLang="en-US" sz="2400" dirty="0"/>
              <a:t>也覆盖</a:t>
            </a:r>
            <a:r>
              <a:rPr lang="en-US" altLang="zh-CN" sz="2400" dirty="0"/>
              <a:t>F</a:t>
            </a:r>
            <a:r>
              <a:rPr lang="zh-CN" altLang="en-US" sz="2400" dirty="0"/>
              <a:t>，那么就说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等价</a:t>
            </a:r>
            <a:r>
              <a:rPr lang="en-US" altLang="zh-CN" sz="2400" dirty="0"/>
              <a:t>( equivalent</a:t>
            </a:r>
            <a:r>
              <a:rPr lang="zh-CN" altLang="en-US" sz="2400" dirty="0"/>
              <a:t>）；</a:t>
            </a:r>
          </a:p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等价，那么</a:t>
            </a:r>
            <a:r>
              <a:rPr lang="en-US" altLang="zh-CN" sz="2400" dirty="0"/>
              <a:t>E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F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函数依赖的等价和覆盖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函数依赖集的等价性</a:t>
            </a:r>
          </a:p>
          <a:p>
            <a:pPr lvl="1" eaLnBrk="1" hangingPunct="1">
              <a:defRPr/>
            </a:pPr>
            <a:r>
              <a:rPr lang="zh-CN" altLang="en-US"/>
              <a:t>函数依赖集</a:t>
            </a:r>
            <a:r>
              <a:rPr lang="en-US" altLang="zh-CN"/>
              <a:t>F，G，</a:t>
            </a:r>
            <a:r>
              <a:rPr lang="zh-CN" altLang="en-US"/>
              <a:t>若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baseline="2800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= G</a:t>
            </a:r>
            <a:r>
              <a:rPr lang="en-US" altLang="zh-CN" baseline="28000">
                <a:sym typeface="Symbol" pitchFamily="18" charset="2"/>
              </a:rPr>
              <a:t>+</a:t>
            </a:r>
            <a:r>
              <a:rPr lang="en-US" altLang="zh-CN"/>
              <a:t>，</a:t>
            </a:r>
            <a:r>
              <a:rPr lang="zh-CN" altLang="en-US"/>
              <a:t>则称</a:t>
            </a:r>
            <a:r>
              <a:rPr lang="en-US" altLang="zh-CN"/>
              <a:t>F</a:t>
            </a:r>
            <a:r>
              <a:rPr lang="zh-CN" altLang="en-US"/>
              <a:t>与</a:t>
            </a:r>
            <a:r>
              <a:rPr lang="en-US" altLang="zh-CN"/>
              <a:t>G</a:t>
            </a:r>
            <a:r>
              <a:rPr lang="zh-CN" altLang="en-US"/>
              <a:t>等价</a:t>
            </a:r>
          </a:p>
          <a:p>
            <a:pPr lvl="1" eaLnBrk="1" hangingPunct="1">
              <a:defRPr/>
            </a:pP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baseline="28000">
                <a:sym typeface="Symbol" pitchFamily="18" charset="2"/>
              </a:rPr>
              <a:t>+ </a:t>
            </a:r>
            <a:r>
              <a:rPr lang="en-US" altLang="zh-CN">
                <a:sym typeface="Symbol" pitchFamily="18" charset="2"/>
              </a:rPr>
              <a:t>= G</a:t>
            </a:r>
            <a:r>
              <a:rPr lang="en-US" altLang="zh-CN" baseline="28000">
                <a:sym typeface="Symbol" pitchFamily="18" charset="2"/>
              </a:rPr>
              <a:t>+  </a:t>
            </a:r>
            <a:r>
              <a:rPr lang="en-US" altLang="zh-CN">
                <a:sym typeface="Symbol" pitchFamily="18" charset="2"/>
              </a:rPr>
              <a:t>  F  G</a:t>
            </a:r>
            <a:r>
              <a:rPr lang="en-US" altLang="zh-CN" baseline="2800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，G  F</a:t>
            </a:r>
            <a:r>
              <a:rPr lang="en-US" altLang="zh-CN" baseline="28000">
                <a:sym typeface="Symbol" pitchFamily="18" charset="2"/>
              </a:rPr>
              <a:t>+</a:t>
            </a:r>
            <a:endParaRPr lang="en-US" altLang="zh-CN"/>
          </a:p>
          <a:p>
            <a:pPr eaLnBrk="1" hangingPunct="1">
              <a:defRPr/>
            </a:pPr>
            <a:r>
              <a:rPr lang="zh-CN" altLang="en-US" b="1"/>
              <a:t>最小覆盖</a:t>
            </a:r>
            <a:r>
              <a:rPr lang="en-US" altLang="zh-CN"/>
              <a:t>F</a:t>
            </a:r>
            <a:r>
              <a:rPr lang="en-US" altLang="zh-CN" baseline="-16000"/>
              <a:t>min</a:t>
            </a:r>
            <a:endParaRPr lang="en-US" altLang="zh-CN"/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 b="1"/>
              <a:t>单属性化：</a:t>
            </a:r>
            <a:r>
              <a:rPr lang="en-US" altLang="zh-CN"/>
              <a:t>F</a:t>
            </a:r>
            <a:r>
              <a:rPr lang="zh-CN" altLang="en-US"/>
              <a:t>中任一函数依赖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A，A</a:t>
            </a:r>
            <a:r>
              <a:rPr lang="zh-CN" altLang="en-US"/>
              <a:t>必是单属性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 b="1"/>
              <a:t>无冗余化：</a:t>
            </a:r>
            <a:r>
              <a:rPr lang="en-US" altLang="zh-CN"/>
              <a:t>F</a:t>
            </a:r>
            <a:r>
              <a:rPr lang="zh-CN" altLang="en-US"/>
              <a:t>中不存在这样的函数依赖</a:t>
            </a:r>
            <a:r>
              <a:rPr lang="en-US" altLang="zh-CN"/>
              <a:t>X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A，</a:t>
            </a:r>
            <a:r>
              <a:rPr lang="zh-CN" altLang="en-US"/>
              <a:t>使得</a:t>
            </a:r>
            <a:r>
              <a:rPr lang="en-US" altLang="zh-CN"/>
              <a:t>F</a:t>
            </a:r>
            <a:r>
              <a:rPr lang="zh-CN" altLang="en-US"/>
              <a:t>与</a:t>
            </a:r>
            <a:r>
              <a:rPr lang="en-US" altLang="zh-CN"/>
              <a:t>F 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en-US" altLang="zh-CN"/>
              <a:t>{X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A}</a:t>
            </a:r>
            <a:r>
              <a:rPr lang="zh-CN" altLang="en-US"/>
              <a:t>等价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 b="1"/>
              <a:t>既约化：</a:t>
            </a:r>
            <a:r>
              <a:rPr lang="en-US" altLang="zh-CN"/>
              <a:t>F</a:t>
            </a:r>
            <a:r>
              <a:rPr lang="zh-CN" altLang="en-US"/>
              <a:t>中不存在这样的函数依赖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A，</a:t>
            </a:r>
            <a:r>
              <a:rPr lang="zh-CN" altLang="en-US"/>
              <a:t>在</a:t>
            </a:r>
            <a:r>
              <a:rPr lang="en-US" altLang="zh-CN"/>
              <a:t>X</a:t>
            </a:r>
            <a:r>
              <a:rPr lang="zh-CN" altLang="en-US"/>
              <a:t>中有真子集</a:t>
            </a:r>
            <a:r>
              <a:rPr lang="en-US" altLang="zh-CN"/>
              <a:t>Z，</a:t>
            </a:r>
            <a:r>
              <a:rPr lang="zh-CN" altLang="en-US"/>
              <a:t>使得</a:t>
            </a:r>
            <a:r>
              <a:rPr lang="en-US" altLang="zh-CN"/>
              <a:t>F</a:t>
            </a:r>
            <a:r>
              <a:rPr lang="zh-CN" altLang="en-US"/>
              <a:t>与</a:t>
            </a:r>
            <a:r>
              <a:rPr lang="en-US" altLang="zh-CN"/>
              <a:t>F 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en-US" altLang="zh-CN"/>
              <a:t>{X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A}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/>
              <a:t>{Z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A}</a:t>
            </a:r>
            <a:r>
              <a:rPr lang="zh-CN" altLang="en-US"/>
              <a:t>等价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114935" y="65405"/>
            <a:ext cx="8914765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ym typeface="+mn-ea"/>
              </a:rPr>
              <a:t>求</a:t>
            </a:r>
            <a:r>
              <a:rPr lang="zh-CN" altLang="en-US" sz="3600" dirty="0"/>
              <a:t>函数依赖集的最小集（缩减函数依赖）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应用</a:t>
            </a:r>
            <a:r>
              <a:rPr lang="en-US" altLang="zh-CN" sz="3600" dirty="0">
                <a:sym typeface="+mn-ea"/>
              </a:rPr>
              <a:t>(5)</a:t>
            </a:r>
            <a:endParaRPr lang="zh-CN" altLang="en-US" sz="3600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14300" y="1761490"/>
            <a:ext cx="8915400" cy="4834255"/>
          </a:xfrm>
        </p:spPr>
        <p:txBody>
          <a:bodyPr vert="horz" wrap="square" lIns="91440" tIns="45720" rIns="91440" bIns="45720" anchor="t"/>
          <a:lstStyle/>
          <a:p>
            <a:pPr marL="288925" indent="-288925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对函数依赖集</a:t>
            </a:r>
            <a:r>
              <a:rPr lang="en-US" altLang="zh-CN" sz="2400" dirty="0"/>
              <a:t>F</a:t>
            </a:r>
            <a:r>
              <a:rPr lang="zh-CN" altLang="en-US" sz="2400" dirty="0"/>
              <a:t>，如果满足如下三个条件，那么它就是最小集：</a:t>
            </a:r>
          </a:p>
          <a:p>
            <a:pPr marL="952500" lvl="1" indent="-473075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F</a:t>
            </a:r>
            <a:r>
              <a:rPr lang="zh-CN" altLang="en-US" sz="2400" dirty="0"/>
              <a:t>中的每一个函数依赖</a:t>
            </a:r>
            <a:r>
              <a:rPr lang="en-US" altLang="zh-CN" sz="2400" dirty="0"/>
              <a:t>X → Y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只含一个属性；</a:t>
            </a:r>
            <a:r>
              <a:rPr lang="en-US" altLang="zh-CN" sz="2400" dirty="0"/>
              <a:t>.</a:t>
            </a:r>
          </a:p>
          <a:p>
            <a:pPr marL="952500" lvl="1" indent="-473075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F</a:t>
            </a:r>
            <a:r>
              <a:rPr lang="zh-CN" altLang="en-US" sz="2400" dirty="0"/>
              <a:t>的任意真子集，都与</a:t>
            </a:r>
            <a:r>
              <a:rPr lang="en-US" altLang="zh-CN" sz="2400" dirty="0"/>
              <a:t>F</a:t>
            </a:r>
            <a:r>
              <a:rPr lang="zh-CN" altLang="en-US" sz="2400" dirty="0"/>
              <a:t>不等价；</a:t>
            </a:r>
          </a:p>
          <a:p>
            <a:pPr marL="952500" lvl="1" indent="-473075" eaLnBrk="1" hangingPunct="1">
              <a:lnSpc>
                <a:spcPct val="11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对</a:t>
            </a:r>
            <a:r>
              <a:rPr lang="en-US" altLang="zh-CN" sz="2400" dirty="0"/>
              <a:t>F</a:t>
            </a:r>
            <a:r>
              <a:rPr lang="zh-CN" altLang="en-US" sz="2400" dirty="0"/>
              <a:t>中的任一函数依赖</a:t>
            </a:r>
            <a:r>
              <a:rPr lang="en-US" altLang="zh-CN" sz="2400" dirty="0"/>
              <a:t>X → A</a:t>
            </a:r>
            <a:r>
              <a:rPr lang="zh-CN" altLang="en-US" sz="2400" dirty="0"/>
              <a:t>，设</a:t>
            </a:r>
            <a:r>
              <a:rPr lang="en-US" altLang="zh-CN" sz="2400" dirty="0"/>
              <a:t>X</a:t>
            </a:r>
            <a:r>
              <a:rPr lang="zh-CN" altLang="en-US" sz="2400" dirty="0"/>
              <a:t>的任一真子集</a:t>
            </a:r>
            <a:r>
              <a:rPr lang="en-US" altLang="zh-CN" sz="2400" dirty="0"/>
              <a:t>Y</a:t>
            </a:r>
            <a:r>
              <a:rPr lang="zh-CN" altLang="en-US" sz="2400" dirty="0"/>
              <a:t>，当用</a:t>
            </a:r>
            <a:r>
              <a:rPr lang="en-US" altLang="zh-CN" sz="2400" dirty="0"/>
              <a:t>Y → A</a:t>
            </a:r>
            <a:r>
              <a:rPr lang="zh-CN" altLang="en-US" sz="2400" dirty="0"/>
              <a:t>替换</a:t>
            </a:r>
            <a:r>
              <a:rPr lang="en-US" altLang="zh-CN" sz="2400" dirty="0"/>
              <a:t>X → A</a:t>
            </a:r>
            <a:r>
              <a:rPr lang="zh-CN" altLang="en-US" sz="2400" dirty="0"/>
              <a:t>后得到的函数依赖集</a:t>
            </a:r>
            <a:r>
              <a:rPr lang="en-US" altLang="zh-CN" sz="2400" dirty="0"/>
              <a:t>E</a:t>
            </a:r>
            <a:r>
              <a:rPr lang="zh-CN" altLang="en-US" sz="2400" dirty="0"/>
              <a:t>，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不等价；</a:t>
            </a:r>
          </a:p>
          <a:p>
            <a:pPr marL="288925" indent="-288925" eaLnBrk="1" hangingPunct="1">
              <a:lnSpc>
                <a:spcPct val="110000"/>
              </a:lnSpc>
              <a:spcBef>
                <a:spcPct val="40000"/>
              </a:spcBef>
              <a:buNone/>
            </a:pPr>
            <a:endParaRPr lang="zh-CN" altLang="en-US" sz="2400" dirty="0"/>
          </a:p>
          <a:p>
            <a:pPr marL="288925" indent="-288925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对于一个函数依赖集，它的最小集，可以说是它的一个特征集；</a:t>
            </a:r>
          </a:p>
          <a:p>
            <a:pPr marL="288925" indent="-288925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对于一个函数依赖集，它的最小集可能有多个，也即并不唯一；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函数依赖的等价和覆盖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算法</a:t>
            </a:r>
            <a:r>
              <a:rPr lang="zh-CN" altLang="en-US">
                <a:latin typeface="Times New Roman"/>
              </a:rPr>
              <a:t>—</a:t>
            </a:r>
            <a:r>
              <a:rPr lang="zh-CN" altLang="en-US"/>
              <a:t>求解函数依赖集</a:t>
            </a:r>
            <a:r>
              <a:rPr lang="en-US" altLang="zh-CN"/>
              <a:t>F</a:t>
            </a:r>
            <a:r>
              <a:rPr lang="zh-CN" altLang="en-US"/>
              <a:t>的最小覆盖</a:t>
            </a:r>
            <a:r>
              <a:rPr lang="en-US" altLang="zh-CN"/>
              <a:t>F</a:t>
            </a:r>
            <a:r>
              <a:rPr lang="en-US" altLang="zh-CN" baseline="-16000"/>
              <a:t>min</a:t>
            </a:r>
            <a:endParaRPr lang="en-US" altLang="zh-CN"/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/>
              <a:t>单属性化：逐个检查</a:t>
            </a:r>
            <a:r>
              <a:rPr lang="en-US" altLang="zh-CN"/>
              <a:t>F</a:t>
            </a:r>
            <a:r>
              <a:rPr lang="zh-CN" altLang="en-US"/>
              <a:t>中各函数依赖</a:t>
            </a:r>
            <a:r>
              <a:rPr lang="en-US" altLang="zh-CN"/>
              <a:t>FD</a:t>
            </a:r>
            <a:r>
              <a:rPr lang="en-US" altLang="zh-CN" sz="2600" baseline="-16000"/>
              <a:t>i</a:t>
            </a:r>
            <a:r>
              <a:rPr lang="en-US" altLang="zh-CN"/>
              <a:t> ：X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Y，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zh-CN" altLang="en-US"/>
              <a:t>若</a:t>
            </a:r>
            <a:r>
              <a:rPr lang="en-US" altLang="zh-CN"/>
              <a:t>Y=A</a:t>
            </a:r>
            <a:r>
              <a:rPr lang="en-US" altLang="zh-CN" baseline="-16000"/>
              <a:t>1 </a:t>
            </a:r>
            <a:r>
              <a:rPr lang="en-US" altLang="zh-CN"/>
              <a:t>A</a:t>
            </a:r>
            <a:r>
              <a:rPr lang="en-US" altLang="zh-CN" baseline="-16000"/>
              <a:t>2 </a:t>
            </a:r>
            <a:r>
              <a:rPr lang="en-US" altLang="zh-CN">
                <a:sym typeface="Symbol" pitchFamily="18" charset="2"/>
              </a:rPr>
              <a:t></a:t>
            </a:r>
            <a:r>
              <a:rPr lang="en-US" altLang="zh-CN" baseline="-16000"/>
              <a:t> </a:t>
            </a:r>
            <a:r>
              <a:rPr lang="en-US" altLang="zh-CN"/>
              <a:t>A</a:t>
            </a:r>
            <a:r>
              <a:rPr lang="en-US" altLang="zh-CN" baseline="-16000"/>
              <a:t>k </a:t>
            </a:r>
            <a:r>
              <a:rPr lang="en-US" altLang="zh-CN">
                <a:sym typeface="Symbol" pitchFamily="18" charset="2"/>
              </a:rPr>
              <a:t>，k</a:t>
            </a:r>
            <a:r>
              <a:rPr lang="en-US" altLang="zh-CN">
                <a:ea typeface="仿宋_GB2312" pitchFamily="49" charset="-122"/>
                <a:sym typeface="Symbol" pitchFamily="18" charset="2"/>
              </a:rPr>
              <a:t>≥2，</a:t>
            </a:r>
            <a:r>
              <a:rPr lang="zh-CN" altLang="en-US">
                <a:latin typeface="华文新魏" pitchFamily="2" charset="-122"/>
                <a:sym typeface="Symbol" pitchFamily="18" charset="2"/>
              </a:rPr>
              <a:t>则用诸</a:t>
            </a:r>
            <a:r>
              <a:rPr lang="en-US" altLang="zh-CN">
                <a:latin typeface="华文新魏" pitchFamily="2" charset="-122"/>
              </a:rPr>
              <a:t>X</a:t>
            </a:r>
            <a:r>
              <a:rPr lang="en-US" altLang="zh-CN">
                <a:latin typeface="华文新魏" pitchFamily="2" charset="-122"/>
                <a:sym typeface="Symbol" pitchFamily="18" charset="2"/>
              </a:rPr>
              <a:t>A</a:t>
            </a:r>
            <a:r>
              <a:rPr lang="en-US" altLang="zh-CN" baseline="-16000">
                <a:latin typeface="华文新魏" pitchFamily="2" charset="-122"/>
              </a:rPr>
              <a:t>i </a:t>
            </a:r>
            <a:r>
              <a:rPr lang="zh-CN" altLang="en-US">
                <a:latin typeface="华文新魏" pitchFamily="2" charset="-122"/>
                <a:sym typeface="Symbol" pitchFamily="18" charset="2"/>
              </a:rPr>
              <a:t>代替</a:t>
            </a:r>
            <a:r>
              <a:rPr lang="en-US" altLang="zh-CN">
                <a:latin typeface="华文新魏" pitchFamily="2" charset="-122"/>
                <a:sym typeface="Symbol" pitchFamily="18" charset="2"/>
              </a:rPr>
              <a:t>Y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/>
              <a:t>无冗余化：逐个检查</a:t>
            </a:r>
            <a:r>
              <a:rPr lang="en-US" altLang="zh-CN"/>
              <a:t>F</a:t>
            </a:r>
            <a:r>
              <a:rPr lang="zh-CN" altLang="en-US"/>
              <a:t>中各函数依赖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A</a:t>
            </a:r>
            <a:r>
              <a:rPr lang="en-US" altLang="zh-CN"/>
              <a:t>，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zh-CN" altLang="en-US"/>
              <a:t>令</a:t>
            </a:r>
            <a:r>
              <a:rPr lang="en-US" altLang="zh-CN"/>
              <a:t>G = F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{X</a:t>
            </a:r>
            <a:r>
              <a:rPr lang="en-US" altLang="zh-CN">
                <a:sym typeface="Symbol" pitchFamily="18" charset="2"/>
              </a:rPr>
              <a:t>A}，</a:t>
            </a: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A         ，</a:t>
            </a:r>
            <a:r>
              <a:rPr lang="zh-CN" altLang="en-US">
                <a:sym typeface="Symbol" pitchFamily="18" charset="2"/>
              </a:rPr>
              <a:t>则从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zh-CN" altLang="en-US">
                <a:sym typeface="Symbol" pitchFamily="18" charset="2"/>
              </a:rPr>
              <a:t>中去掉该函数依赖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/>
              <a:t>既约化：逐个检查</a:t>
            </a:r>
            <a:r>
              <a:rPr lang="en-US" altLang="zh-CN"/>
              <a:t>F</a:t>
            </a:r>
            <a:r>
              <a:rPr lang="zh-CN" altLang="en-US"/>
              <a:t>中各函数依赖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A</a:t>
            </a:r>
            <a:r>
              <a:rPr lang="en-US" altLang="zh-CN"/>
              <a:t>，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zh-CN" altLang="en-US"/>
              <a:t>设</a:t>
            </a:r>
            <a:r>
              <a:rPr lang="en-US" altLang="zh-CN"/>
              <a:t>X = B</a:t>
            </a:r>
            <a:r>
              <a:rPr lang="en-US" altLang="zh-CN" baseline="-16000"/>
              <a:t>1</a:t>
            </a:r>
            <a:r>
              <a:rPr lang="en-US" altLang="zh-CN">
                <a:sym typeface="Symbol" pitchFamily="18" charset="2"/>
              </a:rPr>
              <a:t>B</a:t>
            </a:r>
            <a:r>
              <a:rPr lang="en-US" altLang="zh-CN" baseline="-16000"/>
              <a:t>m</a:t>
            </a:r>
            <a:r>
              <a:rPr lang="en-US" altLang="zh-CN"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逐个考查</a:t>
            </a:r>
            <a:r>
              <a:rPr lang="en-US" altLang="zh-CN"/>
              <a:t>B</a:t>
            </a:r>
            <a:r>
              <a:rPr lang="en-US" altLang="zh-CN" baseline="-16000"/>
              <a:t>i</a:t>
            </a:r>
            <a:r>
              <a:rPr lang="en-US" altLang="zh-CN">
                <a:sym typeface="Symbol" pitchFamily="18" charset="2"/>
              </a:rPr>
              <a:t>，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</a:t>
            </a: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A               ，</a:t>
            </a:r>
            <a:r>
              <a:rPr lang="zh-CN" altLang="en-US">
                <a:sym typeface="Symbol" pitchFamily="18" charset="2"/>
              </a:rPr>
              <a:t>则以（</a:t>
            </a:r>
            <a:r>
              <a:rPr lang="en-US" altLang="zh-CN">
                <a:sym typeface="Symbol" pitchFamily="18" charset="2"/>
              </a:rPr>
              <a:t>X  </a:t>
            </a:r>
            <a:r>
              <a:rPr lang="en-US" altLang="zh-CN"/>
              <a:t>B</a:t>
            </a:r>
            <a:r>
              <a:rPr lang="en-US" altLang="zh-CN" baseline="-16000"/>
              <a:t>i</a:t>
            </a:r>
            <a:r>
              <a:rPr lang="en-US" altLang="zh-CN">
                <a:sym typeface="Symbol" pitchFamily="18" charset="2"/>
              </a:rPr>
              <a:t>）</a:t>
            </a:r>
            <a:r>
              <a:rPr lang="zh-CN" altLang="en-US">
                <a:sym typeface="Symbol" pitchFamily="18" charset="2"/>
              </a:rPr>
              <a:t>取代</a:t>
            </a:r>
            <a:r>
              <a:rPr lang="en-US" altLang="zh-CN">
                <a:sym typeface="Symbol" pitchFamily="18" charset="2"/>
              </a:rPr>
              <a:t>X</a:t>
            </a:r>
            <a:endParaRPr lang="en-US" altLang="zh-CN">
              <a:ea typeface="仿宋_GB2312" pitchFamily="49" charset="-122"/>
              <a:sym typeface="Symbol" pitchFamily="18" charset="2"/>
            </a:endParaRPr>
          </a:p>
        </p:txBody>
      </p:sp>
      <p:graphicFrame>
        <p:nvGraphicFramePr>
          <p:cNvPr id="20482" name="Object 8"/>
          <p:cNvGraphicFramePr>
            <a:graphicFrameLocks noChangeAspect="1"/>
          </p:cNvGraphicFramePr>
          <p:nvPr/>
        </p:nvGraphicFramePr>
        <p:xfrm>
          <a:off x="4818063" y="3729038"/>
          <a:ext cx="9128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241200" progId="Equation.3">
                  <p:embed/>
                </p:oleObj>
              </mc:Choice>
              <mc:Fallback>
                <p:oleObj name="Equation" r:id="rId3" imgW="355320" imgH="241200" progId="Equation.3">
                  <p:embed/>
                  <p:pic>
                    <p:nvPicPr>
                      <p:cNvPr id="204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3729038"/>
                        <a:ext cx="9128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9"/>
          <p:cNvGraphicFramePr>
            <a:graphicFrameLocks noChangeAspect="1"/>
          </p:cNvGraphicFramePr>
          <p:nvPr/>
        </p:nvGraphicFramePr>
        <p:xfrm>
          <a:off x="1905000" y="5943600"/>
          <a:ext cx="16017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22080" imgH="228600" progId="Equation.3">
                  <p:embed/>
                </p:oleObj>
              </mc:Choice>
              <mc:Fallback>
                <p:oleObj name="公式" r:id="rId5" imgW="622080" imgH="228600" progId="Equation.3">
                  <p:embed/>
                  <p:pic>
                    <p:nvPicPr>
                      <p:cNvPr id="2048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1601788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多值依赖和</a:t>
            </a:r>
            <a:r>
              <a:rPr lang="en-US" altLang="zh-CN" dirty="0"/>
              <a:t>4NF</a:t>
            </a:r>
            <a:endParaRPr lang="zh-CN" altLang="en-US" dirty="0"/>
          </a:p>
        </p:txBody>
      </p:sp>
      <p:graphicFrame>
        <p:nvGraphicFramePr>
          <p:cNvPr id="4" name="Group 47"/>
          <p:cNvGraphicFramePr>
            <a:graphicFrameLocks noGrp="1"/>
          </p:cNvGraphicFramePr>
          <p:nvPr/>
        </p:nvGraphicFramePr>
        <p:xfrm>
          <a:off x="395536" y="1844824"/>
          <a:ext cx="3672408" cy="914400"/>
        </p:xfrm>
        <a:graphic>
          <a:graphicData uri="http://schemas.openxmlformats.org/drawingml/2006/table">
            <a:tbl>
              <a:tblPr/>
              <a:tblGrid>
                <a:gridCol w="77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T1,T2}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B1,B2}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0032" y="1196752"/>
          <a:ext cx="3810000" cy="202152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7"/>
          <p:cNvGraphicFramePr>
            <a:graphicFrameLocks noGrp="1"/>
          </p:cNvGraphicFramePr>
          <p:nvPr/>
        </p:nvGraphicFramePr>
        <p:xfrm>
          <a:off x="395536" y="4602832"/>
          <a:ext cx="3888432" cy="914400"/>
        </p:xfrm>
        <a:graphic>
          <a:graphicData uri="http://schemas.openxmlformats.org/drawingml/2006/table">
            <a:tbl>
              <a:tblPr/>
              <a:tblGrid>
                <a:gridCol w="85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T1,T2}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B1,B2,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60032" y="3789040"/>
          <a:ext cx="3810000" cy="281400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5858108"/>
            <a:ext cx="45704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50" normalizeH="0" baseline="0" noProof="0" dirty="0">
                <a:ln w="11430"/>
                <a:solidFill>
                  <a:srgbClr val="98469E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表，不能冗余到这个地步！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4211960" y="2060848"/>
            <a:ext cx="432048" cy="288032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364360" y="4941168"/>
            <a:ext cx="432048" cy="288032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模式分解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模式分解的定义</a:t>
            </a:r>
          </a:p>
          <a:p>
            <a:pPr eaLnBrk="1" hangingPunct="1">
              <a:defRPr/>
            </a:pPr>
            <a:r>
              <a:rPr lang="zh-CN" altLang="en-US" dirty="0"/>
              <a:t>模式分解中的问题</a:t>
            </a:r>
          </a:p>
          <a:p>
            <a:pPr eaLnBrk="1" hangingPunct="1">
              <a:defRPr/>
            </a:pPr>
            <a:r>
              <a:rPr lang="zh-CN" altLang="en-US" dirty="0"/>
              <a:t>无损连接分解</a:t>
            </a:r>
          </a:p>
          <a:p>
            <a:pPr eaLnBrk="1" hangingPunct="1">
              <a:defRPr/>
            </a:pPr>
            <a:r>
              <a:rPr lang="zh-CN" altLang="en-US" dirty="0"/>
              <a:t>保持函数依赖的分解</a:t>
            </a:r>
          </a:p>
          <a:p>
            <a:pPr eaLnBrk="1" hangingPunct="1">
              <a:defRPr/>
            </a:pPr>
            <a:r>
              <a:rPr lang="zh-CN" altLang="en-US" dirty="0"/>
              <a:t>关系模式的分解算法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模式分解的定义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模式分解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dirty="0">
                <a:sym typeface="Symbol" pitchFamily="18" charset="2"/>
              </a:rPr>
              <a:t>函数依赖集合</a:t>
            </a:r>
            <a:r>
              <a:rPr lang="en-US" altLang="zh-CN" dirty="0"/>
              <a:t>F</a:t>
            </a:r>
            <a:r>
              <a:rPr lang="en-US" altLang="zh-CN" baseline="-16000" dirty="0"/>
              <a:t>i</a:t>
            </a:r>
            <a:r>
              <a:rPr lang="en-US" altLang="zh-CN" dirty="0">
                <a:sym typeface="Symbol" pitchFamily="18" charset="2"/>
              </a:rPr>
              <a:t> = {XY | XY</a:t>
            </a:r>
            <a:r>
              <a:rPr lang="en-US" altLang="zh-CN" dirty="0">
                <a:highlight>
                  <a:srgbClr val="FFFF00"/>
                </a:highlight>
                <a:sym typeface="Symbol" pitchFamily="18" charset="2"/>
              </a:rPr>
              <a:t>F</a:t>
            </a:r>
            <a:r>
              <a:rPr lang="en-US" altLang="zh-CN" baseline="20000" dirty="0">
                <a:highlight>
                  <a:srgbClr val="FFFF00"/>
                </a:highlight>
                <a:sym typeface="Symbol" pitchFamily="18" charset="2"/>
              </a:rPr>
              <a:t>+</a:t>
            </a:r>
            <a:r>
              <a:rPr lang="en-US" altLang="zh-CN" dirty="0">
                <a:sym typeface="Symbol" pitchFamily="18" charset="2"/>
              </a:rPr>
              <a:t>  XY  U</a:t>
            </a:r>
            <a:r>
              <a:rPr lang="en-US" altLang="zh-CN" baseline="-16000" dirty="0"/>
              <a:t>i</a:t>
            </a:r>
            <a:r>
              <a:rPr lang="en-US" altLang="zh-CN" dirty="0"/>
              <a:t>}</a:t>
            </a:r>
            <a:r>
              <a:rPr lang="zh-CN" altLang="en-US" dirty="0"/>
              <a:t>称为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zh-CN" altLang="en-US" dirty="0">
                <a:sym typeface="Symbol" pitchFamily="18" charset="2"/>
              </a:rPr>
              <a:t>在</a:t>
            </a:r>
            <a:r>
              <a:rPr lang="en-US" altLang="zh-CN" dirty="0">
                <a:sym typeface="Symbol" pitchFamily="18" charset="2"/>
              </a:rPr>
              <a:t>U</a:t>
            </a:r>
            <a:r>
              <a:rPr lang="en-US" altLang="zh-CN" baseline="-16000" dirty="0"/>
              <a:t>i</a:t>
            </a:r>
            <a:r>
              <a:rPr lang="zh-CN" altLang="en-US" dirty="0"/>
              <a:t>上的投影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dirty="0"/>
              <a:t>关系模式</a:t>
            </a:r>
            <a:r>
              <a:rPr lang="en-US" altLang="zh-CN" dirty="0"/>
              <a:t>R&lt;U , F&gt;</a:t>
            </a:r>
            <a:r>
              <a:rPr lang="zh-CN" altLang="en-US" dirty="0"/>
              <a:t>的一个分解是指</a:t>
            </a:r>
          </a:p>
          <a:p>
            <a:pPr lvl="1" algn="l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zh-CN" altLang="en-US" dirty="0">
                <a:sym typeface="Symbol" pitchFamily="18" charset="2"/>
              </a:rPr>
              <a:t>	 = </a:t>
            </a:r>
            <a:r>
              <a:rPr lang="zh-CN" altLang="en-US" dirty="0"/>
              <a:t>{</a:t>
            </a:r>
            <a:r>
              <a:rPr lang="en-US" altLang="zh-CN" dirty="0"/>
              <a:t>R</a:t>
            </a:r>
            <a:r>
              <a:rPr lang="en-US" altLang="zh-CN" baseline="-16000" dirty="0"/>
              <a:t>1</a:t>
            </a:r>
            <a:r>
              <a:rPr lang="en-US" altLang="zh-CN" dirty="0"/>
              <a:t>&lt;U</a:t>
            </a:r>
            <a:r>
              <a:rPr lang="en-US" altLang="zh-CN" baseline="-16000" dirty="0"/>
              <a:t>1</a:t>
            </a:r>
            <a:r>
              <a:rPr lang="en-US" altLang="zh-CN" dirty="0"/>
              <a:t> , F</a:t>
            </a:r>
            <a:r>
              <a:rPr lang="en-US" altLang="zh-CN" baseline="-16000" dirty="0"/>
              <a:t>1</a:t>
            </a:r>
            <a:r>
              <a:rPr lang="en-US" altLang="zh-CN" dirty="0"/>
              <a:t>&gt; , R</a:t>
            </a:r>
            <a:r>
              <a:rPr lang="en-US" altLang="zh-CN" baseline="-16000" dirty="0"/>
              <a:t>2</a:t>
            </a:r>
            <a:r>
              <a:rPr lang="en-US" altLang="zh-CN" dirty="0"/>
              <a:t>&lt;U</a:t>
            </a:r>
            <a:r>
              <a:rPr lang="en-US" altLang="zh-CN" baseline="-16000" dirty="0"/>
              <a:t>2</a:t>
            </a:r>
            <a:r>
              <a:rPr lang="en-US" altLang="zh-CN" dirty="0"/>
              <a:t> , F</a:t>
            </a:r>
            <a:r>
              <a:rPr lang="en-US" altLang="zh-CN" baseline="-16000" dirty="0"/>
              <a:t>2</a:t>
            </a:r>
            <a:r>
              <a:rPr lang="en-US" altLang="zh-CN" dirty="0"/>
              <a:t>&gt;, 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 , R</a:t>
            </a:r>
            <a:r>
              <a:rPr lang="en-US" altLang="zh-CN" baseline="-16000" dirty="0"/>
              <a:t>n</a:t>
            </a:r>
            <a:r>
              <a:rPr lang="en-US" altLang="zh-CN" dirty="0"/>
              <a:t>&lt;U</a:t>
            </a:r>
            <a:r>
              <a:rPr lang="en-US" altLang="zh-CN" baseline="-16000" dirty="0"/>
              <a:t>n</a:t>
            </a:r>
            <a:r>
              <a:rPr lang="en-US" altLang="zh-CN" dirty="0"/>
              <a:t> , </a:t>
            </a:r>
            <a:r>
              <a:rPr lang="en-US" altLang="zh-CN" dirty="0" err="1"/>
              <a:t>F</a:t>
            </a:r>
            <a:r>
              <a:rPr lang="en-US" altLang="zh-CN" baseline="-16000" dirty="0" err="1"/>
              <a:t>n</a:t>
            </a:r>
            <a:r>
              <a:rPr lang="en-US" altLang="zh-CN" dirty="0"/>
              <a:t>&gt;}</a:t>
            </a:r>
          </a:p>
          <a:p>
            <a:pPr lvl="1" algn="l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U =     U</a:t>
            </a:r>
            <a:r>
              <a:rPr lang="en-US" altLang="zh-CN" baseline="-16000" dirty="0"/>
              <a:t>i</a:t>
            </a:r>
            <a:r>
              <a:rPr lang="en-US" altLang="zh-CN" dirty="0"/>
              <a:t> ，</a:t>
            </a:r>
            <a:r>
              <a:rPr lang="zh-CN" altLang="en-US" dirty="0"/>
              <a:t>并且没有</a:t>
            </a:r>
            <a:r>
              <a:rPr lang="en-US" altLang="zh-CN" dirty="0"/>
              <a:t>U</a:t>
            </a:r>
            <a:r>
              <a:rPr lang="en-US" altLang="zh-CN" baseline="-16000" dirty="0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 </a:t>
            </a:r>
            <a:r>
              <a:rPr lang="en-US" altLang="zh-CN" dirty="0" err="1"/>
              <a:t>U</a:t>
            </a:r>
            <a:r>
              <a:rPr lang="en-US" altLang="zh-CN" baseline="-16000" dirty="0" err="1"/>
              <a:t>j</a:t>
            </a:r>
            <a:r>
              <a:rPr lang="en-US" altLang="zh-CN" dirty="0">
                <a:sym typeface="Symbol" pitchFamily="18" charset="2"/>
              </a:rPr>
              <a:t> ，1≤i，j ≤n， </a:t>
            </a:r>
            <a:r>
              <a:rPr lang="en-US" altLang="zh-CN" dirty="0"/>
              <a:t>F</a:t>
            </a:r>
            <a:r>
              <a:rPr lang="en-US" altLang="zh-CN" baseline="-16000" dirty="0"/>
              <a:t>i</a:t>
            </a:r>
            <a:r>
              <a:rPr lang="zh-CN" altLang="en-US" dirty="0">
                <a:sym typeface="Symbol" pitchFamily="18" charset="2"/>
              </a:rPr>
              <a:t>是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zh-CN" altLang="en-US" dirty="0">
                <a:sym typeface="Symbol" pitchFamily="18" charset="2"/>
              </a:rPr>
              <a:t>在</a:t>
            </a:r>
            <a:r>
              <a:rPr lang="en-US" altLang="zh-CN" dirty="0">
                <a:sym typeface="Symbol" pitchFamily="18" charset="2"/>
              </a:rPr>
              <a:t>U</a:t>
            </a:r>
            <a:r>
              <a:rPr lang="en-US" altLang="zh-CN" baseline="-16000" dirty="0"/>
              <a:t>i</a:t>
            </a:r>
            <a:r>
              <a:rPr lang="zh-CN" altLang="en-US" dirty="0"/>
              <a:t>上的投影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524125" y="4267200"/>
          <a:ext cx="6000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79279" imgH="431613" progId="Equation.3">
                  <p:embed/>
                </p:oleObj>
              </mc:Choice>
              <mc:Fallback>
                <p:oleObj name="Microsoft 公式 3.0" r:id="rId3" imgW="279279" imgH="431613" progId="Equation.3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267200"/>
                        <a:ext cx="60007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函数依赖在属性集上的投影</a:t>
            </a:r>
          </a:p>
          <a:p>
            <a:pPr lvl="1" eaLnBrk="1" hangingPunct="1">
              <a:defRPr/>
            </a:pPr>
            <a:r>
              <a:rPr lang="en-US" altLang="zh-CN"/>
              <a:t>R(ABCD),</a:t>
            </a:r>
            <a:r>
              <a:rPr lang="zh-CN" altLang="en-US"/>
              <a:t>求</a:t>
            </a:r>
            <a:r>
              <a:rPr lang="en-US" altLang="zh-CN"/>
              <a:t>F={A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B,B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C,C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D}</a:t>
            </a:r>
            <a:r>
              <a:rPr lang="zh-CN" altLang="en-US"/>
              <a:t>在</a:t>
            </a:r>
            <a:r>
              <a:rPr lang="en-US" altLang="zh-CN"/>
              <a:t>S(ACD)</a:t>
            </a:r>
            <a:r>
              <a:rPr lang="zh-CN" altLang="en-US"/>
              <a:t>上的投影</a:t>
            </a:r>
          </a:p>
          <a:p>
            <a:pPr lvl="1" eaLnBrk="1" hangingPunct="1">
              <a:defRPr/>
            </a:pPr>
            <a:r>
              <a:rPr lang="en-US" altLang="zh-CN"/>
              <a:t>R(ABCDE), </a:t>
            </a:r>
            <a:r>
              <a:rPr lang="zh-CN" altLang="en-US"/>
              <a:t>下面函数依赖集在</a:t>
            </a:r>
            <a:r>
              <a:rPr lang="en-US" altLang="zh-CN"/>
              <a:t>S(ABC)</a:t>
            </a:r>
            <a:r>
              <a:rPr lang="zh-CN" altLang="en-US"/>
              <a:t>上的投影</a:t>
            </a:r>
          </a:p>
          <a:p>
            <a:pPr lvl="2" eaLnBrk="1" hangingPunct="1">
              <a:defRPr/>
            </a:pPr>
            <a:r>
              <a:rPr lang="en-US" altLang="zh-CN"/>
              <a:t>F={AB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DE,C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E,D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C,E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A}</a:t>
            </a:r>
          </a:p>
          <a:p>
            <a:pPr lvl="2" eaLnBrk="1" hangingPunct="1">
              <a:defRPr/>
            </a:pPr>
            <a:r>
              <a:rPr lang="en-US" altLang="zh-CN"/>
              <a:t>F={A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D,BD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E,AC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E,DE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B}</a:t>
            </a:r>
          </a:p>
          <a:p>
            <a:pPr lvl="2" eaLnBrk="1" hangingPunct="1">
              <a:defRPr/>
            </a:pPr>
            <a:r>
              <a:rPr lang="en-US" altLang="zh-CN"/>
              <a:t>F={AB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D,AC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E,BC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D,D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A, E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B}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模式分解的定义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分解的基本代数运算</a:t>
            </a:r>
          </a:p>
          <a:p>
            <a:pPr lvl="1" eaLnBrk="1" hangingPunct="1">
              <a:defRPr/>
            </a:pPr>
            <a:r>
              <a:rPr lang="zh-CN" altLang="en-US" dirty="0"/>
              <a:t>投影</a:t>
            </a:r>
          </a:p>
          <a:p>
            <a:pPr lvl="1" eaLnBrk="1" hangingPunct="1">
              <a:defRPr/>
            </a:pPr>
            <a:r>
              <a:rPr lang="zh-CN" altLang="en-US" dirty="0"/>
              <a:t>自然连接</a:t>
            </a:r>
          </a:p>
          <a:p>
            <a:pPr eaLnBrk="1" hangingPunct="1">
              <a:defRPr/>
            </a:pPr>
            <a:r>
              <a:rPr lang="zh-CN" altLang="en-US" dirty="0"/>
              <a:t>分解的目标</a:t>
            </a:r>
          </a:p>
          <a:p>
            <a:pPr lvl="1" eaLnBrk="1" hangingPunct="1">
              <a:defRPr/>
            </a:pPr>
            <a:r>
              <a:rPr lang="zh-CN" altLang="en-US" dirty="0"/>
              <a:t>无损连接分解</a:t>
            </a:r>
          </a:p>
          <a:p>
            <a:pPr lvl="1" eaLnBrk="1" hangingPunct="1">
              <a:defRPr/>
            </a:pPr>
            <a:r>
              <a:rPr lang="zh-CN" altLang="en-US" dirty="0"/>
              <a:t>保持函数依赖</a:t>
            </a:r>
          </a:p>
          <a:p>
            <a:pPr lvl="1" eaLnBrk="1" hangingPunct="1">
              <a:defRPr/>
            </a:pPr>
            <a:r>
              <a:rPr lang="zh-CN" altLang="en-US" dirty="0"/>
              <a:t>达到更高级范式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无损连接分解</a:t>
            </a:r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定义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/>
              <a:t>	关系模式</a:t>
            </a:r>
            <a:r>
              <a:rPr lang="en-US" altLang="zh-CN"/>
              <a:t>R&lt;U , F&gt; ，U =     U</a:t>
            </a:r>
            <a:r>
              <a:rPr lang="en-US" altLang="zh-CN" baseline="-16000"/>
              <a:t>i </a:t>
            </a:r>
            <a:r>
              <a:rPr lang="en-US" altLang="zh-CN"/>
              <a:t>，</a:t>
            </a:r>
          </a:p>
          <a:p>
            <a:pPr lvl="1" algn="l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 = </a:t>
            </a:r>
            <a:r>
              <a:rPr lang="en-US" altLang="zh-CN"/>
              <a:t>{R</a:t>
            </a:r>
            <a:r>
              <a:rPr lang="en-US" altLang="zh-CN" baseline="-16000"/>
              <a:t>1</a:t>
            </a:r>
            <a:r>
              <a:rPr lang="en-US" altLang="zh-CN"/>
              <a:t>&lt;U</a:t>
            </a:r>
            <a:r>
              <a:rPr lang="en-US" altLang="zh-CN" baseline="-16000"/>
              <a:t>1</a:t>
            </a:r>
            <a:r>
              <a:rPr lang="en-US" altLang="zh-CN"/>
              <a:t> , F</a:t>
            </a:r>
            <a:r>
              <a:rPr lang="en-US" altLang="zh-CN" baseline="-16000"/>
              <a:t>1</a:t>
            </a:r>
            <a:r>
              <a:rPr lang="en-US" altLang="zh-CN"/>
              <a:t>&gt; , R</a:t>
            </a:r>
            <a:r>
              <a:rPr lang="en-US" altLang="zh-CN" baseline="-16000"/>
              <a:t>2</a:t>
            </a:r>
            <a:r>
              <a:rPr lang="en-US" altLang="zh-CN"/>
              <a:t>&lt;U</a:t>
            </a:r>
            <a:r>
              <a:rPr lang="en-US" altLang="zh-CN" baseline="-16000"/>
              <a:t>2</a:t>
            </a:r>
            <a:r>
              <a:rPr lang="en-US" altLang="zh-CN"/>
              <a:t> , F</a:t>
            </a:r>
            <a:r>
              <a:rPr lang="en-US" altLang="zh-CN" baseline="-16000"/>
              <a:t>2</a:t>
            </a:r>
            <a:r>
              <a:rPr lang="en-US" altLang="zh-CN"/>
              <a:t>&gt;, 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 , R</a:t>
            </a:r>
            <a:r>
              <a:rPr lang="en-US" altLang="zh-CN" baseline="-16000"/>
              <a:t>n</a:t>
            </a:r>
            <a:r>
              <a:rPr lang="en-US" altLang="zh-CN"/>
              <a:t>&lt;U</a:t>
            </a:r>
            <a:r>
              <a:rPr lang="en-US" altLang="zh-CN" baseline="-16000"/>
              <a:t>n</a:t>
            </a:r>
            <a:r>
              <a:rPr lang="en-US" altLang="zh-CN"/>
              <a:t> , F</a:t>
            </a:r>
            <a:r>
              <a:rPr lang="en-US" altLang="zh-CN" baseline="-16000"/>
              <a:t>n</a:t>
            </a:r>
            <a:r>
              <a:rPr lang="en-US" altLang="zh-CN"/>
              <a:t>&gt;}</a:t>
            </a:r>
            <a:r>
              <a:rPr lang="zh-CN" altLang="en-US"/>
              <a:t>是</a:t>
            </a:r>
            <a:r>
              <a:rPr lang="en-US" altLang="zh-CN"/>
              <a:t>R&lt;U , F&gt;</a:t>
            </a:r>
            <a:r>
              <a:rPr lang="zh-CN" altLang="en-US"/>
              <a:t>的一个分解，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R&lt;U , F&gt;</a:t>
            </a:r>
            <a:r>
              <a:rPr lang="zh-CN" altLang="en-US"/>
              <a:t>的一个关系定义</a:t>
            </a:r>
            <a:r>
              <a:rPr lang="en-US" altLang="zh-CN"/>
              <a:t>m</a:t>
            </a:r>
            <a:r>
              <a:rPr lang="en-US" altLang="zh-CN" baseline="-18000">
                <a:sym typeface="Symbol" pitchFamily="18" charset="2"/>
              </a:rPr>
              <a:t></a:t>
            </a:r>
            <a:r>
              <a:rPr lang="en-US" altLang="zh-CN"/>
              <a:t>(r) =    ∏</a:t>
            </a:r>
            <a:r>
              <a:rPr lang="en-US" altLang="zh-CN" sz="1600"/>
              <a:t>R</a:t>
            </a:r>
            <a:r>
              <a:rPr lang="en-US" altLang="zh-CN" sz="2000" baseline="-16000"/>
              <a:t>i</a:t>
            </a:r>
            <a:r>
              <a:rPr lang="en-US" altLang="zh-CN"/>
              <a:t>(r) ,</a:t>
            </a:r>
            <a:r>
              <a:rPr lang="zh-CN" altLang="en-US"/>
              <a:t>若对于</a:t>
            </a:r>
            <a:r>
              <a:rPr lang="en-US" altLang="zh-CN"/>
              <a:t>R&lt;U , F&gt;</a:t>
            </a:r>
            <a:r>
              <a:rPr lang="zh-CN" altLang="en-US"/>
              <a:t>的任一个关系</a:t>
            </a:r>
            <a:r>
              <a:rPr lang="en-US" altLang="zh-CN"/>
              <a:t>r，</a:t>
            </a:r>
            <a:r>
              <a:rPr lang="zh-CN" altLang="en-US"/>
              <a:t>都有</a:t>
            </a:r>
            <a:r>
              <a:rPr lang="en-US" altLang="zh-CN"/>
              <a:t>r = m</a:t>
            </a:r>
            <a:r>
              <a:rPr lang="en-US" altLang="zh-CN" baseline="-18000">
                <a:sym typeface="Symbol" pitchFamily="18" charset="2"/>
              </a:rPr>
              <a:t></a:t>
            </a:r>
            <a:r>
              <a:rPr lang="en-US" altLang="zh-CN"/>
              <a:t>(r)，</a:t>
            </a:r>
            <a:r>
              <a:rPr lang="zh-CN" altLang="en-US"/>
              <a:t>则称</a:t>
            </a:r>
            <a:r>
              <a:rPr lang="zh-CN" altLang="en-US">
                <a:sym typeface="Symbol" pitchFamily="18" charset="2"/>
              </a:rPr>
              <a:t>是</a:t>
            </a:r>
            <a:r>
              <a:rPr lang="en-US" altLang="zh-CN"/>
              <a:t>R&lt;U , F&gt;</a:t>
            </a:r>
            <a:r>
              <a:rPr lang="zh-CN" altLang="en-US"/>
              <a:t>的一个无损连接分解</a:t>
            </a:r>
          </a:p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24582" name="Group 1028"/>
          <p:cNvGrpSpPr>
            <a:grpSpLocks/>
          </p:cNvGrpSpPr>
          <p:nvPr/>
        </p:nvGrpSpPr>
        <p:grpSpPr bwMode="auto">
          <a:xfrm>
            <a:off x="2971800" y="3657600"/>
            <a:ext cx="411163" cy="762000"/>
            <a:chOff x="798" y="2496"/>
            <a:chExt cx="259" cy="480"/>
          </a:xfrm>
        </p:grpSpPr>
        <p:graphicFrame>
          <p:nvGraphicFramePr>
            <p:cNvPr id="24579" name="Object 1133"/>
            <p:cNvGraphicFramePr>
              <a:graphicFrameLocks noChangeAspect="1"/>
            </p:cNvGraphicFramePr>
            <p:nvPr/>
          </p:nvGraphicFramePr>
          <p:xfrm>
            <a:off x="798" y="2496"/>
            <a:ext cx="25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4957" imgH="393359" progId="Equation.3">
                    <p:embed/>
                  </p:oleObj>
                </mc:Choice>
                <mc:Fallback>
                  <p:oleObj r:id="rId3" imgW="164957" imgH="393359" progId="Equation.3">
                    <p:embed/>
                    <p:pic>
                      <p:nvPicPr>
                        <p:cNvPr id="24579" name="Object 1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2496"/>
                          <a:ext cx="259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AutoShape 1030"/>
            <p:cNvSpPr>
              <a:spLocks noChangeArrowheads="1"/>
            </p:cNvSpPr>
            <p:nvPr/>
          </p:nvSpPr>
          <p:spPr bwMode="auto">
            <a:xfrm rot="5400000">
              <a:off x="841" y="2616"/>
              <a:ext cx="144" cy="1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78" name="Object 1132"/>
          <p:cNvGraphicFramePr>
            <a:graphicFrameLocks noChangeAspect="1"/>
          </p:cNvGraphicFramePr>
          <p:nvPr/>
        </p:nvGraphicFramePr>
        <p:xfrm>
          <a:off x="5114925" y="1905000"/>
          <a:ext cx="6000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60" imgH="431640" progId="Equation.3">
                  <p:embed/>
                </p:oleObj>
              </mc:Choice>
              <mc:Fallback>
                <p:oleObj name="Equation" r:id="rId5" imgW="279360" imgH="431640" progId="Equation.3">
                  <p:embed/>
                  <p:pic>
                    <p:nvPicPr>
                      <p:cNvPr id="24578" name="Object 1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1905000"/>
                        <a:ext cx="60007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无损连接分解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95400"/>
            <a:ext cx="8802687" cy="3352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无损连接分解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定义（分解为两个关系模式）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	关系模式</a:t>
            </a:r>
            <a:r>
              <a:rPr lang="en-US" altLang="zh-CN" dirty="0"/>
              <a:t>R(U)，U</a:t>
            </a:r>
            <a:r>
              <a:rPr lang="en-US" altLang="zh-CN" baseline="-16000" dirty="0"/>
              <a:t>1，</a:t>
            </a:r>
            <a:r>
              <a:rPr lang="en-US" altLang="zh-CN" dirty="0"/>
              <a:t>U</a:t>
            </a:r>
            <a:r>
              <a:rPr lang="en-US" altLang="zh-CN" baseline="-16000" dirty="0"/>
              <a:t>2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U，U</a:t>
            </a:r>
            <a:r>
              <a:rPr lang="en-US" altLang="zh-CN" baseline="-16000" dirty="0"/>
              <a:t>1</a:t>
            </a:r>
            <a:r>
              <a:rPr lang="en-US" altLang="zh-CN" dirty="0">
                <a:sym typeface="Symbol" pitchFamily="18" charset="2"/>
              </a:rPr>
              <a:t></a:t>
            </a:r>
            <a:r>
              <a:rPr lang="en-US" altLang="zh-CN" dirty="0"/>
              <a:t>U</a:t>
            </a:r>
            <a:r>
              <a:rPr lang="en-US" altLang="zh-CN" baseline="-16000" dirty="0"/>
              <a:t>2</a:t>
            </a:r>
            <a:r>
              <a:rPr lang="en-US" altLang="zh-CN" dirty="0"/>
              <a:t>=</a:t>
            </a:r>
            <a:r>
              <a:rPr lang="en-US" altLang="zh-CN" dirty="0" err="1"/>
              <a:t>U，r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上的一个关系，</a:t>
            </a:r>
            <a:r>
              <a:rPr lang="en-US" altLang="zh-CN" dirty="0"/>
              <a:t>r</a:t>
            </a:r>
            <a:r>
              <a:rPr lang="en-US" altLang="zh-CN" baseline="-16000" dirty="0"/>
              <a:t>1</a:t>
            </a:r>
            <a:r>
              <a:rPr lang="en-US" altLang="zh-CN" dirty="0"/>
              <a:t>=∏</a:t>
            </a:r>
            <a:r>
              <a:rPr lang="en-US" altLang="zh-CN" sz="1600" dirty="0"/>
              <a:t>U</a:t>
            </a:r>
            <a:r>
              <a:rPr lang="en-US" altLang="zh-CN" sz="1600" baseline="-16000" dirty="0"/>
              <a:t>1</a:t>
            </a:r>
            <a:r>
              <a:rPr lang="en-US" altLang="zh-CN" dirty="0"/>
              <a:t>(r)，r</a:t>
            </a:r>
            <a:r>
              <a:rPr lang="en-US" altLang="zh-CN" baseline="-16000" dirty="0"/>
              <a:t>2</a:t>
            </a:r>
            <a:r>
              <a:rPr lang="en-US" altLang="zh-CN" dirty="0"/>
              <a:t>=∏</a:t>
            </a:r>
            <a:r>
              <a:rPr lang="en-US" altLang="zh-CN" sz="1600" dirty="0"/>
              <a:t>U</a:t>
            </a:r>
            <a:r>
              <a:rPr lang="en-US" altLang="zh-CN" sz="1600" baseline="-16000" dirty="0"/>
              <a:t>2</a:t>
            </a:r>
            <a:r>
              <a:rPr lang="en-US" altLang="zh-CN" dirty="0"/>
              <a:t>(r)，</a:t>
            </a:r>
            <a:r>
              <a:rPr lang="zh-CN" altLang="en-US" dirty="0"/>
              <a:t>若</a:t>
            </a:r>
            <a:r>
              <a:rPr lang="en-US" altLang="zh-CN" dirty="0"/>
              <a:t>r = r</a:t>
            </a:r>
            <a:r>
              <a:rPr lang="en-US" altLang="zh-CN" baseline="-16000" dirty="0"/>
              <a:t>1</a:t>
            </a:r>
            <a:r>
              <a:rPr lang="en-US" altLang="zh-CN" dirty="0"/>
              <a:t>    r</a:t>
            </a:r>
            <a:r>
              <a:rPr lang="en-US" altLang="zh-CN" baseline="-16000" dirty="0"/>
              <a:t>2</a:t>
            </a:r>
            <a:r>
              <a:rPr lang="en-US" altLang="zh-CN" dirty="0"/>
              <a:t>，</a:t>
            </a:r>
            <a:r>
              <a:rPr lang="zh-CN" altLang="en-US" dirty="0"/>
              <a:t>则称(</a:t>
            </a:r>
            <a:r>
              <a:rPr lang="en-US" altLang="zh-CN" dirty="0"/>
              <a:t>r</a:t>
            </a:r>
            <a:r>
              <a:rPr lang="en-US" altLang="zh-CN" baseline="-16000" dirty="0"/>
              <a:t>1 </a:t>
            </a:r>
            <a:r>
              <a:rPr lang="en-US" altLang="zh-CN" dirty="0"/>
              <a:t>，</a:t>
            </a:r>
            <a:r>
              <a:rPr lang="en-US" altLang="zh-CN" baseline="-16000" dirty="0"/>
              <a:t> </a:t>
            </a:r>
            <a:r>
              <a:rPr lang="en-US" altLang="zh-CN" dirty="0"/>
              <a:t>r</a:t>
            </a:r>
            <a:r>
              <a:rPr lang="en-US" altLang="zh-CN" baseline="-16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的一个无损连接分解。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	注：</a:t>
            </a:r>
            <a:r>
              <a:rPr lang="en-US" altLang="zh-CN" dirty="0"/>
              <a:t>r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∏</a:t>
            </a:r>
            <a:r>
              <a:rPr lang="en-US" altLang="zh-CN" sz="1600" dirty="0"/>
              <a:t>U</a:t>
            </a:r>
            <a:r>
              <a:rPr lang="en-US" altLang="zh-CN" sz="1600" baseline="-16000" dirty="0"/>
              <a:t>1</a:t>
            </a:r>
            <a:r>
              <a:rPr lang="en-US" altLang="zh-CN" dirty="0"/>
              <a:t>(r)     ∏</a:t>
            </a:r>
            <a:r>
              <a:rPr lang="en-US" altLang="zh-CN" sz="1600" dirty="0"/>
              <a:t>U</a:t>
            </a:r>
            <a:r>
              <a:rPr lang="en-US" altLang="zh-CN" sz="1600" baseline="-16000" dirty="0"/>
              <a:t>2</a:t>
            </a:r>
            <a:r>
              <a:rPr lang="en-US" altLang="zh-CN" dirty="0"/>
              <a:t>(r) </a:t>
            </a:r>
            <a:endParaRPr lang="zh-CN" altLang="en-US" dirty="0"/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 rot="5400000">
            <a:off x="7562850" y="3090863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 rot="5400000">
            <a:off x="3327400" y="4076700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476250" y="4576763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R(A, B, C)</a:t>
            </a:r>
          </a:p>
        </p:txBody>
      </p:sp>
      <p:graphicFrame>
        <p:nvGraphicFramePr>
          <p:cNvPr id="144391" name="Group 7"/>
          <p:cNvGraphicFramePr>
            <a:graphicFrameLocks noGrp="1"/>
          </p:cNvGraphicFramePr>
          <p:nvPr/>
        </p:nvGraphicFramePr>
        <p:xfrm>
          <a:off x="381000" y="5186363"/>
          <a:ext cx="2000250" cy="13716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4409" name="Group 25"/>
          <p:cNvGraphicFramePr>
            <a:graphicFrameLocks noGrp="1"/>
          </p:cNvGraphicFramePr>
          <p:nvPr/>
        </p:nvGraphicFramePr>
        <p:xfrm>
          <a:off x="2838450" y="5186363"/>
          <a:ext cx="13335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4423" name="Group 39"/>
          <p:cNvGraphicFramePr>
            <a:graphicFrameLocks noGrp="1"/>
          </p:cNvGraphicFramePr>
          <p:nvPr/>
        </p:nvGraphicFramePr>
        <p:xfrm>
          <a:off x="4705350" y="5186363"/>
          <a:ext cx="1333500" cy="13716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4437" name="Group 53"/>
          <p:cNvGraphicFramePr>
            <a:graphicFrameLocks noGrp="1"/>
          </p:cNvGraphicFramePr>
          <p:nvPr/>
        </p:nvGraphicFramePr>
        <p:xfrm>
          <a:off x="6648450" y="5186363"/>
          <a:ext cx="2000250" cy="13716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335" name="Rectangle 71"/>
          <p:cNvSpPr>
            <a:spLocks noChangeArrowheads="1"/>
          </p:cNvSpPr>
          <p:nvPr/>
        </p:nvSpPr>
        <p:spPr bwMode="auto">
          <a:xfrm>
            <a:off x="2609850" y="4652963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∏</a:t>
            </a:r>
            <a:r>
              <a:rPr lang="en-US" altLang="zh-CN" sz="2800" baseline="-16000">
                <a:latin typeface="Times New Roman" pitchFamily="18" charset="0"/>
                <a:ea typeface="楷体_GB2312" pitchFamily="49" charset="-122"/>
              </a:rPr>
              <a:t>AB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(R)</a:t>
            </a:r>
          </a:p>
        </p:txBody>
      </p:sp>
      <p:sp>
        <p:nvSpPr>
          <p:cNvPr id="139336" name="Rectangle 72"/>
          <p:cNvSpPr>
            <a:spLocks noChangeArrowheads="1"/>
          </p:cNvSpPr>
          <p:nvPr/>
        </p:nvSpPr>
        <p:spPr bwMode="auto">
          <a:xfrm>
            <a:off x="4438650" y="4652963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∏</a:t>
            </a:r>
            <a:r>
              <a:rPr lang="en-US" altLang="zh-CN" sz="2800" baseline="-16000">
                <a:latin typeface="Times New Roman" pitchFamily="18" charset="0"/>
                <a:ea typeface="楷体_GB2312" pitchFamily="49" charset="-122"/>
              </a:rPr>
              <a:t>BC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(R)</a:t>
            </a:r>
          </a:p>
        </p:txBody>
      </p:sp>
      <p:sp>
        <p:nvSpPr>
          <p:cNvPr id="139337" name="Rectangle 73"/>
          <p:cNvSpPr>
            <a:spLocks noChangeArrowheads="1"/>
          </p:cNvSpPr>
          <p:nvPr/>
        </p:nvSpPr>
        <p:spPr bwMode="auto">
          <a:xfrm>
            <a:off x="6019800" y="4652963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∏</a:t>
            </a:r>
            <a:r>
              <a:rPr lang="en-US" altLang="zh-CN" sz="2800" baseline="-16000">
                <a:latin typeface="Times New Roman" pitchFamily="18" charset="0"/>
                <a:ea typeface="楷体_GB2312" pitchFamily="49" charset="-122"/>
              </a:rPr>
              <a:t>AB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(R)</a:t>
            </a:r>
          </a:p>
        </p:txBody>
      </p:sp>
      <p:sp>
        <p:nvSpPr>
          <p:cNvPr id="139338" name="Rectangle 74"/>
          <p:cNvSpPr>
            <a:spLocks noChangeArrowheads="1"/>
          </p:cNvSpPr>
          <p:nvPr/>
        </p:nvSpPr>
        <p:spPr bwMode="auto">
          <a:xfrm>
            <a:off x="7715250" y="4652963"/>
            <a:ext cx="1276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∏</a:t>
            </a:r>
            <a:r>
              <a:rPr lang="en-US" altLang="zh-CN" sz="2800" baseline="-16000">
                <a:latin typeface="Times New Roman" pitchFamily="18" charset="0"/>
                <a:ea typeface="楷体_GB2312" pitchFamily="49" charset="-122"/>
              </a:rPr>
              <a:t>BC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(R)</a:t>
            </a:r>
          </a:p>
        </p:txBody>
      </p:sp>
      <p:sp>
        <p:nvSpPr>
          <p:cNvPr id="139339" name="AutoShape 75"/>
          <p:cNvSpPr>
            <a:spLocks noChangeArrowheads="1"/>
          </p:cNvSpPr>
          <p:nvPr/>
        </p:nvSpPr>
        <p:spPr bwMode="auto">
          <a:xfrm rot="5400000">
            <a:off x="7562850" y="4748213"/>
            <a:ext cx="228600" cy="3429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无损连接分解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95400"/>
            <a:ext cx="8802687" cy="2790825"/>
          </a:xfrm>
        </p:spPr>
        <p:txBody>
          <a:bodyPr/>
          <a:lstStyle/>
          <a:p>
            <a:pPr lvl="1" eaLnBrk="1" hangingPunct="1"/>
            <a:r>
              <a:rPr lang="zh-CN" altLang="en-US"/>
              <a:t>定理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/>
              <a:t>	关系模式</a:t>
            </a:r>
            <a:r>
              <a:rPr lang="en-US" altLang="zh-CN"/>
              <a:t>R(U)</a:t>
            </a:r>
            <a:r>
              <a:rPr lang="zh-CN" altLang="en-US"/>
              <a:t>的分解</a:t>
            </a:r>
            <a:r>
              <a:rPr lang="zh-CN" altLang="en-US">
                <a:sym typeface="Symbol" pitchFamily="18" charset="2"/>
              </a:rPr>
              <a:t></a:t>
            </a:r>
            <a:r>
              <a:rPr lang="zh-CN" altLang="en-US"/>
              <a:t>={</a:t>
            </a:r>
            <a:r>
              <a:rPr lang="en-US" altLang="zh-CN"/>
              <a:t>R</a:t>
            </a:r>
            <a:r>
              <a:rPr lang="en-US" altLang="zh-CN" baseline="-16000"/>
              <a:t>1，</a:t>
            </a:r>
            <a:r>
              <a:rPr lang="en-US" altLang="zh-CN"/>
              <a:t>R</a:t>
            </a:r>
            <a:r>
              <a:rPr lang="en-US" altLang="zh-CN" baseline="-16000"/>
              <a:t>2</a:t>
            </a:r>
            <a:r>
              <a:rPr lang="en-US" altLang="zh-CN"/>
              <a:t>}，</a:t>
            </a:r>
            <a:r>
              <a:rPr lang="zh-CN" altLang="en-US"/>
              <a:t>则</a:t>
            </a:r>
            <a:r>
              <a:rPr lang="zh-CN" altLang="en-US">
                <a:sym typeface="Symbol" pitchFamily="18" charset="2"/>
              </a:rPr>
              <a:t>是</a:t>
            </a:r>
            <a:r>
              <a:rPr lang="zh-CN" altLang="en-US"/>
              <a:t>一个无损连接分解的充要条件是 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>
                <a:sym typeface="Symbol" pitchFamily="18" charset="2"/>
              </a:rPr>
              <a:t>∩R</a:t>
            </a:r>
            <a:r>
              <a:rPr lang="en-US" altLang="zh-CN" baseline="-16000"/>
              <a:t>2</a:t>
            </a:r>
            <a:r>
              <a:rPr lang="en-US" altLang="zh-CN">
                <a:sym typeface="Symbol" pitchFamily="18" charset="2"/>
              </a:rPr>
              <a:t>R</a:t>
            </a:r>
            <a:r>
              <a:rPr lang="en-US" altLang="zh-CN" baseline="-16000"/>
              <a:t>1</a:t>
            </a:r>
            <a:r>
              <a:rPr lang="en-US" altLang="zh-CN">
                <a:sym typeface="Symbol" pitchFamily="18" charset="2"/>
              </a:rPr>
              <a:t>R</a:t>
            </a:r>
            <a:r>
              <a:rPr lang="en-US" altLang="zh-CN" baseline="-16000"/>
              <a:t>2</a:t>
            </a:r>
            <a:r>
              <a:rPr lang="en-US" altLang="zh-CN"/>
              <a:t>（</a:t>
            </a:r>
            <a:r>
              <a:rPr lang="zh-CN" altLang="en-US"/>
              <a:t>或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>
                <a:sym typeface="Symbol" pitchFamily="18" charset="2"/>
              </a:rPr>
              <a:t>∩R</a:t>
            </a:r>
            <a:r>
              <a:rPr lang="en-US" altLang="zh-CN" baseline="-16000"/>
              <a:t>2</a:t>
            </a:r>
            <a:r>
              <a:rPr lang="en-US" altLang="zh-CN">
                <a:sym typeface="Symbol" pitchFamily="18" charset="2"/>
              </a:rPr>
              <a:t>R</a:t>
            </a:r>
            <a:r>
              <a:rPr lang="en-US" altLang="zh-CN" baseline="-16000"/>
              <a:t>2</a:t>
            </a:r>
            <a:r>
              <a:rPr lang="en-US" altLang="zh-CN">
                <a:sym typeface="Symbol" pitchFamily="18" charset="2"/>
              </a:rPr>
              <a:t>R</a:t>
            </a:r>
            <a:r>
              <a:rPr lang="en-US" altLang="zh-CN" baseline="-16000"/>
              <a:t>1</a:t>
            </a:r>
            <a:r>
              <a:rPr lang="en-US" altLang="zh-CN"/>
              <a:t>）</a:t>
            </a:r>
            <a:r>
              <a:rPr lang="zh-CN" altLang="en-US"/>
              <a:t>成立</a:t>
            </a:r>
          </a:p>
        </p:txBody>
      </p:sp>
      <p:graphicFrame>
        <p:nvGraphicFramePr>
          <p:cNvPr id="138244" name="Group 4"/>
          <p:cNvGraphicFramePr>
            <a:graphicFrameLocks noGrp="1"/>
          </p:cNvGraphicFramePr>
          <p:nvPr/>
        </p:nvGraphicFramePr>
        <p:xfrm>
          <a:off x="1524000" y="3810000"/>
          <a:ext cx="6096000" cy="11887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∩R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R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R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8266" name="Group 26"/>
          <p:cNvGraphicFramePr>
            <a:graphicFrameLocks noGrp="1"/>
          </p:cNvGraphicFramePr>
          <p:nvPr/>
        </p:nvGraphicFramePr>
        <p:xfrm>
          <a:off x="1524000" y="5519738"/>
          <a:ext cx="6096000" cy="11887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∩R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R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R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</a:t>
                      </a:r>
                      <a:r>
                        <a:rPr kumimoji="1" lang="en-US" altLang="zh-CN" sz="2000" b="0" i="0" u="none" strike="noStrike" cap="none" normalizeH="0" baseline="-16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/>
                          <a:ea typeface="隶书" pitchFamily="49" charset="-122"/>
                        </a:rPr>
                        <a:t>…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336" name="Rectangle 48"/>
          <p:cNvSpPr>
            <a:spLocks noChangeArrowheads="1"/>
          </p:cNvSpPr>
          <p:nvPr/>
        </p:nvSpPr>
        <p:spPr bwMode="auto">
          <a:xfrm>
            <a:off x="3708400" y="5029200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Arial Narrow" pitchFamily="34" charset="0"/>
                <a:ea typeface="华文新魏" pitchFamily="2" charset="-122"/>
              </a:rPr>
              <a:t>R</a:t>
            </a:r>
            <a:r>
              <a:rPr lang="en-US" altLang="zh-CN" sz="2000" baseline="-16000">
                <a:latin typeface="Arial Narrow" pitchFamily="34" charset="0"/>
                <a:ea typeface="华文新魏" pitchFamily="2" charset="-122"/>
              </a:rPr>
              <a:t>1</a:t>
            </a:r>
            <a:r>
              <a:rPr lang="en-US" altLang="zh-CN" sz="2000">
                <a:latin typeface="Arial Narrow" pitchFamily="34" charset="0"/>
                <a:ea typeface="华文新魏" pitchFamily="2" charset="-122"/>
                <a:sym typeface="Symbol" pitchFamily="18" charset="2"/>
              </a:rPr>
              <a:t>∩R</a:t>
            </a:r>
            <a:r>
              <a:rPr lang="en-US" altLang="zh-CN" sz="2000" baseline="-16000">
                <a:latin typeface="Arial Narrow" pitchFamily="34" charset="0"/>
                <a:ea typeface="华文新魏" pitchFamily="2" charset="-122"/>
              </a:rPr>
              <a:t>2</a:t>
            </a:r>
            <a:r>
              <a:rPr lang="en-US" altLang="zh-CN" sz="2000">
                <a:latin typeface="Arial Narrow" pitchFamily="34" charset="0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000" baseline="-16000">
                <a:latin typeface="Arial Narrow" pitchFamily="34" charset="0"/>
                <a:ea typeface="华文新魏" pitchFamily="2" charset="-122"/>
              </a:rPr>
              <a:t>1</a:t>
            </a:r>
            <a:r>
              <a:rPr lang="en-US" altLang="zh-CN" sz="2000">
                <a:latin typeface="Arial Narrow" pitchFamily="34" charset="0"/>
                <a:ea typeface="华文新魏" pitchFamily="2" charset="-122"/>
                <a:sym typeface="Symbol" pitchFamily="18" charset="2"/>
              </a:rPr>
              <a:t>R</a:t>
            </a:r>
            <a:r>
              <a:rPr lang="en-US" altLang="zh-CN" sz="2000" baseline="-16000">
                <a:latin typeface="Arial Narrow" pitchFamily="34" charset="0"/>
                <a:ea typeface="华文新魏" pitchFamily="2" charset="-122"/>
              </a:rPr>
              <a:t>2</a:t>
            </a:r>
          </a:p>
        </p:txBody>
      </p:sp>
      <p:sp>
        <p:nvSpPr>
          <p:cNvPr id="140337" name="Oval 49"/>
          <p:cNvSpPr>
            <a:spLocks noChangeArrowheads="1"/>
          </p:cNvSpPr>
          <p:nvPr/>
        </p:nvSpPr>
        <p:spPr bwMode="auto">
          <a:xfrm>
            <a:off x="5029200" y="6372225"/>
            <a:ext cx="762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无损连接分解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R=ABC, F={A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B}, </a:t>
            </a:r>
          </a:p>
          <a:p>
            <a:pPr eaLnBrk="1" hangingPunct="1">
              <a:spcBef>
                <a:spcPct val="105000"/>
              </a:spcBef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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={R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(AB), 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(AC)}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∩R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 = A, 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－R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 = 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/>
              <a:t>由</a:t>
            </a:r>
            <a:r>
              <a:rPr lang="en-US" altLang="zh-CN"/>
              <a:t>A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B ，</a:t>
            </a:r>
            <a:r>
              <a:rPr lang="zh-CN" altLang="en-US"/>
              <a:t>得到</a:t>
            </a:r>
            <a:r>
              <a:rPr lang="zh-CN" altLang="en-US">
                <a:sym typeface="Symbol" pitchFamily="18" charset="2"/>
              </a:rPr>
              <a:t></a:t>
            </a:r>
            <a:r>
              <a:rPr lang="zh-CN" altLang="en-US" baseline="-16000">
                <a:sym typeface="Symbol" pitchFamily="18" charset="2"/>
              </a:rPr>
              <a:t>1</a:t>
            </a:r>
            <a:r>
              <a:rPr lang="zh-CN" altLang="en-US"/>
              <a:t>是无损连接分解</a:t>
            </a:r>
          </a:p>
          <a:p>
            <a:pPr eaLnBrk="1" hangingPunct="1">
              <a:spcBef>
                <a:spcPct val="85000"/>
              </a:spcBef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</a:t>
            </a:r>
            <a:r>
              <a:rPr lang="zh-CN" altLang="en-US" baseline="-16000">
                <a:sym typeface="Symbol" pitchFamily="18" charset="2"/>
              </a:rPr>
              <a:t>2</a:t>
            </a:r>
            <a:r>
              <a:rPr lang="zh-CN" altLang="en-US"/>
              <a:t>={</a:t>
            </a:r>
            <a:r>
              <a:rPr lang="en-US" altLang="zh-CN"/>
              <a:t>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(AB), 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(BC)}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∩R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 = B, 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－R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 = A, R</a:t>
            </a:r>
            <a:r>
              <a:rPr lang="en-US" altLang="zh-CN" baseline="-16000">
                <a:sym typeface="Symbol" pitchFamily="18" charset="2"/>
              </a:rPr>
              <a:t>2</a:t>
            </a:r>
            <a:r>
              <a:rPr lang="en-US" altLang="zh-CN"/>
              <a:t>－R</a:t>
            </a:r>
            <a:r>
              <a:rPr lang="en-US" altLang="zh-CN" baseline="-16000">
                <a:sym typeface="Symbol" pitchFamily="18" charset="2"/>
              </a:rPr>
              <a:t>1</a:t>
            </a:r>
            <a:r>
              <a:rPr lang="en-US" altLang="zh-CN"/>
              <a:t> = 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A, B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C</a:t>
            </a:r>
            <a:r>
              <a:rPr lang="zh-CN" altLang="en-US"/>
              <a:t>均不成立，所以</a:t>
            </a:r>
            <a:r>
              <a:rPr lang="zh-CN" altLang="en-US">
                <a:sym typeface="Symbol" pitchFamily="18" charset="2"/>
              </a:rPr>
              <a:t></a:t>
            </a:r>
            <a:r>
              <a:rPr lang="zh-CN" altLang="en-US" baseline="-16000">
                <a:sym typeface="Symbol" pitchFamily="18" charset="2"/>
              </a:rPr>
              <a:t>1</a:t>
            </a:r>
            <a:r>
              <a:rPr lang="zh-CN" altLang="en-US"/>
              <a:t>不是无损连接分解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保持函数依赖的分解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保持函数依赖的模式分解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>
                <a:sym typeface="Symbol" pitchFamily="18" charset="2"/>
              </a:rPr>
              <a:t>Z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U</a:t>
            </a:r>
            <a:r>
              <a:rPr lang="zh-CN" altLang="en-US">
                <a:sym typeface="Symbol" pitchFamily="18" charset="2"/>
              </a:rPr>
              <a:t>的子集，函数依赖集合</a:t>
            </a:r>
            <a:r>
              <a:rPr lang="en-US" altLang="zh-CN"/>
              <a:t>F</a:t>
            </a:r>
            <a:r>
              <a:rPr lang="zh-CN" altLang="en-US"/>
              <a:t>在</a:t>
            </a:r>
            <a:r>
              <a:rPr lang="en-US" altLang="zh-CN"/>
              <a:t>Z</a:t>
            </a:r>
            <a:r>
              <a:rPr lang="zh-CN" altLang="en-US"/>
              <a:t>上的投影定义为</a:t>
            </a:r>
          </a:p>
          <a:p>
            <a:pPr lvl="1" algn="ctr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∏</a:t>
            </a:r>
            <a:r>
              <a:rPr lang="en-US" altLang="zh-CN" baseline="-14000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(F) = {XY | XYF</a:t>
            </a:r>
            <a:r>
              <a:rPr lang="en-US" altLang="zh-CN" sz="3600" baseline="3000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  XY  Z</a:t>
            </a:r>
            <a:r>
              <a:rPr lang="en-US" altLang="zh-CN"/>
              <a:t>}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/>
              <a:t>设</a:t>
            </a:r>
            <a:r>
              <a:rPr lang="zh-CN" altLang="en-US">
                <a:sym typeface="Symbol" pitchFamily="18" charset="2"/>
              </a:rPr>
              <a:t> = </a:t>
            </a:r>
            <a:r>
              <a:rPr lang="zh-CN" altLang="en-US"/>
              <a:t>{</a:t>
            </a:r>
            <a:r>
              <a:rPr lang="en-US" altLang="zh-CN"/>
              <a:t>R</a:t>
            </a:r>
            <a:r>
              <a:rPr lang="en-US" altLang="zh-CN" baseline="-16000"/>
              <a:t>1</a:t>
            </a:r>
            <a:r>
              <a:rPr lang="en-US" altLang="zh-CN"/>
              <a:t>, R</a:t>
            </a:r>
            <a:r>
              <a:rPr lang="en-US" altLang="zh-CN" baseline="-16000"/>
              <a:t>2</a:t>
            </a:r>
            <a:r>
              <a:rPr lang="en-US" altLang="zh-CN"/>
              <a:t>, </a:t>
            </a:r>
            <a:r>
              <a:rPr lang="en-US" altLang="zh-CN">
                <a:latin typeface="Times New Roman"/>
              </a:rPr>
              <a:t>…</a:t>
            </a:r>
            <a:r>
              <a:rPr lang="en-US" altLang="zh-CN"/>
              <a:t>, R</a:t>
            </a:r>
            <a:r>
              <a:rPr lang="en-US" altLang="zh-CN" baseline="-16000"/>
              <a:t>n</a:t>
            </a:r>
            <a:r>
              <a:rPr lang="en-US" altLang="zh-CN"/>
              <a:t>}</a:t>
            </a:r>
            <a:r>
              <a:rPr lang="zh-CN" altLang="en-US"/>
              <a:t>是关系模式</a:t>
            </a:r>
            <a:r>
              <a:rPr lang="en-US" altLang="zh-CN"/>
              <a:t>R&lt;U , F&gt;</a:t>
            </a:r>
            <a:r>
              <a:rPr lang="zh-CN" altLang="en-US"/>
              <a:t>的一个分解，如果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sz="3600" baseline="30000">
                <a:sym typeface="Symbol" pitchFamily="18" charset="2"/>
              </a:rPr>
              <a:t>+</a:t>
            </a:r>
            <a:r>
              <a:rPr lang="en-US" altLang="zh-CN"/>
              <a:t> = (   </a:t>
            </a:r>
            <a:r>
              <a:rPr lang="en-US" altLang="zh-CN">
                <a:sym typeface="Symbol" pitchFamily="18" charset="2"/>
              </a:rPr>
              <a:t>∏</a:t>
            </a:r>
            <a:r>
              <a:rPr lang="en-US" altLang="zh-CN" sz="1800"/>
              <a:t>R</a:t>
            </a:r>
            <a:r>
              <a:rPr lang="en-US" altLang="zh-CN" sz="1800" baseline="-16000"/>
              <a:t>i</a:t>
            </a:r>
            <a:r>
              <a:rPr lang="en-US" altLang="zh-CN">
                <a:sym typeface="Symbol" pitchFamily="18" charset="2"/>
              </a:rPr>
              <a:t>(F)</a:t>
            </a:r>
            <a:r>
              <a:rPr lang="en-US" altLang="zh-CN"/>
              <a:t>)</a:t>
            </a:r>
            <a:r>
              <a:rPr lang="en-US" altLang="zh-CN" sz="3600" baseline="30000">
                <a:sym typeface="Symbol" pitchFamily="18" charset="2"/>
              </a:rPr>
              <a:t>+</a:t>
            </a:r>
            <a:r>
              <a:rPr lang="en-US" altLang="zh-CN"/>
              <a:t>，</a:t>
            </a:r>
            <a:r>
              <a:rPr lang="zh-CN" altLang="en-US"/>
              <a:t>则称</a:t>
            </a:r>
            <a:r>
              <a:rPr lang="zh-CN" altLang="en-US">
                <a:sym typeface="Symbol" pitchFamily="18" charset="2"/>
              </a:rPr>
              <a:t></a:t>
            </a:r>
            <a:r>
              <a:rPr lang="zh-CN" altLang="en-US"/>
              <a:t>是保持函数依赖的分解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352925" y="3900488"/>
          <a:ext cx="6000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279" imgH="431613" progId="Equation.3">
                  <p:embed/>
                </p:oleObj>
              </mc:Choice>
              <mc:Fallback>
                <p:oleObj name="Equation" r:id="rId3" imgW="279279" imgH="431613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900488"/>
                        <a:ext cx="60007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保持函数依赖的分解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1800" dirty="0"/>
              <a:t>关系模式</a:t>
            </a:r>
            <a:r>
              <a:rPr lang="en-US" altLang="zh-CN" sz="1800" dirty="0"/>
              <a:t>R&lt;U, F&gt;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1800" dirty="0"/>
              <a:t>U = {CITY, ST, ZIP},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1800" dirty="0"/>
              <a:t>F = {(CITY, ST)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ZIP, ZIP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CITY}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en-US" altLang="zh-CN" sz="1800" dirty="0">
                <a:sym typeface="Symbol" pitchFamily="18" charset="2"/>
              </a:rPr>
              <a:t> = {</a:t>
            </a:r>
            <a:r>
              <a:rPr lang="en-US" altLang="zh-CN" sz="1800" dirty="0"/>
              <a:t>R</a:t>
            </a:r>
            <a:r>
              <a:rPr lang="en-US" altLang="zh-CN" sz="1800" baseline="-16000" dirty="0"/>
              <a:t>1 </a:t>
            </a:r>
            <a:r>
              <a:rPr lang="en-US" altLang="zh-CN" sz="1800" dirty="0">
                <a:sym typeface="Symbol" pitchFamily="18" charset="2"/>
              </a:rPr>
              <a:t>= {ST, ZIP}, </a:t>
            </a:r>
            <a:r>
              <a:rPr lang="en-US" altLang="zh-CN" sz="1800" dirty="0"/>
              <a:t>R</a:t>
            </a:r>
            <a:r>
              <a:rPr lang="en-US" altLang="zh-CN" sz="1800" baseline="-16000" dirty="0"/>
              <a:t>2</a:t>
            </a:r>
            <a:r>
              <a:rPr lang="en-US" altLang="zh-CN" sz="1800" dirty="0">
                <a:sym typeface="Symbol" pitchFamily="18" charset="2"/>
              </a:rPr>
              <a:t> = {CITY, ZIP}}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en-US" altLang="zh-CN" sz="1800" dirty="0"/>
              <a:t>R</a:t>
            </a:r>
            <a:r>
              <a:rPr lang="en-US" altLang="zh-CN" sz="1800" baseline="-16000" dirty="0"/>
              <a:t>1</a:t>
            </a:r>
            <a:r>
              <a:rPr lang="en-US" altLang="zh-CN" sz="1800" dirty="0"/>
              <a:t>∩R</a:t>
            </a:r>
            <a:r>
              <a:rPr lang="en-US" altLang="zh-CN" sz="1800" baseline="-16000" dirty="0"/>
              <a:t>2</a:t>
            </a:r>
            <a:r>
              <a:rPr lang="en-US" altLang="zh-CN" sz="1800" dirty="0">
                <a:sym typeface="Symbol" pitchFamily="18" charset="2"/>
              </a:rPr>
              <a:t> ={ZIP}, </a:t>
            </a:r>
            <a:r>
              <a:rPr lang="en-US" altLang="zh-CN" sz="1800" dirty="0"/>
              <a:t>R</a:t>
            </a:r>
            <a:r>
              <a:rPr lang="en-US" altLang="zh-CN" sz="1800" baseline="-16000" dirty="0"/>
              <a:t>2</a:t>
            </a:r>
            <a:r>
              <a:rPr lang="en-US" altLang="zh-CN" sz="1800" dirty="0"/>
              <a:t>－R</a:t>
            </a:r>
            <a:r>
              <a:rPr lang="en-US" altLang="zh-CN" sz="1800" baseline="-16000" dirty="0"/>
              <a:t>1</a:t>
            </a:r>
            <a:r>
              <a:rPr lang="en-US" altLang="zh-CN" sz="1800" dirty="0">
                <a:sym typeface="Symbol" pitchFamily="18" charset="2"/>
              </a:rPr>
              <a:t> ={CITY}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en-US" altLang="zh-CN" sz="1800" dirty="0">
                <a:sym typeface="Symbol" pitchFamily="18" charset="2"/>
              </a:rPr>
              <a:t>∵ </a:t>
            </a:r>
            <a:r>
              <a:rPr lang="en-US" altLang="zh-CN" sz="1800" dirty="0"/>
              <a:t>R</a:t>
            </a:r>
            <a:r>
              <a:rPr lang="en-US" altLang="zh-CN" sz="1800" baseline="-16000" dirty="0"/>
              <a:t>1</a:t>
            </a:r>
            <a:r>
              <a:rPr lang="en-US" altLang="zh-CN" sz="1800" dirty="0"/>
              <a:t>∩R</a:t>
            </a:r>
            <a:r>
              <a:rPr lang="en-US" altLang="zh-CN" sz="1800" baseline="-16000" dirty="0"/>
              <a:t>2</a:t>
            </a:r>
            <a:r>
              <a:rPr lang="en-US" altLang="zh-CN" sz="1800" dirty="0">
                <a:sym typeface="Symbol" pitchFamily="18" charset="2"/>
              </a:rPr>
              <a:t>  </a:t>
            </a:r>
            <a:r>
              <a:rPr lang="en-US" altLang="zh-CN" sz="1800" dirty="0"/>
              <a:t>R</a:t>
            </a:r>
            <a:r>
              <a:rPr lang="en-US" altLang="zh-CN" sz="1800" baseline="-16000" dirty="0"/>
              <a:t>2</a:t>
            </a:r>
            <a:r>
              <a:rPr lang="en-US" altLang="zh-CN" sz="1800" dirty="0"/>
              <a:t>－R</a:t>
            </a:r>
            <a:r>
              <a:rPr lang="en-US" altLang="zh-CN" sz="1800" baseline="-16000" dirty="0"/>
              <a:t>1</a:t>
            </a:r>
            <a:r>
              <a:rPr lang="en-US" altLang="zh-CN" sz="1800" dirty="0">
                <a:sym typeface="Symbol" pitchFamily="18" charset="2"/>
              </a:rPr>
              <a:t>      ∴</a:t>
            </a:r>
            <a:r>
              <a:rPr lang="zh-CN" altLang="en-US" sz="1800" dirty="0">
                <a:sym typeface="Symbol" pitchFamily="18" charset="2"/>
              </a:rPr>
              <a:t>分解是无损的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zh-CN" altLang="en-US" sz="1800" dirty="0">
                <a:sym typeface="Symbol" pitchFamily="18" charset="2"/>
              </a:rPr>
              <a:t>∏</a:t>
            </a:r>
            <a:r>
              <a:rPr lang="en-US" altLang="zh-CN" sz="1200" dirty="0"/>
              <a:t>R</a:t>
            </a:r>
            <a:r>
              <a:rPr lang="en-US" altLang="zh-CN" sz="1200" baseline="-16000" dirty="0"/>
              <a:t>1</a:t>
            </a:r>
            <a:r>
              <a:rPr lang="en-US" altLang="zh-CN" sz="1800" dirty="0">
                <a:sym typeface="Symbol" pitchFamily="18" charset="2"/>
              </a:rPr>
              <a:t>(F) = {}， ∏</a:t>
            </a:r>
            <a:r>
              <a:rPr lang="en-US" altLang="zh-CN" sz="1200" dirty="0"/>
              <a:t>R</a:t>
            </a:r>
            <a:r>
              <a:rPr lang="en-US" altLang="zh-CN" sz="1200" baseline="-16000" dirty="0"/>
              <a:t>2</a:t>
            </a:r>
            <a:r>
              <a:rPr lang="en-US" altLang="zh-CN" sz="1800" dirty="0">
                <a:sym typeface="Symbol" pitchFamily="18" charset="2"/>
              </a:rPr>
              <a:t>(F) = {</a:t>
            </a:r>
            <a:r>
              <a:rPr lang="en-US" altLang="zh-CN" sz="1800" dirty="0"/>
              <a:t>ZIP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CITY}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en-US" altLang="zh-CN" sz="1800" dirty="0">
                <a:sym typeface="Symbol" pitchFamily="18" charset="2"/>
              </a:rPr>
              <a:t>∏</a:t>
            </a:r>
            <a:r>
              <a:rPr lang="en-US" altLang="zh-CN" sz="1200" dirty="0"/>
              <a:t>R</a:t>
            </a:r>
            <a:r>
              <a:rPr lang="en-US" altLang="zh-CN" sz="1200" baseline="-16000" dirty="0"/>
              <a:t>1</a:t>
            </a:r>
            <a:r>
              <a:rPr lang="en-US" altLang="zh-CN" sz="1800" dirty="0">
                <a:sym typeface="Symbol" pitchFamily="18" charset="2"/>
              </a:rPr>
              <a:t>(F) ∪ ∏</a:t>
            </a:r>
            <a:r>
              <a:rPr lang="en-US" altLang="zh-CN" sz="1200" dirty="0"/>
              <a:t>R</a:t>
            </a:r>
            <a:r>
              <a:rPr lang="en-US" altLang="zh-CN" sz="1200" baseline="-16000" dirty="0"/>
              <a:t>2</a:t>
            </a:r>
            <a:r>
              <a:rPr lang="en-US" altLang="zh-CN" sz="1800" dirty="0">
                <a:sym typeface="Symbol" pitchFamily="18" charset="2"/>
              </a:rPr>
              <a:t>(F) = {</a:t>
            </a:r>
            <a:r>
              <a:rPr lang="en-US" altLang="zh-CN" sz="1800" dirty="0"/>
              <a:t>ZIP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CITY}</a:t>
            </a:r>
          </a:p>
          <a:p>
            <a:pPr lvl="1" eaLnBrk="1" hangingPunct="1">
              <a:lnSpc>
                <a:spcPct val="115000"/>
              </a:lnSpc>
              <a:buFont typeface="Symbol" pitchFamily="18" charset="2"/>
              <a:buNone/>
            </a:pPr>
            <a:r>
              <a:rPr lang="zh-CN" altLang="en-US" sz="1800" dirty="0"/>
              <a:t>丢失了函数依赖(</a:t>
            </a:r>
            <a:r>
              <a:rPr lang="en-US" altLang="zh-CN" sz="1800" dirty="0"/>
              <a:t>CITY, ST)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ZIP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C8EEC9-BB5F-F468-B199-E88A2371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03" y="3140968"/>
            <a:ext cx="4462264" cy="295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214313" y="152400"/>
            <a:ext cx="8548687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>
                <a:sym typeface="+mn-ea"/>
              </a:rPr>
              <a:t>多值依赖与</a:t>
            </a:r>
            <a:r>
              <a:rPr lang="en-US" altLang="zh-CN" sz="3600" dirty="0">
                <a:sym typeface="+mn-ea"/>
              </a:rPr>
              <a:t>4NF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250825" y="1214438"/>
            <a:ext cx="8893175" cy="564356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关系</a:t>
            </a:r>
            <a:r>
              <a:rPr lang="en-US" altLang="zh-CN" dirty="0"/>
              <a:t>R, </a:t>
            </a:r>
            <a:r>
              <a:rPr lang="zh-CN" altLang="en-US" dirty="0"/>
              <a:t>属性集合</a:t>
            </a:r>
            <a:r>
              <a:rPr lang="en-US" altLang="zh-CN" dirty="0"/>
              <a:t>A, B, C </a:t>
            </a:r>
            <a:r>
              <a:rPr lang="zh-CN" altLang="en-US" dirty="0"/>
              <a:t>。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是一对多的关系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也是一对多的关系，且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彼此独立</a:t>
            </a:r>
            <a:r>
              <a:rPr lang="en-US" altLang="zh-CN" dirty="0"/>
              <a:t>. </a:t>
            </a:r>
            <a:r>
              <a:rPr lang="zh-CN" altLang="en-US" dirty="0"/>
              <a:t>这种情形称作多值依赖，记作：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              A → → B </a:t>
            </a:r>
            <a:r>
              <a:rPr lang="zh-CN" altLang="en-US" dirty="0"/>
              <a:t>和</a:t>
            </a:r>
            <a:r>
              <a:rPr lang="en-US" altLang="zh-CN" dirty="0"/>
              <a:t> A → → C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简写为：</a:t>
            </a:r>
            <a:r>
              <a:rPr lang="en-US" altLang="zh-CN" dirty="0"/>
              <a:t>A → → B | C.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ym typeface="+mn-ea"/>
              </a:rPr>
              <a:t>即：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存在两个独立的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对多关系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对应于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建模中的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Fan trap</a:t>
            </a:r>
            <a:r>
              <a:rPr lang="en-US" altLang="zh-CN" b="1" dirty="0">
                <a:solidFill>
                  <a:srgbClr val="FF0066"/>
                </a:solidFill>
                <a:sym typeface="+mn-ea"/>
              </a:rPr>
              <a:t>.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 dirty="0">
              <a:solidFill>
                <a:srgbClr val="FF0066"/>
              </a:solidFill>
              <a:sym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sym typeface="+mn-ea"/>
              </a:rPr>
              <a:t>4NF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：不允许包含多值依赖，即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(A, B, C)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不能在一个表中。</a:t>
            </a:r>
          </a:p>
        </p:txBody>
      </p:sp>
      <p:sp>
        <p:nvSpPr>
          <p:cNvPr id="83972" name="Rectangle 97"/>
          <p:cNvSpPr/>
          <p:nvPr/>
        </p:nvSpPr>
        <p:spPr>
          <a:xfrm>
            <a:off x="502920" y="403860"/>
            <a:ext cx="91440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901E94-E634-9993-A23A-AC65BAD98561}"/>
              </a:ext>
            </a:extLst>
          </p:cNvPr>
          <p:cNvSpPr txBox="1"/>
          <p:nvPr/>
        </p:nvSpPr>
        <p:spPr>
          <a:xfrm>
            <a:off x="748308" y="5632234"/>
            <a:ext cx="764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容易理解的通俗定义：</a:t>
            </a:r>
            <a:r>
              <a:rPr lang="zh-CN" altLang="en-US" sz="1600" dirty="0">
                <a:hlinkClick r:id="rId2"/>
              </a:rPr>
              <a:t>https://blog.csdn.net/zgcr654321/article/details/93385986</a:t>
            </a:r>
            <a:endParaRPr lang="en-US" altLang="zh-CN" sz="1600" dirty="0"/>
          </a:p>
          <a:p>
            <a:r>
              <a:rPr lang="zh-CN" altLang="en-US" sz="1600" dirty="0"/>
              <a:t>晦涩的严格定义：</a:t>
            </a:r>
            <a:r>
              <a:rPr lang="en-US" altLang="zh-CN" sz="1600" dirty="0"/>
              <a:t>https://</a:t>
            </a:r>
            <a:r>
              <a:rPr lang="en-US" altLang="zh-CN" sz="1600" dirty="0" err="1"/>
              <a:t>en.wikipedia.org</a:t>
            </a:r>
            <a:r>
              <a:rPr lang="en-US" altLang="zh-CN" sz="1600" dirty="0"/>
              <a:t>/wiki/</a:t>
            </a:r>
            <a:r>
              <a:rPr lang="en-US" altLang="zh-CN" sz="1600" dirty="0" err="1"/>
              <a:t>Fourth_normal_form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20" name="Group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1905000"/>
          <a:ext cx="8650288" cy="2960732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authors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Publisher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Keywords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{smith,John}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(Oxford, Beijing)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{word, sentence, syntax}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{Jack, Smith}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(Amason, Changsha)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(transport, fault-tolerance}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{Jim, Tom, Phillipe}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(Greatwall, Changsha)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{relation, record, foreign key}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78" name="Text Box 30"/>
          <p:cNvSpPr txBox="1"/>
          <p:nvPr/>
        </p:nvSpPr>
        <p:spPr>
          <a:xfrm>
            <a:off x="304800" y="1447800"/>
            <a:ext cx="1319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textbook</a:t>
            </a: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214313" y="0"/>
            <a:ext cx="8929687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不满足第一范式</a:t>
            </a:r>
            <a:r>
              <a:rPr lang="zh-CN" sz="3600" dirty="0"/>
              <a:t>的例子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0" y="5057140"/>
            <a:ext cx="4934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这个例子中，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title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属性为主键，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tilte → authors, keywords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不成立，因此不满足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1NF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不满足</a:t>
            </a:r>
            <a:r>
              <a:rPr lang="en-US" altLang="zh-CN" sz="3600" dirty="0"/>
              <a:t>1NF  </a:t>
            </a:r>
            <a:r>
              <a:rPr lang="zh-CN" altLang="en-US" sz="3600" dirty="0"/>
              <a:t>→  满足</a:t>
            </a:r>
            <a:r>
              <a:rPr lang="en-US" altLang="zh-CN" sz="3600" dirty="0"/>
              <a:t>1NF</a:t>
            </a:r>
            <a:r>
              <a:rPr lang="zh-CN" altLang="en-US" sz="3600" dirty="0"/>
              <a:t>：拆分</a:t>
            </a:r>
          </a:p>
        </p:txBody>
      </p:sp>
      <p:graphicFrame>
        <p:nvGraphicFramePr>
          <p:cNvPr id="165920" name="Group 32"/>
          <p:cNvGraphicFramePr>
            <a:graphicFrameLocks noGrp="1"/>
          </p:cNvGraphicFramePr>
          <p:nvPr/>
        </p:nvGraphicFramePr>
        <p:xfrm>
          <a:off x="290830" y="1692275"/>
          <a:ext cx="3736975" cy="1590024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Publisher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(Oxford, Beijing)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(Amason, Changsha)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(Greatwall, Changsha)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78" name="Text Box 30"/>
          <p:cNvSpPr txBox="1"/>
          <p:nvPr/>
        </p:nvSpPr>
        <p:spPr>
          <a:xfrm>
            <a:off x="116840" y="1295400"/>
            <a:ext cx="1319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textbook</a:t>
            </a:r>
          </a:p>
        </p:txBody>
      </p:sp>
      <p:sp>
        <p:nvSpPr>
          <p:cNvPr id="4" name="Text Box 30"/>
          <p:cNvSpPr txBox="1"/>
          <p:nvPr/>
        </p:nvSpPr>
        <p:spPr>
          <a:xfrm>
            <a:off x="44450" y="350139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text_author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7170" y="3958590"/>
          <a:ext cx="2472690" cy="2711394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author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Jack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Jim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database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Tom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database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Phillipe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32"/>
          <p:cNvGraphicFramePr>
            <a:graphicFrameLocks noGrp="1"/>
          </p:cNvGraphicFramePr>
          <p:nvPr/>
        </p:nvGraphicFramePr>
        <p:xfrm>
          <a:off x="3221355" y="3917315"/>
          <a:ext cx="3079750" cy="2752677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keyword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wordword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syntax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transport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fault-tolerance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database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relation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database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foreign key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database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+mn-ea"/>
                        </a:rPr>
                        <a:t>record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30"/>
          <p:cNvSpPr txBox="1"/>
          <p:nvPr/>
        </p:nvSpPr>
        <p:spPr>
          <a:xfrm>
            <a:off x="3221355" y="3456940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text_keyword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87035" y="1334135"/>
            <a:ext cx="3575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主键发生变化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text_author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表的主键为：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title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author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text_keword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表的主键为：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title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，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keword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9550" y="4353560"/>
            <a:ext cx="220345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拆分原则：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无损联接性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/>
              <a:t>仅满足</a:t>
            </a:r>
            <a:r>
              <a:rPr lang="en-US" altLang="zh-CN" sz="4000" dirty="0"/>
              <a:t>1NF</a:t>
            </a:r>
            <a:r>
              <a:rPr lang="zh-CN" altLang="en-US" sz="4000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满足</a:t>
            </a:r>
            <a:r>
              <a:rPr lang="en-US" altLang="zh-CN" dirty="0">
                <a:sym typeface="Wingdings" pitchFamily="2" charset="2"/>
              </a:rPr>
              <a:t>2NF</a:t>
            </a:r>
            <a:endParaRPr lang="en-US" altLang="zh-CN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107504" y="1447800"/>
            <a:ext cx="3744416" cy="5410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1600" dirty="0"/>
              <a:t>对于不满足</a:t>
            </a:r>
            <a:r>
              <a:rPr lang="en-US" altLang="zh-CN" sz="1600" dirty="0"/>
              <a:t>2NF</a:t>
            </a:r>
            <a:r>
              <a:rPr lang="zh-CN" altLang="en-US" sz="1600" dirty="0"/>
              <a:t>的关系</a:t>
            </a:r>
            <a:r>
              <a:rPr lang="en-US" altLang="zh-CN" sz="1600" dirty="0"/>
              <a:t>R</a:t>
            </a:r>
            <a:r>
              <a:rPr lang="zh-CN" altLang="en-US" sz="1600" dirty="0"/>
              <a:t>，进行拆分：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设：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X 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的主键属性集的真子集</a:t>
            </a:r>
            <a:r>
              <a:rPr lang="en-US" altLang="zh-CN" sz="1600" dirty="0">
                <a:sym typeface="+mn-ea"/>
              </a:rPr>
              <a:t>.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None/>
            </a:pPr>
            <a:endParaRPr lang="zh-CN" altLang="en-US" sz="1600" dirty="0"/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1600" dirty="0"/>
              <a:t>对 违背</a:t>
            </a:r>
            <a:r>
              <a:rPr lang="en-US" altLang="zh-CN" sz="1600" dirty="0"/>
              <a:t>2NF</a:t>
            </a:r>
            <a:r>
              <a:rPr lang="zh-CN" altLang="en-US" sz="1600" dirty="0"/>
              <a:t>的</a:t>
            </a:r>
            <a:r>
              <a:rPr lang="en-US" altLang="zh-CN" sz="1600" dirty="0"/>
              <a:t>FD</a:t>
            </a:r>
            <a:r>
              <a:rPr lang="zh-CN" altLang="en-US" sz="1600" dirty="0"/>
              <a:t>：</a:t>
            </a:r>
            <a:r>
              <a:rPr lang="en-US" altLang="zh-CN" sz="1600" dirty="0"/>
              <a:t> X → Y :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600" dirty="0"/>
              <a:t>计算 </a:t>
            </a:r>
            <a:r>
              <a:rPr lang="en-US" altLang="zh-CN" sz="1600" dirty="0"/>
              <a:t>X</a:t>
            </a:r>
            <a:r>
              <a:rPr lang="en-US" altLang="zh-CN" sz="1600" baseline="30000" dirty="0"/>
              <a:t>+</a:t>
            </a:r>
            <a:r>
              <a:rPr lang="zh-CN" altLang="en-US" sz="1600" dirty="0"/>
              <a:t>；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 将关系</a:t>
            </a:r>
            <a:r>
              <a:rPr lang="en-US" altLang="zh-CN" sz="1600" dirty="0"/>
              <a:t>R </a:t>
            </a:r>
            <a:r>
              <a:rPr lang="zh-CN" altLang="en-US" sz="1600" dirty="0"/>
              <a:t>拆分成： </a:t>
            </a:r>
            <a:r>
              <a:rPr lang="en-US" altLang="zh-CN" sz="1600" dirty="0"/>
              <a:t>R1 = X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 </a:t>
            </a:r>
            <a:r>
              <a:rPr lang="zh-CN" altLang="en-US" sz="1600" dirty="0"/>
              <a:t>和       </a:t>
            </a:r>
            <a:r>
              <a:rPr lang="en-US" altLang="zh-CN" sz="1600" dirty="0"/>
              <a:t>R2 = (R - X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)  </a:t>
            </a:r>
            <a:r>
              <a:rPr lang="en-US" altLang="zh-CN" sz="1600" dirty="0">
                <a:sym typeface="Symbol" panose="05050102010706020507" charset="0"/>
              </a:rPr>
              <a:t></a:t>
            </a:r>
            <a:r>
              <a:rPr lang="en-US" altLang="zh-CN" sz="1600" dirty="0"/>
              <a:t>  X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3DFA52-DBF5-B698-D19F-9DF7D50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69050"/>
            <a:ext cx="5415136" cy="237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0B6940-B578-5CAB-AD4A-9EB74C03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300549"/>
            <a:ext cx="5614392" cy="2219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868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关系模式的分解算法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36495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算法：（达到3</a:t>
            </a:r>
            <a:r>
              <a:rPr lang="en-US" altLang="zh-CN" sz="2800" dirty="0"/>
              <a:t>NF</a:t>
            </a:r>
            <a:r>
              <a:rPr lang="zh-CN" altLang="en-US" sz="2800" dirty="0"/>
              <a:t>且保持函数依赖的分解）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dirty="0"/>
              <a:t>	⒈求</a:t>
            </a:r>
            <a:r>
              <a:rPr lang="en-US" altLang="zh-CN" sz="2400" dirty="0"/>
              <a:t>F</a:t>
            </a:r>
            <a:r>
              <a:rPr lang="zh-CN" altLang="en-US" sz="2400" dirty="0"/>
              <a:t>的最小覆盖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min</a:t>
            </a:r>
            <a:r>
              <a:rPr lang="en-US" altLang="zh-CN" sz="2400" baseline="-16000" dirty="0"/>
              <a:t> </a:t>
            </a:r>
            <a:r>
              <a:rPr lang="zh-CN" altLang="en-US" sz="2400" baseline="-16000" dirty="0"/>
              <a:t>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 dirty="0"/>
              <a:t>	⒉</a:t>
            </a:r>
            <a:r>
              <a:rPr lang="zh-CN" altLang="en-US" sz="2400" dirty="0"/>
              <a:t>找出不在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min</a:t>
            </a:r>
            <a:r>
              <a:rPr lang="zh-CN" altLang="en-US" sz="2400" dirty="0"/>
              <a:t>中出现的属性，将它们构成一个关系模式，并从</a:t>
            </a:r>
            <a:r>
              <a:rPr lang="en-US" altLang="zh-CN" sz="2400" dirty="0"/>
              <a:t>U</a:t>
            </a:r>
            <a:r>
              <a:rPr lang="zh-CN" altLang="en-US" sz="2400" dirty="0"/>
              <a:t>中去掉它们(剩余属性仍记为</a:t>
            </a:r>
            <a:r>
              <a:rPr lang="en-US" altLang="zh-CN" sz="2400" dirty="0"/>
              <a:t>U)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 dirty="0"/>
              <a:t>	⒊</a:t>
            </a:r>
            <a:r>
              <a:rPr lang="zh-CN" altLang="en-US" sz="2400" dirty="0"/>
              <a:t>若有</a:t>
            </a:r>
            <a:r>
              <a:rPr lang="en-US" altLang="zh-CN" sz="2400" dirty="0"/>
              <a:t>X</a:t>
            </a:r>
            <a:r>
              <a:rPr lang="en-US" altLang="zh-CN" sz="2400" dirty="0">
                <a:sym typeface="Symbol" pitchFamily="18" charset="2"/>
              </a:rPr>
              <a:t>A 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min</a:t>
            </a:r>
            <a:r>
              <a:rPr lang="en-US" altLang="zh-CN" sz="2400" dirty="0">
                <a:sym typeface="Symbol" pitchFamily="18" charset="2"/>
              </a:rPr>
              <a:t>，</a:t>
            </a:r>
            <a:r>
              <a:rPr lang="zh-CN" altLang="en-US" sz="2400" dirty="0">
                <a:sym typeface="Symbol" pitchFamily="18" charset="2"/>
              </a:rPr>
              <a:t>且</a:t>
            </a:r>
            <a:r>
              <a:rPr lang="en-US" altLang="zh-CN" sz="2400" dirty="0">
                <a:sym typeface="Symbol" pitchFamily="18" charset="2"/>
              </a:rPr>
              <a:t>XA=U，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		</a:t>
            </a:r>
            <a:r>
              <a:rPr lang="zh-CN" altLang="en-US" sz="2400" dirty="0">
                <a:sym typeface="Symbol" pitchFamily="18" charset="2"/>
              </a:rPr>
              <a:t>则={</a:t>
            </a:r>
            <a:r>
              <a:rPr lang="en-US" altLang="zh-CN" sz="2400" dirty="0">
                <a:sym typeface="Symbol" pitchFamily="18" charset="2"/>
              </a:rPr>
              <a:t>R}，</a:t>
            </a:r>
            <a:r>
              <a:rPr lang="zh-CN" altLang="en-US" sz="2400" dirty="0">
                <a:sym typeface="Symbol" pitchFamily="18" charset="2"/>
              </a:rPr>
              <a:t>算法终止， 否则执行第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步；</a:t>
            </a:r>
            <a:endParaRPr lang="en-US" altLang="zh-CN" sz="2400" dirty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dirty="0"/>
              <a:t>   ⒋对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min</a:t>
            </a:r>
            <a:r>
              <a:rPr lang="zh-CN" altLang="en-US" sz="2400" dirty="0"/>
              <a:t>按具有相同左部的原则进行分组（设为</a:t>
            </a:r>
            <a:r>
              <a:rPr lang="en-US" altLang="zh-CN" sz="2400" dirty="0"/>
              <a:t>k	</a:t>
            </a:r>
            <a:r>
              <a:rPr lang="zh-CN" altLang="en-US" sz="2400" dirty="0"/>
              <a:t>组），每一组函数依赖所涉及的属性全体为</a:t>
            </a:r>
            <a:r>
              <a:rPr lang="en-US" altLang="zh-CN" sz="2400" dirty="0"/>
              <a:t>U</a:t>
            </a:r>
            <a:r>
              <a:rPr lang="en-US" altLang="zh-CN" sz="2400" baseline="-16000" dirty="0"/>
              <a:t>i</a:t>
            </a:r>
            <a:r>
              <a:rPr lang="en-US" altLang="zh-CN" sz="2400" dirty="0"/>
              <a:t>，</a:t>
            </a:r>
            <a:r>
              <a:rPr lang="zh-CN" altLang="en-US" sz="2400" dirty="0"/>
              <a:t>令</a:t>
            </a:r>
            <a:r>
              <a:rPr lang="en-US" altLang="zh-CN" sz="2400" dirty="0"/>
              <a:t>F</a:t>
            </a:r>
            <a:r>
              <a:rPr lang="en-US" altLang="zh-CN" sz="2400" baseline="-16000" dirty="0"/>
              <a:t>i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min</a:t>
            </a:r>
            <a:r>
              <a:rPr lang="zh-CN" altLang="en-US" sz="2400" dirty="0"/>
              <a:t>在</a:t>
            </a:r>
            <a:r>
              <a:rPr lang="en-US" altLang="zh-CN" sz="2400" dirty="0"/>
              <a:t>U</a:t>
            </a:r>
            <a:r>
              <a:rPr lang="en-US" altLang="zh-CN" sz="2400" baseline="-16000" dirty="0"/>
              <a:t>i</a:t>
            </a:r>
            <a:r>
              <a:rPr lang="zh-CN" altLang="en-US" sz="2400" dirty="0"/>
              <a:t>上的投影，则</a:t>
            </a:r>
            <a:r>
              <a:rPr lang="zh-CN" altLang="en-US" sz="2400" dirty="0">
                <a:sym typeface="Symbol" pitchFamily="18" charset="2"/>
              </a:rPr>
              <a:t>=</a:t>
            </a:r>
            <a:r>
              <a:rPr lang="zh-CN" altLang="en-US" sz="2400" dirty="0"/>
              <a:t>{</a:t>
            </a:r>
            <a:r>
              <a:rPr lang="en-US" altLang="zh-CN" sz="2400" dirty="0"/>
              <a:t>R</a:t>
            </a:r>
            <a:r>
              <a:rPr lang="en-US" altLang="zh-CN" sz="2400" baseline="-16000" dirty="0"/>
              <a:t>1</a:t>
            </a:r>
            <a:r>
              <a:rPr lang="en-US" altLang="zh-CN" sz="2400" dirty="0"/>
              <a:t>&lt;U</a:t>
            </a:r>
            <a:r>
              <a:rPr lang="en-US" altLang="zh-CN" sz="2400" baseline="-16000" dirty="0"/>
              <a:t>1</a:t>
            </a:r>
            <a:r>
              <a:rPr lang="en-US" altLang="zh-CN" sz="2400" dirty="0"/>
              <a:t> , F</a:t>
            </a:r>
            <a:r>
              <a:rPr lang="en-US" altLang="zh-CN" sz="2400" baseline="-16000" dirty="0"/>
              <a:t>1</a:t>
            </a:r>
            <a:r>
              <a:rPr lang="en-US" altLang="zh-CN" sz="2400" dirty="0"/>
              <a:t>&gt; , 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/>
              <a:t> , 	</a:t>
            </a:r>
            <a:r>
              <a:rPr lang="en-US" altLang="zh-CN" sz="2400" dirty="0" err="1"/>
              <a:t>R</a:t>
            </a:r>
            <a:r>
              <a:rPr lang="en-US" altLang="zh-CN" sz="2400" baseline="-16000" dirty="0" err="1"/>
              <a:t>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</a:t>
            </a:r>
            <a:r>
              <a:rPr lang="en-US" altLang="zh-CN" sz="2400" baseline="-16000" dirty="0" err="1"/>
              <a:t>k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F</a:t>
            </a:r>
            <a:r>
              <a:rPr lang="en-US" altLang="zh-CN" sz="2400" baseline="-16000" dirty="0" err="1"/>
              <a:t>k</a:t>
            </a:r>
            <a:r>
              <a:rPr lang="en-US" altLang="zh-CN" sz="2400" dirty="0"/>
              <a:t>&gt;}</a:t>
            </a:r>
            <a:r>
              <a:rPr lang="zh-CN" altLang="en-US" sz="2400" dirty="0"/>
              <a:t>是</a:t>
            </a:r>
            <a:r>
              <a:rPr lang="en-US" altLang="zh-CN" sz="2400" dirty="0"/>
              <a:t>R&lt;U , F&gt;</a:t>
            </a:r>
            <a:r>
              <a:rPr lang="zh-CN" altLang="en-US" sz="2400" dirty="0"/>
              <a:t>的一个保持函数依赖的分解，并且每个</a:t>
            </a:r>
            <a:r>
              <a:rPr lang="en-US" altLang="zh-CN" sz="2400" dirty="0"/>
              <a:t>R</a:t>
            </a:r>
            <a:r>
              <a:rPr lang="en-US" altLang="zh-CN" sz="2400" baseline="-16000" dirty="0"/>
              <a:t>i</a:t>
            </a:r>
            <a:r>
              <a:rPr lang="en-US" altLang="zh-CN" sz="2400" dirty="0"/>
              <a:t>&lt;U</a:t>
            </a:r>
            <a:r>
              <a:rPr lang="en-US" altLang="zh-CN" sz="2400" baseline="-16000" dirty="0"/>
              <a:t>i</a:t>
            </a:r>
            <a:r>
              <a:rPr lang="en-US" altLang="zh-CN" sz="2400" dirty="0"/>
              <a:t> , F</a:t>
            </a:r>
            <a:r>
              <a:rPr lang="en-US" altLang="zh-CN" sz="2400" baseline="-16000" dirty="0"/>
              <a:t>i</a:t>
            </a:r>
            <a:r>
              <a:rPr lang="en-US" altLang="zh-CN" sz="2400" dirty="0"/>
              <a:t>&gt;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3NF</a:t>
            </a:r>
            <a:endParaRPr lang="zh-CN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改善后的例子</a:t>
            </a:r>
            <a:endParaRPr lang="en-US" altLang="zh-CN" dirty="0"/>
          </a:p>
        </p:txBody>
      </p:sp>
      <p:graphicFrame>
        <p:nvGraphicFramePr>
          <p:cNvPr id="177275" name="Group 123"/>
          <p:cNvGraphicFramePr>
            <a:graphicFrameLocks noGrp="1"/>
          </p:cNvGraphicFramePr>
          <p:nvPr/>
        </p:nvGraphicFramePr>
        <p:xfrm>
          <a:off x="900113" y="2630488"/>
          <a:ext cx="3384550" cy="2743200"/>
        </p:xfrm>
        <a:graphic>
          <a:graphicData uri="http://schemas.openxmlformats.org/drawingml/2006/table">
            <a:tbl>
              <a:tblPr/>
              <a:tblGrid>
                <a:gridCol w="1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S#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杨明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S02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S03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刘海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S04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安然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S05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乐天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7328" name="Group 176"/>
          <p:cNvGraphicFramePr>
            <a:graphicFrameLocks noGrp="1"/>
          </p:cNvGraphicFramePr>
          <p:nvPr/>
        </p:nvGraphicFramePr>
        <p:xfrm>
          <a:off x="4979988" y="3040063"/>
          <a:ext cx="2471737" cy="1828800"/>
        </p:xfrm>
        <a:graphic>
          <a:graphicData uri="http://schemas.openxmlformats.org/drawingml/2006/table">
            <a:tbl>
              <a:tblPr/>
              <a:tblGrid>
                <a:gridCol w="123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DEAN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思齐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述圣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省身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85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一般看法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分解通常使得对复杂查询的回答的效率更差，因为在查询求值期间必须执行额外的连接。</a:t>
            </a:r>
          </a:p>
          <a:p>
            <a:pPr eaLnBrk="1" hangingPunct="1">
              <a:defRPr/>
            </a:pPr>
            <a:r>
              <a:rPr lang="zh-CN" altLang="en-US"/>
              <a:t>分解使得对简单查询的回答更有效，因为这种查询通常涉及相同关系的一小部分属性</a:t>
            </a:r>
          </a:p>
          <a:p>
            <a:pPr eaLnBrk="1" hangingPunct="1">
              <a:defRPr/>
            </a:pPr>
            <a:r>
              <a:rPr lang="zh-CN" altLang="en-US"/>
              <a:t>分解通常使得简单的更新事务更有效</a:t>
            </a:r>
          </a:p>
          <a:p>
            <a:pPr eaLnBrk="1" hangingPunct="1">
              <a:defRPr/>
            </a:pPr>
            <a:r>
              <a:rPr lang="zh-CN" altLang="en-US"/>
              <a:t>分解能降低存储空间的要求，因为它一般能消除冗余数据</a:t>
            </a:r>
          </a:p>
          <a:p>
            <a:pPr eaLnBrk="1" hangingPunct="1">
              <a:defRPr/>
            </a:pPr>
            <a:r>
              <a:rPr lang="zh-CN" altLang="en-US"/>
              <a:t>如果冗余级别低，则分解会增加存储的需求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5107940" y="6148070"/>
            <a:ext cx="1555115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23"/>
          <p:cNvSpPr txBox="1"/>
          <p:nvPr/>
        </p:nvSpPr>
        <p:spPr>
          <a:xfrm>
            <a:off x="260985" y="3712210"/>
            <a:ext cx="1873250" cy="83185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Individual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Part   1</a:t>
            </a:r>
          </a:p>
        </p:txBody>
      </p:sp>
      <p:sp>
        <p:nvSpPr>
          <p:cNvPr id="6149" name="Text Box 27"/>
          <p:cNvSpPr txBox="1"/>
          <p:nvPr/>
        </p:nvSpPr>
        <p:spPr>
          <a:xfrm>
            <a:off x="251143" y="5942965"/>
            <a:ext cx="1873250" cy="83185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Individual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Part    n</a:t>
            </a:r>
          </a:p>
        </p:txBody>
      </p:sp>
      <p:sp>
        <p:nvSpPr>
          <p:cNvPr id="6150" name="Line 28"/>
          <p:cNvSpPr/>
          <p:nvPr/>
        </p:nvSpPr>
        <p:spPr>
          <a:xfrm>
            <a:off x="2134235" y="4560570"/>
            <a:ext cx="1449705" cy="121158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Line 29"/>
          <p:cNvSpPr/>
          <p:nvPr/>
        </p:nvSpPr>
        <p:spPr>
          <a:xfrm>
            <a:off x="2134235" y="5654040"/>
            <a:ext cx="1388745" cy="42164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" name="Text Box 31"/>
          <p:cNvSpPr txBox="1"/>
          <p:nvPr/>
        </p:nvSpPr>
        <p:spPr>
          <a:xfrm>
            <a:off x="7120890" y="2604770"/>
            <a:ext cx="1897380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图</a:t>
            </a:r>
          </a:p>
        </p:txBody>
      </p:sp>
      <p:sp>
        <p:nvSpPr>
          <p:cNvPr id="6154" name="Text Box 32"/>
          <p:cNvSpPr txBox="1"/>
          <p:nvPr/>
        </p:nvSpPr>
        <p:spPr>
          <a:xfrm>
            <a:off x="251143" y="4822190"/>
            <a:ext cx="187325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Individual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Part    i</a:t>
            </a:r>
          </a:p>
        </p:txBody>
      </p:sp>
      <p:sp>
        <p:nvSpPr>
          <p:cNvPr id="6155" name="Line 33"/>
          <p:cNvSpPr/>
          <p:nvPr/>
        </p:nvSpPr>
        <p:spPr>
          <a:xfrm flipV="1">
            <a:off x="2144395" y="6369050"/>
            <a:ext cx="1378585" cy="233045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6" name="Text Box 34"/>
          <p:cNvSpPr txBox="1"/>
          <p:nvPr/>
        </p:nvSpPr>
        <p:spPr>
          <a:xfrm>
            <a:off x="6734810" y="5881053"/>
            <a:ext cx="223202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lIns="0" tIns="262800" rIns="0" bIns="262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需求分析报告</a:t>
            </a:r>
          </a:p>
        </p:txBody>
      </p:sp>
      <p:sp>
        <p:nvSpPr>
          <p:cNvPr id="2" name="Text Box 31"/>
          <p:cNvSpPr txBox="1"/>
          <p:nvPr/>
        </p:nvSpPr>
        <p:spPr>
          <a:xfrm>
            <a:off x="4735830" y="346710"/>
            <a:ext cx="2066290" cy="8820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71755" rIns="0" bIns="71755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数据库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Relations</a:t>
            </a:r>
          </a:p>
        </p:txBody>
      </p:sp>
      <p:sp>
        <p:nvSpPr>
          <p:cNvPr id="3" name="Text Box 31"/>
          <p:cNvSpPr txBox="1"/>
          <p:nvPr/>
        </p:nvSpPr>
        <p:spPr>
          <a:xfrm>
            <a:off x="71755" y="1955800"/>
            <a:ext cx="2108835" cy="89344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262800" rIns="0" bIns="262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存储过程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视图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72390" y="2848610"/>
            <a:ext cx="596900" cy="3094355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flipH="1">
            <a:off x="1672590" y="2848610"/>
            <a:ext cx="279400" cy="1973580"/>
          </a:xfrm>
          <a:custGeom>
            <a:avLst/>
            <a:gdLst>
              <a:gd name="connisteX0" fmla="*/ 381961 w 381961"/>
              <a:gd name="connsiteY0" fmla="*/ 0 h 1450340"/>
              <a:gd name="connisteX1" fmla="*/ 1596 w 381961"/>
              <a:gd name="connsiteY1" fmla="*/ 577215 h 1450340"/>
              <a:gd name="connisteX2" fmla="*/ 268931 w 381961"/>
              <a:gd name="connsiteY2" fmla="*/ 1450340 h 145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961" h="1450340">
                <a:moveTo>
                  <a:pt x="381961" y="0"/>
                </a:moveTo>
                <a:cubicBezTo>
                  <a:pt x="300681" y="97790"/>
                  <a:pt x="24456" y="287020"/>
                  <a:pt x="1596" y="577215"/>
                </a:cubicBezTo>
                <a:cubicBezTo>
                  <a:pt x="-21264" y="867410"/>
                  <a:pt x="207971" y="1287145"/>
                  <a:pt x="268931" y="145034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1"/>
          <p:cNvSpPr txBox="1"/>
          <p:nvPr/>
        </p:nvSpPr>
        <p:spPr>
          <a:xfrm>
            <a:off x="129540" y="290195"/>
            <a:ext cx="2066290" cy="1097915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wrap="square" lIns="0" tIns="179705" rIns="0" bIns="179705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合理的数据库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Relations</a:t>
            </a:r>
          </a:p>
        </p:txBody>
      </p:sp>
      <p:sp>
        <p:nvSpPr>
          <p:cNvPr id="17" name="左箭头 16"/>
          <p:cNvSpPr/>
          <p:nvPr/>
        </p:nvSpPr>
        <p:spPr>
          <a:xfrm>
            <a:off x="2195830" y="454660"/>
            <a:ext cx="2376170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14065" y="5481320"/>
            <a:ext cx="2231390" cy="1332865"/>
            <a:chOff x="10332" y="5163"/>
            <a:chExt cx="3514" cy="2099"/>
          </a:xfrm>
        </p:grpSpPr>
        <p:sp>
          <p:nvSpPr>
            <p:cNvPr id="19" name="椭圆 18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整理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加工</a:t>
              </a:r>
            </a:p>
          </p:txBody>
        </p:sp>
      </p:grpSp>
      <p:sp>
        <p:nvSpPr>
          <p:cNvPr id="21" name="Line 38"/>
          <p:cNvSpPr/>
          <p:nvPr/>
        </p:nvSpPr>
        <p:spPr>
          <a:xfrm>
            <a:off x="1188085" y="2848610"/>
            <a:ext cx="0" cy="792006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7956550" y="3498215"/>
            <a:ext cx="287655" cy="2235200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84365" y="3969385"/>
            <a:ext cx="2231390" cy="1332865"/>
            <a:chOff x="10332" y="5163"/>
            <a:chExt cx="3514" cy="2099"/>
          </a:xfrm>
        </p:grpSpPr>
        <p:sp>
          <p:nvSpPr>
            <p:cNvPr id="7" name="椭圆 6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建模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modeling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4440" y="38100"/>
            <a:ext cx="2231390" cy="1332865"/>
            <a:chOff x="10332" y="5163"/>
            <a:chExt cx="3514" cy="2099"/>
          </a:xfrm>
        </p:grpSpPr>
        <p:sp>
          <p:nvSpPr>
            <p:cNvPr id="15" name="椭圆 14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验证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validate</a:t>
              </a:r>
            </a:p>
          </p:txBody>
        </p:sp>
      </p:grpSp>
      <p:sp>
        <p:nvSpPr>
          <p:cNvPr id="24" name="左箭头 23"/>
          <p:cNvSpPr/>
          <p:nvPr/>
        </p:nvSpPr>
        <p:spPr>
          <a:xfrm>
            <a:off x="6802120" y="398780"/>
            <a:ext cx="1368425" cy="36004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14335" y="620395"/>
            <a:ext cx="172801" cy="187261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0890" y="873760"/>
            <a:ext cx="2231390" cy="1332865"/>
            <a:chOff x="10332" y="5163"/>
            <a:chExt cx="3514" cy="2099"/>
          </a:xfrm>
        </p:grpSpPr>
        <p:sp>
          <p:nvSpPr>
            <p:cNvPr id="11" name="椭圆 10"/>
            <p:cNvSpPr/>
            <p:nvPr/>
          </p:nvSpPr>
          <p:spPr>
            <a:xfrm>
              <a:off x="10547" y="5163"/>
              <a:ext cx="2907" cy="20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332" y="5560"/>
              <a:ext cx="351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转换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convert</a:t>
              </a:r>
            </a:p>
          </p:txBody>
        </p:sp>
      </p:grpSp>
      <p:sp>
        <p:nvSpPr>
          <p:cNvPr id="26" name="Line 38"/>
          <p:cNvSpPr/>
          <p:nvPr/>
        </p:nvSpPr>
        <p:spPr>
          <a:xfrm>
            <a:off x="66929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38"/>
          <p:cNvSpPr/>
          <p:nvPr/>
        </p:nvSpPr>
        <p:spPr>
          <a:xfrm>
            <a:off x="993140" y="137287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38"/>
          <p:cNvSpPr/>
          <p:nvPr/>
        </p:nvSpPr>
        <p:spPr>
          <a:xfrm>
            <a:off x="1457960" y="1409700"/>
            <a:ext cx="0" cy="576004"/>
          </a:xfrm>
          <a:prstGeom prst="line">
            <a:avLst/>
          </a:prstGeom>
          <a:ln w="698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19755" y="3220720"/>
            <a:ext cx="3455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数据库设计流程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2430145" y="2058670"/>
            <a:ext cx="4304665" cy="2907030"/>
          </a:xfrm>
          <a:custGeom>
            <a:avLst/>
            <a:gdLst>
              <a:gd name="connisteX0" fmla="*/ 422910 w 5018034"/>
              <a:gd name="connsiteY0" fmla="*/ 2686510 h 3338549"/>
              <a:gd name="connisteX1" fmla="*/ 1112520 w 5018034"/>
              <a:gd name="connsiteY1" fmla="*/ 3080845 h 3338549"/>
              <a:gd name="connisteX2" fmla="*/ 1802765 w 5018034"/>
              <a:gd name="connsiteY2" fmla="*/ 3291665 h 3338549"/>
              <a:gd name="connisteX3" fmla="*/ 2647315 w 5018034"/>
              <a:gd name="connsiteY3" fmla="*/ 3320240 h 3338549"/>
              <a:gd name="connisteX4" fmla="*/ 3759835 w 5018034"/>
              <a:gd name="connsiteY4" fmla="*/ 3122755 h 3338549"/>
              <a:gd name="connisteX5" fmla="*/ 4506595 w 5018034"/>
              <a:gd name="connsiteY5" fmla="*/ 2657935 h 3338549"/>
              <a:gd name="connisteX6" fmla="*/ 4900930 w 5018034"/>
              <a:gd name="connsiteY6" fmla="*/ 2109295 h 3338549"/>
              <a:gd name="connisteX7" fmla="*/ 5013325 w 5018034"/>
              <a:gd name="connsiteY7" fmla="*/ 1630505 h 3338549"/>
              <a:gd name="connisteX8" fmla="*/ 4816475 w 5018034"/>
              <a:gd name="connsiteY8" fmla="*/ 996775 h 3338549"/>
              <a:gd name="connisteX9" fmla="*/ 4154170 w 5018034"/>
              <a:gd name="connsiteY9" fmla="*/ 475440 h 3338549"/>
              <a:gd name="connisteX10" fmla="*/ 3041650 w 5018034"/>
              <a:gd name="connsiteY10" fmla="*/ 81105 h 3338549"/>
              <a:gd name="connisteX11" fmla="*/ 1732280 w 5018034"/>
              <a:gd name="connsiteY11" fmla="*/ 24590 h 3338549"/>
              <a:gd name="connisteX12" fmla="*/ 788670 w 5018034"/>
              <a:gd name="connsiteY12" fmla="*/ 292560 h 3338549"/>
              <a:gd name="connisteX13" fmla="*/ 183515 w 5018034"/>
              <a:gd name="connsiteY13" fmla="*/ 855805 h 3338549"/>
              <a:gd name="connisteX14" fmla="*/ 0 w 5018034"/>
              <a:gd name="connsiteY14" fmla="*/ 1292050 h 333854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5018034" h="3338549">
                <a:moveTo>
                  <a:pt x="422910" y="2686511"/>
                </a:moveTo>
                <a:cubicBezTo>
                  <a:pt x="546735" y="2761441"/>
                  <a:pt x="836295" y="2959561"/>
                  <a:pt x="1112520" y="3080846"/>
                </a:cubicBezTo>
                <a:cubicBezTo>
                  <a:pt x="1388745" y="3202131"/>
                  <a:pt x="1496060" y="3244041"/>
                  <a:pt x="1802765" y="3291666"/>
                </a:cubicBezTo>
                <a:cubicBezTo>
                  <a:pt x="2109470" y="3339291"/>
                  <a:pt x="2256155" y="3353896"/>
                  <a:pt x="2647315" y="3320241"/>
                </a:cubicBezTo>
                <a:cubicBezTo>
                  <a:pt x="3038475" y="3286586"/>
                  <a:pt x="3387725" y="3255471"/>
                  <a:pt x="3759835" y="3122756"/>
                </a:cubicBezTo>
                <a:cubicBezTo>
                  <a:pt x="4131945" y="2990041"/>
                  <a:pt x="4278630" y="2860501"/>
                  <a:pt x="4506595" y="2657936"/>
                </a:cubicBezTo>
                <a:cubicBezTo>
                  <a:pt x="4734560" y="2455371"/>
                  <a:pt x="4799330" y="2315036"/>
                  <a:pt x="4900930" y="2109296"/>
                </a:cubicBezTo>
                <a:cubicBezTo>
                  <a:pt x="5002530" y="1903556"/>
                  <a:pt x="5030470" y="1852756"/>
                  <a:pt x="5013325" y="1630506"/>
                </a:cubicBezTo>
                <a:cubicBezTo>
                  <a:pt x="4996180" y="1408256"/>
                  <a:pt x="4988560" y="1227916"/>
                  <a:pt x="4816475" y="996776"/>
                </a:cubicBezTo>
                <a:cubicBezTo>
                  <a:pt x="4644390" y="765636"/>
                  <a:pt x="4509135" y="658321"/>
                  <a:pt x="4154170" y="475441"/>
                </a:cubicBezTo>
                <a:cubicBezTo>
                  <a:pt x="3799205" y="292561"/>
                  <a:pt x="3526155" y="171276"/>
                  <a:pt x="3041650" y="81106"/>
                </a:cubicBezTo>
                <a:cubicBezTo>
                  <a:pt x="2557145" y="-9064"/>
                  <a:pt x="2183130" y="-17954"/>
                  <a:pt x="1732280" y="24591"/>
                </a:cubicBezTo>
                <a:cubicBezTo>
                  <a:pt x="1281430" y="67136"/>
                  <a:pt x="1098550" y="126191"/>
                  <a:pt x="788670" y="292561"/>
                </a:cubicBezTo>
                <a:cubicBezTo>
                  <a:pt x="478790" y="458931"/>
                  <a:pt x="340995" y="655781"/>
                  <a:pt x="183515" y="855806"/>
                </a:cubicBezTo>
                <a:cubicBezTo>
                  <a:pt x="26035" y="1055831"/>
                  <a:pt x="24765" y="1215851"/>
                  <a:pt x="0" y="1292051"/>
                </a:cubicBezTo>
              </a:path>
            </a:pathLst>
          </a:custGeom>
          <a:noFill/>
          <a:ln w="1111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sz="3600" dirty="0">
                <a:sym typeface="+mn-ea"/>
              </a:rPr>
              <a:t>物理</a:t>
            </a:r>
            <a:r>
              <a:rPr lang="zh-CN" sz="3600" dirty="0"/>
              <a:t>数据库设计</a:t>
            </a: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-26035" y="1295400"/>
            <a:ext cx="9210675" cy="557339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ER</a:t>
            </a:r>
            <a:r>
              <a:rPr lang="zh-CN" altLang="en-US" sz="2400" b="1" dirty="0">
                <a:solidFill>
                  <a:schemeClr val="tx1"/>
                </a:solidFill>
              </a:rPr>
              <a:t>模型 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charset="0"/>
              </a:rPr>
              <a:t>  关系模式     表的定义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charset="0"/>
              </a:rPr>
              <a:t>DDL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charset="0"/>
              </a:rPr>
              <a:t>：都由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charset="0"/>
              </a:rPr>
              <a:t>建模工具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charset="0"/>
              </a:rPr>
              <a:t>完成</a:t>
            </a:r>
            <a:endParaRPr lang="zh-CN" sz="2400" b="1" dirty="0">
              <a:solidFill>
                <a:schemeClr val="tx1"/>
              </a:solidFill>
            </a:endParaRPr>
          </a:p>
          <a:p>
            <a:pPr marL="565785" indent="-42418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FF0000"/>
                </a:solidFill>
              </a:rPr>
              <a:t>创建</a:t>
            </a:r>
            <a:r>
              <a:rPr lang="zh-CN" sz="2400" b="1" dirty="0">
                <a:solidFill>
                  <a:srgbClr val="0000FF"/>
                </a:solidFill>
              </a:rPr>
              <a:t>数据库，表；</a:t>
            </a:r>
          </a:p>
          <a:p>
            <a:pPr marL="565785" indent="-42418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</a:rPr>
              <a:t>性能；存储空间</a:t>
            </a:r>
            <a:r>
              <a:rPr lang="zh-CN" sz="2400" b="1" dirty="0">
                <a:solidFill>
                  <a:srgbClr val="FF0000"/>
                </a:solidFill>
              </a:rPr>
              <a:t>分配</a:t>
            </a:r>
            <a:r>
              <a:rPr lang="zh-CN" sz="2400" b="1" dirty="0">
                <a:solidFill>
                  <a:srgbClr val="0000FF"/>
                </a:solidFill>
              </a:rPr>
              <a:t>，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sz="2400" b="1" dirty="0">
                <a:solidFill>
                  <a:srgbClr val="0000FF"/>
                </a:solidFill>
              </a:rPr>
              <a:t>索引；</a:t>
            </a:r>
          </a:p>
          <a:p>
            <a:pPr marL="565785" indent="-42418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</a:rPr>
              <a:t>安全</a:t>
            </a:r>
            <a:r>
              <a:rPr lang="zh-CN" sz="2400" dirty="0"/>
              <a:t>：</a:t>
            </a:r>
            <a:r>
              <a:rPr lang="zh-CN" sz="2400" b="1" dirty="0">
                <a:solidFill>
                  <a:srgbClr val="FF0000"/>
                </a:solidFill>
              </a:rPr>
              <a:t>创建</a:t>
            </a:r>
            <a:r>
              <a:rPr lang="zh-CN" sz="2400" b="1" dirty="0">
                <a:solidFill>
                  <a:srgbClr val="0000FF"/>
                </a:solidFill>
              </a:rPr>
              <a:t>角色</a:t>
            </a:r>
            <a:r>
              <a:rPr lang="zh-CN" sz="2400" dirty="0"/>
              <a:t>，</a:t>
            </a:r>
            <a:r>
              <a:rPr lang="zh-CN" sz="2400" b="1" dirty="0">
                <a:solidFill>
                  <a:srgbClr val="0000FF"/>
                </a:solidFill>
              </a:rPr>
              <a:t>权限</a:t>
            </a:r>
            <a:r>
              <a:rPr lang="zh-CN" sz="2400" b="1" dirty="0">
                <a:solidFill>
                  <a:srgbClr val="FF0000"/>
                </a:solidFill>
              </a:rPr>
              <a:t>分配</a:t>
            </a:r>
            <a:r>
              <a:rPr lang="zh-CN" sz="2400" dirty="0"/>
              <a:t>，</a:t>
            </a:r>
            <a:r>
              <a:rPr lang="zh-CN" sz="2400" b="1" dirty="0">
                <a:solidFill>
                  <a:srgbClr val="FF0000"/>
                </a:solidFill>
              </a:rPr>
              <a:t>创建</a:t>
            </a:r>
            <a:r>
              <a:rPr lang="zh-CN" b="1" dirty="0">
                <a:solidFill>
                  <a:srgbClr val="0000FF"/>
                </a:solidFill>
                <a:sym typeface="+mn-ea"/>
              </a:rPr>
              <a:t>用户</a:t>
            </a:r>
            <a:r>
              <a:rPr lang="zh-CN" dirty="0">
                <a:sym typeface="+mn-ea"/>
              </a:rPr>
              <a:t>，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b="1" dirty="0">
                <a:solidFill>
                  <a:srgbClr val="0000FF"/>
                </a:solidFill>
                <a:sym typeface="+mn-ea"/>
              </a:rPr>
              <a:t>角色</a:t>
            </a:r>
            <a:r>
              <a:rPr lang="zh-CN" sz="2400" dirty="0"/>
              <a:t>；</a:t>
            </a:r>
            <a:r>
              <a:rPr lang="zh-CN" sz="2400" b="1" dirty="0">
                <a:solidFill>
                  <a:srgbClr val="FF0000"/>
                </a:solidFill>
              </a:rPr>
              <a:t>配置</a:t>
            </a:r>
            <a:r>
              <a:rPr lang="zh-CN" sz="2400" b="1" dirty="0">
                <a:solidFill>
                  <a:srgbClr val="0000FF"/>
                </a:solidFill>
              </a:rPr>
              <a:t>审计</a:t>
            </a:r>
            <a:endParaRPr lang="zh-CN" sz="2400" dirty="0"/>
          </a:p>
          <a:p>
            <a:pPr marL="565785" indent="-42418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</a:rPr>
              <a:t>简单性</a:t>
            </a:r>
            <a:r>
              <a:rPr lang="zh-CN" sz="2400" dirty="0"/>
              <a:t>：</a:t>
            </a:r>
            <a:r>
              <a:rPr lang="zh-CN" sz="2400" b="1" dirty="0">
                <a:solidFill>
                  <a:srgbClr val="FF0000"/>
                </a:solidFill>
              </a:rPr>
              <a:t>创建</a:t>
            </a:r>
            <a:r>
              <a:rPr lang="zh-CN" sz="2400" b="1" dirty="0">
                <a:solidFill>
                  <a:srgbClr val="0000FF"/>
                </a:solidFill>
              </a:rPr>
              <a:t>视图</a:t>
            </a:r>
            <a:r>
              <a:rPr lang="zh-CN" sz="2400" dirty="0"/>
              <a:t>、</a:t>
            </a:r>
            <a:r>
              <a:rPr lang="zh-CN" sz="2400" b="1" dirty="0">
                <a:solidFill>
                  <a:srgbClr val="0000FF"/>
                </a:solidFill>
              </a:rPr>
              <a:t>存储过程</a:t>
            </a:r>
            <a:r>
              <a:rPr lang="zh-CN" sz="2400" dirty="0"/>
              <a:t>；</a:t>
            </a:r>
          </a:p>
          <a:p>
            <a:pPr marL="565785" indent="-42418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</a:rPr>
              <a:t>完整性</a:t>
            </a:r>
            <a:r>
              <a:rPr lang="zh-CN" sz="2400" dirty="0"/>
              <a:t>：主键，外键已经完成。域约束：</a:t>
            </a:r>
            <a:r>
              <a:rPr lang="zh-CN" sz="2400" b="1" dirty="0">
                <a:solidFill>
                  <a:srgbClr val="FF0000"/>
                </a:solidFill>
              </a:rPr>
              <a:t>设定</a:t>
            </a:r>
            <a:r>
              <a:rPr lang="zh-CN" sz="2400" b="1" dirty="0">
                <a:solidFill>
                  <a:srgbClr val="0000FF"/>
                </a:solidFill>
              </a:rPr>
              <a:t>数据类型</a:t>
            </a:r>
            <a:r>
              <a:rPr lang="zh-CN" sz="2400" dirty="0"/>
              <a:t>，</a:t>
            </a:r>
            <a:r>
              <a:rPr lang="zh-CN" sz="2400" b="1" dirty="0">
                <a:solidFill>
                  <a:srgbClr val="FF0000"/>
                </a:solidFill>
              </a:rPr>
              <a:t>设定</a:t>
            </a:r>
            <a:r>
              <a:rPr lang="zh-CN" sz="2400" b="1" dirty="0">
                <a:solidFill>
                  <a:srgbClr val="0000FF"/>
                </a:solidFill>
              </a:rPr>
              <a:t>取值范围</a:t>
            </a:r>
            <a:r>
              <a:rPr lang="zh-CN" sz="2400" dirty="0"/>
              <a:t>； 业务规则约束：</a:t>
            </a:r>
            <a:r>
              <a:rPr lang="zh-CN" sz="2400" b="1" dirty="0">
                <a:solidFill>
                  <a:srgbClr val="FF0000"/>
                </a:solidFill>
              </a:rPr>
              <a:t>创建</a:t>
            </a:r>
            <a:r>
              <a:rPr lang="zh-CN" sz="2400" b="1" dirty="0">
                <a:solidFill>
                  <a:srgbClr val="0000FF"/>
                </a:solidFill>
              </a:rPr>
              <a:t>触发器</a:t>
            </a:r>
            <a:r>
              <a:rPr lang="zh-CN" sz="2400" dirty="0"/>
              <a:t>；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</a:rPr>
              <a:t>正确性</a:t>
            </a:r>
            <a:r>
              <a:rPr lang="zh-CN" sz="2400" dirty="0"/>
              <a:t>：</a:t>
            </a:r>
            <a:r>
              <a:rPr lang="zh-CN" sz="2400" b="1" dirty="0">
                <a:solidFill>
                  <a:srgbClr val="FF0000"/>
                </a:solidFill>
              </a:rPr>
              <a:t>配置</a:t>
            </a:r>
            <a:r>
              <a:rPr lang="zh-CN" sz="2400" b="1" dirty="0">
                <a:solidFill>
                  <a:srgbClr val="0000FF"/>
                </a:solidFill>
              </a:rPr>
              <a:t>日志存储路径</a:t>
            </a:r>
            <a:r>
              <a:rPr lang="zh-CN" sz="2400" dirty="0"/>
              <a:t>，</a:t>
            </a:r>
            <a:r>
              <a:rPr lang="zh-CN" sz="2400" b="1" dirty="0">
                <a:solidFill>
                  <a:srgbClr val="FF0000"/>
                </a:solidFill>
              </a:rPr>
              <a:t>设置</a:t>
            </a:r>
            <a:r>
              <a:rPr lang="zh-CN" sz="2400" b="1" dirty="0">
                <a:solidFill>
                  <a:srgbClr val="0000FF"/>
                </a:solidFill>
              </a:rPr>
              <a:t>检查点间隔</a:t>
            </a:r>
            <a:r>
              <a:rPr lang="zh-CN" sz="2400" dirty="0"/>
              <a:t>，数据库</a:t>
            </a:r>
            <a:r>
              <a:rPr lang="zh-CN" sz="2400" b="1" dirty="0">
                <a:solidFill>
                  <a:srgbClr val="0000FF"/>
                </a:solidFill>
              </a:rPr>
              <a:t>备份路径</a:t>
            </a:r>
            <a:endParaRPr lang="zh-CN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619250" y="53975"/>
            <a:ext cx="692785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连续的磁盘空间存储实现方法</a:t>
            </a:r>
          </a:p>
        </p:txBody>
      </p:sp>
      <p:sp>
        <p:nvSpPr>
          <p:cNvPr id="52227" name="Text Box 25"/>
          <p:cNvSpPr txBox="1"/>
          <p:nvPr/>
        </p:nvSpPr>
        <p:spPr>
          <a:xfrm>
            <a:off x="257810" y="1520825"/>
            <a:ext cx="8915400" cy="4461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CREATE TABLESPACE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basicdata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DATAFILE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‘c:\oracle\data\basicdata.dbf’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SIZE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4096M;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CREATE TABLE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student 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s_no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CHAR(5) NOT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name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VARCHAR(30)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PRIMARY 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s_no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FOREIGN KEY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d_no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)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REFERENCES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Dept(d_no)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TABLESPACE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basicdata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STORAGE (INITIAL 128M NEXT 128M)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1"/>
          <p:cNvSpPr/>
          <p:nvPr/>
        </p:nvSpPr>
        <p:spPr>
          <a:xfrm>
            <a:off x="3492500" y="260350"/>
            <a:ext cx="23749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  谢！</a:t>
            </a:r>
          </a:p>
        </p:txBody>
      </p:sp>
      <p:pic>
        <p:nvPicPr>
          <p:cNvPr id="433155" name="Picture 3" descr="the masters of l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700213"/>
            <a:ext cx="6911975" cy="412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4NF</a:t>
            </a:r>
            <a:endParaRPr lang="en-US" altLang="zh-CN" sz="3600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7525" y="1397635"/>
            <a:ext cx="7704455" cy="1278890"/>
            <a:chOff x="995" y="120"/>
            <a:chExt cx="12133" cy="2014"/>
          </a:xfrm>
        </p:grpSpPr>
        <p:sp>
          <p:nvSpPr>
            <p:cNvPr id="78850" name="Line 11"/>
            <p:cNvSpPr/>
            <p:nvPr/>
          </p:nvSpPr>
          <p:spPr>
            <a:xfrm>
              <a:off x="2040" y="2010"/>
              <a:ext cx="1008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1" name="Text Box 12"/>
            <p:cNvSpPr txBox="1"/>
            <p:nvPr/>
          </p:nvSpPr>
          <p:spPr>
            <a:xfrm>
              <a:off x="5160" y="1410"/>
              <a:ext cx="2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Workson</a:t>
              </a:r>
            </a:p>
          </p:txBody>
        </p:sp>
        <p:sp>
          <p:nvSpPr>
            <p:cNvPr id="78852" name="Text Box 13"/>
            <p:cNvSpPr txBox="1"/>
            <p:nvPr/>
          </p:nvSpPr>
          <p:spPr>
            <a:xfrm>
              <a:off x="1260" y="1290"/>
              <a:ext cx="92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0:*</a:t>
              </a:r>
            </a:p>
          </p:txBody>
        </p:sp>
        <p:sp>
          <p:nvSpPr>
            <p:cNvPr id="78853" name="Text Box 14"/>
            <p:cNvSpPr txBox="1"/>
            <p:nvPr/>
          </p:nvSpPr>
          <p:spPr>
            <a:xfrm>
              <a:off x="12120" y="1170"/>
              <a:ext cx="1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0..*</a:t>
              </a:r>
            </a:p>
          </p:txBody>
        </p:sp>
        <p:sp>
          <p:nvSpPr>
            <p:cNvPr id="78854" name="Freeform 15"/>
            <p:cNvSpPr/>
            <p:nvPr/>
          </p:nvSpPr>
          <p:spPr>
            <a:xfrm>
              <a:off x="7313" y="1570"/>
              <a:ext cx="425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9336019" y="189668712"/>
                </a:cxn>
                <a:cxn ang="0">
                  <a:pos x="0" y="379336019"/>
                </a:cxn>
                <a:cxn ang="0">
                  <a:pos x="0" y="0"/>
                </a:cxn>
              </a:cxnLst>
              <a:rect l="0" t="0" r="0" b="0"/>
              <a:pathLst>
                <a:path w="192" h="192">
                  <a:moveTo>
                    <a:pt x="0" y="0"/>
                  </a:moveTo>
                  <a:lnTo>
                    <a:pt x="192" y="96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5" name="Text Box 102"/>
            <p:cNvSpPr txBox="1"/>
            <p:nvPr/>
          </p:nvSpPr>
          <p:spPr>
            <a:xfrm>
              <a:off x="995" y="428"/>
              <a:ext cx="2248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Employee</a:t>
              </a:r>
            </a:p>
          </p:txBody>
        </p:sp>
        <p:sp>
          <p:nvSpPr>
            <p:cNvPr id="78856" name="Text Box 103"/>
            <p:cNvSpPr txBox="1"/>
            <p:nvPr/>
          </p:nvSpPr>
          <p:spPr>
            <a:xfrm>
              <a:off x="5880" y="330"/>
              <a:ext cx="2568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Department</a:t>
              </a:r>
            </a:p>
          </p:txBody>
        </p:sp>
        <p:sp>
          <p:nvSpPr>
            <p:cNvPr id="78857" name="Line 104"/>
            <p:cNvSpPr/>
            <p:nvPr/>
          </p:nvSpPr>
          <p:spPr>
            <a:xfrm>
              <a:off x="3275" y="788"/>
              <a:ext cx="26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8" name="Text Box 105"/>
            <p:cNvSpPr txBox="1"/>
            <p:nvPr/>
          </p:nvSpPr>
          <p:spPr>
            <a:xfrm>
              <a:off x="4355" y="188"/>
              <a:ext cx="10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Has</a:t>
              </a:r>
            </a:p>
          </p:txBody>
        </p:sp>
        <p:sp>
          <p:nvSpPr>
            <p:cNvPr id="78859" name="Text Box 106"/>
            <p:cNvSpPr txBox="1"/>
            <p:nvPr/>
          </p:nvSpPr>
          <p:spPr>
            <a:xfrm>
              <a:off x="3120" y="655"/>
              <a:ext cx="90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0:*</a:t>
              </a:r>
            </a:p>
          </p:txBody>
        </p:sp>
        <p:sp>
          <p:nvSpPr>
            <p:cNvPr id="78860" name="Text Box 107"/>
            <p:cNvSpPr txBox="1"/>
            <p:nvPr/>
          </p:nvSpPr>
          <p:spPr>
            <a:xfrm>
              <a:off x="4775" y="690"/>
              <a:ext cx="10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0..1</a:t>
              </a:r>
            </a:p>
          </p:txBody>
        </p:sp>
        <p:sp>
          <p:nvSpPr>
            <p:cNvPr id="78861" name="Text Box 108"/>
            <p:cNvSpPr txBox="1"/>
            <p:nvPr/>
          </p:nvSpPr>
          <p:spPr>
            <a:xfrm>
              <a:off x="11305" y="295"/>
              <a:ext cx="1663" cy="7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Project</a:t>
              </a:r>
            </a:p>
          </p:txBody>
        </p:sp>
        <p:sp>
          <p:nvSpPr>
            <p:cNvPr id="78862" name="Line 109"/>
            <p:cNvSpPr/>
            <p:nvPr/>
          </p:nvSpPr>
          <p:spPr>
            <a:xfrm flipV="1">
              <a:off x="8555" y="788"/>
              <a:ext cx="27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3" name="Text Box 110"/>
            <p:cNvSpPr txBox="1"/>
            <p:nvPr/>
          </p:nvSpPr>
          <p:spPr>
            <a:xfrm>
              <a:off x="8795" y="120"/>
              <a:ext cx="10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Has</a:t>
              </a:r>
            </a:p>
          </p:txBody>
        </p:sp>
        <p:sp>
          <p:nvSpPr>
            <p:cNvPr id="78864" name="Text Box 111"/>
            <p:cNvSpPr txBox="1"/>
            <p:nvPr/>
          </p:nvSpPr>
          <p:spPr>
            <a:xfrm>
              <a:off x="8400" y="655"/>
              <a:ext cx="90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0:1</a:t>
              </a:r>
            </a:p>
          </p:txBody>
        </p:sp>
        <p:sp>
          <p:nvSpPr>
            <p:cNvPr id="78865" name="Text Box 112"/>
            <p:cNvSpPr txBox="1"/>
            <p:nvPr/>
          </p:nvSpPr>
          <p:spPr>
            <a:xfrm>
              <a:off x="10200" y="655"/>
              <a:ext cx="10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0..*</a:t>
              </a:r>
            </a:p>
          </p:txBody>
        </p:sp>
        <p:sp>
          <p:nvSpPr>
            <p:cNvPr id="78866" name="Freeform 113"/>
            <p:cNvSpPr/>
            <p:nvPr/>
          </p:nvSpPr>
          <p:spPr>
            <a:xfrm>
              <a:off x="10140" y="295"/>
              <a:ext cx="425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9336019" y="189668712"/>
                </a:cxn>
                <a:cxn ang="0">
                  <a:pos x="0" y="379336019"/>
                </a:cxn>
                <a:cxn ang="0">
                  <a:pos x="0" y="0"/>
                </a:cxn>
              </a:cxnLst>
              <a:rect l="0" t="0" r="0" b="0"/>
              <a:pathLst>
                <a:path w="192" h="192">
                  <a:moveTo>
                    <a:pt x="0" y="0"/>
                  </a:moveTo>
                  <a:lnTo>
                    <a:pt x="192" y="96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7" name="Freeform 114"/>
            <p:cNvSpPr/>
            <p:nvPr/>
          </p:nvSpPr>
          <p:spPr>
            <a:xfrm>
              <a:off x="3875" y="308"/>
              <a:ext cx="430" cy="420"/>
            </a:xfrm>
            <a:custGeom>
              <a:avLst/>
              <a:gdLst/>
              <a:ahLst/>
              <a:cxnLst>
                <a:cxn ang="0">
                  <a:pos x="517752101" y="0"/>
                </a:cxn>
                <a:cxn ang="0">
                  <a:pos x="0" y="123487656"/>
                </a:cxn>
                <a:cxn ang="0">
                  <a:pos x="517752101" y="246975313"/>
                </a:cxn>
                <a:cxn ang="0">
                  <a:pos x="517752101" y="0"/>
                </a:cxn>
              </a:cxnLst>
              <a:rect l="0" t="0" r="0" b="0"/>
              <a:pathLst>
                <a:path w="144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8" name="Line 115"/>
            <p:cNvSpPr/>
            <p:nvPr/>
          </p:nvSpPr>
          <p:spPr>
            <a:xfrm>
              <a:off x="2040" y="1170"/>
              <a:ext cx="0" cy="84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69" name="Line 116"/>
            <p:cNvSpPr/>
            <p:nvPr/>
          </p:nvSpPr>
          <p:spPr>
            <a:xfrm flipV="1">
              <a:off x="12120" y="1050"/>
              <a:ext cx="0" cy="96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1862455" y="3179445"/>
          <a:ext cx="13023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E5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750945" y="3179445"/>
          <a:ext cx="117411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62455" y="2719070"/>
            <a:ext cx="1417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Employee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31260" y="2717800"/>
            <a:ext cx="135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Project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5240020" y="3154680"/>
          <a:ext cx="11049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78425" y="2724150"/>
            <a:ext cx="135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WorkOn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2160" y="5581015"/>
            <a:ext cx="804799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Employee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的主键：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e_no,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外键：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d_no;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Project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的主键：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p_no,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外键：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d_no;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Workon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的主键：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{p_no, e_no},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外键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1: p_no;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外键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2: e_no;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附测试</a:t>
            </a:r>
            <a:endParaRPr lang="en-US" altLang="zh-CN" sz="360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9530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800" dirty="0"/>
              <a:t>已知关系</a:t>
            </a:r>
            <a:r>
              <a:rPr lang="en-US" altLang="zh-CN" sz="2800" dirty="0"/>
              <a:t>R(A, B, C, D, E, F, G, H, I, J) </a:t>
            </a:r>
            <a:r>
              <a:rPr lang="zh-CN" altLang="en-US" sz="2800" dirty="0"/>
              <a:t>，函数依赖集</a:t>
            </a:r>
            <a:r>
              <a:rPr lang="en-US" altLang="zh-CN" sz="2800" dirty="0"/>
              <a:t>F= { A,B → C ;  A → D, E ;  B → F ;  F → G,H ;  D → I, J</a:t>
            </a:r>
            <a:r>
              <a:rPr lang="en-US" altLang="zh-CN" sz="2800" i="1" dirty="0"/>
              <a:t> </a:t>
            </a:r>
            <a:r>
              <a:rPr lang="en-US" altLang="zh-CN" sz="2800" dirty="0"/>
              <a:t>}</a:t>
            </a:r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求出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</a:rPr>
              <a:t>的候选键；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把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</a:rPr>
              <a:t>分解成第二范式和第三范式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9381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附测试：求属性集合</a:t>
            </a:r>
            <a:r>
              <a:rPr lang="en-US" altLang="zh-CN" sz="3600" dirty="0"/>
              <a:t>X</a:t>
            </a:r>
            <a:r>
              <a:rPr lang="zh-CN" altLang="en-US" sz="3600" dirty="0"/>
              <a:t>的闭包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400" dirty="0"/>
              <a:t>已知关系</a:t>
            </a:r>
            <a:r>
              <a:rPr lang="en-US" altLang="zh-CN" sz="2400" dirty="0"/>
              <a:t>R (A,B,C,D,E,G)</a:t>
            </a:r>
            <a:r>
              <a:rPr lang="zh-CN" altLang="en-US" sz="2400" dirty="0"/>
              <a:t>，函数依赖集合</a:t>
            </a:r>
            <a:r>
              <a:rPr lang="en-US" altLang="zh-CN" sz="2400" dirty="0"/>
              <a:t>F = {A → B,C ;  C → D ; D → G}</a:t>
            </a:r>
            <a:r>
              <a:rPr lang="zh-CN" altLang="en-US" sz="2400" dirty="0"/>
              <a:t>，计算</a:t>
            </a:r>
            <a:r>
              <a:rPr lang="en-US" altLang="zh-CN" sz="2400" dirty="0"/>
              <a:t> {A}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zh-CN" altLang="en-US" sz="2400" dirty="0"/>
              <a:t>； </a:t>
            </a:r>
            <a:r>
              <a:rPr lang="en-US" altLang="zh-CN" dirty="0">
                <a:sym typeface="+mn-ea"/>
              </a:rPr>
              <a:t>{C}</a:t>
            </a:r>
            <a:r>
              <a:rPr lang="en-US" altLang="zh-CN" b="1" baseline="30000" dirty="0">
                <a:solidFill>
                  <a:schemeClr val="accent2"/>
                </a:solidFill>
                <a:sym typeface="+mn-ea"/>
              </a:rPr>
              <a:t>+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；  </a:t>
            </a:r>
            <a:r>
              <a:rPr lang="en-US" altLang="zh-CN" dirty="0">
                <a:sym typeface="+mn-ea"/>
              </a:rPr>
              <a:t>{E,G}</a:t>
            </a:r>
            <a:r>
              <a:rPr lang="en-US" altLang="zh-CN" b="1" baseline="30000" dirty="0">
                <a:solidFill>
                  <a:schemeClr val="accent2"/>
                </a:solidFill>
                <a:sym typeface="+mn-ea"/>
              </a:rPr>
              <a:t>+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 {A}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{A} (initial step)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 {A}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{A,B,C}    (by using FD A → B,C)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 {A}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{A,B, C, D}    (by using FD C → D)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 {A}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{A, B, C, D, G}    (by using FD D → G)</a:t>
            </a:r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同样的方法： </a:t>
            </a:r>
            <a:r>
              <a:rPr lang="en-US" altLang="zh-CN" sz="2400" dirty="0"/>
              <a:t> {C}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{C,D,G}</a:t>
            </a:r>
            <a:r>
              <a:rPr lang="zh-CN" altLang="en-US" sz="2400" dirty="0"/>
              <a:t>；       </a:t>
            </a:r>
            <a:r>
              <a:rPr lang="en-US" altLang="zh-CN" sz="2400" dirty="0"/>
              <a:t> {E,G}</a:t>
            </a:r>
            <a:r>
              <a:rPr lang="en-US" altLang="zh-CN" sz="2800" b="1" baseline="30000" dirty="0">
                <a:solidFill>
                  <a:schemeClr val="accent2"/>
                </a:solidFill>
              </a:rPr>
              <a:t>+</a:t>
            </a:r>
            <a:r>
              <a:rPr lang="en-US" altLang="zh-CN" sz="2400" dirty="0"/>
              <a:t> = {E,G}</a:t>
            </a:r>
          </a:p>
        </p:txBody>
      </p:sp>
    </p:spTree>
    <p:extLst>
      <p:ext uri="{BB962C8B-B14F-4D97-AF65-F5344CB8AC3E}">
        <p14:creationId xmlns:p14="http://schemas.microsoft.com/office/powerpoint/2010/main" val="3407269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附测试：闭包的计算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示例2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R&lt; U, F &gt;, U = (A, B, C, D, E), F = {AB</a:t>
            </a:r>
            <a:r>
              <a:rPr lang="en-US" altLang="zh-CN">
                <a:sym typeface="Symbol" pitchFamily="18" charset="2"/>
              </a:rPr>
              <a:t>C</a:t>
            </a:r>
            <a:r>
              <a:rPr lang="en-US" altLang="zh-CN"/>
              <a:t>, B</a:t>
            </a:r>
            <a:r>
              <a:rPr lang="en-US" altLang="zh-CN">
                <a:sym typeface="Symbol" pitchFamily="18" charset="2"/>
              </a:rPr>
              <a:t>D, CE, CEB, ACB},</a:t>
            </a:r>
            <a:r>
              <a:rPr lang="zh-CN" altLang="en-US">
                <a:sym typeface="Symbol" pitchFamily="18" charset="2"/>
              </a:rPr>
              <a:t>计算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所用依赖	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   </a:t>
            </a:r>
            <a:r>
              <a:rPr lang="en-US" altLang="zh-CN"/>
              <a:t>AB</a:t>
            </a:r>
            <a:r>
              <a:rPr lang="en-US" altLang="zh-CN">
                <a:sym typeface="Symbol" pitchFamily="18" charset="2"/>
              </a:rPr>
              <a:t>C</a:t>
            </a:r>
            <a:r>
              <a:rPr lang="en-US" altLang="zh-CN"/>
              <a:t>		ABC</a:t>
            </a:r>
            <a:r>
              <a:rPr lang="en-US" altLang="zh-CN">
                <a:sym typeface="Symbol" pitchFamily="18" charset="2"/>
              </a:rPr>
              <a:t> 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     BD		ABCD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     CE		ABCDE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		  =    ABCDE</a:t>
            </a:r>
          </a:p>
        </p:txBody>
      </p:sp>
      <p:graphicFrame>
        <p:nvGraphicFramePr>
          <p:cNvPr id="15362" name="Object 1028"/>
          <p:cNvGraphicFramePr>
            <a:graphicFrameLocks noChangeAspect="1"/>
          </p:cNvGraphicFramePr>
          <p:nvPr/>
        </p:nvGraphicFramePr>
        <p:xfrm>
          <a:off x="5138738" y="2297113"/>
          <a:ext cx="11096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1640" imgH="228600" progId="Equation.3">
                  <p:embed/>
                </p:oleObj>
              </mc:Choice>
              <mc:Fallback>
                <p:oleObj name="公式" r:id="rId3" imgW="431640" imgH="228600" progId="Equation.3">
                  <p:embed/>
                  <p:pic>
                    <p:nvPicPr>
                      <p:cNvPr id="1536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297113"/>
                        <a:ext cx="110966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29"/>
          <p:cNvGraphicFramePr>
            <a:graphicFrameLocks noChangeAspect="1"/>
          </p:cNvGraphicFramePr>
          <p:nvPr/>
        </p:nvGraphicFramePr>
        <p:xfrm>
          <a:off x="4724400" y="3335338"/>
          <a:ext cx="11096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1640" imgH="228600" progId="Equation.3">
                  <p:embed/>
                </p:oleObj>
              </mc:Choice>
              <mc:Fallback>
                <p:oleObj name="公式" r:id="rId5" imgW="431640" imgH="228600" progId="Equation.3">
                  <p:embed/>
                  <p:pic>
                    <p:nvPicPr>
                      <p:cNvPr id="1536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35338"/>
                        <a:ext cx="11096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30"/>
          <p:cNvGraphicFramePr>
            <a:graphicFrameLocks noChangeAspect="1"/>
          </p:cNvGraphicFramePr>
          <p:nvPr/>
        </p:nvGraphicFramePr>
        <p:xfrm>
          <a:off x="2776538" y="5573713"/>
          <a:ext cx="11096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228600" progId="Equation.3">
                  <p:embed/>
                </p:oleObj>
              </mc:Choice>
              <mc:Fallback>
                <p:oleObj name="公式" r:id="rId6" imgW="431640" imgH="228600" progId="Equation.3">
                  <p:embed/>
                  <p:pic>
                    <p:nvPicPr>
                      <p:cNvPr id="1536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573713"/>
                        <a:ext cx="110966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1031"/>
          <p:cNvSpPr>
            <a:spLocks noChangeShapeType="1"/>
          </p:cNvSpPr>
          <p:nvPr/>
        </p:nvSpPr>
        <p:spPr bwMode="auto">
          <a:xfrm>
            <a:off x="1371600" y="3933825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372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附测试：闭包的计算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示例3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/>
              <a:t>R&lt; U, F &gt;, U = (A, B, C, D, E, G), F = {A</a:t>
            </a:r>
            <a:r>
              <a:rPr lang="en-US" altLang="zh-CN">
                <a:sym typeface="Symbol" pitchFamily="18" charset="2"/>
              </a:rPr>
              <a:t>E</a:t>
            </a:r>
            <a:r>
              <a:rPr lang="en-US" altLang="zh-CN"/>
              <a:t>, BE</a:t>
            </a:r>
            <a:r>
              <a:rPr lang="en-US" altLang="zh-CN">
                <a:sym typeface="Symbol" pitchFamily="18" charset="2"/>
              </a:rPr>
              <a:t>AG, CEA, GD},</a:t>
            </a:r>
            <a:r>
              <a:rPr lang="zh-CN" altLang="en-US">
                <a:sym typeface="Symbol" pitchFamily="18" charset="2"/>
              </a:rPr>
              <a:t>计算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所用依赖	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			  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E</a:t>
            </a:r>
            <a:r>
              <a:rPr lang="en-US" altLang="zh-CN"/>
              <a:t>		ABE</a:t>
            </a:r>
            <a:r>
              <a:rPr lang="en-US" altLang="zh-CN">
                <a:sym typeface="Symbol" pitchFamily="18" charset="2"/>
              </a:rPr>
              <a:t> 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BEAG		ABEG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   GD		ABEGD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					=      ABEGD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5443538" y="2286000"/>
          <a:ext cx="11096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1640" imgH="228600" progId="Equation.3">
                  <p:embed/>
                </p:oleObj>
              </mc:Choice>
              <mc:Fallback>
                <p:oleObj name="公式" r:id="rId3" imgW="431640" imgH="22860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2286000"/>
                        <a:ext cx="11096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4614863" y="3284538"/>
          <a:ext cx="11096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1640" imgH="228600" progId="Equation.3">
                  <p:embed/>
                </p:oleObj>
              </mc:Choice>
              <mc:Fallback>
                <p:oleObj name="公式" r:id="rId5" imgW="431640" imgH="228600" progId="Equation.3">
                  <p:embed/>
                  <p:pic>
                    <p:nvPicPr>
                      <p:cNvPr id="163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284538"/>
                        <a:ext cx="110966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2395538" y="5562600"/>
          <a:ext cx="11096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228600" progId="Equation.3">
                  <p:embed/>
                </p:oleObj>
              </mc:Choice>
              <mc:Fallback>
                <p:oleObj name="公式" r:id="rId6" imgW="431640" imgH="228600" progId="Equation.3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562600"/>
                        <a:ext cx="11096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219200" y="4005263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3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附：候选码的计算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898525" y="1260475"/>
            <a:ext cx="7345363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Key-Finding(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求一个候选码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输入：关系模式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&lt;U, F&gt;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输出：一个候选码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Key-Finding(U, F)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(1)K :=  U;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构造一个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FD: 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(3)for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每一个属性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K 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	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Membership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F∪{K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T}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(K-A)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	then K:= K-A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	return(K)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end.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Membership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Y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):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判断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Y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 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AAEFD1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?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265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附：候选码的计算</a:t>
            </a:r>
            <a:r>
              <a:rPr lang="zh-CN" altLang="en-US" sz="3200" dirty="0"/>
              <a:t>：替换法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95288" y="987425"/>
            <a:ext cx="8353425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All-Candidate Keys(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求全部候选码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输入：关系模式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R&lt;U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F&gt;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输出：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R&lt;U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F&gt;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的全部候选码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begin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(1)K:=Key-Finding(U, F)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(2)K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 入队列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while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队列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  <a:sym typeface="Symbol" pitchFamily="18" charset="2"/>
              </a:rPr>
              <a:t>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do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	[K :=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队列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的头；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	W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= W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∪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{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}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	D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:= K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中全部双部属性；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 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 do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[A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:= D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中一个双部属性；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D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:= D - {A}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每一个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do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if A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then [K’ := (K - A)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  <a:sym typeface="Symbol" pitchFamily="18" charset="2"/>
              </a:rPr>
              <a:t>∪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{X}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if K’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then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K’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 入队列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]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]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行楷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115297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附：候选码的计算</a:t>
            </a:r>
            <a:r>
              <a:rPr lang="zh-CN" altLang="en-US" sz="3200" dirty="0"/>
              <a:t>：替换法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755650" y="1196975"/>
            <a:ext cx="76327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U={A, B, C, D, E, G}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F={AB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C, C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A, C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B, AD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B, BE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G, G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A}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572000" y="2349500"/>
            <a:ext cx="3516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Key-Finding(U, F)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84213" y="2349500"/>
            <a:ext cx="383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所有双部属性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 B, C, G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3779838" y="2971800"/>
            <a:ext cx="744537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3779838" y="3908425"/>
            <a:ext cx="744537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4427538" y="3392488"/>
            <a:ext cx="104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2603500" y="4581525"/>
            <a:ext cx="765175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4932363" y="4581525"/>
            <a:ext cx="744537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0843" name="AutoShape 11"/>
          <p:cNvCxnSpPr>
            <a:cxnSpLocks noChangeShapeType="1"/>
            <a:stCxn id="279558" idx="2"/>
            <a:endCxn id="279559" idx="0"/>
          </p:cNvCxnSpPr>
          <p:nvPr/>
        </p:nvCxnSpPr>
        <p:spPr bwMode="auto">
          <a:xfrm>
            <a:off x="4152900" y="3429000"/>
            <a:ext cx="0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0844" name="AutoShape 12"/>
          <p:cNvCxnSpPr>
            <a:cxnSpLocks noChangeShapeType="1"/>
            <a:stCxn id="279559" idx="1"/>
            <a:endCxn id="279561" idx="0"/>
          </p:cNvCxnSpPr>
          <p:nvPr/>
        </p:nvCxnSpPr>
        <p:spPr bwMode="auto">
          <a:xfrm flipH="1">
            <a:off x="2986088" y="4137025"/>
            <a:ext cx="79375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0845" name="AutoShape 13"/>
          <p:cNvCxnSpPr>
            <a:cxnSpLocks noChangeShapeType="1"/>
            <a:stCxn id="279559" idx="3"/>
            <a:endCxn id="279562" idx="0"/>
          </p:cNvCxnSpPr>
          <p:nvPr/>
        </p:nvCxnSpPr>
        <p:spPr bwMode="auto">
          <a:xfrm>
            <a:off x="4524375" y="4137025"/>
            <a:ext cx="78105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4748213" y="4005263"/>
            <a:ext cx="898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627313" y="4005263"/>
            <a:ext cx="915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2603500" y="5492750"/>
            <a:ext cx="741363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0849" name="AutoShape 17"/>
          <p:cNvCxnSpPr>
            <a:cxnSpLocks noChangeShapeType="1"/>
            <a:stCxn id="279561" idx="2"/>
            <a:endCxn id="279568" idx="0"/>
          </p:cNvCxnSpPr>
          <p:nvPr/>
        </p:nvCxnSpPr>
        <p:spPr bwMode="auto">
          <a:xfrm flipH="1">
            <a:off x="2974975" y="5038725"/>
            <a:ext cx="1111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908175" y="5013325"/>
            <a:ext cx="1055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2606675" y="6356350"/>
            <a:ext cx="744538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>
            <a:spAutoFit/>
            <a:flatTx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8469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98469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0852" name="AutoShape 20"/>
          <p:cNvCxnSpPr>
            <a:cxnSpLocks noChangeShapeType="1"/>
            <a:stCxn id="279568" idx="2"/>
            <a:endCxn id="279571" idx="0"/>
          </p:cNvCxnSpPr>
          <p:nvPr/>
        </p:nvCxnSpPr>
        <p:spPr bwMode="auto">
          <a:xfrm>
            <a:off x="2974975" y="5949950"/>
            <a:ext cx="4763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908175" y="5911850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3924300" y="6159500"/>
            <a:ext cx="504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所有候选码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744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附：函数依赖的等价和覆盖</a:t>
            </a:r>
          </a:p>
        </p:txBody>
      </p:sp>
      <p:sp>
        <p:nvSpPr>
          <p:cNvPr id="1628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88913" y="1295400"/>
            <a:ext cx="8802687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写一个</a:t>
            </a:r>
            <a:r>
              <a:rPr lang="zh-CN" altLang="en-US" dirty="0">
                <a:highlight>
                  <a:srgbClr val="FFFF00"/>
                </a:highlight>
              </a:rPr>
              <a:t>断言</a:t>
            </a:r>
            <a:r>
              <a:rPr lang="zh-CN" altLang="en-US" dirty="0"/>
              <a:t>以保证在</a:t>
            </a:r>
            <a:r>
              <a:rPr lang="en-US" altLang="zh-CN" dirty="0"/>
              <a:t>R(A, B, C)</a:t>
            </a:r>
            <a:r>
              <a:rPr lang="zh-CN" altLang="en-US" dirty="0"/>
              <a:t>上成立</a:t>
            </a: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C</a:t>
            </a:r>
          </a:p>
        </p:txBody>
      </p:sp>
      <p:sp>
        <p:nvSpPr>
          <p:cNvPr id="121860" name="Rectangle 2052"/>
          <p:cNvSpPr>
            <a:spLocks noChangeArrowheads="1"/>
          </p:cNvSpPr>
          <p:nvPr/>
        </p:nvSpPr>
        <p:spPr bwMode="auto">
          <a:xfrm>
            <a:off x="1295400" y="2057400"/>
            <a:ext cx="6705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create assertion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BtoC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check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 exists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from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R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group by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having count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distinct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c) &gt; 1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)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3101842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附：函数依赖的等价和覆盖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F = {A</a:t>
            </a:r>
            <a:r>
              <a:rPr lang="en-US" altLang="zh-CN" dirty="0">
                <a:sym typeface="Symbol" pitchFamily="18" charset="2"/>
              </a:rPr>
              <a:t>B，BA，AC，BC}，</a:t>
            </a:r>
            <a:r>
              <a:rPr lang="zh-CN" altLang="en-US" dirty="0">
                <a:sym typeface="Symbol" pitchFamily="18" charset="2"/>
              </a:rPr>
              <a:t>求</a:t>
            </a:r>
            <a:r>
              <a:rPr lang="en-US" altLang="zh-CN" sz="2600" dirty="0" err="1"/>
              <a:t>F</a:t>
            </a:r>
            <a:r>
              <a:rPr lang="en-US" altLang="zh-CN" sz="2600" baseline="-16000" dirty="0" err="1"/>
              <a:t>min</a:t>
            </a:r>
            <a:endParaRPr lang="en-US" altLang="zh-CN" sz="2600" dirty="0"/>
          </a:p>
          <a:p>
            <a:pPr lvl="1" eaLnBrk="1" hangingPunct="1">
              <a:defRPr/>
            </a:pPr>
            <a:r>
              <a:rPr lang="zh-CN" altLang="en-US" sz="2600" dirty="0"/>
              <a:t>检查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B，G=F{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B}={BA，AC，BC}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		={A，C}，B{A，C}</a:t>
            </a:r>
          </a:p>
          <a:p>
            <a:pPr lvl="1" eaLnBrk="1" hangingPunct="1">
              <a:defRPr/>
            </a:pPr>
            <a:r>
              <a:rPr lang="zh-CN" altLang="en-US" sz="2600" dirty="0"/>
              <a:t>检查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C，G=F{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C}={AB，BA，BC}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		={A，B，C}，C{A，B，C}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</a:t>
            </a:r>
            <a:r>
              <a:rPr lang="zh-CN" altLang="en-US" dirty="0">
                <a:sym typeface="Symbol" pitchFamily="18" charset="2"/>
              </a:rPr>
              <a:t>所以从</a:t>
            </a:r>
            <a:r>
              <a:rPr lang="en-US" altLang="zh-CN" dirty="0">
                <a:sym typeface="Symbol" pitchFamily="18" charset="2"/>
              </a:rPr>
              <a:t>F</a:t>
            </a:r>
            <a:r>
              <a:rPr lang="zh-CN" altLang="en-US" dirty="0">
                <a:sym typeface="Symbol" pitchFamily="18" charset="2"/>
              </a:rPr>
              <a:t>中删除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C，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dirty="0"/>
              <a:t>	</a:t>
            </a:r>
            <a:r>
              <a:rPr lang="en-US" altLang="zh-CN" sz="2600" dirty="0" err="1"/>
              <a:t>F</a:t>
            </a:r>
            <a:r>
              <a:rPr lang="en-US" altLang="zh-CN" sz="2600" baseline="-16000" dirty="0" err="1"/>
              <a:t>min</a:t>
            </a:r>
            <a:r>
              <a:rPr lang="en-US" altLang="zh-CN" sz="2600" baseline="-16000" dirty="0"/>
              <a:t> 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dirty="0"/>
              <a:t>{A</a:t>
            </a:r>
            <a:r>
              <a:rPr lang="en-US" altLang="zh-CN" dirty="0">
                <a:sym typeface="Symbol" pitchFamily="18" charset="2"/>
              </a:rPr>
              <a:t>B，BA，BC}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>
                <a:sym typeface="Symbol" pitchFamily="18" charset="2"/>
              </a:rPr>
              <a:t>或者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600" dirty="0"/>
              <a:t>	</a:t>
            </a:r>
            <a:r>
              <a:rPr lang="en-US" altLang="zh-CN" sz="2600" dirty="0" err="1"/>
              <a:t>F</a:t>
            </a:r>
            <a:r>
              <a:rPr lang="en-US" altLang="zh-CN" sz="2600" baseline="-16000" dirty="0" err="1"/>
              <a:t>min</a:t>
            </a:r>
            <a:r>
              <a:rPr lang="en-US" altLang="zh-CN" sz="2600" baseline="-16000" dirty="0"/>
              <a:t> 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dirty="0"/>
              <a:t>{A</a:t>
            </a:r>
            <a:r>
              <a:rPr lang="en-US" altLang="zh-CN" dirty="0">
                <a:sym typeface="Symbol" pitchFamily="18" charset="2"/>
              </a:rPr>
              <a:t>B，BA，AC}</a:t>
            </a:r>
          </a:p>
        </p:txBody>
      </p:sp>
      <p:graphicFrame>
        <p:nvGraphicFramePr>
          <p:cNvPr id="21506" name="Object 1097"/>
          <p:cNvGraphicFramePr>
            <a:graphicFrameLocks noChangeAspect="1"/>
          </p:cNvGraphicFramePr>
          <p:nvPr/>
        </p:nvGraphicFramePr>
        <p:xfrm>
          <a:off x="1295400" y="2819400"/>
          <a:ext cx="8524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0120" imgH="241200" progId="Equation.3">
                  <p:embed/>
                </p:oleObj>
              </mc:Choice>
              <mc:Fallback>
                <p:oleObj name="公式" r:id="rId3" imgW="330120" imgH="241200" progId="Equation.3">
                  <p:embed/>
                  <p:pic>
                    <p:nvPicPr>
                      <p:cNvPr id="21506" name="Object 1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852488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98"/>
          <p:cNvGraphicFramePr>
            <a:graphicFrameLocks noChangeAspect="1"/>
          </p:cNvGraphicFramePr>
          <p:nvPr/>
        </p:nvGraphicFramePr>
        <p:xfrm>
          <a:off x="1295400" y="3868738"/>
          <a:ext cx="8524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30120" imgH="241200" progId="Equation.3">
                  <p:embed/>
                </p:oleObj>
              </mc:Choice>
              <mc:Fallback>
                <p:oleObj name="公式" r:id="rId5" imgW="330120" imgH="241200" progId="Equation.3">
                  <p:embed/>
                  <p:pic>
                    <p:nvPicPr>
                      <p:cNvPr id="21507" name="Object 1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68738"/>
                        <a:ext cx="852488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8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7150" y="54610"/>
            <a:ext cx="8763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>
                <a:solidFill>
                  <a:srgbClr val="0000FF"/>
                </a:solidFill>
                <a:sym typeface="+mn-ea"/>
              </a:rPr>
              <a:t>三元关系表并不涵盖两元关系表</a:t>
            </a:r>
            <a:endParaRPr lang="en-US" altLang="zh-CN" sz="3600" b="0" dirty="0"/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20345" y="1740535"/>
          <a:ext cx="28384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345" y="127889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participate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220" y="3896360"/>
            <a:ext cx="892492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从面上来看， 对三元关系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(d_no, p_no,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，做投影运算，可得到三个两元关系表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(d_no, p_no), (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d_no, e_no)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。投影得到的结果，并未表达实际的两元关系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(d_no, p_no),  (d_no, e_no),  (p_no,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的实例。也就是说，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三元关系表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(d_no, p_no, e_no)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并不能涵盖上二元关系表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(d_no, p_no),  (d_no, e_no),  (p_no,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810635" y="1740535"/>
          <a:ext cx="16205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10635" y="1280160"/>
            <a:ext cx="126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en-US"/>
              <a:t>roject</a:t>
            </a:r>
          </a:p>
        </p:txBody>
      </p:sp>
      <p:graphicFrame>
        <p:nvGraphicFramePr>
          <p:cNvPr id="14" name="表格 13"/>
          <p:cNvGraphicFramePr/>
          <p:nvPr/>
        </p:nvGraphicFramePr>
        <p:xfrm>
          <a:off x="5637530" y="1740535"/>
          <a:ext cx="16376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37530" y="1280160"/>
            <a:ext cx="149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employee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7486650" y="1740535"/>
          <a:ext cx="1600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553325" y="1280160"/>
            <a:ext cx="1443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workOn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204210" y="2498090"/>
            <a:ext cx="575945" cy="575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9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120650" y="222885"/>
            <a:ext cx="900684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>
                <a:solidFill>
                  <a:srgbClr val="0000FF"/>
                </a:solidFill>
                <a:sym typeface="+mn-ea"/>
              </a:rPr>
              <a:t>两个两元关系表做联接运算：得到的不是真实的三元关系表</a:t>
            </a:r>
            <a:endParaRPr lang="zh-CN" altLang="en-US" sz="3600" b="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86019" name="Rectangle 4"/>
          <p:cNvSpPr/>
          <p:nvPr/>
        </p:nvSpPr>
        <p:spPr>
          <a:xfrm>
            <a:off x="57150" y="303530"/>
            <a:ext cx="9029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</a:rPr>
              <a:t> </a:t>
            </a:r>
            <a:endParaRPr lang="en-US" altLang="zh-CN" sz="1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222750" y="1740535"/>
          <a:ext cx="20269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43420" y="1280160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participate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925" y="4670425"/>
            <a:ext cx="89249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两个两元关系表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(d_no, p_no), (d_no,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</a:t>
            </a:r>
            <a:r>
              <a:rPr lang="zh-CN" altLang="en-US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联接运算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，并不能得到实际的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三元关系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participate(d_no, p_no, e_no)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。这就说明：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三元关系表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participate(d_no, p_no, e_no)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并不能用三个两元关系表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(d_no, p_no), (d_no, e_no)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来替代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525" y="1826260"/>
          <a:ext cx="13550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525" y="1365885"/>
            <a:ext cx="126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en-US"/>
              <a:t>roject</a:t>
            </a:r>
          </a:p>
        </p:txBody>
      </p:sp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1836420" y="1826260"/>
          <a:ext cx="13868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 D2</a:t>
                      </a:r>
                    </a:p>
                  </a:txBody>
                  <a:tcPr marL="0" mar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36420" y="1365885"/>
            <a:ext cx="149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employee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418205" y="2498725"/>
            <a:ext cx="711835" cy="575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043420" y="1754505"/>
          <a:ext cx="19507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d_no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e_no</a:t>
                      </a:r>
                    </a:p>
                  </a:txBody>
                  <a:tcPr marL="0" marR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D1</a:t>
                      </a:r>
                      <a:endParaRPr lang="zh-CN" altLang="en-US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E6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390005" y="2420620"/>
            <a:ext cx="584200" cy="417830"/>
            <a:chOff x="10159" y="3812"/>
            <a:chExt cx="920" cy="65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0159" y="4039"/>
              <a:ext cx="89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/>
            <p:cNvCxnSpPr/>
            <p:nvPr/>
          </p:nvCxnSpPr>
          <p:spPr>
            <a:xfrm flipV="1">
              <a:off x="10183" y="4271"/>
              <a:ext cx="896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>
            <a:xfrm flipV="1">
              <a:off x="10415" y="3812"/>
              <a:ext cx="527" cy="65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组合 18"/>
          <p:cNvGrpSpPr/>
          <p:nvPr/>
        </p:nvGrpSpPr>
        <p:grpSpPr>
          <a:xfrm>
            <a:off x="1437640" y="2537460"/>
            <a:ext cx="331470" cy="220980"/>
            <a:chOff x="2264" y="3996"/>
            <a:chExt cx="522" cy="34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272" y="3999"/>
              <a:ext cx="51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/>
            <p:cNvCxnSpPr/>
            <p:nvPr/>
          </p:nvCxnSpPr>
          <p:spPr>
            <a:xfrm flipH="1">
              <a:off x="2264" y="3996"/>
              <a:ext cx="51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直接连接符 15"/>
            <p:cNvCxnSpPr/>
            <p:nvPr/>
          </p:nvCxnSpPr>
          <p:spPr>
            <a:xfrm>
              <a:off x="2271" y="3999"/>
              <a:ext cx="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786" y="4004"/>
              <a:ext cx="0" cy="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2200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079540a-9870-4fa4-9985-a91d13e6147b"/>
  <p:tag name="COMMONDATA" val="eyJoZGlkIjoiYzQ3MzAwZjMwZmRlYjYzY2MwNTYwZDAyOTkwNjcwM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9c1de85-52ed-4902-9d85-d7d111688fb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76f576-dcd3-4479-8fbf-66c9391f634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b7b185-dc61-4bab-89ac-1938be5e54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7914d22-35ae-4d59-95ec-5dcb5e1ac12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252490-9af8-430b-a462-9f80c5f3265a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c80595-c44e-4157-8e62-c5a421a6733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1e28f-33e2-440e-9b10-2e0dbd6350d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d88be9-61e5-4c45-bf05-f04d6e47b24a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e6df27-20a7-4239-91cf-218936798a1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d159a6-832c-4fcc-8fcb-ac8c72d4fba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3e0fb0-eed4-4194-a5c9-8aba4ad36fa9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9050</Words>
  <Application>Microsoft Macintosh PowerPoint</Application>
  <PresentationFormat>全屏显示(4:3)</PresentationFormat>
  <Paragraphs>1250</Paragraphs>
  <Slides>78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78</vt:i4>
      </vt:variant>
    </vt:vector>
  </HeadingPairs>
  <TitlesOfParts>
    <vt:vector size="104" baseType="lpstr">
      <vt:lpstr>等线</vt:lpstr>
      <vt:lpstr>仿宋_GB2312</vt:lpstr>
      <vt:lpstr>华文新魏</vt:lpstr>
      <vt:lpstr>隶书</vt:lpstr>
      <vt:lpstr>宋体</vt:lpstr>
      <vt:lpstr>微软雅黑</vt:lpstr>
      <vt:lpstr>MingLiU</vt:lpstr>
      <vt:lpstr>Arial</vt:lpstr>
      <vt:lpstr>Arial Black</vt:lpstr>
      <vt:lpstr>Arial Narrow</vt:lpstr>
      <vt:lpstr>Comic Sans MS</vt:lpstr>
      <vt:lpstr>Monotype Sorts</vt:lpstr>
      <vt:lpstr>Symbol</vt:lpstr>
      <vt:lpstr>tahoma</vt:lpstr>
      <vt:lpstr>tahoma</vt:lpstr>
      <vt:lpstr>Times New Roman</vt:lpstr>
      <vt:lpstr>Wingdings</vt:lpstr>
      <vt:lpstr>默认设计模板</vt:lpstr>
      <vt:lpstr>1_默认设计模板</vt:lpstr>
      <vt:lpstr>Blends</vt:lpstr>
      <vt:lpstr>Equation.3</vt:lpstr>
      <vt:lpstr>文档</vt:lpstr>
      <vt:lpstr>Equation</vt:lpstr>
      <vt:lpstr>剪辑</vt:lpstr>
      <vt:lpstr>公式</vt:lpstr>
      <vt:lpstr>Microsoft 公式 3.0</vt:lpstr>
      <vt:lpstr>PowerPoint 演示文稿</vt:lpstr>
      <vt:lpstr>PowerPoint 演示文稿</vt:lpstr>
      <vt:lpstr>多值依赖和4NF</vt:lpstr>
      <vt:lpstr>多值依赖和4NF</vt:lpstr>
      <vt:lpstr>多值依赖和4NF</vt:lpstr>
      <vt:lpstr>多值依赖与4NF</vt:lpstr>
      <vt:lpstr>4NF</vt:lpstr>
      <vt:lpstr>三元关系表并不涵盖两元关系表</vt:lpstr>
      <vt:lpstr>两个两元关系表做联接运算：得到的不是真实的三元关系表</vt:lpstr>
      <vt:lpstr>要使两个表做自然联接运算有意义：必须是公共属性在一个表中为外键，在另一个表中为主键</vt:lpstr>
      <vt:lpstr>三元关系表participate的真实含义</vt:lpstr>
      <vt:lpstr>基于上述Participate的真实含义要分解成三个表</vt:lpstr>
      <vt:lpstr>对自然联接的进一步理解  (1)</vt:lpstr>
      <vt:lpstr>对自然联接的进一步理解  (2)</vt:lpstr>
      <vt:lpstr>对自然联接的进一步理解  (3)</vt:lpstr>
      <vt:lpstr>连接依赖（不再是有箭头的函数依赖）</vt:lpstr>
      <vt:lpstr>平凡连接依赖</vt:lpstr>
      <vt:lpstr>5NF 又称投影-连接范式（PJNF）</vt:lpstr>
      <vt:lpstr>补充：5NF    ——  无损联接依赖</vt:lpstr>
      <vt:lpstr>补充：无损联接 vs  有损联接</vt:lpstr>
      <vt:lpstr>补充：有损联接的例子</vt:lpstr>
      <vt:lpstr>补充： 4NF and 5NF的本质含义</vt:lpstr>
      <vt:lpstr>补充：范式和ER建模</vt:lpstr>
      <vt:lpstr>函数依赖的推理规则</vt:lpstr>
      <vt:lpstr>函数依赖的推导规则</vt:lpstr>
      <vt:lpstr>函数依赖的推理规则</vt:lpstr>
      <vt:lpstr>逻辑蕴涵</vt:lpstr>
      <vt:lpstr>推导规则：Armstrong公理</vt:lpstr>
      <vt:lpstr>Armstrong公理系统</vt:lpstr>
      <vt:lpstr>Armstrong公理系统</vt:lpstr>
      <vt:lpstr>Armstrong公理系统</vt:lpstr>
      <vt:lpstr>Armstrong公理系统</vt:lpstr>
      <vt:lpstr>函数依赖理论及其在数据库设计合理性验证中的五个应用</vt:lpstr>
      <vt:lpstr>属性集合X的闭包——应用(1)</vt:lpstr>
      <vt:lpstr>问题关键：属性集X的闭包X+</vt:lpstr>
      <vt:lpstr>闭包的计算</vt:lpstr>
      <vt:lpstr>闭包的计算</vt:lpstr>
      <vt:lpstr>闭包的计算</vt:lpstr>
      <vt:lpstr>属性集合X的闭包——应用(2)</vt:lpstr>
      <vt:lpstr>求函数依赖集的闭包（cont.)</vt:lpstr>
      <vt:lpstr>判断属性集Xk是否为R的候选键——应用(3)</vt:lpstr>
      <vt:lpstr>课堂练习</vt:lpstr>
      <vt:lpstr>候选码的计算</vt:lpstr>
      <vt:lpstr>候选码的计算</vt:lpstr>
      <vt:lpstr>候选码的计算</vt:lpstr>
      <vt:lpstr>两个函数依赖集F和E 是否等价——应用(4)</vt:lpstr>
      <vt:lpstr>函数依赖的等价和覆盖</vt:lpstr>
      <vt:lpstr>求函数依赖集的最小集（缩减函数依赖）——应用(5)</vt:lpstr>
      <vt:lpstr>函数依赖的等价和覆盖</vt:lpstr>
      <vt:lpstr>模式分解</vt:lpstr>
      <vt:lpstr>模式分解的定义</vt:lpstr>
      <vt:lpstr>示例</vt:lpstr>
      <vt:lpstr>模式分解的定义</vt:lpstr>
      <vt:lpstr>无损连接分解</vt:lpstr>
      <vt:lpstr>无损连接分解</vt:lpstr>
      <vt:lpstr>无损连接分解</vt:lpstr>
      <vt:lpstr>无损连接分解</vt:lpstr>
      <vt:lpstr>保持函数依赖的分解</vt:lpstr>
      <vt:lpstr>保持函数依赖的分解</vt:lpstr>
      <vt:lpstr>不满足第一范式的例子</vt:lpstr>
      <vt:lpstr>不满足1NF  →  满足1NF：拆分</vt:lpstr>
      <vt:lpstr>仅满足1NF  满足2NF</vt:lpstr>
      <vt:lpstr>关系模式的分解算法</vt:lpstr>
      <vt:lpstr>改善后的例子</vt:lpstr>
      <vt:lpstr>一般看法</vt:lpstr>
      <vt:lpstr>PowerPoint 演示文稿</vt:lpstr>
      <vt:lpstr>物理数据库设计</vt:lpstr>
      <vt:lpstr>连续的磁盘空间存储实现方法</vt:lpstr>
      <vt:lpstr>PowerPoint 演示文稿</vt:lpstr>
      <vt:lpstr>附测试</vt:lpstr>
      <vt:lpstr>附测试：求属性集合X的闭包X+</vt:lpstr>
      <vt:lpstr>附测试：闭包的计算</vt:lpstr>
      <vt:lpstr>附测试：闭包的计算</vt:lpstr>
      <vt:lpstr>附：候选码的计算</vt:lpstr>
      <vt:lpstr>附：候选码的计算：替换法</vt:lpstr>
      <vt:lpstr>附：候选码的计算：替换法</vt:lpstr>
      <vt:lpstr>附：函数依赖的等价和覆盖</vt:lpstr>
      <vt:lpstr>附：函数依赖的等价和覆盖</vt:lpstr>
    </vt:vector>
  </TitlesOfParts>
  <Company>bds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yjm</dc:creator>
  <cp:lastModifiedBy>Youhuan Li</cp:lastModifiedBy>
  <cp:revision>163</cp:revision>
  <dcterms:created xsi:type="dcterms:W3CDTF">2005-09-04T03:16:00Z</dcterms:created>
  <dcterms:modified xsi:type="dcterms:W3CDTF">2024-04-16T17:31:34Z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704DE941F7A3429A8EAF6E96D067853E</vt:lpwstr>
  </property>
</Properties>
</file>