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7"/>
  </p:notesMasterIdLst>
  <p:sldIdLst>
    <p:sldId id="636" r:id="rId2"/>
    <p:sldId id="1062" r:id="rId3"/>
    <p:sldId id="1063" r:id="rId4"/>
    <p:sldId id="1064" r:id="rId5"/>
    <p:sldId id="1126" r:id="rId6"/>
    <p:sldId id="1065" r:id="rId7"/>
    <p:sldId id="1084" r:id="rId8"/>
    <p:sldId id="1068" r:id="rId9"/>
    <p:sldId id="1085" r:id="rId10"/>
    <p:sldId id="1066" r:id="rId11"/>
    <p:sldId id="1086" r:id="rId12"/>
    <p:sldId id="1067" r:id="rId13"/>
    <p:sldId id="1087" r:id="rId14"/>
    <p:sldId id="619" r:id="rId15"/>
    <p:sldId id="543" r:id="rId16"/>
    <p:sldId id="1047" r:id="rId17"/>
    <p:sldId id="1093" r:id="rId18"/>
    <p:sldId id="1092" r:id="rId19"/>
    <p:sldId id="1053" r:id="rId20"/>
    <p:sldId id="1054" r:id="rId21"/>
    <p:sldId id="1055" r:id="rId22"/>
    <p:sldId id="1056" r:id="rId23"/>
    <p:sldId id="622" r:id="rId24"/>
    <p:sldId id="623" r:id="rId25"/>
    <p:sldId id="1048" r:id="rId26"/>
    <p:sldId id="1094" r:id="rId27"/>
    <p:sldId id="1091" r:id="rId28"/>
    <p:sldId id="1102" r:id="rId29"/>
    <p:sldId id="1097" r:id="rId30"/>
    <p:sldId id="1098" r:id="rId31"/>
    <p:sldId id="1099" r:id="rId32"/>
    <p:sldId id="1100" r:id="rId33"/>
    <p:sldId id="1246" r:id="rId34"/>
    <p:sldId id="1248" r:id="rId35"/>
    <p:sldId id="1247" r:id="rId36"/>
    <p:sldId id="1171" r:id="rId37"/>
    <p:sldId id="1172" r:id="rId38"/>
    <p:sldId id="1173" r:id="rId39"/>
    <p:sldId id="1174" r:id="rId40"/>
    <p:sldId id="1175" r:id="rId41"/>
    <p:sldId id="1176" r:id="rId42"/>
    <p:sldId id="1177" r:id="rId43"/>
    <p:sldId id="1178" r:id="rId44"/>
    <p:sldId id="1179" r:id="rId45"/>
    <p:sldId id="1180" r:id="rId46"/>
    <p:sldId id="1181" r:id="rId47"/>
    <p:sldId id="1182" r:id="rId48"/>
    <p:sldId id="1183" r:id="rId49"/>
    <p:sldId id="1184" r:id="rId50"/>
    <p:sldId id="1185" r:id="rId51"/>
    <p:sldId id="1186" r:id="rId52"/>
    <p:sldId id="1245" r:id="rId53"/>
    <p:sldId id="1187" r:id="rId54"/>
    <p:sldId id="1118" r:id="rId55"/>
    <p:sldId id="605" r:id="rId56"/>
  </p:sldIdLst>
  <p:sldSz cx="9144000" cy="6858000" type="screen4x3"/>
  <p:notesSz cx="7099300" cy="10234613"/>
  <p:custDataLst>
    <p:tags r:id="rId58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2" userDrawn="1">
          <p15:clr>
            <a:srgbClr val="A4A3A4"/>
          </p15:clr>
        </p15:guide>
        <p15:guide id="2" pos="283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姚芋头" initials="姚芋头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CC0066"/>
    <a:srgbClr val="CCECFF"/>
    <a:srgbClr val="FF66FF"/>
    <a:srgbClr val="9999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05D2FF-994D-254A-BC07-BBF7FD1EE53F}" v="4" dt="2024-04-19T04:54:48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6181"/>
  </p:normalViewPr>
  <p:slideViewPr>
    <p:cSldViewPr showGuides="1">
      <p:cViewPr varScale="1">
        <p:scale>
          <a:sx n="114" d="100"/>
          <a:sy n="114" d="100"/>
        </p:scale>
        <p:origin x="1648" y="168"/>
      </p:cViewPr>
      <p:guideLst>
        <p:guide orient="horz" pos="2172"/>
        <p:guide pos="28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uhuan Li" userId="31ef2ba0f36c268c" providerId="LiveId" clId="{A405D2FF-994D-254A-BC07-BBF7FD1EE53F}"/>
    <pc:docChg chg="undo custSel addSld delSld modSld">
      <pc:chgData name="Youhuan Li" userId="31ef2ba0f36c268c" providerId="LiveId" clId="{A405D2FF-994D-254A-BC07-BBF7FD1EE53F}" dt="2024-04-21T15:52:33.656" v="619" actId="13926"/>
      <pc:docMkLst>
        <pc:docMk/>
      </pc:docMkLst>
      <pc:sldChg chg="addSp modSp mod">
        <pc:chgData name="Youhuan Li" userId="31ef2ba0f36c268c" providerId="LiveId" clId="{A405D2FF-994D-254A-BC07-BBF7FD1EE53F}" dt="2024-04-20T16:22:56.490" v="97" actId="1076"/>
        <pc:sldMkLst>
          <pc:docMk/>
          <pc:sldMk cId="0" sldId="543"/>
        </pc:sldMkLst>
        <pc:spChg chg="add mod">
          <ac:chgData name="Youhuan Li" userId="31ef2ba0f36c268c" providerId="LiveId" clId="{A405D2FF-994D-254A-BC07-BBF7FD1EE53F}" dt="2024-04-20T16:22:56.490" v="97" actId="1076"/>
          <ac:spMkLst>
            <pc:docMk/>
            <pc:sldMk cId="0" sldId="543"/>
            <ac:spMk id="3" creationId="{FAE6F6EC-39E8-693B-60D5-7C9A16AC6BF0}"/>
          </ac:spMkLst>
        </pc:spChg>
        <pc:spChg chg="mod">
          <ac:chgData name="Youhuan Li" userId="31ef2ba0f36c268c" providerId="LiveId" clId="{A405D2FF-994D-254A-BC07-BBF7FD1EE53F}" dt="2024-04-20T16:22:49.256" v="93" actId="21"/>
          <ac:spMkLst>
            <pc:docMk/>
            <pc:sldMk cId="0" sldId="543"/>
            <ac:spMk id="40962" creationId="{00000000-0000-0000-0000-000000000000}"/>
          </ac:spMkLst>
        </pc:spChg>
      </pc:sldChg>
      <pc:sldChg chg="modSp mod">
        <pc:chgData name="Youhuan Li" userId="31ef2ba0f36c268c" providerId="LiveId" clId="{A405D2FF-994D-254A-BC07-BBF7FD1EE53F}" dt="2024-04-21T14:47:28.784" v="128" actId="5793"/>
        <pc:sldMkLst>
          <pc:docMk/>
          <pc:sldMk cId="0" sldId="619"/>
        </pc:sldMkLst>
        <pc:spChg chg="mod">
          <ac:chgData name="Youhuan Li" userId="31ef2ba0f36c268c" providerId="LiveId" clId="{A405D2FF-994D-254A-BC07-BBF7FD1EE53F}" dt="2024-04-21T14:47:28.784" v="128" actId="5793"/>
          <ac:spMkLst>
            <pc:docMk/>
            <pc:sldMk cId="0" sldId="619"/>
            <ac:spMk id="39940" creationId="{00000000-0000-0000-0000-000000000000}"/>
          </ac:spMkLst>
        </pc:spChg>
      </pc:sldChg>
      <pc:sldChg chg="modSp mod">
        <pc:chgData name="Youhuan Li" userId="31ef2ba0f36c268c" providerId="LiveId" clId="{A405D2FF-994D-254A-BC07-BBF7FD1EE53F}" dt="2024-04-21T14:52:47.607" v="213" actId="13926"/>
        <pc:sldMkLst>
          <pc:docMk/>
          <pc:sldMk cId="0" sldId="622"/>
        </pc:sldMkLst>
        <pc:spChg chg="mod">
          <ac:chgData name="Youhuan Li" userId="31ef2ba0f36c268c" providerId="LiveId" clId="{A405D2FF-994D-254A-BC07-BBF7FD1EE53F}" dt="2024-04-21T14:52:47.607" v="213" actId="13926"/>
          <ac:spMkLst>
            <pc:docMk/>
            <pc:sldMk cId="0" sldId="622"/>
            <ac:spMk id="7193" creationId="{00000000-0000-0000-0000-000000000000}"/>
          </ac:spMkLst>
        </pc:spChg>
      </pc:sldChg>
      <pc:sldChg chg="modSp mod">
        <pc:chgData name="Youhuan Li" userId="31ef2ba0f36c268c" providerId="LiveId" clId="{A405D2FF-994D-254A-BC07-BBF7FD1EE53F}" dt="2024-04-19T04:47:15.204" v="8" actId="20577"/>
        <pc:sldMkLst>
          <pc:docMk/>
          <pc:sldMk cId="0" sldId="636"/>
        </pc:sldMkLst>
        <pc:spChg chg="mod">
          <ac:chgData name="Youhuan Li" userId="31ef2ba0f36c268c" providerId="LiveId" clId="{A405D2FF-994D-254A-BC07-BBF7FD1EE53F}" dt="2024-04-19T04:47:15.204" v="8" actId="20577"/>
          <ac:spMkLst>
            <pc:docMk/>
            <pc:sldMk cId="0" sldId="636"/>
            <ac:spMk id="38915" creationId="{00000000-0000-0000-0000-000000000000}"/>
          </ac:spMkLst>
        </pc:spChg>
      </pc:sldChg>
      <pc:sldChg chg="addSp modSp mod">
        <pc:chgData name="Youhuan Li" userId="31ef2ba0f36c268c" providerId="LiveId" clId="{A405D2FF-994D-254A-BC07-BBF7FD1EE53F}" dt="2024-04-21T14:48:31.163" v="135"/>
        <pc:sldMkLst>
          <pc:docMk/>
          <pc:sldMk cId="0" sldId="1047"/>
        </pc:sldMkLst>
        <pc:spChg chg="add mod">
          <ac:chgData name="Youhuan Li" userId="31ef2ba0f36c268c" providerId="LiveId" clId="{A405D2FF-994D-254A-BC07-BBF7FD1EE53F}" dt="2024-04-20T16:23:08.858" v="102" actId="1076"/>
          <ac:spMkLst>
            <pc:docMk/>
            <pc:sldMk cId="0" sldId="1047"/>
            <ac:spMk id="3" creationId="{6F3A5D18-F523-FD87-3837-B5511BD01C87}"/>
          </ac:spMkLst>
        </pc:spChg>
        <pc:spChg chg="mod">
          <ac:chgData name="Youhuan Li" userId="31ef2ba0f36c268c" providerId="LiveId" clId="{A405D2FF-994D-254A-BC07-BBF7FD1EE53F}" dt="2024-04-20T16:23:01.651" v="98" actId="21"/>
          <ac:spMkLst>
            <pc:docMk/>
            <pc:sldMk cId="0" sldId="1047"/>
            <ac:spMk id="40962" creationId="{00000000-0000-0000-0000-000000000000}"/>
          </ac:spMkLst>
        </pc:spChg>
        <pc:spChg chg="mod">
          <ac:chgData name="Youhuan Li" userId="31ef2ba0f36c268c" providerId="LiveId" clId="{A405D2FF-994D-254A-BC07-BBF7FD1EE53F}" dt="2024-04-21T14:48:31.163" v="135"/>
          <ac:spMkLst>
            <pc:docMk/>
            <pc:sldMk cId="0" sldId="1047"/>
            <ac:spMk id="40971" creationId="{00000000-0000-0000-0000-000000000000}"/>
          </ac:spMkLst>
        </pc:spChg>
      </pc:sldChg>
      <pc:sldChg chg="modSp mod">
        <pc:chgData name="Youhuan Li" userId="31ef2ba0f36c268c" providerId="LiveId" clId="{A405D2FF-994D-254A-BC07-BBF7FD1EE53F}" dt="2024-04-20T16:23:29.068" v="103" actId="13926"/>
        <pc:sldMkLst>
          <pc:docMk/>
          <pc:sldMk cId="0" sldId="1056"/>
        </pc:sldMkLst>
        <pc:spChg chg="mod">
          <ac:chgData name="Youhuan Li" userId="31ef2ba0f36c268c" providerId="LiveId" clId="{A405D2FF-994D-254A-BC07-BBF7FD1EE53F}" dt="2024-04-20T16:23:29.068" v="103" actId="13926"/>
          <ac:spMkLst>
            <pc:docMk/>
            <pc:sldMk cId="0" sldId="1056"/>
            <ac:spMk id="7193" creationId="{00000000-0000-0000-0000-000000000000}"/>
          </ac:spMkLst>
        </pc:spChg>
      </pc:sldChg>
      <pc:sldChg chg="addSp modSp mod">
        <pc:chgData name="Youhuan Li" userId="31ef2ba0f36c268c" providerId="LiveId" clId="{A405D2FF-994D-254A-BC07-BBF7FD1EE53F}" dt="2024-04-19T04:55:07.057" v="85" actId="20577"/>
        <pc:sldMkLst>
          <pc:docMk/>
          <pc:sldMk cId="0" sldId="1062"/>
        </pc:sldMkLst>
        <pc:spChg chg="add mod">
          <ac:chgData name="Youhuan Li" userId="31ef2ba0f36c268c" providerId="LiveId" clId="{A405D2FF-994D-254A-BC07-BBF7FD1EE53F}" dt="2024-04-19T04:54:29.356" v="29" actId="1076"/>
          <ac:spMkLst>
            <pc:docMk/>
            <pc:sldMk cId="0" sldId="1062"/>
            <ac:spMk id="2" creationId="{D6BEDE38-7F1E-F77A-080A-C607BC32ADD5}"/>
          </ac:spMkLst>
        </pc:spChg>
        <pc:spChg chg="add mod">
          <ac:chgData name="Youhuan Li" userId="31ef2ba0f36c268c" providerId="LiveId" clId="{A405D2FF-994D-254A-BC07-BBF7FD1EE53F}" dt="2024-04-19T04:54:38.744" v="44" actId="20577"/>
          <ac:spMkLst>
            <pc:docMk/>
            <pc:sldMk cId="0" sldId="1062"/>
            <ac:spMk id="3" creationId="{D34DEEC7-3B46-7154-749B-797512075FDD}"/>
          </ac:spMkLst>
        </pc:spChg>
        <pc:spChg chg="add mod">
          <ac:chgData name="Youhuan Li" userId="31ef2ba0f36c268c" providerId="LiveId" clId="{A405D2FF-994D-254A-BC07-BBF7FD1EE53F}" dt="2024-04-19T04:54:45.892" v="60" actId="20577"/>
          <ac:spMkLst>
            <pc:docMk/>
            <pc:sldMk cId="0" sldId="1062"/>
            <ac:spMk id="4" creationId="{CF1AAC5A-007A-9811-4AA4-5654A7282EA6}"/>
          </ac:spMkLst>
        </pc:spChg>
        <pc:spChg chg="add mod">
          <ac:chgData name="Youhuan Li" userId="31ef2ba0f36c268c" providerId="LiveId" clId="{A405D2FF-994D-254A-BC07-BBF7FD1EE53F}" dt="2024-04-19T04:55:07.057" v="85" actId="20577"/>
          <ac:spMkLst>
            <pc:docMk/>
            <pc:sldMk cId="0" sldId="1062"/>
            <ac:spMk id="5" creationId="{EB6F1C09-FC6F-E556-0301-DDC69C2E0D86}"/>
          </ac:spMkLst>
        </pc:spChg>
      </pc:sldChg>
      <pc:sldChg chg="modSp mod">
        <pc:chgData name="Youhuan Li" userId="31ef2ba0f36c268c" providerId="LiveId" clId="{A405D2FF-994D-254A-BC07-BBF7FD1EE53F}" dt="2024-04-21T14:44:30.101" v="108" actId="108"/>
        <pc:sldMkLst>
          <pc:docMk/>
          <pc:sldMk cId="0" sldId="1067"/>
        </pc:sldMkLst>
        <pc:spChg chg="mod">
          <ac:chgData name="Youhuan Li" userId="31ef2ba0f36c268c" providerId="LiveId" clId="{A405D2FF-994D-254A-BC07-BBF7FD1EE53F}" dt="2024-04-21T14:44:30.101" v="108" actId="108"/>
          <ac:spMkLst>
            <pc:docMk/>
            <pc:sldMk cId="0" sldId="1067"/>
            <ac:spMk id="918" creationId="{00000000-0000-0000-0000-000000000000}"/>
          </ac:spMkLst>
        </pc:spChg>
      </pc:sldChg>
      <pc:sldChg chg="modSp mod">
        <pc:chgData name="Youhuan Li" userId="31ef2ba0f36c268c" providerId="LiveId" clId="{A405D2FF-994D-254A-BC07-BBF7FD1EE53F}" dt="2024-04-21T14:55:10.814" v="217" actId="20577"/>
        <pc:sldMkLst>
          <pc:docMk/>
          <pc:sldMk cId="0" sldId="1091"/>
        </pc:sldMkLst>
        <pc:spChg chg="mod">
          <ac:chgData name="Youhuan Li" userId="31ef2ba0f36c268c" providerId="LiveId" clId="{A405D2FF-994D-254A-BC07-BBF7FD1EE53F}" dt="2024-04-21T14:55:10.814" v="217" actId="20577"/>
          <ac:spMkLst>
            <pc:docMk/>
            <pc:sldMk cId="0" sldId="1091"/>
            <ac:spMk id="7170" creationId="{00000000-0000-0000-0000-000000000000}"/>
          </ac:spMkLst>
        </pc:spChg>
      </pc:sldChg>
      <pc:sldChg chg="modSp mod">
        <pc:chgData name="Youhuan Li" userId="31ef2ba0f36c268c" providerId="LiveId" clId="{A405D2FF-994D-254A-BC07-BBF7FD1EE53F}" dt="2024-04-21T14:51:36.151" v="212"/>
        <pc:sldMkLst>
          <pc:docMk/>
          <pc:sldMk cId="0" sldId="1092"/>
        </pc:sldMkLst>
        <pc:spChg chg="mod">
          <ac:chgData name="Youhuan Li" userId="31ef2ba0f36c268c" providerId="LiveId" clId="{A405D2FF-994D-254A-BC07-BBF7FD1EE53F}" dt="2024-04-21T14:51:24.531" v="211" actId="20577"/>
          <ac:spMkLst>
            <pc:docMk/>
            <pc:sldMk cId="0" sldId="1092"/>
            <ac:spMk id="39939" creationId="{00000000-0000-0000-0000-000000000000}"/>
          </ac:spMkLst>
        </pc:spChg>
        <pc:spChg chg="mod">
          <ac:chgData name="Youhuan Li" userId="31ef2ba0f36c268c" providerId="LiveId" clId="{A405D2FF-994D-254A-BC07-BBF7FD1EE53F}" dt="2024-04-21T14:51:36.151" v="212"/>
          <ac:spMkLst>
            <pc:docMk/>
            <pc:sldMk cId="0" sldId="1092"/>
            <ac:spMk id="39940" creationId="{00000000-0000-0000-0000-000000000000}"/>
          </ac:spMkLst>
        </pc:spChg>
      </pc:sldChg>
      <pc:sldChg chg="modSp mod">
        <pc:chgData name="Youhuan Li" userId="31ef2ba0f36c268c" providerId="LiveId" clId="{A405D2FF-994D-254A-BC07-BBF7FD1EE53F}" dt="2024-04-21T14:50:39.430" v="148" actId="108"/>
        <pc:sldMkLst>
          <pc:docMk/>
          <pc:sldMk cId="0" sldId="1093"/>
        </pc:sldMkLst>
        <pc:spChg chg="mod">
          <ac:chgData name="Youhuan Li" userId="31ef2ba0f36c268c" providerId="LiveId" clId="{A405D2FF-994D-254A-BC07-BBF7FD1EE53F}" dt="2024-04-21T14:49:14.799" v="138" actId="20577"/>
          <ac:spMkLst>
            <pc:docMk/>
            <pc:sldMk cId="0" sldId="1093"/>
            <ac:spMk id="39939" creationId="{00000000-0000-0000-0000-000000000000}"/>
          </ac:spMkLst>
        </pc:spChg>
        <pc:spChg chg="mod">
          <ac:chgData name="Youhuan Li" userId="31ef2ba0f36c268c" providerId="LiveId" clId="{A405D2FF-994D-254A-BC07-BBF7FD1EE53F}" dt="2024-04-21T14:50:39.430" v="148" actId="108"/>
          <ac:spMkLst>
            <pc:docMk/>
            <pc:sldMk cId="0" sldId="1093"/>
            <ac:spMk id="39940" creationId="{00000000-0000-0000-0000-000000000000}"/>
          </ac:spMkLst>
        </pc:spChg>
      </pc:sldChg>
      <pc:sldChg chg="addSp modSp mod">
        <pc:chgData name="Youhuan Li" userId="31ef2ba0f36c268c" providerId="LiveId" clId="{A405D2FF-994D-254A-BC07-BBF7FD1EE53F}" dt="2024-04-20T16:23:45.815" v="107" actId="1076"/>
        <pc:sldMkLst>
          <pc:docMk/>
          <pc:sldMk cId="0" sldId="1094"/>
        </pc:sldMkLst>
        <pc:spChg chg="add mod">
          <ac:chgData name="Youhuan Li" userId="31ef2ba0f36c268c" providerId="LiveId" clId="{A405D2FF-994D-254A-BC07-BBF7FD1EE53F}" dt="2024-04-20T16:23:45.815" v="107" actId="1076"/>
          <ac:spMkLst>
            <pc:docMk/>
            <pc:sldMk cId="0" sldId="1094"/>
            <ac:spMk id="3" creationId="{A470DCB4-A40B-C39F-91E2-E54F3799DAEA}"/>
          </ac:spMkLst>
        </pc:spChg>
        <pc:spChg chg="mod">
          <ac:chgData name="Youhuan Li" userId="31ef2ba0f36c268c" providerId="LiveId" clId="{A405D2FF-994D-254A-BC07-BBF7FD1EE53F}" dt="2024-04-20T16:23:40.780" v="104" actId="21"/>
          <ac:spMkLst>
            <pc:docMk/>
            <pc:sldMk cId="0" sldId="1094"/>
            <ac:spMk id="41986" creationId="{00000000-0000-0000-0000-000000000000}"/>
          </ac:spMkLst>
        </pc:spChg>
      </pc:sldChg>
      <pc:sldChg chg="addSp modSp mod">
        <pc:chgData name="Youhuan Li" userId="31ef2ba0f36c268c" providerId="LiveId" clId="{A405D2FF-994D-254A-BC07-BBF7FD1EE53F}" dt="2024-04-20T16:21:30.075" v="91" actId="20577"/>
        <pc:sldMkLst>
          <pc:docMk/>
          <pc:sldMk cId="0" sldId="1126"/>
        </pc:sldMkLst>
        <pc:spChg chg="add mod">
          <ac:chgData name="Youhuan Li" userId="31ef2ba0f36c268c" providerId="LiveId" clId="{A405D2FF-994D-254A-BC07-BBF7FD1EE53F}" dt="2024-04-20T16:20:54.217" v="87" actId="1076"/>
          <ac:spMkLst>
            <pc:docMk/>
            <pc:sldMk cId="0" sldId="1126"/>
            <ac:spMk id="3" creationId="{4A04E6A8-3267-E0BC-5C5A-C6A161C212F2}"/>
          </ac:spMkLst>
        </pc:spChg>
        <pc:spChg chg="add mod">
          <ac:chgData name="Youhuan Li" userId="31ef2ba0f36c268c" providerId="LiveId" clId="{A405D2FF-994D-254A-BC07-BBF7FD1EE53F}" dt="2024-04-20T16:21:30.075" v="91" actId="20577"/>
          <ac:spMkLst>
            <pc:docMk/>
            <pc:sldMk cId="0" sldId="1126"/>
            <ac:spMk id="5" creationId="{0F7804DA-6CA7-5652-3ACA-4E171FBF4799}"/>
          </ac:spMkLst>
        </pc:spChg>
      </pc:sldChg>
      <pc:sldChg chg="addSp modSp del mod">
        <pc:chgData name="Youhuan Li" userId="31ef2ba0f36c268c" providerId="LiveId" clId="{A405D2FF-994D-254A-BC07-BBF7FD1EE53F}" dt="2024-04-21T15:15:32.232" v="238" actId="2696"/>
        <pc:sldMkLst>
          <pc:docMk/>
          <pc:sldMk cId="0" sldId="1170"/>
        </pc:sldMkLst>
        <pc:spChg chg="add mod">
          <ac:chgData name="Youhuan Li" userId="31ef2ba0f36c268c" providerId="LiveId" clId="{A405D2FF-994D-254A-BC07-BBF7FD1EE53F}" dt="2024-04-21T15:11:11.893" v="236" actId="14100"/>
          <ac:spMkLst>
            <pc:docMk/>
            <pc:sldMk cId="0" sldId="1170"/>
            <ac:spMk id="3" creationId="{8608FF3B-B0FB-15A7-E25C-A8F5EFBD1392}"/>
          </ac:spMkLst>
        </pc:spChg>
        <pc:spChg chg="mod">
          <ac:chgData name="Youhuan Li" userId="31ef2ba0f36c268c" providerId="LiveId" clId="{A405D2FF-994D-254A-BC07-BBF7FD1EE53F}" dt="2024-04-21T15:10:44.439" v="227" actId="207"/>
          <ac:spMkLst>
            <pc:docMk/>
            <pc:sldMk cId="0" sldId="1170"/>
            <ac:spMk id="61443" creationId="{00000000-0000-0000-0000-000000000000}"/>
          </ac:spMkLst>
        </pc:spChg>
        <pc:spChg chg="mod">
          <ac:chgData name="Youhuan Li" userId="31ef2ba0f36c268c" providerId="LiveId" clId="{A405D2FF-994D-254A-BC07-BBF7FD1EE53F}" dt="2024-04-21T15:11:02.807" v="233" actId="207"/>
          <ac:spMkLst>
            <pc:docMk/>
            <pc:sldMk cId="0" sldId="1170"/>
            <ac:spMk id="61444" creationId="{00000000-0000-0000-0000-000000000000}"/>
          </ac:spMkLst>
        </pc:spChg>
      </pc:sldChg>
      <pc:sldChg chg="addSp modSp mod">
        <pc:chgData name="Youhuan Li" userId="31ef2ba0f36c268c" providerId="LiveId" clId="{A405D2FF-994D-254A-BC07-BBF7FD1EE53F}" dt="2024-04-21T15:50:05.170" v="489" actId="404"/>
        <pc:sldMkLst>
          <pc:docMk/>
          <pc:sldMk cId="0" sldId="1174"/>
        </pc:sldMkLst>
        <pc:spChg chg="add mod">
          <ac:chgData name="Youhuan Li" userId="31ef2ba0f36c268c" providerId="LiveId" clId="{A405D2FF-994D-254A-BC07-BBF7FD1EE53F}" dt="2024-04-21T15:20:44.605" v="307" actId="13926"/>
          <ac:spMkLst>
            <pc:docMk/>
            <pc:sldMk cId="0" sldId="1174"/>
            <ac:spMk id="4" creationId="{9F1C2CE2-DD99-5F80-42FC-E78CD2D5C9F9}"/>
          </ac:spMkLst>
        </pc:spChg>
        <pc:spChg chg="mod">
          <ac:chgData name="Youhuan Li" userId="31ef2ba0f36c268c" providerId="LiveId" clId="{A405D2FF-994D-254A-BC07-BBF7FD1EE53F}" dt="2024-04-21T15:50:05.170" v="489" actId="404"/>
          <ac:spMkLst>
            <pc:docMk/>
            <pc:sldMk cId="0" sldId="1174"/>
            <ac:spMk id="67605" creationId="{00000000-0000-0000-0000-000000000000}"/>
          </ac:spMkLst>
        </pc:spChg>
      </pc:sldChg>
      <pc:sldChg chg="modSp mod">
        <pc:chgData name="Youhuan Li" userId="31ef2ba0f36c268c" providerId="LiveId" clId="{A405D2FF-994D-254A-BC07-BBF7FD1EE53F}" dt="2024-04-21T15:51:59.138" v="617" actId="1076"/>
        <pc:sldMkLst>
          <pc:docMk/>
          <pc:sldMk cId="0" sldId="1175"/>
        </pc:sldMkLst>
        <pc:spChg chg="mod">
          <ac:chgData name="Youhuan Li" userId="31ef2ba0f36c268c" providerId="LiveId" clId="{A405D2FF-994D-254A-BC07-BBF7FD1EE53F}" dt="2024-04-21T15:51:59.138" v="617" actId="1076"/>
          <ac:spMkLst>
            <pc:docMk/>
            <pc:sldMk cId="0" sldId="1175"/>
            <ac:spMk id="67605" creationId="{00000000-0000-0000-0000-000000000000}"/>
          </ac:spMkLst>
        </pc:spChg>
      </pc:sldChg>
      <pc:sldChg chg="modSp mod">
        <pc:chgData name="Youhuan Li" userId="31ef2ba0f36c268c" providerId="LiveId" clId="{A405D2FF-994D-254A-BC07-BBF7FD1EE53F}" dt="2024-04-21T15:52:23.934" v="618" actId="13926"/>
        <pc:sldMkLst>
          <pc:docMk/>
          <pc:sldMk cId="0" sldId="1176"/>
        </pc:sldMkLst>
        <pc:spChg chg="mod">
          <ac:chgData name="Youhuan Li" userId="31ef2ba0f36c268c" providerId="LiveId" clId="{A405D2FF-994D-254A-BC07-BBF7FD1EE53F}" dt="2024-04-21T15:52:23.934" v="618" actId="13926"/>
          <ac:spMkLst>
            <pc:docMk/>
            <pc:sldMk cId="0" sldId="1176"/>
            <ac:spMk id="67605" creationId="{00000000-0000-0000-0000-000000000000}"/>
          </ac:spMkLst>
        </pc:spChg>
      </pc:sldChg>
      <pc:sldChg chg="modSp mod">
        <pc:chgData name="Youhuan Li" userId="31ef2ba0f36c268c" providerId="LiveId" clId="{A405D2FF-994D-254A-BC07-BBF7FD1EE53F}" dt="2024-04-21T15:52:33.656" v="619" actId="13926"/>
        <pc:sldMkLst>
          <pc:docMk/>
          <pc:sldMk cId="0" sldId="1177"/>
        </pc:sldMkLst>
        <pc:spChg chg="mod">
          <ac:chgData name="Youhuan Li" userId="31ef2ba0f36c268c" providerId="LiveId" clId="{A405D2FF-994D-254A-BC07-BBF7FD1EE53F}" dt="2024-04-21T15:52:33.656" v="619" actId="13926"/>
          <ac:spMkLst>
            <pc:docMk/>
            <pc:sldMk cId="0" sldId="1177"/>
            <ac:spMk id="67605" creationId="{00000000-0000-0000-0000-000000000000}"/>
          </ac:spMkLst>
        </pc:spChg>
      </pc:sldChg>
      <pc:sldChg chg="addSp delSp modSp add mod">
        <pc:chgData name="Youhuan Li" userId="31ef2ba0f36c268c" providerId="LiveId" clId="{A405D2FF-994D-254A-BC07-BBF7FD1EE53F}" dt="2024-04-21T15:32:13.884" v="355" actId="20577"/>
        <pc:sldMkLst>
          <pc:docMk/>
          <pc:sldMk cId="3732194277" sldId="1246"/>
        </pc:sldMkLst>
        <pc:spChg chg="del mod">
          <ac:chgData name="Youhuan Li" userId="31ef2ba0f36c268c" providerId="LiveId" clId="{A405D2FF-994D-254A-BC07-BBF7FD1EE53F}" dt="2024-04-21T15:30:32.648" v="328" actId="478"/>
          <ac:spMkLst>
            <pc:docMk/>
            <pc:sldMk cId="3732194277" sldId="1246"/>
            <ac:spMk id="3" creationId="{8608FF3B-B0FB-15A7-E25C-A8F5EFBD1392}"/>
          </ac:spMkLst>
        </pc:spChg>
        <pc:spChg chg="add del mod">
          <ac:chgData name="Youhuan Li" userId="31ef2ba0f36c268c" providerId="LiveId" clId="{A405D2FF-994D-254A-BC07-BBF7FD1EE53F}" dt="2024-04-21T15:16:31.734" v="253" actId="22"/>
          <ac:spMkLst>
            <pc:docMk/>
            <pc:sldMk cId="3732194277" sldId="1246"/>
            <ac:spMk id="4" creationId="{B33DAEA6-87F3-0A48-E3F5-8164452AA50A}"/>
          </ac:spMkLst>
        </pc:spChg>
        <pc:spChg chg="add del mod">
          <ac:chgData name="Youhuan Li" userId="31ef2ba0f36c268c" providerId="LiveId" clId="{A405D2FF-994D-254A-BC07-BBF7FD1EE53F}" dt="2024-04-21T15:30:34.098" v="330" actId="478"/>
          <ac:spMkLst>
            <pc:docMk/>
            <pc:sldMk cId="3732194277" sldId="1246"/>
            <ac:spMk id="6" creationId="{6A3E87CE-6938-FA1B-F768-87FDDD340F15}"/>
          </ac:spMkLst>
        </pc:spChg>
        <pc:spChg chg="add del mod">
          <ac:chgData name="Youhuan Li" userId="31ef2ba0f36c268c" providerId="LiveId" clId="{A405D2FF-994D-254A-BC07-BBF7FD1EE53F}" dt="2024-04-21T15:30:34.634" v="331" actId="478"/>
          <ac:spMkLst>
            <pc:docMk/>
            <pc:sldMk cId="3732194277" sldId="1246"/>
            <ac:spMk id="8" creationId="{446AC6B7-4366-AE00-A758-2D27EFF931F1}"/>
          </ac:spMkLst>
        </pc:spChg>
        <pc:spChg chg="add del">
          <ac:chgData name="Youhuan Li" userId="31ef2ba0f36c268c" providerId="LiveId" clId="{A405D2FF-994D-254A-BC07-BBF7FD1EE53F}" dt="2024-04-21T15:30:53.239" v="333" actId="22"/>
          <ac:spMkLst>
            <pc:docMk/>
            <pc:sldMk cId="3732194277" sldId="1246"/>
            <ac:spMk id="10" creationId="{A4647AC5-BF05-AF1B-0870-B0231069FE0E}"/>
          </ac:spMkLst>
        </pc:spChg>
        <pc:spChg chg="mod">
          <ac:chgData name="Youhuan Li" userId="31ef2ba0f36c268c" providerId="LiveId" clId="{A405D2FF-994D-254A-BC07-BBF7FD1EE53F}" dt="2024-04-21T15:30:25.135" v="326" actId="20577"/>
          <ac:spMkLst>
            <pc:docMk/>
            <pc:sldMk cId="3732194277" sldId="1246"/>
            <ac:spMk id="61442" creationId="{00000000-0000-0000-0000-000000000000}"/>
          </ac:spMkLst>
        </pc:spChg>
        <pc:spChg chg="mod">
          <ac:chgData name="Youhuan Li" userId="31ef2ba0f36c268c" providerId="LiveId" clId="{A405D2FF-994D-254A-BC07-BBF7FD1EE53F}" dt="2024-04-21T15:32:13.884" v="355" actId="20577"/>
          <ac:spMkLst>
            <pc:docMk/>
            <pc:sldMk cId="3732194277" sldId="1246"/>
            <ac:spMk id="61443" creationId="{00000000-0000-0000-0000-000000000000}"/>
          </ac:spMkLst>
        </pc:spChg>
        <pc:spChg chg="del mod">
          <ac:chgData name="Youhuan Li" userId="31ef2ba0f36c268c" providerId="LiveId" clId="{A405D2FF-994D-254A-BC07-BBF7FD1EE53F}" dt="2024-04-21T15:30:33.441" v="329" actId="478"/>
          <ac:spMkLst>
            <pc:docMk/>
            <pc:sldMk cId="3732194277" sldId="1246"/>
            <ac:spMk id="61444" creationId="{00000000-0000-0000-0000-000000000000}"/>
          </ac:spMkLst>
        </pc:spChg>
      </pc:sldChg>
      <pc:sldChg chg="add">
        <pc:chgData name="Youhuan Li" userId="31ef2ba0f36c268c" providerId="LiveId" clId="{A405D2FF-994D-254A-BC07-BBF7FD1EE53F}" dt="2024-04-21T15:30:02.174" v="308" actId="2890"/>
        <pc:sldMkLst>
          <pc:docMk/>
          <pc:sldMk cId="1847820961" sldId="1247"/>
        </pc:sldMkLst>
      </pc:sldChg>
      <pc:sldChg chg="addSp modSp add mod">
        <pc:chgData name="Youhuan Li" userId="31ef2ba0f36c268c" providerId="LiveId" clId="{A405D2FF-994D-254A-BC07-BBF7FD1EE53F}" dt="2024-04-21T15:35:51.820" v="382" actId="404"/>
        <pc:sldMkLst>
          <pc:docMk/>
          <pc:sldMk cId="2684154372" sldId="1248"/>
        </pc:sldMkLst>
        <pc:spChg chg="add mod">
          <ac:chgData name="Youhuan Li" userId="31ef2ba0f36c268c" providerId="LiveId" clId="{A405D2FF-994D-254A-BC07-BBF7FD1EE53F}" dt="2024-04-21T15:35:51.820" v="382" actId="404"/>
          <ac:spMkLst>
            <pc:docMk/>
            <pc:sldMk cId="2684154372" sldId="1248"/>
            <ac:spMk id="3" creationId="{87276B7E-5AAF-CFAD-43DF-60A87D44A544}"/>
          </ac:spMkLst>
        </pc:spChg>
        <pc:spChg chg="mod">
          <ac:chgData name="Youhuan Li" userId="31ef2ba0f36c268c" providerId="LiveId" clId="{A405D2FF-994D-254A-BC07-BBF7FD1EE53F}" dt="2024-04-21T15:34:12.489" v="376"/>
          <ac:spMkLst>
            <pc:docMk/>
            <pc:sldMk cId="2684154372" sldId="1248"/>
            <ac:spMk id="6144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sz="1300" b="0"/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defRPr sz="1300" b="0"/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0228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44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1044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sz="1300" b="0"/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4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/>
          <a:p>
            <a:pPr lvl="0" algn="r" defTabSz="990600" eaLnBrk="1" hangingPunct="1"/>
            <a:fld id="{9A0DB2DC-4C9A-4742-B13C-FB6460FD3503}" type="slidenum">
              <a:rPr lang="en-US" altLang="zh-CN" sz="1300" b="0" dirty="0"/>
              <a:t>‹#›</a:t>
            </a:fld>
            <a:endParaRPr lang="en-US" altLang="zh-CN" sz="13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hangingPunct="1"/>
            <a:fld id="{9A0DB2DC-4C9A-4742-B13C-FB6460FD3503}" type="slidenum">
              <a:rPr lang="en-US" altLang="zh-CN" sz="1300" b="0" dirty="0"/>
              <a:t>19</a:t>
            </a:fld>
            <a:endParaRPr lang="en-US" altLang="zh-CN" sz="1300" b="0" dirty="0"/>
          </a:p>
        </p:txBody>
      </p:sp>
      <p:sp>
        <p:nvSpPr>
          <p:cNvPr id="18125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81252" name="Rectangle 3"/>
          <p:cNvSpPr>
            <a:spLocks noGrp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</p:spPr>
        <p:txBody>
          <a:bodyPr wrap="square" lIns="99048" tIns="49524" rIns="99048" bIns="49524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hangingPunct="1"/>
            <a:fld id="{9A0DB2DC-4C9A-4742-B13C-FB6460FD3503}" type="slidenum">
              <a:rPr lang="en-US" altLang="zh-CN" sz="1300" b="0" dirty="0"/>
              <a:t>20</a:t>
            </a:fld>
            <a:endParaRPr lang="en-US" altLang="zh-CN" sz="1300" b="0" dirty="0"/>
          </a:p>
        </p:txBody>
      </p:sp>
      <p:sp>
        <p:nvSpPr>
          <p:cNvPr id="18125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81252" name="Rectangle 3"/>
          <p:cNvSpPr>
            <a:spLocks noGrp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</p:spPr>
        <p:txBody>
          <a:bodyPr wrap="square" lIns="99048" tIns="49524" rIns="99048" bIns="49524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hangingPunct="1"/>
            <a:fld id="{9A0DB2DC-4C9A-4742-B13C-FB6460FD3503}" type="slidenum">
              <a:rPr lang="en-US" altLang="zh-CN" sz="1300" b="0" dirty="0"/>
              <a:t>21</a:t>
            </a:fld>
            <a:endParaRPr lang="en-US" altLang="zh-CN" sz="1300" b="0" dirty="0"/>
          </a:p>
        </p:txBody>
      </p:sp>
      <p:sp>
        <p:nvSpPr>
          <p:cNvPr id="18125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81252" name="Rectangle 3"/>
          <p:cNvSpPr>
            <a:spLocks noGrp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</p:spPr>
        <p:txBody>
          <a:bodyPr wrap="square" lIns="99048" tIns="49524" rIns="99048" bIns="49524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hangingPunct="1"/>
            <a:fld id="{9A0DB2DC-4C9A-4742-B13C-FB6460FD3503}" type="slidenum">
              <a:rPr lang="en-US" altLang="zh-CN" sz="1300" b="0" dirty="0"/>
              <a:t>22</a:t>
            </a:fld>
            <a:endParaRPr lang="en-US" altLang="zh-CN" sz="1300" b="0" dirty="0"/>
          </a:p>
        </p:txBody>
      </p:sp>
      <p:sp>
        <p:nvSpPr>
          <p:cNvPr id="18125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81252" name="Rectangle 3"/>
          <p:cNvSpPr>
            <a:spLocks noGrp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</p:spPr>
        <p:txBody>
          <a:bodyPr wrap="square" lIns="99048" tIns="49524" rIns="99048" bIns="49524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hangingPunct="1"/>
            <a:fld id="{9A0DB2DC-4C9A-4742-B13C-FB6460FD3503}" type="slidenum">
              <a:rPr lang="en-US" altLang="zh-CN" sz="1300" b="0" dirty="0"/>
              <a:t>23</a:t>
            </a:fld>
            <a:endParaRPr lang="en-US" altLang="zh-CN" sz="1300" b="0" dirty="0"/>
          </a:p>
        </p:txBody>
      </p:sp>
      <p:sp>
        <p:nvSpPr>
          <p:cNvPr id="18125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81252" name="Rectangle 3"/>
          <p:cNvSpPr>
            <a:spLocks noGrp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</p:spPr>
        <p:txBody>
          <a:bodyPr wrap="square" lIns="99048" tIns="49524" rIns="99048" bIns="49524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hangingPunct="1"/>
            <a:fld id="{9A0DB2DC-4C9A-4742-B13C-FB6460FD3503}" type="slidenum">
              <a:rPr lang="en-US" altLang="zh-CN" sz="1300" b="0" dirty="0"/>
              <a:t>24</a:t>
            </a:fld>
            <a:endParaRPr lang="en-US" altLang="zh-CN" sz="1300" b="0" dirty="0"/>
          </a:p>
        </p:txBody>
      </p:sp>
      <p:sp>
        <p:nvSpPr>
          <p:cNvPr id="18227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82276" name="Rectangle 3"/>
          <p:cNvSpPr>
            <a:spLocks noGrp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</p:spPr>
        <p:txBody>
          <a:bodyPr wrap="square" lIns="99048" tIns="49524" rIns="99048" bIns="49524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hangingPunct="1"/>
            <a:fld id="{9A0DB2DC-4C9A-4742-B13C-FB6460FD3503}" type="slidenum">
              <a:rPr lang="en-US" altLang="zh-CN" sz="1300" b="0" dirty="0"/>
              <a:t>25</a:t>
            </a:fld>
            <a:endParaRPr lang="en-US" altLang="zh-CN" sz="1300" b="0" dirty="0"/>
          </a:p>
        </p:txBody>
      </p:sp>
      <p:sp>
        <p:nvSpPr>
          <p:cNvPr id="18227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82276" name="Rectangle 3"/>
          <p:cNvSpPr>
            <a:spLocks noGrp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</p:spPr>
        <p:txBody>
          <a:bodyPr wrap="square" lIns="99048" tIns="49524" rIns="99048" bIns="49524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hangingPunct="1"/>
            <a:fld id="{9A0DB2DC-4C9A-4742-B13C-FB6460FD3503}" type="slidenum">
              <a:rPr lang="en-US" altLang="zh-CN" sz="1300" b="0" dirty="0"/>
              <a:t>27</a:t>
            </a:fld>
            <a:endParaRPr lang="en-US" altLang="zh-CN" sz="1300" b="0" dirty="0"/>
          </a:p>
        </p:txBody>
      </p:sp>
      <p:sp>
        <p:nvSpPr>
          <p:cNvPr id="18125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81252" name="Rectangle 3"/>
          <p:cNvSpPr>
            <a:spLocks noGrp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</p:spPr>
        <p:txBody>
          <a:bodyPr wrap="square" lIns="99048" tIns="49524" rIns="99048" bIns="49524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2190750" cy="6248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19850" cy="6248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标题，文本与媒体剪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7724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2400" y="1524000"/>
            <a:ext cx="4305300" cy="5029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</p:nvPr>
        </p:nvSpPr>
        <p:spPr>
          <a:xfrm>
            <a:off x="4610100" y="1524000"/>
            <a:ext cx="4305300" cy="5029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300" y="0"/>
            <a:ext cx="8140700" cy="12319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2400" y="1358900"/>
            <a:ext cx="4337050" cy="530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1850" y="1358900"/>
            <a:ext cx="4337050" cy="530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2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711200" y="6553200"/>
            <a:ext cx="2273300" cy="3048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9723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/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9906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33400" y="1600200"/>
            <a:ext cx="8305800" cy="4572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52400" y="304800"/>
            <a:ext cx="8763000" cy="6248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en-US" altLang="zh-CN" sz="1400" b="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zh-CN" sz="1400" b="0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" y="1524000"/>
            <a:ext cx="43053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524000"/>
            <a:ext cx="43053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772400" cy="914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152400" y="1524000"/>
            <a:ext cx="8763000" cy="5029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1031" name="Group 7"/>
          <p:cNvGrpSpPr/>
          <p:nvPr userDrawn="1"/>
        </p:nvGrpSpPr>
        <p:grpSpPr>
          <a:xfrm>
            <a:off x="7620000" y="5076825"/>
            <a:ext cx="1371600" cy="1600200"/>
            <a:chOff x="0" y="3182"/>
            <a:chExt cx="808" cy="998"/>
          </a:xfrm>
        </p:grpSpPr>
        <p:grpSp>
          <p:nvGrpSpPr>
            <p:cNvPr id="1034" name="Group 8"/>
            <p:cNvGrpSpPr/>
            <p:nvPr/>
          </p:nvGrpSpPr>
          <p:grpSpPr>
            <a:xfrm>
              <a:off x="0" y="3182"/>
              <a:ext cx="506" cy="927"/>
              <a:chOff x="1685" y="1023"/>
              <a:chExt cx="506" cy="927"/>
            </a:xfrm>
          </p:grpSpPr>
          <p:sp>
            <p:nvSpPr>
              <p:cNvPr id="1033" name="Freeform 9"/>
              <p:cNvSpPr/>
              <p:nvPr/>
            </p:nvSpPr>
            <p:spPr bwMode="ltGray">
              <a:xfrm>
                <a:off x="1733" y="1329"/>
                <a:ext cx="78" cy="621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11" y="269"/>
                  </a:cxn>
                  <a:cxn ang="0">
                    <a:pos x="22" y="442"/>
                  </a:cxn>
                  <a:cxn ang="0">
                    <a:pos x="30" y="570"/>
                  </a:cxn>
                  <a:cxn ang="0">
                    <a:pos x="28" y="620"/>
                  </a:cxn>
                  <a:cxn ang="0">
                    <a:pos x="44" y="620"/>
                  </a:cxn>
                  <a:cxn ang="0">
                    <a:pos x="49" y="546"/>
                  </a:cxn>
                  <a:cxn ang="0">
                    <a:pos x="52" y="434"/>
                  </a:cxn>
                  <a:cxn ang="0">
                    <a:pos x="58" y="329"/>
                  </a:cxn>
                  <a:cxn ang="0">
                    <a:pos x="61" y="250"/>
                  </a:cxn>
                  <a:cxn ang="0">
                    <a:pos x="67" y="135"/>
                  </a:cxn>
                  <a:cxn ang="0">
                    <a:pos x="75" y="36"/>
                  </a:cxn>
                  <a:cxn ang="0">
                    <a:pos x="70" y="11"/>
                  </a:cxn>
                  <a:cxn ang="0">
                    <a:pos x="62" y="0"/>
                  </a:cxn>
                  <a:cxn ang="0">
                    <a:pos x="53" y="121"/>
                  </a:cxn>
                  <a:cxn ang="0">
                    <a:pos x="45" y="224"/>
                  </a:cxn>
                  <a:cxn ang="0">
                    <a:pos x="43" y="305"/>
                  </a:cxn>
                  <a:cxn ang="0">
                    <a:pos x="40" y="390"/>
                  </a:cxn>
                  <a:cxn ang="0">
                    <a:pos x="34" y="475"/>
                  </a:cxn>
                  <a:cxn ang="0">
                    <a:pos x="25" y="327"/>
                  </a:cxn>
                  <a:cxn ang="0">
                    <a:pos x="15" y="187"/>
                  </a:cxn>
                  <a:cxn ang="0">
                    <a:pos x="0" y="54"/>
                  </a:cxn>
                </a:cxnLst>
                <a:rect l="0" t="0" r="r" b="b"/>
                <a:pathLst>
                  <a:path w="76" h="621">
                    <a:moveTo>
                      <a:pt x="0" y="54"/>
                    </a:moveTo>
                    <a:lnTo>
                      <a:pt x="11" y="269"/>
                    </a:lnTo>
                    <a:lnTo>
                      <a:pt x="22" y="442"/>
                    </a:lnTo>
                    <a:lnTo>
                      <a:pt x="30" y="570"/>
                    </a:lnTo>
                    <a:lnTo>
                      <a:pt x="28" y="620"/>
                    </a:lnTo>
                    <a:lnTo>
                      <a:pt x="44" y="620"/>
                    </a:lnTo>
                    <a:lnTo>
                      <a:pt x="49" y="546"/>
                    </a:lnTo>
                    <a:lnTo>
                      <a:pt x="52" y="434"/>
                    </a:lnTo>
                    <a:lnTo>
                      <a:pt x="58" y="329"/>
                    </a:lnTo>
                    <a:lnTo>
                      <a:pt x="61" y="250"/>
                    </a:lnTo>
                    <a:lnTo>
                      <a:pt x="67" y="135"/>
                    </a:lnTo>
                    <a:lnTo>
                      <a:pt x="75" y="36"/>
                    </a:lnTo>
                    <a:lnTo>
                      <a:pt x="70" y="11"/>
                    </a:lnTo>
                    <a:lnTo>
                      <a:pt x="62" y="0"/>
                    </a:lnTo>
                    <a:lnTo>
                      <a:pt x="53" y="121"/>
                    </a:lnTo>
                    <a:lnTo>
                      <a:pt x="45" y="224"/>
                    </a:lnTo>
                    <a:lnTo>
                      <a:pt x="43" y="305"/>
                    </a:lnTo>
                    <a:lnTo>
                      <a:pt x="40" y="390"/>
                    </a:lnTo>
                    <a:lnTo>
                      <a:pt x="34" y="475"/>
                    </a:lnTo>
                    <a:lnTo>
                      <a:pt x="25" y="327"/>
                    </a:lnTo>
                    <a:lnTo>
                      <a:pt x="15" y="187"/>
                    </a:lnTo>
                    <a:lnTo>
                      <a:pt x="0" y="54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 w="9525" cap="rnd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" name="Freeform 10"/>
              <p:cNvSpPr/>
              <p:nvPr/>
            </p:nvSpPr>
            <p:spPr bwMode="ltGray">
              <a:xfrm>
                <a:off x="1790" y="1581"/>
                <a:ext cx="122" cy="349"/>
              </a:xfrm>
              <a:custGeom>
                <a:avLst/>
                <a:gdLst/>
                <a:ahLst/>
                <a:cxnLst>
                  <a:cxn ang="0">
                    <a:pos x="0" y="161"/>
                  </a:cxn>
                  <a:cxn ang="0">
                    <a:pos x="10" y="232"/>
                  </a:cxn>
                  <a:cxn ang="0">
                    <a:pos x="20" y="289"/>
                  </a:cxn>
                  <a:cxn ang="0">
                    <a:pos x="26" y="331"/>
                  </a:cxn>
                  <a:cxn ang="0">
                    <a:pos x="25" y="348"/>
                  </a:cxn>
                  <a:cxn ang="0">
                    <a:pos x="39" y="348"/>
                  </a:cxn>
                  <a:cxn ang="0">
                    <a:pos x="43" y="323"/>
                  </a:cxn>
                  <a:cxn ang="0">
                    <a:pos x="45" y="286"/>
                  </a:cxn>
                  <a:cxn ang="0">
                    <a:pos x="51" y="252"/>
                  </a:cxn>
                  <a:cxn ang="0">
                    <a:pos x="54" y="226"/>
                  </a:cxn>
                  <a:cxn ang="0">
                    <a:pos x="59" y="188"/>
                  </a:cxn>
                  <a:cxn ang="0">
                    <a:pos x="66" y="156"/>
                  </a:cxn>
                  <a:cxn ang="0">
                    <a:pos x="71" y="127"/>
                  </a:cxn>
                  <a:cxn ang="0">
                    <a:pos x="77" y="96"/>
                  </a:cxn>
                  <a:cxn ang="0">
                    <a:pos x="86" y="66"/>
                  </a:cxn>
                  <a:cxn ang="0">
                    <a:pos x="96" y="40"/>
                  </a:cxn>
                  <a:cxn ang="0">
                    <a:pos x="113" y="15"/>
                  </a:cxn>
                  <a:cxn ang="0">
                    <a:pos x="119" y="5"/>
                  </a:cxn>
                  <a:cxn ang="0">
                    <a:pos x="112" y="0"/>
                  </a:cxn>
                  <a:cxn ang="0">
                    <a:pos x="101" y="10"/>
                  </a:cxn>
                  <a:cxn ang="0">
                    <a:pos x="86" y="33"/>
                  </a:cxn>
                  <a:cxn ang="0">
                    <a:pos x="75" y="57"/>
                  </a:cxn>
                  <a:cxn ang="0">
                    <a:pos x="66" y="81"/>
                  </a:cxn>
                  <a:cxn ang="0">
                    <a:pos x="60" y="113"/>
                  </a:cxn>
                  <a:cxn ang="0">
                    <a:pos x="55" y="144"/>
                  </a:cxn>
                  <a:cxn ang="0">
                    <a:pos x="47" y="184"/>
                  </a:cxn>
                  <a:cxn ang="0">
                    <a:pos x="40" y="217"/>
                  </a:cxn>
                  <a:cxn ang="0">
                    <a:pos x="37" y="244"/>
                  </a:cxn>
                  <a:cxn ang="0">
                    <a:pos x="36" y="272"/>
                  </a:cxn>
                  <a:cxn ang="0">
                    <a:pos x="30" y="300"/>
                  </a:cxn>
                  <a:cxn ang="0">
                    <a:pos x="22" y="251"/>
                  </a:cxn>
                  <a:cxn ang="0">
                    <a:pos x="13" y="205"/>
                  </a:cxn>
                  <a:cxn ang="0">
                    <a:pos x="0" y="161"/>
                  </a:cxn>
                </a:cxnLst>
                <a:rect l="0" t="0" r="r" b="b"/>
                <a:pathLst>
                  <a:path w="120" h="349">
                    <a:moveTo>
                      <a:pt x="0" y="161"/>
                    </a:moveTo>
                    <a:lnTo>
                      <a:pt x="10" y="232"/>
                    </a:lnTo>
                    <a:lnTo>
                      <a:pt x="20" y="289"/>
                    </a:lnTo>
                    <a:lnTo>
                      <a:pt x="26" y="331"/>
                    </a:lnTo>
                    <a:lnTo>
                      <a:pt x="25" y="348"/>
                    </a:lnTo>
                    <a:lnTo>
                      <a:pt x="39" y="348"/>
                    </a:lnTo>
                    <a:lnTo>
                      <a:pt x="43" y="323"/>
                    </a:lnTo>
                    <a:lnTo>
                      <a:pt x="45" y="286"/>
                    </a:lnTo>
                    <a:lnTo>
                      <a:pt x="51" y="252"/>
                    </a:lnTo>
                    <a:lnTo>
                      <a:pt x="54" y="226"/>
                    </a:lnTo>
                    <a:lnTo>
                      <a:pt x="59" y="188"/>
                    </a:lnTo>
                    <a:lnTo>
                      <a:pt x="66" y="156"/>
                    </a:lnTo>
                    <a:lnTo>
                      <a:pt x="71" y="127"/>
                    </a:lnTo>
                    <a:lnTo>
                      <a:pt x="77" y="96"/>
                    </a:lnTo>
                    <a:lnTo>
                      <a:pt x="86" y="66"/>
                    </a:lnTo>
                    <a:lnTo>
                      <a:pt x="96" y="40"/>
                    </a:lnTo>
                    <a:lnTo>
                      <a:pt x="113" y="15"/>
                    </a:lnTo>
                    <a:lnTo>
                      <a:pt x="119" y="5"/>
                    </a:lnTo>
                    <a:lnTo>
                      <a:pt x="112" y="0"/>
                    </a:lnTo>
                    <a:lnTo>
                      <a:pt x="101" y="10"/>
                    </a:lnTo>
                    <a:lnTo>
                      <a:pt x="86" y="33"/>
                    </a:lnTo>
                    <a:lnTo>
                      <a:pt x="75" y="57"/>
                    </a:lnTo>
                    <a:lnTo>
                      <a:pt x="66" y="81"/>
                    </a:lnTo>
                    <a:lnTo>
                      <a:pt x="60" y="113"/>
                    </a:lnTo>
                    <a:lnTo>
                      <a:pt x="55" y="144"/>
                    </a:lnTo>
                    <a:lnTo>
                      <a:pt x="47" y="184"/>
                    </a:lnTo>
                    <a:lnTo>
                      <a:pt x="40" y="217"/>
                    </a:lnTo>
                    <a:lnTo>
                      <a:pt x="37" y="244"/>
                    </a:lnTo>
                    <a:lnTo>
                      <a:pt x="36" y="272"/>
                    </a:lnTo>
                    <a:lnTo>
                      <a:pt x="30" y="300"/>
                    </a:lnTo>
                    <a:lnTo>
                      <a:pt x="22" y="251"/>
                    </a:lnTo>
                    <a:lnTo>
                      <a:pt x="13" y="205"/>
                    </a:lnTo>
                    <a:lnTo>
                      <a:pt x="0" y="161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 w="9525" cap="rnd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" name="Freeform 11"/>
              <p:cNvSpPr/>
              <p:nvPr/>
            </p:nvSpPr>
            <p:spPr bwMode="ltGray">
              <a:xfrm>
                <a:off x="1685" y="1239"/>
                <a:ext cx="266" cy="391"/>
              </a:xfrm>
              <a:custGeom>
                <a:avLst/>
                <a:gdLst/>
                <a:ahLst/>
                <a:cxnLst>
                  <a:cxn ang="0">
                    <a:pos x="107" y="123"/>
                  </a:cxn>
                  <a:cxn ang="0">
                    <a:pos x="116" y="135"/>
                  </a:cxn>
                  <a:cxn ang="0">
                    <a:pos x="163" y="114"/>
                  </a:cxn>
                  <a:cxn ang="0">
                    <a:pos x="211" y="81"/>
                  </a:cxn>
                  <a:cxn ang="0">
                    <a:pos x="233" y="46"/>
                  </a:cxn>
                  <a:cxn ang="0">
                    <a:pos x="220" y="76"/>
                  </a:cxn>
                  <a:cxn ang="0">
                    <a:pos x="183" y="109"/>
                  </a:cxn>
                  <a:cxn ang="0">
                    <a:pos x="142" y="138"/>
                  </a:cxn>
                  <a:cxn ang="0">
                    <a:pos x="102" y="159"/>
                  </a:cxn>
                  <a:cxn ang="0">
                    <a:pos x="119" y="178"/>
                  </a:cxn>
                  <a:cxn ang="0">
                    <a:pos x="155" y="180"/>
                  </a:cxn>
                  <a:cxn ang="0">
                    <a:pos x="202" y="187"/>
                  </a:cxn>
                  <a:cxn ang="0">
                    <a:pos x="239" y="204"/>
                  </a:cxn>
                  <a:cxn ang="0">
                    <a:pos x="251" y="215"/>
                  </a:cxn>
                  <a:cxn ang="0">
                    <a:pos x="213" y="204"/>
                  </a:cxn>
                  <a:cxn ang="0">
                    <a:pos x="162" y="198"/>
                  </a:cxn>
                  <a:cxn ang="0">
                    <a:pos x="114" y="195"/>
                  </a:cxn>
                  <a:cxn ang="0">
                    <a:pos x="88" y="203"/>
                  </a:cxn>
                  <a:cxn ang="0">
                    <a:pos x="93" y="248"/>
                  </a:cxn>
                  <a:cxn ang="0">
                    <a:pos x="93" y="307"/>
                  </a:cxn>
                  <a:cxn ang="0">
                    <a:pos x="77" y="354"/>
                  </a:cxn>
                  <a:cxn ang="0">
                    <a:pos x="46" y="390"/>
                  </a:cxn>
                  <a:cxn ang="0">
                    <a:pos x="50" y="346"/>
                  </a:cxn>
                  <a:cxn ang="0">
                    <a:pos x="61" y="299"/>
                  </a:cxn>
                  <a:cxn ang="0">
                    <a:pos x="67" y="238"/>
                  </a:cxn>
                  <a:cxn ang="0">
                    <a:pos x="64" y="198"/>
                  </a:cxn>
                  <a:cxn ang="0">
                    <a:pos x="48" y="221"/>
                  </a:cxn>
                  <a:cxn ang="0">
                    <a:pos x="39" y="273"/>
                  </a:cxn>
                  <a:cxn ang="0">
                    <a:pos x="32" y="325"/>
                  </a:cxn>
                  <a:cxn ang="0">
                    <a:pos x="10" y="364"/>
                  </a:cxn>
                  <a:cxn ang="0">
                    <a:pos x="2" y="364"/>
                  </a:cxn>
                  <a:cxn ang="0">
                    <a:pos x="2" y="324"/>
                  </a:cxn>
                  <a:cxn ang="0">
                    <a:pos x="17" y="287"/>
                  </a:cxn>
                  <a:cxn ang="0">
                    <a:pos x="34" y="239"/>
                  </a:cxn>
                  <a:cxn ang="0">
                    <a:pos x="42" y="204"/>
                  </a:cxn>
                  <a:cxn ang="0">
                    <a:pos x="26" y="182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13" y="161"/>
                  </a:cxn>
                  <a:cxn ang="0">
                    <a:pos x="13" y="138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4" y="122"/>
                  </a:cxn>
                  <a:cxn ang="0">
                    <a:pos x="53" y="157"/>
                  </a:cxn>
                  <a:cxn ang="0">
                    <a:pos x="55" y="130"/>
                  </a:cxn>
                  <a:cxn ang="0">
                    <a:pos x="24" y="91"/>
                  </a:cxn>
                  <a:cxn ang="0">
                    <a:pos x="2" y="65"/>
                  </a:cxn>
                  <a:cxn ang="0">
                    <a:pos x="2" y="65"/>
                  </a:cxn>
                  <a:cxn ang="0">
                    <a:pos x="2" y="48"/>
                  </a:cxn>
                  <a:cxn ang="0">
                    <a:pos x="30" y="87"/>
                  </a:cxn>
                  <a:cxn ang="0">
                    <a:pos x="61" y="138"/>
                  </a:cxn>
                  <a:cxn ang="0">
                    <a:pos x="80" y="127"/>
                  </a:cxn>
                  <a:cxn ang="0">
                    <a:pos x="106" y="87"/>
                  </a:cxn>
                  <a:cxn ang="0">
                    <a:pos x="139" y="39"/>
                  </a:cxn>
                  <a:cxn ang="0">
                    <a:pos x="165" y="6"/>
                  </a:cxn>
                  <a:cxn ang="0">
                    <a:pos x="163" y="29"/>
                  </a:cxn>
                  <a:cxn ang="0">
                    <a:pos x="137" y="76"/>
                  </a:cxn>
                </a:cxnLst>
                <a:rect l="0" t="0" r="r" b="b"/>
                <a:pathLst>
                  <a:path w="266" h="391">
                    <a:moveTo>
                      <a:pt x="124" y="95"/>
                    </a:moveTo>
                    <a:lnTo>
                      <a:pt x="119" y="101"/>
                    </a:lnTo>
                    <a:lnTo>
                      <a:pt x="115" y="108"/>
                    </a:lnTo>
                    <a:lnTo>
                      <a:pt x="111" y="115"/>
                    </a:lnTo>
                    <a:lnTo>
                      <a:pt x="107" y="123"/>
                    </a:lnTo>
                    <a:lnTo>
                      <a:pt x="104" y="129"/>
                    </a:lnTo>
                    <a:lnTo>
                      <a:pt x="102" y="136"/>
                    </a:lnTo>
                    <a:lnTo>
                      <a:pt x="100" y="142"/>
                    </a:lnTo>
                    <a:lnTo>
                      <a:pt x="107" y="138"/>
                    </a:lnTo>
                    <a:lnTo>
                      <a:pt x="116" y="135"/>
                    </a:lnTo>
                    <a:lnTo>
                      <a:pt x="125" y="131"/>
                    </a:lnTo>
                    <a:lnTo>
                      <a:pt x="134" y="127"/>
                    </a:lnTo>
                    <a:lnTo>
                      <a:pt x="144" y="124"/>
                    </a:lnTo>
                    <a:lnTo>
                      <a:pt x="154" y="119"/>
                    </a:lnTo>
                    <a:lnTo>
                      <a:pt x="163" y="114"/>
                    </a:lnTo>
                    <a:lnTo>
                      <a:pt x="175" y="107"/>
                    </a:lnTo>
                    <a:lnTo>
                      <a:pt x="184" y="101"/>
                    </a:lnTo>
                    <a:lnTo>
                      <a:pt x="195" y="93"/>
                    </a:lnTo>
                    <a:lnTo>
                      <a:pt x="203" y="89"/>
                    </a:lnTo>
                    <a:lnTo>
                      <a:pt x="211" y="81"/>
                    </a:lnTo>
                    <a:lnTo>
                      <a:pt x="218" y="75"/>
                    </a:lnTo>
                    <a:lnTo>
                      <a:pt x="224" y="66"/>
                    </a:lnTo>
                    <a:lnTo>
                      <a:pt x="227" y="59"/>
                    </a:lnTo>
                    <a:lnTo>
                      <a:pt x="230" y="51"/>
                    </a:lnTo>
                    <a:lnTo>
                      <a:pt x="233" y="46"/>
                    </a:lnTo>
                    <a:lnTo>
                      <a:pt x="233" y="52"/>
                    </a:lnTo>
                    <a:lnTo>
                      <a:pt x="233" y="56"/>
                    </a:lnTo>
                    <a:lnTo>
                      <a:pt x="231" y="61"/>
                    </a:lnTo>
                    <a:lnTo>
                      <a:pt x="227" y="67"/>
                    </a:lnTo>
                    <a:lnTo>
                      <a:pt x="220" y="76"/>
                    </a:lnTo>
                    <a:lnTo>
                      <a:pt x="217" y="83"/>
                    </a:lnTo>
                    <a:lnTo>
                      <a:pt x="210" y="88"/>
                    </a:lnTo>
                    <a:lnTo>
                      <a:pt x="202" y="94"/>
                    </a:lnTo>
                    <a:lnTo>
                      <a:pt x="192" y="101"/>
                    </a:lnTo>
                    <a:lnTo>
                      <a:pt x="183" y="109"/>
                    </a:lnTo>
                    <a:lnTo>
                      <a:pt x="173" y="116"/>
                    </a:lnTo>
                    <a:lnTo>
                      <a:pt x="167" y="122"/>
                    </a:lnTo>
                    <a:lnTo>
                      <a:pt x="159" y="129"/>
                    </a:lnTo>
                    <a:lnTo>
                      <a:pt x="151" y="133"/>
                    </a:lnTo>
                    <a:lnTo>
                      <a:pt x="142" y="138"/>
                    </a:lnTo>
                    <a:lnTo>
                      <a:pt x="133" y="143"/>
                    </a:lnTo>
                    <a:lnTo>
                      <a:pt x="125" y="148"/>
                    </a:lnTo>
                    <a:lnTo>
                      <a:pt x="118" y="152"/>
                    </a:lnTo>
                    <a:lnTo>
                      <a:pt x="109" y="156"/>
                    </a:lnTo>
                    <a:lnTo>
                      <a:pt x="102" y="159"/>
                    </a:lnTo>
                    <a:lnTo>
                      <a:pt x="100" y="161"/>
                    </a:lnTo>
                    <a:lnTo>
                      <a:pt x="102" y="165"/>
                    </a:lnTo>
                    <a:lnTo>
                      <a:pt x="106" y="170"/>
                    </a:lnTo>
                    <a:lnTo>
                      <a:pt x="110" y="176"/>
                    </a:lnTo>
                    <a:lnTo>
                      <a:pt x="119" y="178"/>
                    </a:lnTo>
                    <a:lnTo>
                      <a:pt x="125" y="178"/>
                    </a:lnTo>
                    <a:lnTo>
                      <a:pt x="135" y="180"/>
                    </a:lnTo>
                    <a:lnTo>
                      <a:pt x="144" y="180"/>
                    </a:lnTo>
                    <a:lnTo>
                      <a:pt x="144" y="180"/>
                    </a:lnTo>
                    <a:lnTo>
                      <a:pt x="155" y="180"/>
                    </a:lnTo>
                    <a:lnTo>
                      <a:pt x="165" y="182"/>
                    </a:lnTo>
                    <a:lnTo>
                      <a:pt x="175" y="182"/>
                    </a:lnTo>
                    <a:lnTo>
                      <a:pt x="185" y="184"/>
                    </a:lnTo>
                    <a:lnTo>
                      <a:pt x="193" y="185"/>
                    </a:lnTo>
                    <a:lnTo>
                      <a:pt x="202" y="187"/>
                    </a:lnTo>
                    <a:lnTo>
                      <a:pt x="208" y="189"/>
                    </a:lnTo>
                    <a:lnTo>
                      <a:pt x="215" y="193"/>
                    </a:lnTo>
                    <a:lnTo>
                      <a:pt x="221" y="196"/>
                    </a:lnTo>
                    <a:lnTo>
                      <a:pt x="229" y="200"/>
                    </a:lnTo>
                    <a:lnTo>
                      <a:pt x="239" y="204"/>
                    </a:lnTo>
                    <a:lnTo>
                      <a:pt x="249" y="208"/>
                    </a:lnTo>
                    <a:lnTo>
                      <a:pt x="256" y="211"/>
                    </a:lnTo>
                    <a:lnTo>
                      <a:pt x="265" y="214"/>
                    </a:lnTo>
                    <a:lnTo>
                      <a:pt x="258" y="215"/>
                    </a:lnTo>
                    <a:lnTo>
                      <a:pt x="251" y="215"/>
                    </a:lnTo>
                    <a:lnTo>
                      <a:pt x="244" y="213"/>
                    </a:lnTo>
                    <a:lnTo>
                      <a:pt x="236" y="211"/>
                    </a:lnTo>
                    <a:lnTo>
                      <a:pt x="226" y="207"/>
                    </a:lnTo>
                    <a:lnTo>
                      <a:pt x="219" y="206"/>
                    </a:lnTo>
                    <a:lnTo>
                      <a:pt x="213" y="204"/>
                    </a:lnTo>
                    <a:lnTo>
                      <a:pt x="204" y="202"/>
                    </a:lnTo>
                    <a:lnTo>
                      <a:pt x="195" y="201"/>
                    </a:lnTo>
                    <a:lnTo>
                      <a:pt x="184" y="200"/>
                    </a:lnTo>
                    <a:lnTo>
                      <a:pt x="173" y="199"/>
                    </a:lnTo>
                    <a:lnTo>
                      <a:pt x="162" y="198"/>
                    </a:lnTo>
                    <a:lnTo>
                      <a:pt x="152" y="198"/>
                    </a:lnTo>
                    <a:lnTo>
                      <a:pt x="142" y="198"/>
                    </a:lnTo>
                    <a:lnTo>
                      <a:pt x="134" y="197"/>
                    </a:lnTo>
                    <a:lnTo>
                      <a:pt x="124" y="197"/>
                    </a:lnTo>
                    <a:lnTo>
                      <a:pt x="114" y="195"/>
                    </a:lnTo>
                    <a:lnTo>
                      <a:pt x="102" y="192"/>
                    </a:lnTo>
                    <a:lnTo>
                      <a:pt x="92" y="189"/>
                    </a:lnTo>
                    <a:lnTo>
                      <a:pt x="80" y="188"/>
                    </a:lnTo>
                    <a:lnTo>
                      <a:pt x="84" y="195"/>
                    </a:lnTo>
                    <a:lnTo>
                      <a:pt x="88" y="203"/>
                    </a:lnTo>
                    <a:lnTo>
                      <a:pt x="93" y="215"/>
                    </a:lnTo>
                    <a:lnTo>
                      <a:pt x="94" y="223"/>
                    </a:lnTo>
                    <a:lnTo>
                      <a:pt x="95" y="233"/>
                    </a:lnTo>
                    <a:lnTo>
                      <a:pt x="94" y="241"/>
                    </a:lnTo>
                    <a:lnTo>
                      <a:pt x="93" y="248"/>
                    </a:lnTo>
                    <a:lnTo>
                      <a:pt x="93" y="259"/>
                    </a:lnTo>
                    <a:lnTo>
                      <a:pt x="92" y="273"/>
                    </a:lnTo>
                    <a:lnTo>
                      <a:pt x="92" y="285"/>
                    </a:lnTo>
                    <a:lnTo>
                      <a:pt x="93" y="297"/>
                    </a:lnTo>
                    <a:lnTo>
                      <a:pt x="93" y="307"/>
                    </a:lnTo>
                    <a:lnTo>
                      <a:pt x="92" y="316"/>
                    </a:lnTo>
                    <a:lnTo>
                      <a:pt x="89" y="326"/>
                    </a:lnTo>
                    <a:lnTo>
                      <a:pt x="85" y="338"/>
                    </a:lnTo>
                    <a:lnTo>
                      <a:pt x="82" y="346"/>
                    </a:lnTo>
                    <a:lnTo>
                      <a:pt x="77" y="354"/>
                    </a:lnTo>
                    <a:lnTo>
                      <a:pt x="73" y="363"/>
                    </a:lnTo>
                    <a:lnTo>
                      <a:pt x="69" y="369"/>
                    </a:lnTo>
                    <a:lnTo>
                      <a:pt x="62" y="376"/>
                    </a:lnTo>
                    <a:lnTo>
                      <a:pt x="53" y="382"/>
                    </a:lnTo>
                    <a:lnTo>
                      <a:pt x="46" y="390"/>
                    </a:lnTo>
                    <a:lnTo>
                      <a:pt x="45" y="382"/>
                    </a:lnTo>
                    <a:lnTo>
                      <a:pt x="46" y="372"/>
                    </a:lnTo>
                    <a:lnTo>
                      <a:pt x="47" y="362"/>
                    </a:lnTo>
                    <a:lnTo>
                      <a:pt x="48" y="353"/>
                    </a:lnTo>
                    <a:lnTo>
                      <a:pt x="50" y="346"/>
                    </a:lnTo>
                    <a:lnTo>
                      <a:pt x="53" y="337"/>
                    </a:lnTo>
                    <a:lnTo>
                      <a:pt x="56" y="328"/>
                    </a:lnTo>
                    <a:lnTo>
                      <a:pt x="58" y="320"/>
                    </a:lnTo>
                    <a:lnTo>
                      <a:pt x="59" y="313"/>
                    </a:lnTo>
                    <a:lnTo>
                      <a:pt x="61" y="299"/>
                    </a:lnTo>
                    <a:lnTo>
                      <a:pt x="62" y="285"/>
                    </a:lnTo>
                    <a:lnTo>
                      <a:pt x="63" y="273"/>
                    </a:lnTo>
                    <a:lnTo>
                      <a:pt x="65" y="260"/>
                    </a:lnTo>
                    <a:lnTo>
                      <a:pt x="67" y="247"/>
                    </a:lnTo>
                    <a:lnTo>
                      <a:pt x="67" y="238"/>
                    </a:lnTo>
                    <a:lnTo>
                      <a:pt x="67" y="231"/>
                    </a:lnTo>
                    <a:lnTo>
                      <a:pt x="68" y="222"/>
                    </a:lnTo>
                    <a:lnTo>
                      <a:pt x="67" y="212"/>
                    </a:lnTo>
                    <a:lnTo>
                      <a:pt x="66" y="206"/>
                    </a:lnTo>
                    <a:lnTo>
                      <a:pt x="64" y="198"/>
                    </a:lnTo>
                    <a:lnTo>
                      <a:pt x="62" y="187"/>
                    </a:lnTo>
                    <a:lnTo>
                      <a:pt x="58" y="195"/>
                    </a:lnTo>
                    <a:lnTo>
                      <a:pt x="54" y="203"/>
                    </a:lnTo>
                    <a:lnTo>
                      <a:pt x="50" y="212"/>
                    </a:lnTo>
                    <a:lnTo>
                      <a:pt x="48" y="221"/>
                    </a:lnTo>
                    <a:lnTo>
                      <a:pt x="46" y="232"/>
                    </a:lnTo>
                    <a:lnTo>
                      <a:pt x="44" y="239"/>
                    </a:lnTo>
                    <a:lnTo>
                      <a:pt x="43" y="249"/>
                    </a:lnTo>
                    <a:lnTo>
                      <a:pt x="41" y="260"/>
                    </a:lnTo>
                    <a:lnTo>
                      <a:pt x="39" y="273"/>
                    </a:lnTo>
                    <a:lnTo>
                      <a:pt x="38" y="283"/>
                    </a:lnTo>
                    <a:lnTo>
                      <a:pt x="37" y="295"/>
                    </a:lnTo>
                    <a:lnTo>
                      <a:pt x="36" y="305"/>
                    </a:lnTo>
                    <a:lnTo>
                      <a:pt x="33" y="315"/>
                    </a:lnTo>
                    <a:lnTo>
                      <a:pt x="32" y="325"/>
                    </a:lnTo>
                    <a:lnTo>
                      <a:pt x="30" y="333"/>
                    </a:lnTo>
                    <a:lnTo>
                      <a:pt x="26" y="340"/>
                    </a:lnTo>
                    <a:lnTo>
                      <a:pt x="21" y="348"/>
                    </a:lnTo>
                    <a:lnTo>
                      <a:pt x="15" y="356"/>
                    </a:lnTo>
                    <a:lnTo>
                      <a:pt x="10" y="364"/>
                    </a:lnTo>
                    <a:lnTo>
                      <a:pt x="5" y="368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24"/>
                    </a:lnTo>
                    <a:lnTo>
                      <a:pt x="2" y="324"/>
                    </a:lnTo>
                    <a:lnTo>
                      <a:pt x="5" y="316"/>
                    </a:lnTo>
                    <a:lnTo>
                      <a:pt x="9" y="306"/>
                    </a:lnTo>
                    <a:lnTo>
                      <a:pt x="13" y="297"/>
                    </a:lnTo>
                    <a:lnTo>
                      <a:pt x="17" y="287"/>
                    </a:lnTo>
                    <a:lnTo>
                      <a:pt x="21" y="278"/>
                    </a:lnTo>
                    <a:lnTo>
                      <a:pt x="25" y="268"/>
                    </a:lnTo>
                    <a:lnTo>
                      <a:pt x="28" y="259"/>
                    </a:lnTo>
                    <a:lnTo>
                      <a:pt x="31" y="249"/>
                    </a:lnTo>
                    <a:lnTo>
                      <a:pt x="34" y="239"/>
                    </a:lnTo>
                    <a:lnTo>
                      <a:pt x="36" y="233"/>
                    </a:lnTo>
                    <a:lnTo>
                      <a:pt x="38" y="225"/>
                    </a:lnTo>
                    <a:lnTo>
                      <a:pt x="41" y="216"/>
                    </a:lnTo>
                    <a:lnTo>
                      <a:pt x="44" y="210"/>
                    </a:lnTo>
                    <a:lnTo>
                      <a:pt x="42" y="204"/>
                    </a:lnTo>
                    <a:lnTo>
                      <a:pt x="41" y="197"/>
                    </a:lnTo>
                    <a:lnTo>
                      <a:pt x="42" y="192"/>
                    </a:lnTo>
                    <a:lnTo>
                      <a:pt x="43" y="185"/>
                    </a:lnTo>
                    <a:lnTo>
                      <a:pt x="36" y="184"/>
                    </a:lnTo>
                    <a:lnTo>
                      <a:pt x="26" y="182"/>
                    </a:lnTo>
                    <a:lnTo>
                      <a:pt x="18" y="187"/>
                    </a:lnTo>
                    <a:lnTo>
                      <a:pt x="11" y="191"/>
                    </a:lnTo>
                    <a:lnTo>
                      <a:pt x="3" y="195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5" y="164"/>
                    </a:lnTo>
                    <a:lnTo>
                      <a:pt x="13" y="161"/>
                    </a:lnTo>
                    <a:lnTo>
                      <a:pt x="15" y="156"/>
                    </a:lnTo>
                    <a:lnTo>
                      <a:pt x="17" y="151"/>
                    </a:lnTo>
                    <a:lnTo>
                      <a:pt x="19" y="146"/>
                    </a:lnTo>
                    <a:lnTo>
                      <a:pt x="18" y="144"/>
                    </a:lnTo>
                    <a:lnTo>
                      <a:pt x="13" y="138"/>
                    </a:lnTo>
                    <a:lnTo>
                      <a:pt x="6" y="132"/>
                    </a:lnTo>
                    <a:lnTo>
                      <a:pt x="0" y="125"/>
                    </a:lnTo>
                    <a:lnTo>
                      <a:pt x="2" y="124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1" y="103"/>
                    </a:lnTo>
                    <a:lnTo>
                      <a:pt x="11" y="110"/>
                    </a:lnTo>
                    <a:lnTo>
                      <a:pt x="19" y="117"/>
                    </a:lnTo>
                    <a:lnTo>
                      <a:pt x="24" y="122"/>
                    </a:lnTo>
                    <a:lnTo>
                      <a:pt x="28" y="128"/>
                    </a:lnTo>
                    <a:lnTo>
                      <a:pt x="35" y="137"/>
                    </a:lnTo>
                    <a:lnTo>
                      <a:pt x="40" y="143"/>
                    </a:lnTo>
                    <a:lnTo>
                      <a:pt x="46" y="150"/>
                    </a:lnTo>
                    <a:lnTo>
                      <a:pt x="53" y="157"/>
                    </a:lnTo>
                    <a:lnTo>
                      <a:pt x="55" y="155"/>
                    </a:lnTo>
                    <a:lnTo>
                      <a:pt x="59" y="148"/>
                    </a:lnTo>
                    <a:lnTo>
                      <a:pt x="62" y="143"/>
                    </a:lnTo>
                    <a:lnTo>
                      <a:pt x="60" y="138"/>
                    </a:lnTo>
                    <a:lnTo>
                      <a:pt x="55" y="130"/>
                    </a:lnTo>
                    <a:lnTo>
                      <a:pt x="51" y="123"/>
                    </a:lnTo>
                    <a:lnTo>
                      <a:pt x="46" y="115"/>
                    </a:lnTo>
                    <a:lnTo>
                      <a:pt x="40" y="109"/>
                    </a:lnTo>
                    <a:lnTo>
                      <a:pt x="31" y="100"/>
                    </a:lnTo>
                    <a:lnTo>
                      <a:pt x="24" y="91"/>
                    </a:lnTo>
                    <a:lnTo>
                      <a:pt x="17" y="84"/>
                    </a:lnTo>
                    <a:lnTo>
                      <a:pt x="12" y="78"/>
                    </a:lnTo>
                    <a:lnTo>
                      <a:pt x="6" y="70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2" y="53"/>
                    </a:lnTo>
                    <a:lnTo>
                      <a:pt x="2" y="48"/>
                    </a:lnTo>
                    <a:lnTo>
                      <a:pt x="4" y="55"/>
                    </a:lnTo>
                    <a:lnTo>
                      <a:pt x="11" y="63"/>
                    </a:lnTo>
                    <a:lnTo>
                      <a:pt x="17" y="70"/>
                    </a:lnTo>
                    <a:lnTo>
                      <a:pt x="25" y="80"/>
                    </a:lnTo>
                    <a:lnTo>
                      <a:pt x="30" y="87"/>
                    </a:lnTo>
                    <a:lnTo>
                      <a:pt x="37" y="95"/>
                    </a:lnTo>
                    <a:lnTo>
                      <a:pt x="43" y="106"/>
                    </a:lnTo>
                    <a:lnTo>
                      <a:pt x="48" y="115"/>
                    </a:lnTo>
                    <a:lnTo>
                      <a:pt x="54" y="124"/>
                    </a:lnTo>
                    <a:lnTo>
                      <a:pt x="61" y="138"/>
                    </a:lnTo>
                    <a:lnTo>
                      <a:pt x="64" y="146"/>
                    </a:lnTo>
                    <a:lnTo>
                      <a:pt x="66" y="151"/>
                    </a:lnTo>
                    <a:lnTo>
                      <a:pt x="70" y="143"/>
                    </a:lnTo>
                    <a:lnTo>
                      <a:pt x="75" y="135"/>
                    </a:lnTo>
                    <a:lnTo>
                      <a:pt x="80" y="127"/>
                    </a:lnTo>
                    <a:lnTo>
                      <a:pt x="85" y="118"/>
                    </a:lnTo>
                    <a:lnTo>
                      <a:pt x="90" y="110"/>
                    </a:lnTo>
                    <a:lnTo>
                      <a:pt x="94" y="103"/>
                    </a:lnTo>
                    <a:lnTo>
                      <a:pt x="100" y="96"/>
                    </a:lnTo>
                    <a:lnTo>
                      <a:pt x="106" y="87"/>
                    </a:lnTo>
                    <a:lnTo>
                      <a:pt x="113" y="78"/>
                    </a:lnTo>
                    <a:lnTo>
                      <a:pt x="120" y="68"/>
                    </a:lnTo>
                    <a:lnTo>
                      <a:pt x="127" y="58"/>
                    </a:lnTo>
                    <a:lnTo>
                      <a:pt x="132" y="50"/>
                    </a:lnTo>
                    <a:lnTo>
                      <a:pt x="139" y="39"/>
                    </a:lnTo>
                    <a:lnTo>
                      <a:pt x="144" y="33"/>
                    </a:lnTo>
                    <a:lnTo>
                      <a:pt x="150" y="26"/>
                    </a:lnTo>
                    <a:lnTo>
                      <a:pt x="156" y="21"/>
                    </a:lnTo>
                    <a:lnTo>
                      <a:pt x="161" y="15"/>
                    </a:lnTo>
                    <a:lnTo>
                      <a:pt x="165" y="6"/>
                    </a:lnTo>
                    <a:lnTo>
                      <a:pt x="170" y="0"/>
                    </a:lnTo>
                    <a:lnTo>
                      <a:pt x="169" y="5"/>
                    </a:lnTo>
                    <a:lnTo>
                      <a:pt x="168" y="13"/>
                    </a:lnTo>
                    <a:lnTo>
                      <a:pt x="166" y="21"/>
                    </a:lnTo>
                    <a:lnTo>
                      <a:pt x="163" y="29"/>
                    </a:lnTo>
                    <a:lnTo>
                      <a:pt x="159" y="37"/>
                    </a:lnTo>
                    <a:lnTo>
                      <a:pt x="153" y="47"/>
                    </a:lnTo>
                    <a:lnTo>
                      <a:pt x="148" y="56"/>
                    </a:lnTo>
                    <a:lnTo>
                      <a:pt x="143" y="67"/>
                    </a:lnTo>
                    <a:lnTo>
                      <a:pt x="137" y="76"/>
                    </a:lnTo>
                    <a:lnTo>
                      <a:pt x="130" y="87"/>
                    </a:lnTo>
                    <a:lnTo>
                      <a:pt x="124" y="9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 w="9525" cap="rnd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050" name="Group 12"/>
              <p:cNvGrpSpPr/>
              <p:nvPr/>
            </p:nvGrpSpPr>
            <p:grpSpPr>
              <a:xfrm>
                <a:off x="1707" y="1466"/>
                <a:ext cx="484" cy="368"/>
                <a:chOff x="1707" y="1466"/>
                <a:chExt cx="484" cy="368"/>
              </a:xfrm>
            </p:grpSpPr>
            <p:sp>
              <p:nvSpPr>
                <p:cNvPr id="5" name="Freeform 13"/>
                <p:cNvSpPr/>
                <p:nvPr/>
              </p:nvSpPr>
              <p:spPr bwMode="ltGray">
                <a:xfrm>
                  <a:off x="1751" y="1466"/>
                  <a:ext cx="440" cy="344"/>
                </a:xfrm>
                <a:custGeom>
                  <a:avLst/>
                  <a:gdLst/>
                  <a:ahLst/>
                  <a:cxnLst>
                    <a:cxn ang="0">
                      <a:pos x="167" y="42"/>
                    </a:cxn>
                    <a:cxn ang="0">
                      <a:pos x="202" y="14"/>
                    </a:cxn>
                    <a:cxn ang="0">
                      <a:pos x="245" y="3"/>
                    </a:cxn>
                    <a:cxn ang="0">
                      <a:pos x="292" y="2"/>
                    </a:cxn>
                    <a:cxn ang="0">
                      <a:pos x="304" y="7"/>
                    </a:cxn>
                    <a:cxn ang="0">
                      <a:pos x="272" y="15"/>
                    </a:cxn>
                    <a:cxn ang="0">
                      <a:pos x="236" y="26"/>
                    </a:cxn>
                    <a:cxn ang="0">
                      <a:pos x="195" y="55"/>
                    </a:cxn>
                    <a:cxn ang="0">
                      <a:pos x="191" y="94"/>
                    </a:cxn>
                    <a:cxn ang="0">
                      <a:pos x="252" y="70"/>
                    </a:cxn>
                    <a:cxn ang="0">
                      <a:pos x="301" y="67"/>
                    </a:cxn>
                    <a:cxn ang="0">
                      <a:pos x="354" y="72"/>
                    </a:cxn>
                    <a:cxn ang="0">
                      <a:pos x="416" y="79"/>
                    </a:cxn>
                    <a:cxn ang="0">
                      <a:pos x="417" y="80"/>
                    </a:cxn>
                    <a:cxn ang="0">
                      <a:pos x="357" y="83"/>
                    </a:cxn>
                    <a:cxn ang="0">
                      <a:pos x="302" y="84"/>
                    </a:cxn>
                    <a:cxn ang="0">
                      <a:pos x="254" y="90"/>
                    </a:cxn>
                    <a:cxn ang="0">
                      <a:pos x="200" y="103"/>
                    </a:cxn>
                    <a:cxn ang="0">
                      <a:pos x="222" y="123"/>
                    </a:cxn>
                    <a:cxn ang="0">
                      <a:pos x="238" y="142"/>
                    </a:cxn>
                    <a:cxn ang="0">
                      <a:pos x="184" y="125"/>
                    </a:cxn>
                    <a:cxn ang="0">
                      <a:pos x="173" y="136"/>
                    </a:cxn>
                    <a:cxn ang="0">
                      <a:pos x="232" y="145"/>
                    </a:cxn>
                    <a:cxn ang="0">
                      <a:pos x="282" y="157"/>
                    </a:cxn>
                    <a:cxn ang="0">
                      <a:pos x="321" y="190"/>
                    </a:cxn>
                    <a:cxn ang="0">
                      <a:pos x="351" y="234"/>
                    </a:cxn>
                    <a:cxn ang="0">
                      <a:pos x="344" y="242"/>
                    </a:cxn>
                    <a:cxn ang="0">
                      <a:pos x="304" y="214"/>
                    </a:cxn>
                    <a:cxn ang="0">
                      <a:pos x="259" y="183"/>
                    </a:cxn>
                    <a:cxn ang="0">
                      <a:pos x="211" y="162"/>
                    </a:cxn>
                    <a:cxn ang="0">
                      <a:pos x="180" y="155"/>
                    </a:cxn>
                    <a:cxn ang="0">
                      <a:pos x="206" y="189"/>
                    </a:cxn>
                    <a:cxn ang="0">
                      <a:pos x="238" y="234"/>
                    </a:cxn>
                    <a:cxn ang="0">
                      <a:pos x="256" y="275"/>
                    </a:cxn>
                    <a:cxn ang="0">
                      <a:pos x="255" y="313"/>
                    </a:cxn>
                    <a:cxn ang="0">
                      <a:pos x="232" y="271"/>
                    </a:cxn>
                    <a:cxn ang="0">
                      <a:pos x="208" y="226"/>
                    </a:cxn>
                    <a:cxn ang="0">
                      <a:pos x="181" y="185"/>
                    </a:cxn>
                    <a:cxn ang="0">
                      <a:pos x="157" y="149"/>
                    </a:cxn>
                    <a:cxn ang="0">
                      <a:pos x="115" y="170"/>
                    </a:cxn>
                    <a:cxn ang="0">
                      <a:pos x="80" y="221"/>
                    </a:cxn>
                    <a:cxn ang="0">
                      <a:pos x="51" y="273"/>
                    </a:cxn>
                    <a:cxn ang="0">
                      <a:pos x="18" y="321"/>
                    </a:cxn>
                    <a:cxn ang="0">
                      <a:pos x="8" y="315"/>
                    </a:cxn>
                    <a:cxn ang="0">
                      <a:pos x="47" y="255"/>
                    </a:cxn>
                    <a:cxn ang="0">
                      <a:pos x="82" y="208"/>
                    </a:cxn>
                    <a:cxn ang="0">
                      <a:pos x="112" y="162"/>
                    </a:cxn>
                    <a:cxn ang="0">
                      <a:pos x="139" y="126"/>
                    </a:cxn>
                    <a:cxn ang="0">
                      <a:pos x="99" y="83"/>
                    </a:cxn>
                    <a:cxn ang="0">
                      <a:pos x="43" y="60"/>
                    </a:cxn>
                    <a:cxn ang="0">
                      <a:pos x="20" y="47"/>
                    </a:cxn>
                    <a:cxn ang="0">
                      <a:pos x="63" y="61"/>
                    </a:cxn>
                    <a:cxn ang="0">
                      <a:pos x="122" y="90"/>
                    </a:cxn>
                  </a:cxnLst>
                  <a:rect l="0" t="0" r="r" b="b"/>
                  <a:pathLst>
                    <a:path w="440" h="342">
                      <a:moveTo>
                        <a:pt x="138" y="87"/>
                      </a:moveTo>
                      <a:lnTo>
                        <a:pt x="141" y="78"/>
                      </a:lnTo>
                      <a:lnTo>
                        <a:pt x="146" y="69"/>
                      </a:lnTo>
                      <a:lnTo>
                        <a:pt x="153" y="59"/>
                      </a:lnTo>
                      <a:lnTo>
                        <a:pt x="160" y="51"/>
                      </a:lnTo>
                      <a:lnTo>
                        <a:pt x="167" y="42"/>
                      </a:lnTo>
                      <a:lnTo>
                        <a:pt x="172" y="36"/>
                      </a:lnTo>
                      <a:lnTo>
                        <a:pt x="178" y="31"/>
                      </a:lnTo>
                      <a:lnTo>
                        <a:pt x="184" y="26"/>
                      </a:lnTo>
                      <a:lnTo>
                        <a:pt x="190" y="21"/>
                      </a:lnTo>
                      <a:lnTo>
                        <a:pt x="196" y="17"/>
                      </a:lnTo>
                      <a:lnTo>
                        <a:pt x="202" y="14"/>
                      </a:lnTo>
                      <a:lnTo>
                        <a:pt x="208" y="11"/>
                      </a:lnTo>
                      <a:lnTo>
                        <a:pt x="215" y="8"/>
                      </a:lnTo>
                      <a:lnTo>
                        <a:pt x="222" y="7"/>
                      </a:lnTo>
                      <a:lnTo>
                        <a:pt x="230" y="5"/>
                      </a:lnTo>
                      <a:lnTo>
                        <a:pt x="237" y="3"/>
                      </a:lnTo>
                      <a:lnTo>
                        <a:pt x="245" y="3"/>
                      </a:lnTo>
                      <a:lnTo>
                        <a:pt x="252" y="2"/>
                      </a:lnTo>
                      <a:lnTo>
                        <a:pt x="260" y="2"/>
                      </a:lnTo>
                      <a:lnTo>
                        <a:pt x="270" y="1"/>
                      </a:lnTo>
                      <a:lnTo>
                        <a:pt x="278" y="2"/>
                      </a:lnTo>
                      <a:lnTo>
                        <a:pt x="285" y="2"/>
                      </a:lnTo>
                      <a:lnTo>
                        <a:pt x="292" y="2"/>
                      </a:lnTo>
                      <a:lnTo>
                        <a:pt x="299" y="2"/>
                      </a:lnTo>
                      <a:lnTo>
                        <a:pt x="307" y="1"/>
                      </a:lnTo>
                      <a:lnTo>
                        <a:pt x="314" y="0"/>
                      </a:lnTo>
                      <a:lnTo>
                        <a:pt x="310" y="2"/>
                      </a:lnTo>
                      <a:lnTo>
                        <a:pt x="307" y="4"/>
                      </a:lnTo>
                      <a:lnTo>
                        <a:pt x="304" y="7"/>
                      </a:lnTo>
                      <a:lnTo>
                        <a:pt x="301" y="10"/>
                      </a:lnTo>
                      <a:lnTo>
                        <a:pt x="295" y="10"/>
                      </a:lnTo>
                      <a:lnTo>
                        <a:pt x="288" y="11"/>
                      </a:lnTo>
                      <a:lnTo>
                        <a:pt x="284" y="12"/>
                      </a:lnTo>
                      <a:lnTo>
                        <a:pt x="278" y="13"/>
                      </a:lnTo>
                      <a:lnTo>
                        <a:pt x="272" y="15"/>
                      </a:lnTo>
                      <a:lnTo>
                        <a:pt x="266" y="16"/>
                      </a:lnTo>
                      <a:lnTo>
                        <a:pt x="260" y="17"/>
                      </a:lnTo>
                      <a:lnTo>
                        <a:pt x="254" y="19"/>
                      </a:lnTo>
                      <a:lnTo>
                        <a:pt x="248" y="21"/>
                      </a:lnTo>
                      <a:lnTo>
                        <a:pt x="241" y="23"/>
                      </a:lnTo>
                      <a:lnTo>
                        <a:pt x="236" y="26"/>
                      </a:lnTo>
                      <a:lnTo>
                        <a:pt x="229" y="29"/>
                      </a:lnTo>
                      <a:lnTo>
                        <a:pt x="222" y="32"/>
                      </a:lnTo>
                      <a:lnTo>
                        <a:pt x="215" y="36"/>
                      </a:lnTo>
                      <a:lnTo>
                        <a:pt x="208" y="41"/>
                      </a:lnTo>
                      <a:lnTo>
                        <a:pt x="201" y="47"/>
                      </a:lnTo>
                      <a:lnTo>
                        <a:pt x="195" y="55"/>
                      </a:lnTo>
                      <a:lnTo>
                        <a:pt x="189" y="64"/>
                      </a:lnTo>
                      <a:lnTo>
                        <a:pt x="181" y="77"/>
                      </a:lnTo>
                      <a:lnTo>
                        <a:pt x="175" y="90"/>
                      </a:lnTo>
                      <a:lnTo>
                        <a:pt x="167" y="106"/>
                      </a:lnTo>
                      <a:lnTo>
                        <a:pt x="180" y="99"/>
                      </a:lnTo>
                      <a:lnTo>
                        <a:pt x="191" y="94"/>
                      </a:lnTo>
                      <a:lnTo>
                        <a:pt x="206" y="86"/>
                      </a:lnTo>
                      <a:lnTo>
                        <a:pt x="222" y="78"/>
                      </a:lnTo>
                      <a:lnTo>
                        <a:pt x="229" y="77"/>
                      </a:lnTo>
                      <a:lnTo>
                        <a:pt x="236" y="74"/>
                      </a:lnTo>
                      <a:lnTo>
                        <a:pt x="243" y="72"/>
                      </a:lnTo>
                      <a:lnTo>
                        <a:pt x="252" y="70"/>
                      </a:lnTo>
                      <a:lnTo>
                        <a:pt x="261" y="68"/>
                      </a:lnTo>
                      <a:lnTo>
                        <a:pt x="269" y="68"/>
                      </a:lnTo>
                      <a:lnTo>
                        <a:pt x="275" y="67"/>
                      </a:lnTo>
                      <a:lnTo>
                        <a:pt x="285" y="66"/>
                      </a:lnTo>
                      <a:lnTo>
                        <a:pt x="294" y="66"/>
                      </a:lnTo>
                      <a:lnTo>
                        <a:pt x="301" y="67"/>
                      </a:lnTo>
                      <a:lnTo>
                        <a:pt x="311" y="68"/>
                      </a:lnTo>
                      <a:lnTo>
                        <a:pt x="319" y="69"/>
                      </a:lnTo>
                      <a:lnTo>
                        <a:pt x="328" y="69"/>
                      </a:lnTo>
                      <a:lnTo>
                        <a:pt x="336" y="70"/>
                      </a:lnTo>
                      <a:lnTo>
                        <a:pt x="345" y="71"/>
                      </a:lnTo>
                      <a:lnTo>
                        <a:pt x="354" y="72"/>
                      </a:lnTo>
                      <a:lnTo>
                        <a:pt x="363" y="73"/>
                      </a:lnTo>
                      <a:lnTo>
                        <a:pt x="371" y="74"/>
                      </a:lnTo>
                      <a:lnTo>
                        <a:pt x="381" y="75"/>
                      </a:lnTo>
                      <a:lnTo>
                        <a:pt x="392" y="76"/>
                      </a:lnTo>
                      <a:lnTo>
                        <a:pt x="401" y="77"/>
                      </a:lnTo>
                      <a:lnTo>
                        <a:pt x="416" y="79"/>
                      </a:lnTo>
                      <a:lnTo>
                        <a:pt x="421" y="79"/>
                      </a:lnTo>
                      <a:lnTo>
                        <a:pt x="425" y="79"/>
                      </a:lnTo>
                      <a:lnTo>
                        <a:pt x="430" y="81"/>
                      </a:lnTo>
                      <a:lnTo>
                        <a:pt x="439" y="84"/>
                      </a:lnTo>
                      <a:lnTo>
                        <a:pt x="424" y="81"/>
                      </a:lnTo>
                      <a:lnTo>
                        <a:pt x="417" y="80"/>
                      </a:lnTo>
                      <a:lnTo>
                        <a:pt x="411" y="80"/>
                      </a:lnTo>
                      <a:lnTo>
                        <a:pt x="397" y="81"/>
                      </a:lnTo>
                      <a:lnTo>
                        <a:pt x="388" y="82"/>
                      </a:lnTo>
                      <a:lnTo>
                        <a:pt x="377" y="82"/>
                      </a:lnTo>
                      <a:lnTo>
                        <a:pt x="367" y="82"/>
                      </a:lnTo>
                      <a:lnTo>
                        <a:pt x="357" y="83"/>
                      </a:lnTo>
                      <a:lnTo>
                        <a:pt x="348" y="83"/>
                      </a:lnTo>
                      <a:lnTo>
                        <a:pt x="340" y="82"/>
                      </a:lnTo>
                      <a:lnTo>
                        <a:pt x="330" y="82"/>
                      </a:lnTo>
                      <a:lnTo>
                        <a:pt x="319" y="82"/>
                      </a:lnTo>
                      <a:lnTo>
                        <a:pt x="310" y="83"/>
                      </a:lnTo>
                      <a:lnTo>
                        <a:pt x="302" y="84"/>
                      </a:lnTo>
                      <a:lnTo>
                        <a:pt x="292" y="84"/>
                      </a:lnTo>
                      <a:lnTo>
                        <a:pt x="285" y="84"/>
                      </a:lnTo>
                      <a:lnTo>
                        <a:pt x="276" y="85"/>
                      </a:lnTo>
                      <a:lnTo>
                        <a:pt x="269" y="87"/>
                      </a:lnTo>
                      <a:lnTo>
                        <a:pt x="261" y="88"/>
                      </a:lnTo>
                      <a:lnTo>
                        <a:pt x="254" y="90"/>
                      </a:lnTo>
                      <a:lnTo>
                        <a:pt x="246" y="92"/>
                      </a:lnTo>
                      <a:lnTo>
                        <a:pt x="238" y="94"/>
                      </a:lnTo>
                      <a:lnTo>
                        <a:pt x="229" y="96"/>
                      </a:lnTo>
                      <a:lnTo>
                        <a:pt x="222" y="98"/>
                      </a:lnTo>
                      <a:lnTo>
                        <a:pt x="208" y="102"/>
                      </a:lnTo>
                      <a:lnTo>
                        <a:pt x="200" y="103"/>
                      </a:lnTo>
                      <a:lnTo>
                        <a:pt x="189" y="108"/>
                      </a:lnTo>
                      <a:lnTo>
                        <a:pt x="172" y="115"/>
                      </a:lnTo>
                      <a:lnTo>
                        <a:pt x="189" y="117"/>
                      </a:lnTo>
                      <a:lnTo>
                        <a:pt x="209" y="118"/>
                      </a:lnTo>
                      <a:lnTo>
                        <a:pt x="213" y="118"/>
                      </a:lnTo>
                      <a:lnTo>
                        <a:pt x="222" y="123"/>
                      </a:lnTo>
                      <a:lnTo>
                        <a:pt x="228" y="126"/>
                      </a:lnTo>
                      <a:lnTo>
                        <a:pt x="234" y="129"/>
                      </a:lnTo>
                      <a:lnTo>
                        <a:pt x="235" y="131"/>
                      </a:lnTo>
                      <a:lnTo>
                        <a:pt x="238" y="137"/>
                      </a:lnTo>
                      <a:lnTo>
                        <a:pt x="245" y="146"/>
                      </a:lnTo>
                      <a:lnTo>
                        <a:pt x="238" y="142"/>
                      </a:lnTo>
                      <a:lnTo>
                        <a:pt x="229" y="137"/>
                      </a:lnTo>
                      <a:lnTo>
                        <a:pt x="222" y="135"/>
                      </a:lnTo>
                      <a:lnTo>
                        <a:pt x="209" y="132"/>
                      </a:lnTo>
                      <a:lnTo>
                        <a:pt x="199" y="129"/>
                      </a:lnTo>
                      <a:lnTo>
                        <a:pt x="189" y="126"/>
                      </a:lnTo>
                      <a:lnTo>
                        <a:pt x="184" y="125"/>
                      </a:lnTo>
                      <a:lnTo>
                        <a:pt x="172" y="126"/>
                      </a:lnTo>
                      <a:lnTo>
                        <a:pt x="165" y="127"/>
                      </a:lnTo>
                      <a:lnTo>
                        <a:pt x="155" y="129"/>
                      </a:lnTo>
                      <a:lnTo>
                        <a:pt x="160" y="131"/>
                      </a:lnTo>
                      <a:lnTo>
                        <a:pt x="166" y="132"/>
                      </a:lnTo>
                      <a:lnTo>
                        <a:pt x="173" y="136"/>
                      </a:lnTo>
                      <a:lnTo>
                        <a:pt x="181" y="135"/>
                      </a:lnTo>
                      <a:lnTo>
                        <a:pt x="195" y="136"/>
                      </a:lnTo>
                      <a:lnTo>
                        <a:pt x="203" y="137"/>
                      </a:lnTo>
                      <a:lnTo>
                        <a:pt x="215" y="140"/>
                      </a:lnTo>
                      <a:lnTo>
                        <a:pt x="222" y="143"/>
                      </a:lnTo>
                      <a:lnTo>
                        <a:pt x="232" y="145"/>
                      </a:lnTo>
                      <a:lnTo>
                        <a:pt x="242" y="148"/>
                      </a:lnTo>
                      <a:lnTo>
                        <a:pt x="251" y="151"/>
                      </a:lnTo>
                      <a:lnTo>
                        <a:pt x="259" y="152"/>
                      </a:lnTo>
                      <a:lnTo>
                        <a:pt x="266" y="153"/>
                      </a:lnTo>
                      <a:lnTo>
                        <a:pt x="273" y="155"/>
                      </a:lnTo>
                      <a:lnTo>
                        <a:pt x="282" y="157"/>
                      </a:lnTo>
                      <a:lnTo>
                        <a:pt x="291" y="161"/>
                      </a:lnTo>
                      <a:lnTo>
                        <a:pt x="299" y="165"/>
                      </a:lnTo>
                      <a:lnTo>
                        <a:pt x="303" y="169"/>
                      </a:lnTo>
                      <a:lnTo>
                        <a:pt x="309" y="175"/>
                      </a:lnTo>
                      <a:lnTo>
                        <a:pt x="316" y="183"/>
                      </a:lnTo>
                      <a:lnTo>
                        <a:pt x="321" y="190"/>
                      </a:lnTo>
                      <a:lnTo>
                        <a:pt x="326" y="197"/>
                      </a:lnTo>
                      <a:lnTo>
                        <a:pt x="331" y="204"/>
                      </a:lnTo>
                      <a:lnTo>
                        <a:pt x="335" y="212"/>
                      </a:lnTo>
                      <a:lnTo>
                        <a:pt x="340" y="218"/>
                      </a:lnTo>
                      <a:lnTo>
                        <a:pt x="345" y="226"/>
                      </a:lnTo>
                      <a:lnTo>
                        <a:pt x="351" y="234"/>
                      </a:lnTo>
                      <a:lnTo>
                        <a:pt x="356" y="243"/>
                      </a:lnTo>
                      <a:lnTo>
                        <a:pt x="361" y="250"/>
                      </a:lnTo>
                      <a:lnTo>
                        <a:pt x="368" y="258"/>
                      </a:lnTo>
                      <a:lnTo>
                        <a:pt x="359" y="251"/>
                      </a:lnTo>
                      <a:lnTo>
                        <a:pt x="353" y="247"/>
                      </a:lnTo>
                      <a:lnTo>
                        <a:pt x="344" y="242"/>
                      </a:lnTo>
                      <a:lnTo>
                        <a:pt x="336" y="236"/>
                      </a:lnTo>
                      <a:lnTo>
                        <a:pt x="330" y="231"/>
                      </a:lnTo>
                      <a:lnTo>
                        <a:pt x="323" y="226"/>
                      </a:lnTo>
                      <a:lnTo>
                        <a:pt x="317" y="222"/>
                      </a:lnTo>
                      <a:lnTo>
                        <a:pt x="311" y="218"/>
                      </a:lnTo>
                      <a:lnTo>
                        <a:pt x="304" y="214"/>
                      </a:lnTo>
                      <a:lnTo>
                        <a:pt x="297" y="210"/>
                      </a:lnTo>
                      <a:lnTo>
                        <a:pt x="291" y="205"/>
                      </a:lnTo>
                      <a:lnTo>
                        <a:pt x="284" y="200"/>
                      </a:lnTo>
                      <a:lnTo>
                        <a:pt x="275" y="195"/>
                      </a:lnTo>
                      <a:lnTo>
                        <a:pt x="267" y="189"/>
                      </a:lnTo>
                      <a:lnTo>
                        <a:pt x="259" y="183"/>
                      </a:lnTo>
                      <a:lnTo>
                        <a:pt x="252" y="179"/>
                      </a:lnTo>
                      <a:lnTo>
                        <a:pt x="245" y="174"/>
                      </a:lnTo>
                      <a:lnTo>
                        <a:pt x="237" y="170"/>
                      </a:lnTo>
                      <a:lnTo>
                        <a:pt x="229" y="167"/>
                      </a:lnTo>
                      <a:lnTo>
                        <a:pt x="222" y="165"/>
                      </a:lnTo>
                      <a:lnTo>
                        <a:pt x="211" y="162"/>
                      </a:lnTo>
                      <a:lnTo>
                        <a:pt x="201" y="159"/>
                      </a:lnTo>
                      <a:lnTo>
                        <a:pt x="194" y="157"/>
                      </a:lnTo>
                      <a:lnTo>
                        <a:pt x="186" y="155"/>
                      </a:lnTo>
                      <a:lnTo>
                        <a:pt x="175" y="149"/>
                      </a:lnTo>
                      <a:lnTo>
                        <a:pt x="163" y="144"/>
                      </a:lnTo>
                      <a:lnTo>
                        <a:pt x="180" y="155"/>
                      </a:lnTo>
                      <a:lnTo>
                        <a:pt x="182" y="157"/>
                      </a:lnTo>
                      <a:lnTo>
                        <a:pt x="186" y="162"/>
                      </a:lnTo>
                      <a:lnTo>
                        <a:pt x="190" y="168"/>
                      </a:lnTo>
                      <a:lnTo>
                        <a:pt x="195" y="175"/>
                      </a:lnTo>
                      <a:lnTo>
                        <a:pt x="201" y="182"/>
                      </a:lnTo>
                      <a:lnTo>
                        <a:pt x="206" y="189"/>
                      </a:lnTo>
                      <a:lnTo>
                        <a:pt x="212" y="197"/>
                      </a:lnTo>
                      <a:lnTo>
                        <a:pt x="217" y="204"/>
                      </a:lnTo>
                      <a:lnTo>
                        <a:pt x="222" y="210"/>
                      </a:lnTo>
                      <a:lnTo>
                        <a:pt x="227" y="217"/>
                      </a:lnTo>
                      <a:lnTo>
                        <a:pt x="233" y="227"/>
                      </a:lnTo>
                      <a:lnTo>
                        <a:pt x="238" y="234"/>
                      </a:lnTo>
                      <a:lnTo>
                        <a:pt x="242" y="241"/>
                      </a:lnTo>
                      <a:lnTo>
                        <a:pt x="246" y="248"/>
                      </a:lnTo>
                      <a:lnTo>
                        <a:pt x="250" y="255"/>
                      </a:lnTo>
                      <a:lnTo>
                        <a:pt x="252" y="262"/>
                      </a:lnTo>
                      <a:lnTo>
                        <a:pt x="254" y="267"/>
                      </a:lnTo>
                      <a:lnTo>
                        <a:pt x="256" y="275"/>
                      </a:lnTo>
                      <a:lnTo>
                        <a:pt x="257" y="285"/>
                      </a:lnTo>
                      <a:lnTo>
                        <a:pt x="258" y="294"/>
                      </a:lnTo>
                      <a:lnTo>
                        <a:pt x="259" y="304"/>
                      </a:lnTo>
                      <a:lnTo>
                        <a:pt x="261" y="313"/>
                      </a:lnTo>
                      <a:lnTo>
                        <a:pt x="262" y="323"/>
                      </a:lnTo>
                      <a:lnTo>
                        <a:pt x="255" y="313"/>
                      </a:lnTo>
                      <a:lnTo>
                        <a:pt x="249" y="307"/>
                      </a:lnTo>
                      <a:lnTo>
                        <a:pt x="245" y="300"/>
                      </a:lnTo>
                      <a:lnTo>
                        <a:pt x="241" y="295"/>
                      </a:lnTo>
                      <a:lnTo>
                        <a:pt x="238" y="288"/>
                      </a:lnTo>
                      <a:lnTo>
                        <a:pt x="236" y="280"/>
                      </a:lnTo>
                      <a:lnTo>
                        <a:pt x="232" y="271"/>
                      </a:lnTo>
                      <a:lnTo>
                        <a:pt x="228" y="263"/>
                      </a:lnTo>
                      <a:lnTo>
                        <a:pt x="224" y="254"/>
                      </a:lnTo>
                      <a:lnTo>
                        <a:pt x="221" y="246"/>
                      </a:lnTo>
                      <a:lnTo>
                        <a:pt x="217" y="238"/>
                      </a:lnTo>
                      <a:lnTo>
                        <a:pt x="212" y="232"/>
                      </a:lnTo>
                      <a:lnTo>
                        <a:pt x="208" y="226"/>
                      </a:lnTo>
                      <a:lnTo>
                        <a:pt x="202" y="218"/>
                      </a:lnTo>
                      <a:lnTo>
                        <a:pt x="196" y="211"/>
                      </a:lnTo>
                      <a:lnTo>
                        <a:pt x="191" y="205"/>
                      </a:lnTo>
                      <a:lnTo>
                        <a:pt x="186" y="199"/>
                      </a:lnTo>
                      <a:lnTo>
                        <a:pt x="185" y="194"/>
                      </a:lnTo>
                      <a:lnTo>
                        <a:pt x="181" y="185"/>
                      </a:lnTo>
                      <a:lnTo>
                        <a:pt x="177" y="179"/>
                      </a:lnTo>
                      <a:lnTo>
                        <a:pt x="174" y="171"/>
                      </a:lnTo>
                      <a:lnTo>
                        <a:pt x="172" y="169"/>
                      </a:lnTo>
                      <a:lnTo>
                        <a:pt x="165" y="162"/>
                      </a:lnTo>
                      <a:lnTo>
                        <a:pt x="161" y="155"/>
                      </a:lnTo>
                      <a:lnTo>
                        <a:pt x="157" y="149"/>
                      </a:lnTo>
                      <a:lnTo>
                        <a:pt x="153" y="143"/>
                      </a:lnTo>
                      <a:lnTo>
                        <a:pt x="145" y="146"/>
                      </a:lnTo>
                      <a:lnTo>
                        <a:pt x="137" y="151"/>
                      </a:lnTo>
                      <a:lnTo>
                        <a:pt x="129" y="158"/>
                      </a:lnTo>
                      <a:lnTo>
                        <a:pt x="121" y="164"/>
                      </a:lnTo>
                      <a:lnTo>
                        <a:pt x="115" y="170"/>
                      </a:lnTo>
                      <a:lnTo>
                        <a:pt x="110" y="176"/>
                      </a:lnTo>
                      <a:lnTo>
                        <a:pt x="104" y="185"/>
                      </a:lnTo>
                      <a:lnTo>
                        <a:pt x="97" y="195"/>
                      </a:lnTo>
                      <a:lnTo>
                        <a:pt x="92" y="203"/>
                      </a:lnTo>
                      <a:lnTo>
                        <a:pt x="85" y="212"/>
                      </a:lnTo>
                      <a:lnTo>
                        <a:pt x="80" y="221"/>
                      </a:lnTo>
                      <a:lnTo>
                        <a:pt x="76" y="229"/>
                      </a:lnTo>
                      <a:lnTo>
                        <a:pt x="71" y="237"/>
                      </a:lnTo>
                      <a:lnTo>
                        <a:pt x="67" y="245"/>
                      </a:lnTo>
                      <a:lnTo>
                        <a:pt x="62" y="254"/>
                      </a:lnTo>
                      <a:lnTo>
                        <a:pt x="58" y="263"/>
                      </a:lnTo>
                      <a:lnTo>
                        <a:pt x="51" y="273"/>
                      </a:lnTo>
                      <a:lnTo>
                        <a:pt x="45" y="283"/>
                      </a:lnTo>
                      <a:lnTo>
                        <a:pt x="38" y="294"/>
                      </a:lnTo>
                      <a:lnTo>
                        <a:pt x="33" y="303"/>
                      </a:lnTo>
                      <a:lnTo>
                        <a:pt x="28" y="309"/>
                      </a:lnTo>
                      <a:lnTo>
                        <a:pt x="24" y="315"/>
                      </a:lnTo>
                      <a:lnTo>
                        <a:pt x="18" y="321"/>
                      </a:lnTo>
                      <a:lnTo>
                        <a:pt x="13" y="327"/>
                      </a:lnTo>
                      <a:lnTo>
                        <a:pt x="7" y="333"/>
                      </a:lnTo>
                      <a:lnTo>
                        <a:pt x="0" y="341"/>
                      </a:lnTo>
                      <a:lnTo>
                        <a:pt x="2" y="331"/>
                      </a:lnTo>
                      <a:lnTo>
                        <a:pt x="5" y="324"/>
                      </a:lnTo>
                      <a:lnTo>
                        <a:pt x="8" y="315"/>
                      </a:lnTo>
                      <a:lnTo>
                        <a:pt x="13" y="309"/>
                      </a:lnTo>
                      <a:lnTo>
                        <a:pt x="20" y="298"/>
                      </a:lnTo>
                      <a:lnTo>
                        <a:pt x="27" y="287"/>
                      </a:lnTo>
                      <a:lnTo>
                        <a:pt x="35" y="275"/>
                      </a:lnTo>
                      <a:lnTo>
                        <a:pt x="41" y="265"/>
                      </a:lnTo>
                      <a:lnTo>
                        <a:pt x="47" y="255"/>
                      </a:lnTo>
                      <a:lnTo>
                        <a:pt x="54" y="246"/>
                      </a:lnTo>
                      <a:lnTo>
                        <a:pt x="59" y="238"/>
                      </a:lnTo>
                      <a:lnTo>
                        <a:pt x="64" y="231"/>
                      </a:lnTo>
                      <a:lnTo>
                        <a:pt x="69" y="224"/>
                      </a:lnTo>
                      <a:lnTo>
                        <a:pt x="76" y="216"/>
                      </a:lnTo>
                      <a:lnTo>
                        <a:pt x="82" y="208"/>
                      </a:lnTo>
                      <a:lnTo>
                        <a:pt x="88" y="199"/>
                      </a:lnTo>
                      <a:lnTo>
                        <a:pt x="95" y="190"/>
                      </a:lnTo>
                      <a:lnTo>
                        <a:pt x="100" y="183"/>
                      </a:lnTo>
                      <a:lnTo>
                        <a:pt x="105" y="175"/>
                      </a:lnTo>
                      <a:lnTo>
                        <a:pt x="110" y="167"/>
                      </a:lnTo>
                      <a:lnTo>
                        <a:pt x="112" y="162"/>
                      </a:lnTo>
                      <a:lnTo>
                        <a:pt x="114" y="156"/>
                      </a:lnTo>
                      <a:lnTo>
                        <a:pt x="118" y="151"/>
                      </a:lnTo>
                      <a:lnTo>
                        <a:pt x="122" y="145"/>
                      </a:lnTo>
                      <a:lnTo>
                        <a:pt x="129" y="138"/>
                      </a:lnTo>
                      <a:lnTo>
                        <a:pt x="134" y="131"/>
                      </a:lnTo>
                      <a:lnTo>
                        <a:pt x="139" y="126"/>
                      </a:lnTo>
                      <a:lnTo>
                        <a:pt x="143" y="119"/>
                      </a:lnTo>
                      <a:lnTo>
                        <a:pt x="141" y="114"/>
                      </a:lnTo>
                      <a:lnTo>
                        <a:pt x="139" y="106"/>
                      </a:lnTo>
                      <a:lnTo>
                        <a:pt x="127" y="102"/>
                      </a:lnTo>
                      <a:lnTo>
                        <a:pt x="113" y="92"/>
                      </a:lnTo>
                      <a:lnTo>
                        <a:pt x="99" y="83"/>
                      </a:lnTo>
                      <a:lnTo>
                        <a:pt x="92" y="78"/>
                      </a:lnTo>
                      <a:lnTo>
                        <a:pt x="86" y="74"/>
                      </a:lnTo>
                      <a:lnTo>
                        <a:pt x="75" y="70"/>
                      </a:lnTo>
                      <a:lnTo>
                        <a:pt x="64" y="66"/>
                      </a:lnTo>
                      <a:lnTo>
                        <a:pt x="52" y="63"/>
                      </a:lnTo>
                      <a:lnTo>
                        <a:pt x="43" y="60"/>
                      </a:lnTo>
                      <a:lnTo>
                        <a:pt x="33" y="56"/>
                      </a:lnTo>
                      <a:lnTo>
                        <a:pt x="24" y="53"/>
                      </a:lnTo>
                      <a:lnTo>
                        <a:pt x="15" y="51"/>
                      </a:lnTo>
                      <a:lnTo>
                        <a:pt x="8" y="49"/>
                      </a:lnTo>
                      <a:lnTo>
                        <a:pt x="15" y="49"/>
                      </a:lnTo>
                      <a:lnTo>
                        <a:pt x="20" y="47"/>
                      </a:lnTo>
                      <a:lnTo>
                        <a:pt x="25" y="47"/>
                      </a:lnTo>
                      <a:lnTo>
                        <a:pt x="29" y="46"/>
                      </a:lnTo>
                      <a:lnTo>
                        <a:pt x="34" y="47"/>
                      </a:lnTo>
                      <a:lnTo>
                        <a:pt x="45" y="51"/>
                      </a:lnTo>
                      <a:lnTo>
                        <a:pt x="53" y="56"/>
                      </a:lnTo>
                      <a:lnTo>
                        <a:pt x="63" y="61"/>
                      </a:lnTo>
                      <a:lnTo>
                        <a:pt x="72" y="66"/>
                      </a:lnTo>
                      <a:lnTo>
                        <a:pt x="84" y="71"/>
                      </a:lnTo>
                      <a:lnTo>
                        <a:pt x="93" y="77"/>
                      </a:lnTo>
                      <a:lnTo>
                        <a:pt x="101" y="81"/>
                      </a:lnTo>
                      <a:lnTo>
                        <a:pt x="115" y="88"/>
                      </a:lnTo>
                      <a:lnTo>
                        <a:pt x="122" y="90"/>
                      </a:lnTo>
                      <a:lnTo>
                        <a:pt x="128" y="89"/>
                      </a:lnTo>
                      <a:lnTo>
                        <a:pt x="133" y="88"/>
                      </a:lnTo>
                      <a:lnTo>
                        <a:pt x="138" y="87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38" name="Freeform 14"/>
                <p:cNvSpPr/>
                <p:nvPr/>
              </p:nvSpPr>
              <p:spPr bwMode="ltGray">
                <a:xfrm>
                  <a:off x="1900" y="1641"/>
                  <a:ext cx="39" cy="193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25" y="9"/>
                    </a:cxn>
                    <a:cxn ang="0">
                      <a:pos x="28" y="15"/>
                    </a:cxn>
                    <a:cxn ang="0">
                      <a:pos x="34" y="24"/>
                    </a:cxn>
                    <a:cxn ang="0">
                      <a:pos x="36" y="33"/>
                    </a:cxn>
                    <a:cxn ang="0">
                      <a:pos x="37" y="43"/>
                    </a:cxn>
                    <a:cxn ang="0">
                      <a:pos x="37" y="56"/>
                    </a:cxn>
                    <a:cxn ang="0">
                      <a:pos x="38" y="64"/>
                    </a:cxn>
                    <a:cxn ang="0">
                      <a:pos x="37" y="75"/>
                    </a:cxn>
                    <a:cxn ang="0">
                      <a:pos x="36" y="86"/>
                    </a:cxn>
                    <a:cxn ang="0">
                      <a:pos x="34" y="97"/>
                    </a:cxn>
                    <a:cxn ang="0">
                      <a:pos x="31" y="113"/>
                    </a:cxn>
                    <a:cxn ang="0">
                      <a:pos x="29" y="122"/>
                    </a:cxn>
                    <a:cxn ang="0">
                      <a:pos x="24" y="132"/>
                    </a:cxn>
                    <a:cxn ang="0">
                      <a:pos x="18" y="144"/>
                    </a:cxn>
                    <a:cxn ang="0">
                      <a:pos x="12" y="155"/>
                    </a:cxn>
                    <a:cxn ang="0">
                      <a:pos x="7" y="165"/>
                    </a:cxn>
                    <a:cxn ang="0">
                      <a:pos x="3" y="174"/>
                    </a:cxn>
                    <a:cxn ang="0">
                      <a:pos x="0" y="192"/>
                    </a:cxn>
                    <a:cxn ang="0">
                      <a:pos x="1" y="174"/>
                    </a:cxn>
                    <a:cxn ang="0">
                      <a:pos x="3" y="162"/>
                    </a:cxn>
                    <a:cxn ang="0">
                      <a:pos x="4" y="151"/>
                    </a:cxn>
                    <a:cxn ang="0">
                      <a:pos x="5" y="139"/>
                    </a:cxn>
                    <a:cxn ang="0">
                      <a:pos x="7" y="124"/>
                    </a:cxn>
                    <a:cxn ang="0">
                      <a:pos x="10" y="113"/>
                    </a:cxn>
                    <a:cxn ang="0">
                      <a:pos x="12" y="102"/>
                    </a:cxn>
                    <a:cxn ang="0">
                      <a:pos x="15" y="93"/>
                    </a:cxn>
                    <a:cxn ang="0">
                      <a:pos x="18" y="82"/>
                    </a:cxn>
                    <a:cxn ang="0">
                      <a:pos x="20" y="72"/>
                    </a:cxn>
                    <a:cxn ang="0">
                      <a:pos x="22" y="61"/>
                    </a:cxn>
                    <a:cxn ang="0">
                      <a:pos x="23" y="52"/>
                    </a:cxn>
                    <a:cxn ang="0">
                      <a:pos x="24" y="41"/>
                    </a:cxn>
                    <a:cxn ang="0">
                      <a:pos x="24" y="30"/>
                    </a:cxn>
                    <a:cxn ang="0">
                      <a:pos x="24" y="15"/>
                    </a:cxn>
                    <a:cxn ang="0">
                      <a:pos x="22" y="8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39" h="193">
                      <a:moveTo>
                        <a:pt x="20" y="0"/>
                      </a:moveTo>
                      <a:lnTo>
                        <a:pt x="25" y="9"/>
                      </a:lnTo>
                      <a:lnTo>
                        <a:pt x="28" y="15"/>
                      </a:lnTo>
                      <a:lnTo>
                        <a:pt x="34" y="24"/>
                      </a:lnTo>
                      <a:lnTo>
                        <a:pt x="36" y="33"/>
                      </a:lnTo>
                      <a:lnTo>
                        <a:pt x="37" y="43"/>
                      </a:lnTo>
                      <a:lnTo>
                        <a:pt x="37" y="56"/>
                      </a:lnTo>
                      <a:lnTo>
                        <a:pt x="38" y="64"/>
                      </a:lnTo>
                      <a:lnTo>
                        <a:pt x="37" y="75"/>
                      </a:lnTo>
                      <a:lnTo>
                        <a:pt x="36" y="86"/>
                      </a:lnTo>
                      <a:lnTo>
                        <a:pt x="34" y="97"/>
                      </a:lnTo>
                      <a:lnTo>
                        <a:pt x="31" y="113"/>
                      </a:lnTo>
                      <a:lnTo>
                        <a:pt x="29" y="122"/>
                      </a:lnTo>
                      <a:lnTo>
                        <a:pt x="24" y="132"/>
                      </a:lnTo>
                      <a:lnTo>
                        <a:pt x="18" y="144"/>
                      </a:lnTo>
                      <a:lnTo>
                        <a:pt x="12" y="155"/>
                      </a:lnTo>
                      <a:lnTo>
                        <a:pt x="7" y="165"/>
                      </a:lnTo>
                      <a:lnTo>
                        <a:pt x="3" y="174"/>
                      </a:lnTo>
                      <a:lnTo>
                        <a:pt x="0" y="192"/>
                      </a:lnTo>
                      <a:lnTo>
                        <a:pt x="1" y="174"/>
                      </a:lnTo>
                      <a:lnTo>
                        <a:pt x="3" y="162"/>
                      </a:lnTo>
                      <a:lnTo>
                        <a:pt x="4" y="151"/>
                      </a:lnTo>
                      <a:lnTo>
                        <a:pt x="5" y="139"/>
                      </a:lnTo>
                      <a:lnTo>
                        <a:pt x="7" y="124"/>
                      </a:lnTo>
                      <a:lnTo>
                        <a:pt x="10" y="113"/>
                      </a:lnTo>
                      <a:lnTo>
                        <a:pt x="12" y="102"/>
                      </a:lnTo>
                      <a:lnTo>
                        <a:pt x="15" y="93"/>
                      </a:lnTo>
                      <a:lnTo>
                        <a:pt x="18" y="82"/>
                      </a:lnTo>
                      <a:lnTo>
                        <a:pt x="20" y="72"/>
                      </a:lnTo>
                      <a:lnTo>
                        <a:pt x="22" y="61"/>
                      </a:lnTo>
                      <a:lnTo>
                        <a:pt x="23" y="52"/>
                      </a:lnTo>
                      <a:lnTo>
                        <a:pt x="24" y="41"/>
                      </a:lnTo>
                      <a:lnTo>
                        <a:pt x="24" y="30"/>
                      </a:lnTo>
                      <a:lnTo>
                        <a:pt x="24" y="15"/>
                      </a:lnTo>
                      <a:lnTo>
                        <a:pt x="22" y="8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39" name="Freeform 15"/>
                <p:cNvSpPr/>
                <p:nvPr/>
              </p:nvSpPr>
              <p:spPr bwMode="ltGray">
                <a:xfrm>
                  <a:off x="1718" y="1535"/>
                  <a:ext cx="169" cy="50"/>
                </a:xfrm>
                <a:custGeom>
                  <a:avLst/>
                  <a:gdLst/>
                  <a:ahLst/>
                  <a:cxnLst>
                    <a:cxn ang="0">
                      <a:pos x="170" y="49"/>
                    </a:cxn>
                    <a:cxn ang="0">
                      <a:pos x="167" y="40"/>
                    </a:cxn>
                    <a:cxn ang="0">
                      <a:pos x="163" y="33"/>
                    </a:cxn>
                    <a:cxn ang="0">
                      <a:pos x="160" y="31"/>
                    </a:cxn>
                    <a:cxn ang="0">
                      <a:pos x="153" y="29"/>
                    </a:cxn>
                    <a:cxn ang="0">
                      <a:pos x="147" y="27"/>
                    </a:cxn>
                    <a:cxn ang="0">
                      <a:pos x="140" y="29"/>
                    </a:cxn>
                    <a:cxn ang="0">
                      <a:pos x="132" y="30"/>
                    </a:cxn>
                    <a:cxn ang="0">
                      <a:pos x="123" y="27"/>
                    </a:cxn>
                    <a:cxn ang="0">
                      <a:pos x="111" y="22"/>
                    </a:cxn>
                    <a:cxn ang="0">
                      <a:pos x="100" y="18"/>
                    </a:cxn>
                    <a:cxn ang="0">
                      <a:pos x="92" y="16"/>
                    </a:cxn>
                    <a:cxn ang="0">
                      <a:pos x="80" y="12"/>
                    </a:cxn>
                    <a:cxn ang="0">
                      <a:pos x="67" y="8"/>
                    </a:cxn>
                    <a:cxn ang="0">
                      <a:pos x="55" y="5"/>
                    </a:cxn>
                    <a:cxn ang="0">
                      <a:pos x="42" y="1"/>
                    </a:cxn>
                    <a:cxn ang="0">
                      <a:pos x="28" y="1"/>
                    </a:cxn>
                    <a:cxn ang="0">
                      <a:pos x="15" y="0"/>
                    </a:cxn>
                    <a:cxn ang="0">
                      <a:pos x="12" y="1"/>
                    </a:cxn>
                    <a:cxn ang="0">
                      <a:pos x="7" y="4"/>
                    </a:cxn>
                    <a:cxn ang="0">
                      <a:pos x="3" y="7"/>
                    </a:cxn>
                    <a:cxn ang="0">
                      <a:pos x="0" y="11"/>
                    </a:cxn>
                    <a:cxn ang="0">
                      <a:pos x="5" y="11"/>
                    </a:cxn>
                    <a:cxn ang="0">
                      <a:pos x="12" y="12"/>
                    </a:cxn>
                    <a:cxn ang="0">
                      <a:pos x="19" y="12"/>
                    </a:cxn>
                    <a:cxn ang="0">
                      <a:pos x="23" y="11"/>
                    </a:cxn>
                    <a:cxn ang="0">
                      <a:pos x="30" y="11"/>
                    </a:cxn>
                    <a:cxn ang="0">
                      <a:pos x="39" y="11"/>
                    </a:cxn>
                    <a:cxn ang="0">
                      <a:pos x="51" y="11"/>
                    </a:cxn>
                    <a:cxn ang="0">
                      <a:pos x="61" y="12"/>
                    </a:cxn>
                    <a:cxn ang="0">
                      <a:pos x="71" y="14"/>
                    </a:cxn>
                    <a:cxn ang="0">
                      <a:pos x="81" y="15"/>
                    </a:cxn>
                    <a:cxn ang="0">
                      <a:pos x="91" y="16"/>
                    </a:cxn>
                    <a:cxn ang="0">
                      <a:pos x="99" y="19"/>
                    </a:cxn>
                    <a:cxn ang="0">
                      <a:pos x="108" y="23"/>
                    </a:cxn>
                    <a:cxn ang="0">
                      <a:pos x="116" y="27"/>
                    </a:cxn>
                    <a:cxn ang="0">
                      <a:pos x="125" y="31"/>
                    </a:cxn>
                    <a:cxn ang="0">
                      <a:pos x="129" y="32"/>
                    </a:cxn>
                    <a:cxn ang="0">
                      <a:pos x="134" y="31"/>
                    </a:cxn>
                    <a:cxn ang="0">
                      <a:pos x="140" y="34"/>
                    </a:cxn>
                    <a:cxn ang="0">
                      <a:pos x="146" y="37"/>
                    </a:cxn>
                    <a:cxn ang="0">
                      <a:pos x="152" y="40"/>
                    </a:cxn>
                    <a:cxn ang="0">
                      <a:pos x="161" y="44"/>
                    </a:cxn>
                    <a:cxn ang="0">
                      <a:pos x="167" y="46"/>
                    </a:cxn>
                    <a:cxn ang="0">
                      <a:pos x="170" y="49"/>
                    </a:cxn>
                  </a:cxnLst>
                  <a:rect l="0" t="0" r="r" b="b"/>
                  <a:pathLst>
                    <a:path w="171" h="50">
                      <a:moveTo>
                        <a:pt x="170" y="49"/>
                      </a:moveTo>
                      <a:lnTo>
                        <a:pt x="167" y="40"/>
                      </a:lnTo>
                      <a:lnTo>
                        <a:pt x="163" y="33"/>
                      </a:lnTo>
                      <a:lnTo>
                        <a:pt x="160" y="31"/>
                      </a:lnTo>
                      <a:lnTo>
                        <a:pt x="153" y="29"/>
                      </a:lnTo>
                      <a:lnTo>
                        <a:pt x="147" y="27"/>
                      </a:lnTo>
                      <a:lnTo>
                        <a:pt x="140" y="29"/>
                      </a:lnTo>
                      <a:lnTo>
                        <a:pt x="132" y="30"/>
                      </a:lnTo>
                      <a:lnTo>
                        <a:pt x="123" y="27"/>
                      </a:lnTo>
                      <a:lnTo>
                        <a:pt x="111" y="22"/>
                      </a:lnTo>
                      <a:lnTo>
                        <a:pt x="100" y="18"/>
                      </a:lnTo>
                      <a:lnTo>
                        <a:pt x="92" y="16"/>
                      </a:lnTo>
                      <a:lnTo>
                        <a:pt x="80" y="12"/>
                      </a:lnTo>
                      <a:lnTo>
                        <a:pt x="67" y="8"/>
                      </a:lnTo>
                      <a:lnTo>
                        <a:pt x="55" y="5"/>
                      </a:lnTo>
                      <a:lnTo>
                        <a:pt x="42" y="1"/>
                      </a:lnTo>
                      <a:lnTo>
                        <a:pt x="28" y="1"/>
                      </a:lnTo>
                      <a:lnTo>
                        <a:pt x="15" y="0"/>
                      </a:lnTo>
                      <a:lnTo>
                        <a:pt x="12" y="1"/>
                      </a:lnTo>
                      <a:lnTo>
                        <a:pt x="7" y="4"/>
                      </a:lnTo>
                      <a:lnTo>
                        <a:pt x="3" y="7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12" y="12"/>
                      </a:lnTo>
                      <a:lnTo>
                        <a:pt x="19" y="12"/>
                      </a:lnTo>
                      <a:lnTo>
                        <a:pt x="23" y="11"/>
                      </a:lnTo>
                      <a:lnTo>
                        <a:pt x="30" y="11"/>
                      </a:lnTo>
                      <a:lnTo>
                        <a:pt x="39" y="11"/>
                      </a:lnTo>
                      <a:lnTo>
                        <a:pt x="51" y="11"/>
                      </a:lnTo>
                      <a:lnTo>
                        <a:pt x="61" y="12"/>
                      </a:lnTo>
                      <a:lnTo>
                        <a:pt x="71" y="14"/>
                      </a:lnTo>
                      <a:lnTo>
                        <a:pt x="81" y="15"/>
                      </a:lnTo>
                      <a:lnTo>
                        <a:pt x="91" y="16"/>
                      </a:lnTo>
                      <a:lnTo>
                        <a:pt x="99" y="19"/>
                      </a:lnTo>
                      <a:lnTo>
                        <a:pt x="108" y="23"/>
                      </a:lnTo>
                      <a:lnTo>
                        <a:pt x="116" y="27"/>
                      </a:lnTo>
                      <a:lnTo>
                        <a:pt x="125" y="31"/>
                      </a:lnTo>
                      <a:lnTo>
                        <a:pt x="129" y="32"/>
                      </a:lnTo>
                      <a:lnTo>
                        <a:pt x="134" y="31"/>
                      </a:lnTo>
                      <a:lnTo>
                        <a:pt x="140" y="34"/>
                      </a:lnTo>
                      <a:lnTo>
                        <a:pt x="146" y="37"/>
                      </a:lnTo>
                      <a:lnTo>
                        <a:pt x="152" y="40"/>
                      </a:lnTo>
                      <a:lnTo>
                        <a:pt x="161" y="44"/>
                      </a:lnTo>
                      <a:lnTo>
                        <a:pt x="167" y="46"/>
                      </a:lnTo>
                      <a:lnTo>
                        <a:pt x="170" y="4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" name="Freeform 16"/>
                <p:cNvSpPr/>
                <p:nvPr/>
              </p:nvSpPr>
              <p:spPr bwMode="ltGray">
                <a:xfrm>
                  <a:off x="1707" y="1563"/>
                  <a:ext cx="177" cy="21"/>
                </a:xfrm>
                <a:custGeom>
                  <a:avLst/>
                  <a:gdLst/>
                  <a:ahLst/>
                  <a:cxnLst>
                    <a:cxn ang="0">
                      <a:pos x="176" y="20"/>
                    </a:cxn>
                    <a:cxn ang="0">
                      <a:pos x="171" y="18"/>
                    </a:cxn>
                    <a:cxn ang="0">
                      <a:pos x="166" y="16"/>
                    </a:cxn>
                    <a:cxn ang="0">
                      <a:pos x="161" y="13"/>
                    </a:cxn>
                    <a:cxn ang="0">
                      <a:pos x="155" y="12"/>
                    </a:cxn>
                    <a:cxn ang="0">
                      <a:pos x="149" y="10"/>
                    </a:cxn>
                    <a:cxn ang="0">
                      <a:pos x="141" y="6"/>
                    </a:cxn>
                    <a:cxn ang="0">
                      <a:pos x="134" y="3"/>
                    </a:cxn>
                    <a:cxn ang="0">
                      <a:pos x="128" y="2"/>
                    </a:cxn>
                    <a:cxn ang="0">
                      <a:pos x="120" y="3"/>
                    </a:cxn>
                    <a:cxn ang="0">
                      <a:pos x="110" y="5"/>
                    </a:cxn>
                    <a:cxn ang="0">
                      <a:pos x="106" y="5"/>
                    </a:cxn>
                    <a:cxn ang="0">
                      <a:pos x="93" y="3"/>
                    </a:cxn>
                    <a:cxn ang="0">
                      <a:pos x="78" y="1"/>
                    </a:cxn>
                    <a:cxn ang="0">
                      <a:pos x="69" y="0"/>
                    </a:cxn>
                    <a:cxn ang="0">
                      <a:pos x="57" y="0"/>
                    </a:cxn>
                    <a:cxn ang="0">
                      <a:pos x="44" y="0"/>
                    </a:cxn>
                    <a:cxn ang="0">
                      <a:pos x="36" y="1"/>
                    </a:cxn>
                    <a:cxn ang="0">
                      <a:pos x="27" y="2"/>
                    </a:cxn>
                    <a:cxn ang="0">
                      <a:pos x="18" y="3"/>
                    </a:cxn>
                    <a:cxn ang="0">
                      <a:pos x="9" y="4"/>
                    </a:cxn>
                    <a:cxn ang="0">
                      <a:pos x="8" y="8"/>
                    </a:cxn>
                    <a:cxn ang="0">
                      <a:pos x="7" y="11"/>
                    </a:cxn>
                    <a:cxn ang="0">
                      <a:pos x="4" y="15"/>
                    </a:cxn>
                    <a:cxn ang="0">
                      <a:pos x="0" y="17"/>
                    </a:cxn>
                    <a:cxn ang="0">
                      <a:pos x="7" y="16"/>
                    </a:cxn>
                    <a:cxn ang="0">
                      <a:pos x="15" y="14"/>
                    </a:cxn>
                    <a:cxn ang="0">
                      <a:pos x="22" y="12"/>
                    </a:cxn>
                    <a:cxn ang="0">
                      <a:pos x="29" y="11"/>
                    </a:cxn>
                    <a:cxn ang="0">
                      <a:pos x="37" y="10"/>
                    </a:cxn>
                    <a:cxn ang="0">
                      <a:pos x="50" y="10"/>
                    </a:cxn>
                    <a:cxn ang="0">
                      <a:pos x="63" y="8"/>
                    </a:cxn>
                    <a:cxn ang="0">
                      <a:pos x="79" y="8"/>
                    </a:cxn>
                    <a:cxn ang="0">
                      <a:pos x="94" y="7"/>
                    </a:cxn>
                    <a:cxn ang="0">
                      <a:pos x="108" y="6"/>
                    </a:cxn>
                    <a:cxn ang="0">
                      <a:pos x="120" y="7"/>
                    </a:cxn>
                    <a:cxn ang="0">
                      <a:pos x="129" y="10"/>
                    </a:cxn>
                    <a:cxn ang="0">
                      <a:pos x="138" y="12"/>
                    </a:cxn>
                    <a:cxn ang="0">
                      <a:pos x="148" y="14"/>
                    </a:cxn>
                    <a:cxn ang="0">
                      <a:pos x="159" y="17"/>
                    </a:cxn>
                    <a:cxn ang="0">
                      <a:pos x="167" y="18"/>
                    </a:cxn>
                    <a:cxn ang="0">
                      <a:pos x="176" y="20"/>
                    </a:cxn>
                  </a:cxnLst>
                  <a:rect l="0" t="0" r="r" b="b"/>
                  <a:pathLst>
                    <a:path w="177" h="21">
                      <a:moveTo>
                        <a:pt x="176" y="20"/>
                      </a:moveTo>
                      <a:lnTo>
                        <a:pt x="171" y="18"/>
                      </a:lnTo>
                      <a:lnTo>
                        <a:pt x="166" y="16"/>
                      </a:lnTo>
                      <a:lnTo>
                        <a:pt x="161" y="13"/>
                      </a:lnTo>
                      <a:lnTo>
                        <a:pt x="155" y="12"/>
                      </a:lnTo>
                      <a:lnTo>
                        <a:pt x="149" y="10"/>
                      </a:lnTo>
                      <a:lnTo>
                        <a:pt x="141" y="6"/>
                      </a:lnTo>
                      <a:lnTo>
                        <a:pt x="134" y="3"/>
                      </a:lnTo>
                      <a:lnTo>
                        <a:pt x="128" y="2"/>
                      </a:lnTo>
                      <a:lnTo>
                        <a:pt x="120" y="3"/>
                      </a:lnTo>
                      <a:lnTo>
                        <a:pt x="110" y="5"/>
                      </a:lnTo>
                      <a:lnTo>
                        <a:pt x="106" y="5"/>
                      </a:lnTo>
                      <a:lnTo>
                        <a:pt x="93" y="3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7" y="0"/>
                      </a:lnTo>
                      <a:lnTo>
                        <a:pt x="44" y="0"/>
                      </a:lnTo>
                      <a:lnTo>
                        <a:pt x="36" y="1"/>
                      </a:lnTo>
                      <a:lnTo>
                        <a:pt x="27" y="2"/>
                      </a:lnTo>
                      <a:lnTo>
                        <a:pt x="18" y="3"/>
                      </a:lnTo>
                      <a:lnTo>
                        <a:pt x="9" y="4"/>
                      </a:lnTo>
                      <a:lnTo>
                        <a:pt x="8" y="8"/>
                      </a:lnTo>
                      <a:lnTo>
                        <a:pt x="7" y="11"/>
                      </a:lnTo>
                      <a:lnTo>
                        <a:pt x="4" y="15"/>
                      </a:lnTo>
                      <a:lnTo>
                        <a:pt x="0" y="17"/>
                      </a:lnTo>
                      <a:lnTo>
                        <a:pt x="7" y="16"/>
                      </a:lnTo>
                      <a:lnTo>
                        <a:pt x="15" y="14"/>
                      </a:lnTo>
                      <a:lnTo>
                        <a:pt x="22" y="12"/>
                      </a:lnTo>
                      <a:lnTo>
                        <a:pt x="29" y="11"/>
                      </a:lnTo>
                      <a:lnTo>
                        <a:pt x="37" y="10"/>
                      </a:lnTo>
                      <a:lnTo>
                        <a:pt x="50" y="10"/>
                      </a:lnTo>
                      <a:lnTo>
                        <a:pt x="63" y="8"/>
                      </a:lnTo>
                      <a:lnTo>
                        <a:pt x="79" y="8"/>
                      </a:lnTo>
                      <a:lnTo>
                        <a:pt x="94" y="7"/>
                      </a:lnTo>
                      <a:lnTo>
                        <a:pt x="108" y="6"/>
                      </a:lnTo>
                      <a:lnTo>
                        <a:pt x="120" y="7"/>
                      </a:lnTo>
                      <a:lnTo>
                        <a:pt x="129" y="10"/>
                      </a:lnTo>
                      <a:lnTo>
                        <a:pt x="138" y="12"/>
                      </a:lnTo>
                      <a:lnTo>
                        <a:pt x="148" y="14"/>
                      </a:lnTo>
                      <a:lnTo>
                        <a:pt x="159" y="17"/>
                      </a:lnTo>
                      <a:lnTo>
                        <a:pt x="167" y="18"/>
                      </a:lnTo>
                      <a:lnTo>
                        <a:pt x="176" y="2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041" name="Freeform 17"/>
              <p:cNvSpPr/>
              <p:nvPr/>
            </p:nvSpPr>
            <p:spPr bwMode="ltGray">
              <a:xfrm>
                <a:off x="1691" y="1023"/>
                <a:ext cx="261" cy="374"/>
              </a:xfrm>
              <a:custGeom>
                <a:avLst/>
                <a:gdLst/>
                <a:ahLst/>
                <a:cxnLst>
                  <a:cxn ang="0">
                    <a:pos x="82" y="162"/>
                  </a:cxn>
                  <a:cxn ang="0">
                    <a:pos x="90" y="154"/>
                  </a:cxn>
                  <a:cxn ang="0">
                    <a:pos x="76" y="104"/>
                  </a:cxn>
                  <a:cxn ang="0">
                    <a:pos x="54" y="56"/>
                  </a:cxn>
                  <a:cxn ang="0">
                    <a:pos x="31" y="33"/>
                  </a:cxn>
                  <a:cxn ang="0">
                    <a:pos x="51" y="45"/>
                  </a:cxn>
                  <a:cxn ang="0">
                    <a:pos x="72" y="84"/>
                  </a:cxn>
                  <a:cxn ang="0">
                    <a:pos x="92" y="126"/>
                  </a:cxn>
                  <a:cxn ang="0">
                    <a:pos x="106" y="168"/>
                  </a:cxn>
                  <a:cxn ang="0">
                    <a:pos x="118" y="150"/>
                  </a:cxn>
                  <a:cxn ang="0">
                    <a:pos x="121" y="114"/>
                  </a:cxn>
                  <a:cxn ang="0">
                    <a:pos x="125" y="65"/>
                  </a:cxn>
                  <a:cxn ang="0">
                    <a:pos x="136" y="26"/>
                  </a:cxn>
                  <a:cxn ang="0">
                    <a:pos x="143" y="12"/>
                  </a:cxn>
                  <a:cxn ang="0">
                    <a:pos x="136" y="53"/>
                  </a:cxn>
                  <a:cxn ang="0">
                    <a:pos x="132" y="106"/>
                  </a:cxn>
                  <a:cxn ang="0">
                    <a:pos x="130" y="155"/>
                  </a:cxn>
                  <a:cxn ang="0">
                    <a:pos x="136" y="183"/>
                  </a:cxn>
                  <a:cxn ang="0">
                    <a:pos x="166" y="177"/>
                  </a:cxn>
                  <a:cxn ang="0">
                    <a:pos x="205" y="178"/>
                  </a:cxn>
                  <a:cxn ang="0">
                    <a:pos x="236" y="193"/>
                  </a:cxn>
                  <a:cxn ang="0">
                    <a:pos x="260" y="227"/>
                  </a:cxn>
                  <a:cxn ang="0">
                    <a:pos x="231" y="222"/>
                  </a:cxn>
                  <a:cxn ang="0">
                    <a:pos x="200" y="211"/>
                  </a:cxn>
                  <a:cxn ang="0">
                    <a:pos x="159" y="204"/>
                  </a:cxn>
                  <a:cxn ang="0">
                    <a:pos x="132" y="208"/>
                  </a:cxn>
                  <a:cxn ang="0">
                    <a:pos x="147" y="224"/>
                  </a:cxn>
                  <a:cxn ang="0">
                    <a:pos x="182" y="233"/>
                  </a:cxn>
                  <a:cxn ang="0">
                    <a:pos x="217" y="240"/>
                  </a:cxn>
                  <a:cxn ang="0">
                    <a:pos x="243" y="264"/>
                  </a:cxn>
                  <a:cxn ang="0">
                    <a:pos x="256" y="297"/>
                  </a:cxn>
                  <a:cxn ang="0">
                    <a:pos x="224" y="277"/>
                  </a:cxn>
                  <a:cxn ang="0">
                    <a:pos x="191" y="256"/>
                  </a:cxn>
                  <a:cxn ang="0">
                    <a:pos x="160" y="238"/>
                  </a:cxn>
                  <a:cxn ang="0">
                    <a:pos x="136" y="230"/>
                  </a:cxn>
                  <a:cxn ang="0">
                    <a:pos x="121" y="246"/>
                  </a:cxn>
                  <a:cxn ang="0">
                    <a:pos x="135" y="290"/>
                  </a:cxn>
                  <a:cxn ang="0">
                    <a:pos x="145" y="342"/>
                  </a:cxn>
                  <a:cxn ang="0">
                    <a:pos x="127" y="346"/>
                  </a:cxn>
                  <a:cxn ang="0">
                    <a:pos x="116" y="290"/>
                  </a:cxn>
                  <a:cxn ang="0">
                    <a:pos x="101" y="256"/>
                  </a:cxn>
                  <a:cxn ang="0">
                    <a:pos x="83" y="274"/>
                  </a:cxn>
                  <a:cxn ang="0">
                    <a:pos x="64" y="309"/>
                  </a:cxn>
                  <a:cxn ang="0">
                    <a:pos x="44" y="360"/>
                  </a:cxn>
                  <a:cxn ang="0">
                    <a:pos x="51" y="314"/>
                  </a:cxn>
                  <a:cxn ang="0">
                    <a:pos x="69" y="272"/>
                  </a:cxn>
                  <a:cxn ang="0">
                    <a:pos x="91" y="238"/>
                  </a:cxn>
                  <a:cxn ang="0">
                    <a:pos x="99" y="212"/>
                  </a:cxn>
                  <a:cxn ang="0">
                    <a:pos x="77" y="226"/>
                  </a:cxn>
                  <a:cxn ang="0">
                    <a:pos x="52" y="261"/>
                  </a:cxn>
                  <a:cxn ang="0">
                    <a:pos x="28" y="301"/>
                  </a:cxn>
                  <a:cxn ang="0">
                    <a:pos x="24" y="288"/>
                  </a:cxn>
                  <a:cxn ang="0">
                    <a:pos x="42" y="262"/>
                  </a:cxn>
                  <a:cxn ang="0">
                    <a:pos x="71" y="229"/>
                  </a:cxn>
                  <a:cxn ang="0">
                    <a:pos x="101" y="206"/>
                  </a:cxn>
                  <a:cxn ang="0">
                    <a:pos x="73" y="180"/>
                  </a:cxn>
                  <a:cxn ang="0">
                    <a:pos x="46" y="148"/>
                  </a:cxn>
                  <a:cxn ang="0">
                    <a:pos x="17" y="118"/>
                  </a:cxn>
                  <a:cxn ang="0">
                    <a:pos x="3" y="98"/>
                  </a:cxn>
                  <a:cxn ang="0">
                    <a:pos x="32" y="115"/>
                  </a:cxn>
                  <a:cxn ang="0">
                    <a:pos x="64" y="145"/>
                  </a:cxn>
                </a:cxnLst>
                <a:rect l="0" t="0" r="r" b="b"/>
                <a:pathLst>
                  <a:path w="261" h="374">
                    <a:moveTo>
                      <a:pt x="64" y="145"/>
                    </a:moveTo>
                    <a:lnTo>
                      <a:pt x="68" y="150"/>
                    </a:lnTo>
                    <a:lnTo>
                      <a:pt x="72" y="154"/>
                    </a:lnTo>
                    <a:lnTo>
                      <a:pt x="77" y="157"/>
                    </a:lnTo>
                    <a:lnTo>
                      <a:pt x="82" y="162"/>
                    </a:lnTo>
                    <a:lnTo>
                      <a:pt x="86" y="165"/>
                    </a:lnTo>
                    <a:lnTo>
                      <a:pt x="91" y="168"/>
                    </a:lnTo>
                    <a:lnTo>
                      <a:pt x="94" y="170"/>
                    </a:lnTo>
                    <a:lnTo>
                      <a:pt x="92" y="162"/>
                    </a:lnTo>
                    <a:lnTo>
                      <a:pt x="90" y="154"/>
                    </a:lnTo>
                    <a:lnTo>
                      <a:pt x="87" y="143"/>
                    </a:lnTo>
                    <a:lnTo>
                      <a:pt x="85" y="134"/>
                    </a:lnTo>
                    <a:lnTo>
                      <a:pt x="82" y="124"/>
                    </a:lnTo>
                    <a:lnTo>
                      <a:pt x="80" y="114"/>
                    </a:lnTo>
                    <a:lnTo>
                      <a:pt x="76" y="104"/>
                    </a:lnTo>
                    <a:lnTo>
                      <a:pt x="72" y="93"/>
                    </a:lnTo>
                    <a:lnTo>
                      <a:pt x="68" y="84"/>
                    </a:lnTo>
                    <a:lnTo>
                      <a:pt x="63" y="71"/>
                    </a:lnTo>
                    <a:lnTo>
                      <a:pt x="59" y="63"/>
                    </a:lnTo>
                    <a:lnTo>
                      <a:pt x="54" y="56"/>
                    </a:lnTo>
                    <a:lnTo>
                      <a:pt x="50" y="48"/>
                    </a:lnTo>
                    <a:lnTo>
                      <a:pt x="44" y="42"/>
                    </a:lnTo>
                    <a:lnTo>
                      <a:pt x="39" y="38"/>
                    </a:lnTo>
                    <a:lnTo>
                      <a:pt x="34" y="35"/>
                    </a:lnTo>
                    <a:lnTo>
                      <a:pt x="31" y="33"/>
                    </a:lnTo>
                    <a:lnTo>
                      <a:pt x="35" y="32"/>
                    </a:lnTo>
                    <a:lnTo>
                      <a:pt x="37" y="33"/>
                    </a:lnTo>
                    <a:lnTo>
                      <a:pt x="41" y="34"/>
                    </a:lnTo>
                    <a:lnTo>
                      <a:pt x="45" y="39"/>
                    </a:lnTo>
                    <a:lnTo>
                      <a:pt x="51" y="45"/>
                    </a:lnTo>
                    <a:lnTo>
                      <a:pt x="55" y="50"/>
                    </a:lnTo>
                    <a:lnTo>
                      <a:pt x="58" y="56"/>
                    </a:lnTo>
                    <a:lnTo>
                      <a:pt x="63" y="64"/>
                    </a:lnTo>
                    <a:lnTo>
                      <a:pt x="68" y="75"/>
                    </a:lnTo>
                    <a:lnTo>
                      <a:pt x="72" y="84"/>
                    </a:lnTo>
                    <a:lnTo>
                      <a:pt x="77" y="94"/>
                    </a:lnTo>
                    <a:lnTo>
                      <a:pt x="81" y="101"/>
                    </a:lnTo>
                    <a:lnTo>
                      <a:pt x="86" y="109"/>
                    </a:lnTo>
                    <a:lnTo>
                      <a:pt x="89" y="117"/>
                    </a:lnTo>
                    <a:lnTo>
                      <a:pt x="92" y="126"/>
                    </a:lnTo>
                    <a:lnTo>
                      <a:pt x="95" y="135"/>
                    </a:lnTo>
                    <a:lnTo>
                      <a:pt x="99" y="143"/>
                    </a:lnTo>
                    <a:lnTo>
                      <a:pt x="101" y="151"/>
                    </a:lnTo>
                    <a:lnTo>
                      <a:pt x="104" y="161"/>
                    </a:lnTo>
                    <a:lnTo>
                      <a:pt x="106" y="168"/>
                    </a:lnTo>
                    <a:lnTo>
                      <a:pt x="107" y="171"/>
                    </a:lnTo>
                    <a:lnTo>
                      <a:pt x="110" y="168"/>
                    </a:lnTo>
                    <a:lnTo>
                      <a:pt x="113" y="164"/>
                    </a:lnTo>
                    <a:lnTo>
                      <a:pt x="117" y="159"/>
                    </a:lnTo>
                    <a:lnTo>
                      <a:pt x="118" y="150"/>
                    </a:lnTo>
                    <a:lnTo>
                      <a:pt x="119" y="143"/>
                    </a:lnTo>
                    <a:lnTo>
                      <a:pt x="120" y="133"/>
                    </a:lnTo>
                    <a:lnTo>
                      <a:pt x="121" y="124"/>
                    </a:lnTo>
                    <a:lnTo>
                      <a:pt x="120" y="124"/>
                    </a:lnTo>
                    <a:lnTo>
                      <a:pt x="121" y="114"/>
                    </a:lnTo>
                    <a:lnTo>
                      <a:pt x="121" y="103"/>
                    </a:lnTo>
                    <a:lnTo>
                      <a:pt x="122" y="92"/>
                    </a:lnTo>
                    <a:lnTo>
                      <a:pt x="122" y="82"/>
                    </a:lnTo>
                    <a:lnTo>
                      <a:pt x="123" y="75"/>
                    </a:lnTo>
                    <a:lnTo>
                      <a:pt x="125" y="65"/>
                    </a:lnTo>
                    <a:lnTo>
                      <a:pt x="127" y="58"/>
                    </a:lnTo>
                    <a:lnTo>
                      <a:pt x="128" y="50"/>
                    </a:lnTo>
                    <a:lnTo>
                      <a:pt x="131" y="44"/>
                    </a:lnTo>
                    <a:lnTo>
                      <a:pt x="133" y="36"/>
                    </a:lnTo>
                    <a:lnTo>
                      <a:pt x="136" y="26"/>
                    </a:lnTo>
                    <a:lnTo>
                      <a:pt x="139" y="16"/>
                    </a:lnTo>
                    <a:lnTo>
                      <a:pt x="140" y="7"/>
                    </a:lnTo>
                    <a:lnTo>
                      <a:pt x="143" y="0"/>
                    </a:lnTo>
                    <a:lnTo>
                      <a:pt x="144" y="6"/>
                    </a:lnTo>
                    <a:lnTo>
                      <a:pt x="143" y="12"/>
                    </a:lnTo>
                    <a:lnTo>
                      <a:pt x="142" y="21"/>
                    </a:lnTo>
                    <a:lnTo>
                      <a:pt x="140" y="28"/>
                    </a:lnTo>
                    <a:lnTo>
                      <a:pt x="138" y="40"/>
                    </a:lnTo>
                    <a:lnTo>
                      <a:pt x="137" y="47"/>
                    </a:lnTo>
                    <a:lnTo>
                      <a:pt x="136" y="53"/>
                    </a:lnTo>
                    <a:lnTo>
                      <a:pt x="135" y="62"/>
                    </a:lnTo>
                    <a:lnTo>
                      <a:pt x="134" y="72"/>
                    </a:lnTo>
                    <a:lnTo>
                      <a:pt x="134" y="83"/>
                    </a:lnTo>
                    <a:lnTo>
                      <a:pt x="133" y="94"/>
                    </a:lnTo>
                    <a:lnTo>
                      <a:pt x="132" y="106"/>
                    </a:lnTo>
                    <a:lnTo>
                      <a:pt x="132" y="116"/>
                    </a:lnTo>
                    <a:lnTo>
                      <a:pt x="132" y="126"/>
                    </a:lnTo>
                    <a:lnTo>
                      <a:pt x="131" y="134"/>
                    </a:lnTo>
                    <a:lnTo>
                      <a:pt x="131" y="145"/>
                    </a:lnTo>
                    <a:lnTo>
                      <a:pt x="130" y="155"/>
                    </a:lnTo>
                    <a:lnTo>
                      <a:pt x="128" y="168"/>
                    </a:lnTo>
                    <a:lnTo>
                      <a:pt x="127" y="178"/>
                    </a:lnTo>
                    <a:lnTo>
                      <a:pt x="125" y="190"/>
                    </a:lnTo>
                    <a:lnTo>
                      <a:pt x="130" y="187"/>
                    </a:lnTo>
                    <a:lnTo>
                      <a:pt x="136" y="183"/>
                    </a:lnTo>
                    <a:lnTo>
                      <a:pt x="143" y="178"/>
                    </a:lnTo>
                    <a:lnTo>
                      <a:pt x="149" y="176"/>
                    </a:lnTo>
                    <a:lnTo>
                      <a:pt x="156" y="176"/>
                    </a:lnTo>
                    <a:lnTo>
                      <a:pt x="160" y="176"/>
                    </a:lnTo>
                    <a:lnTo>
                      <a:pt x="166" y="177"/>
                    </a:lnTo>
                    <a:lnTo>
                      <a:pt x="173" y="178"/>
                    </a:lnTo>
                    <a:lnTo>
                      <a:pt x="182" y="179"/>
                    </a:lnTo>
                    <a:lnTo>
                      <a:pt x="190" y="178"/>
                    </a:lnTo>
                    <a:lnTo>
                      <a:pt x="198" y="178"/>
                    </a:lnTo>
                    <a:lnTo>
                      <a:pt x="205" y="178"/>
                    </a:lnTo>
                    <a:lnTo>
                      <a:pt x="211" y="179"/>
                    </a:lnTo>
                    <a:lnTo>
                      <a:pt x="217" y="182"/>
                    </a:lnTo>
                    <a:lnTo>
                      <a:pt x="225" y="185"/>
                    </a:lnTo>
                    <a:lnTo>
                      <a:pt x="231" y="189"/>
                    </a:lnTo>
                    <a:lnTo>
                      <a:pt x="236" y="193"/>
                    </a:lnTo>
                    <a:lnTo>
                      <a:pt x="242" y="199"/>
                    </a:lnTo>
                    <a:lnTo>
                      <a:pt x="245" y="202"/>
                    </a:lnTo>
                    <a:lnTo>
                      <a:pt x="251" y="210"/>
                    </a:lnTo>
                    <a:lnTo>
                      <a:pt x="255" y="218"/>
                    </a:lnTo>
                    <a:lnTo>
                      <a:pt x="260" y="227"/>
                    </a:lnTo>
                    <a:lnTo>
                      <a:pt x="254" y="227"/>
                    </a:lnTo>
                    <a:lnTo>
                      <a:pt x="248" y="226"/>
                    </a:lnTo>
                    <a:lnTo>
                      <a:pt x="241" y="224"/>
                    </a:lnTo>
                    <a:lnTo>
                      <a:pt x="235" y="224"/>
                    </a:lnTo>
                    <a:lnTo>
                      <a:pt x="231" y="222"/>
                    </a:lnTo>
                    <a:lnTo>
                      <a:pt x="224" y="218"/>
                    </a:lnTo>
                    <a:lnTo>
                      <a:pt x="218" y="216"/>
                    </a:lnTo>
                    <a:lnTo>
                      <a:pt x="213" y="213"/>
                    </a:lnTo>
                    <a:lnTo>
                      <a:pt x="209" y="212"/>
                    </a:lnTo>
                    <a:lnTo>
                      <a:pt x="200" y="211"/>
                    </a:lnTo>
                    <a:lnTo>
                      <a:pt x="190" y="210"/>
                    </a:lnTo>
                    <a:lnTo>
                      <a:pt x="182" y="208"/>
                    </a:lnTo>
                    <a:lnTo>
                      <a:pt x="173" y="206"/>
                    </a:lnTo>
                    <a:lnTo>
                      <a:pt x="165" y="205"/>
                    </a:lnTo>
                    <a:lnTo>
                      <a:pt x="159" y="204"/>
                    </a:lnTo>
                    <a:lnTo>
                      <a:pt x="154" y="204"/>
                    </a:lnTo>
                    <a:lnTo>
                      <a:pt x="148" y="203"/>
                    </a:lnTo>
                    <a:lnTo>
                      <a:pt x="142" y="204"/>
                    </a:lnTo>
                    <a:lnTo>
                      <a:pt x="137" y="205"/>
                    </a:lnTo>
                    <a:lnTo>
                      <a:pt x="132" y="208"/>
                    </a:lnTo>
                    <a:lnTo>
                      <a:pt x="125" y="210"/>
                    </a:lnTo>
                    <a:lnTo>
                      <a:pt x="130" y="213"/>
                    </a:lnTo>
                    <a:lnTo>
                      <a:pt x="136" y="217"/>
                    </a:lnTo>
                    <a:lnTo>
                      <a:pt x="141" y="222"/>
                    </a:lnTo>
                    <a:lnTo>
                      <a:pt x="147" y="224"/>
                    </a:lnTo>
                    <a:lnTo>
                      <a:pt x="154" y="227"/>
                    </a:lnTo>
                    <a:lnTo>
                      <a:pt x="160" y="229"/>
                    </a:lnTo>
                    <a:lnTo>
                      <a:pt x="166" y="229"/>
                    </a:lnTo>
                    <a:lnTo>
                      <a:pt x="173" y="231"/>
                    </a:lnTo>
                    <a:lnTo>
                      <a:pt x="182" y="233"/>
                    </a:lnTo>
                    <a:lnTo>
                      <a:pt x="189" y="235"/>
                    </a:lnTo>
                    <a:lnTo>
                      <a:pt x="197" y="235"/>
                    </a:lnTo>
                    <a:lnTo>
                      <a:pt x="203" y="237"/>
                    </a:lnTo>
                    <a:lnTo>
                      <a:pt x="210" y="239"/>
                    </a:lnTo>
                    <a:lnTo>
                      <a:pt x="217" y="240"/>
                    </a:lnTo>
                    <a:lnTo>
                      <a:pt x="222" y="243"/>
                    </a:lnTo>
                    <a:lnTo>
                      <a:pt x="227" y="247"/>
                    </a:lnTo>
                    <a:lnTo>
                      <a:pt x="232" y="252"/>
                    </a:lnTo>
                    <a:lnTo>
                      <a:pt x="238" y="257"/>
                    </a:lnTo>
                    <a:lnTo>
                      <a:pt x="243" y="264"/>
                    </a:lnTo>
                    <a:lnTo>
                      <a:pt x="245" y="268"/>
                    </a:lnTo>
                    <a:lnTo>
                      <a:pt x="248" y="275"/>
                    </a:lnTo>
                    <a:lnTo>
                      <a:pt x="250" y="283"/>
                    </a:lnTo>
                    <a:lnTo>
                      <a:pt x="253" y="291"/>
                    </a:lnTo>
                    <a:lnTo>
                      <a:pt x="256" y="297"/>
                    </a:lnTo>
                    <a:lnTo>
                      <a:pt x="250" y="293"/>
                    </a:lnTo>
                    <a:lnTo>
                      <a:pt x="243" y="289"/>
                    </a:lnTo>
                    <a:lnTo>
                      <a:pt x="238" y="286"/>
                    </a:lnTo>
                    <a:lnTo>
                      <a:pt x="231" y="281"/>
                    </a:lnTo>
                    <a:lnTo>
                      <a:pt x="224" y="277"/>
                    </a:lnTo>
                    <a:lnTo>
                      <a:pt x="218" y="273"/>
                    </a:lnTo>
                    <a:lnTo>
                      <a:pt x="211" y="269"/>
                    </a:lnTo>
                    <a:lnTo>
                      <a:pt x="204" y="264"/>
                    </a:lnTo>
                    <a:lnTo>
                      <a:pt x="198" y="260"/>
                    </a:lnTo>
                    <a:lnTo>
                      <a:pt x="191" y="256"/>
                    </a:lnTo>
                    <a:lnTo>
                      <a:pt x="186" y="252"/>
                    </a:lnTo>
                    <a:lnTo>
                      <a:pt x="179" y="248"/>
                    </a:lnTo>
                    <a:lnTo>
                      <a:pt x="173" y="245"/>
                    </a:lnTo>
                    <a:lnTo>
                      <a:pt x="166" y="241"/>
                    </a:lnTo>
                    <a:lnTo>
                      <a:pt x="160" y="238"/>
                    </a:lnTo>
                    <a:lnTo>
                      <a:pt x="155" y="237"/>
                    </a:lnTo>
                    <a:lnTo>
                      <a:pt x="150" y="234"/>
                    </a:lnTo>
                    <a:lnTo>
                      <a:pt x="144" y="231"/>
                    </a:lnTo>
                    <a:lnTo>
                      <a:pt x="140" y="229"/>
                    </a:lnTo>
                    <a:lnTo>
                      <a:pt x="136" y="230"/>
                    </a:lnTo>
                    <a:lnTo>
                      <a:pt x="131" y="231"/>
                    </a:lnTo>
                    <a:lnTo>
                      <a:pt x="128" y="231"/>
                    </a:lnTo>
                    <a:lnTo>
                      <a:pt x="123" y="229"/>
                    </a:lnTo>
                    <a:lnTo>
                      <a:pt x="123" y="237"/>
                    </a:lnTo>
                    <a:lnTo>
                      <a:pt x="121" y="246"/>
                    </a:lnTo>
                    <a:lnTo>
                      <a:pt x="124" y="254"/>
                    </a:lnTo>
                    <a:lnTo>
                      <a:pt x="127" y="263"/>
                    </a:lnTo>
                    <a:lnTo>
                      <a:pt x="130" y="271"/>
                    </a:lnTo>
                    <a:lnTo>
                      <a:pt x="132" y="280"/>
                    </a:lnTo>
                    <a:lnTo>
                      <a:pt x="135" y="290"/>
                    </a:lnTo>
                    <a:lnTo>
                      <a:pt x="138" y="302"/>
                    </a:lnTo>
                    <a:lnTo>
                      <a:pt x="139" y="311"/>
                    </a:lnTo>
                    <a:lnTo>
                      <a:pt x="142" y="321"/>
                    </a:lnTo>
                    <a:lnTo>
                      <a:pt x="143" y="330"/>
                    </a:lnTo>
                    <a:lnTo>
                      <a:pt x="145" y="342"/>
                    </a:lnTo>
                    <a:lnTo>
                      <a:pt x="148" y="355"/>
                    </a:lnTo>
                    <a:lnTo>
                      <a:pt x="150" y="373"/>
                    </a:lnTo>
                    <a:lnTo>
                      <a:pt x="130" y="373"/>
                    </a:lnTo>
                    <a:lnTo>
                      <a:pt x="128" y="357"/>
                    </a:lnTo>
                    <a:lnTo>
                      <a:pt x="127" y="346"/>
                    </a:lnTo>
                    <a:lnTo>
                      <a:pt x="124" y="332"/>
                    </a:lnTo>
                    <a:lnTo>
                      <a:pt x="122" y="319"/>
                    </a:lnTo>
                    <a:lnTo>
                      <a:pt x="120" y="308"/>
                    </a:lnTo>
                    <a:lnTo>
                      <a:pt x="118" y="298"/>
                    </a:lnTo>
                    <a:lnTo>
                      <a:pt x="116" y="290"/>
                    </a:lnTo>
                    <a:lnTo>
                      <a:pt x="113" y="279"/>
                    </a:lnTo>
                    <a:lnTo>
                      <a:pt x="109" y="269"/>
                    </a:lnTo>
                    <a:lnTo>
                      <a:pt x="107" y="260"/>
                    </a:lnTo>
                    <a:lnTo>
                      <a:pt x="104" y="258"/>
                    </a:lnTo>
                    <a:lnTo>
                      <a:pt x="101" y="256"/>
                    </a:lnTo>
                    <a:lnTo>
                      <a:pt x="98" y="254"/>
                    </a:lnTo>
                    <a:lnTo>
                      <a:pt x="96" y="255"/>
                    </a:lnTo>
                    <a:lnTo>
                      <a:pt x="93" y="260"/>
                    </a:lnTo>
                    <a:lnTo>
                      <a:pt x="87" y="268"/>
                    </a:lnTo>
                    <a:lnTo>
                      <a:pt x="83" y="274"/>
                    </a:lnTo>
                    <a:lnTo>
                      <a:pt x="79" y="280"/>
                    </a:lnTo>
                    <a:lnTo>
                      <a:pt x="76" y="288"/>
                    </a:lnTo>
                    <a:lnTo>
                      <a:pt x="72" y="293"/>
                    </a:lnTo>
                    <a:lnTo>
                      <a:pt x="68" y="301"/>
                    </a:lnTo>
                    <a:lnTo>
                      <a:pt x="64" y="309"/>
                    </a:lnTo>
                    <a:lnTo>
                      <a:pt x="61" y="318"/>
                    </a:lnTo>
                    <a:lnTo>
                      <a:pt x="57" y="327"/>
                    </a:lnTo>
                    <a:lnTo>
                      <a:pt x="53" y="337"/>
                    </a:lnTo>
                    <a:lnTo>
                      <a:pt x="49" y="348"/>
                    </a:lnTo>
                    <a:lnTo>
                      <a:pt x="44" y="360"/>
                    </a:lnTo>
                    <a:lnTo>
                      <a:pt x="46" y="346"/>
                    </a:lnTo>
                    <a:lnTo>
                      <a:pt x="47" y="336"/>
                    </a:lnTo>
                    <a:lnTo>
                      <a:pt x="48" y="325"/>
                    </a:lnTo>
                    <a:lnTo>
                      <a:pt x="50" y="319"/>
                    </a:lnTo>
                    <a:lnTo>
                      <a:pt x="51" y="314"/>
                    </a:lnTo>
                    <a:lnTo>
                      <a:pt x="54" y="305"/>
                    </a:lnTo>
                    <a:lnTo>
                      <a:pt x="57" y="295"/>
                    </a:lnTo>
                    <a:lnTo>
                      <a:pt x="59" y="288"/>
                    </a:lnTo>
                    <a:lnTo>
                      <a:pt x="64" y="280"/>
                    </a:lnTo>
                    <a:lnTo>
                      <a:pt x="69" y="272"/>
                    </a:lnTo>
                    <a:lnTo>
                      <a:pt x="73" y="263"/>
                    </a:lnTo>
                    <a:lnTo>
                      <a:pt x="78" y="254"/>
                    </a:lnTo>
                    <a:lnTo>
                      <a:pt x="81" y="249"/>
                    </a:lnTo>
                    <a:lnTo>
                      <a:pt x="86" y="244"/>
                    </a:lnTo>
                    <a:lnTo>
                      <a:pt x="91" y="238"/>
                    </a:lnTo>
                    <a:lnTo>
                      <a:pt x="95" y="232"/>
                    </a:lnTo>
                    <a:lnTo>
                      <a:pt x="100" y="226"/>
                    </a:lnTo>
                    <a:lnTo>
                      <a:pt x="105" y="218"/>
                    </a:lnTo>
                    <a:lnTo>
                      <a:pt x="103" y="216"/>
                    </a:lnTo>
                    <a:lnTo>
                      <a:pt x="99" y="212"/>
                    </a:lnTo>
                    <a:lnTo>
                      <a:pt x="96" y="210"/>
                    </a:lnTo>
                    <a:lnTo>
                      <a:pt x="93" y="211"/>
                    </a:lnTo>
                    <a:lnTo>
                      <a:pt x="87" y="216"/>
                    </a:lnTo>
                    <a:lnTo>
                      <a:pt x="82" y="221"/>
                    </a:lnTo>
                    <a:lnTo>
                      <a:pt x="77" y="226"/>
                    </a:lnTo>
                    <a:lnTo>
                      <a:pt x="72" y="232"/>
                    </a:lnTo>
                    <a:lnTo>
                      <a:pt x="67" y="241"/>
                    </a:lnTo>
                    <a:lnTo>
                      <a:pt x="61" y="249"/>
                    </a:lnTo>
                    <a:lnTo>
                      <a:pt x="56" y="255"/>
                    </a:lnTo>
                    <a:lnTo>
                      <a:pt x="52" y="261"/>
                    </a:lnTo>
                    <a:lnTo>
                      <a:pt x="47" y="268"/>
                    </a:lnTo>
                    <a:lnTo>
                      <a:pt x="42" y="276"/>
                    </a:lnTo>
                    <a:lnTo>
                      <a:pt x="38" y="284"/>
                    </a:lnTo>
                    <a:lnTo>
                      <a:pt x="33" y="293"/>
                    </a:lnTo>
                    <a:lnTo>
                      <a:pt x="28" y="301"/>
                    </a:lnTo>
                    <a:lnTo>
                      <a:pt x="24" y="310"/>
                    </a:lnTo>
                    <a:lnTo>
                      <a:pt x="18" y="321"/>
                    </a:lnTo>
                    <a:lnTo>
                      <a:pt x="21" y="307"/>
                    </a:lnTo>
                    <a:lnTo>
                      <a:pt x="22" y="297"/>
                    </a:lnTo>
                    <a:lnTo>
                      <a:pt x="24" y="288"/>
                    </a:lnTo>
                    <a:lnTo>
                      <a:pt x="25" y="286"/>
                    </a:lnTo>
                    <a:lnTo>
                      <a:pt x="28" y="281"/>
                    </a:lnTo>
                    <a:lnTo>
                      <a:pt x="32" y="275"/>
                    </a:lnTo>
                    <a:lnTo>
                      <a:pt x="37" y="269"/>
                    </a:lnTo>
                    <a:lnTo>
                      <a:pt x="42" y="262"/>
                    </a:lnTo>
                    <a:lnTo>
                      <a:pt x="47" y="256"/>
                    </a:lnTo>
                    <a:lnTo>
                      <a:pt x="54" y="248"/>
                    </a:lnTo>
                    <a:lnTo>
                      <a:pt x="58" y="243"/>
                    </a:lnTo>
                    <a:lnTo>
                      <a:pt x="64" y="236"/>
                    </a:lnTo>
                    <a:lnTo>
                      <a:pt x="71" y="229"/>
                    </a:lnTo>
                    <a:lnTo>
                      <a:pt x="77" y="224"/>
                    </a:lnTo>
                    <a:lnTo>
                      <a:pt x="83" y="218"/>
                    </a:lnTo>
                    <a:lnTo>
                      <a:pt x="93" y="210"/>
                    </a:lnTo>
                    <a:lnTo>
                      <a:pt x="98" y="208"/>
                    </a:lnTo>
                    <a:lnTo>
                      <a:pt x="101" y="206"/>
                    </a:lnTo>
                    <a:lnTo>
                      <a:pt x="95" y="202"/>
                    </a:lnTo>
                    <a:lnTo>
                      <a:pt x="90" y="196"/>
                    </a:lnTo>
                    <a:lnTo>
                      <a:pt x="84" y="190"/>
                    </a:lnTo>
                    <a:lnTo>
                      <a:pt x="79" y="185"/>
                    </a:lnTo>
                    <a:lnTo>
                      <a:pt x="73" y="180"/>
                    </a:lnTo>
                    <a:lnTo>
                      <a:pt x="69" y="176"/>
                    </a:lnTo>
                    <a:lnTo>
                      <a:pt x="65" y="170"/>
                    </a:lnTo>
                    <a:lnTo>
                      <a:pt x="58" y="163"/>
                    </a:lnTo>
                    <a:lnTo>
                      <a:pt x="52" y="156"/>
                    </a:lnTo>
                    <a:lnTo>
                      <a:pt x="46" y="148"/>
                    </a:lnTo>
                    <a:lnTo>
                      <a:pt x="39" y="141"/>
                    </a:lnTo>
                    <a:lnTo>
                      <a:pt x="33" y="136"/>
                    </a:lnTo>
                    <a:lnTo>
                      <a:pt x="26" y="129"/>
                    </a:lnTo>
                    <a:lnTo>
                      <a:pt x="22" y="125"/>
                    </a:lnTo>
                    <a:lnTo>
                      <a:pt x="17" y="118"/>
                    </a:lnTo>
                    <a:lnTo>
                      <a:pt x="14" y="112"/>
                    </a:lnTo>
                    <a:lnTo>
                      <a:pt x="10" y="108"/>
                    </a:lnTo>
                    <a:lnTo>
                      <a:pt x="4" y="102"/>
                    </a:lnTo>
                    <a:lnTo>
                      <a:pt x="0" y="98"/>
                    </a:lnTo>
                    <a:lnTo>
                      <a:pt x="3" y="98"/>
                    </a:lnTo>
                    <a:lnTo>
                      <a:pt x="9" y="100"/>
                    </a:lnTo>
                    <a:lnTo>
                      <a:pt x="14" y="101"/>
                    </a:lnTo>
                    <a:lnTo>
                      <a:pt x="20" y="104"/>
                    </a:lnTo>
                    <a:lnTo>
                      <a:pt x="25" y="109"/>
                    </a:lnTo>
                    <a:lnTo>
                      <a:pt x="32" y="115"/>
                    </a:lnTo>
                    <a:lnTo>
                      <a:pt x="38" y="120"/>
                    </a:lnTo>
                    <a:lnTo>
                      <a:pt x="45" y="125"/>
                    </a:lnTo>
                    <a:lnTo>
                      <a:pt x="51" y="132"/>
                    </a:lnTo>
                    <a:lnTo>
                      <a:pt x="58" y="139"/>
                    </a:lnTo>
                    <a:lnTo>
                      <a:pt x="64" y="14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 w="9525" cap="rnd">
                <a:noFill/>
                <a:round/>
              </a:ln>
              <a:effectLst/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35" name="Group 18"/>
            <p:cNvGrpSpPr/>
            <p:nvPr/>
          </p:nvGrpSpPr>
          <p:grpSpPr>
            <a:xfrm>
              <a:off x="300" y="3360"/>
              <a:ext cx="508" cy="820"/>
              <a:chOff x="1985" y="1201"/>
              <a:chExt cx="508" cy="820"/>
            </a:xfrm>
          </p:grpSpPr>
          <p:grpSp>
            <p:nvGrpSpPr>
              <p:cNvPr id="1036" name="Group 19"/>
              <p:cNvGrpSpPr/>
              <p:nvPr/>
            </p:nvGrpSpPr>
            <p:grpSpPr>
              <a:xfrm>
                <a:off x="2247" y="1201"/>
                <a:ext cx="246" cy="810"/>
                <a:chOff x="2247" y="1201"/>
                <a:chExt cx="246" cy="810"/>
              </a:xfrm>
            </p:grpSpPr>
            <p:sp>
              <p:nvSpPr>
                <p:cNvPr id="1044" name="Freeform 20"/>
                <p:cNvSpPr/>
                <p:nvPr/>
              </p:nvSpPr>
              <p:spPr bwMode="ltGray">
                <a:xfrm>
                  <a:off x="2392" y="1373"/>
                  <a:ext cx="92" cy="638"/>
                </a:xfrm>
                <a:custGeom>
                  <a:avLst/>
                  <a:gdLst/>
                  <a:ahLst/>
                  <a:cxnLst>
                    <a:cxn ang="0">
                      <a:pos x="91" y="296"/>
                    </a:cxn>
                    <a:cxn ang="0">
                      <a:pos x="83" y="425"/>
                    </a:cxn>
                    <a:cxn ang="0">
                      <a:pos x="75" y="529"/>
                    </a:cxn>
                    <a:cxn ang="0">
                      <a:pos x="70" y="606"/>
                    </a:cxn>
                    <a:cxn ang="0">
                      <a:pos x="71" y="637"/>
                    </a:cxn>
                    <a:cxn ang="0">
                      <a:pos x="60" y="637"/>
                    </a:cxn>
                    <a:cxn ang="0">
                      <a:pos x="57" y="592"/>
                    </a:cxn>
                    <a:cxn ang="0">
                      <a:pos x="55" y="524"/>
                    </a:cxn>
                    <a:cxn ang="0">
                      <a:pos x="51" y="461"/>
                    </a:cxn>
                    <a:cxn ang="0">
                      <a:pos x="49" y="414"/>
                    </a:cxn>
                    <a:cxn ang="0">
                      <a:pos x="45" y="345"/>
                    </a:cxn>
                    <a:cxn ang="0">
                      <a:pos x="40" y="285"/>
                    </a:cxn>
                    <a:cxn ang="0">
                      <a:pos x="35" y="233"/>
                    </a:cxn>
                    <a:cxn ang="0">
                      <a:pos x="31" y="177"/>
                    </a:cxn>
                    <a:cxn ang="0">
                      <a:pos x="24" y="121"/>
                    </a:cxn>
                    <a:cxn ang="0">
                      <a:pos x="17" y="74"/>
                    </a:cxn>
                    <a:cxn ang="0">
                      <a:pos x="4" y="28"/>
                    </a:cxn>
                    <a:cxn ang="0">
                      <a:pos x="0" y="10"/>
                    </a:cxn>
                    <a:cxn ang="0">
                      <a:pos x="5" y="0"/>
                    </a:cxn>
                    <a:cxn ang="0">
                      <a:pos x="13" y="18"/>
                    </a:cxn>
                    <a:cxn ang="0">
                      <a:pos x="24" y="61"/>
                    </a:cxn>
                    <a:cxn ang="0">
                      <a:pos x="33" y="104"/>
                    </a:cxn>
                    <a:cxn ang="0">
                      <a:pos x="40" y="150"/>
                    </a:cxn>
                    <a:cxn ang="0">
                      <a:pos x="44" y="208"/>
                    </a:cxn>
                    <a:cxn ang="0">
                      <a:pos x="48" y="263"/>
                    </a:cxn>
                    <a:cxn ang="0">
                      <a:pos x="55" y="337"/>
                    </a:cxn>
                    <a:cxn ang="0">
                      <a:pos x="59" y="398"/>
                    </a:cxn>
                    <a:cxn ang="0">
                      <a:pos x="61" y="447"/>
                    </a:cxn>
                    <a:cxn ang="0">
                      <a:pos x="63" y="498"/>
                    </a:cxn>
                    <a:cxn ang="0">
                      <a:pos x="68" y="550"/>
                    </a:cxn>
                    <a:cxn ang="0">
                      <a:pos x="73" y="460"/>
                    </a:cxn>
                    <a:cxn ang="0">
                      <a:pos x="80" y="376"/>
                    </a:cxn>
                    <a:cxn ang="0">
                      <a:pos x="91" y="296"/>
                    </a:cxn>
                  </a:cxnLst>
                  <a:rect l="0" t="0" r="r" b="b"/>
                  <a:pathLst>
                    <a:path w="92" h="638">
                      <a:moveTo>
                        <a:pt x="91" y="296"/>
                      </a:moveTo>
                      <a:lnTo>
                        <a:pt x="83" y="425"/>
                      </a:lnTo>
                      <a:lnTo>
                        <a:pt x="75" y="529"/>
                      </a:lnTo>
                      <a:lnTo>
                        <a:pt x="70" y="606"/>
                      </a:lnTo>
                      <a:lnTo>
                        <a:pt x="71" y="637"/>
                      </a:lnTo>
                      <a:lnTo>
                        <a:pt x="60" y="637"/>
                      </a:lnTo>
                      <a:lnTo>
                        <a:pt x="57" y="592"/>
                      </a:lnTo>
                      <a:lnTo>
                        <a:pt x="55" y="524"/>
                      </a:lnTo>
                      <a:lnTo>
                        <a:pt x="51" y="461"/>
                      </a:lnTo>
                      <a:lnTo>
                        <a:pt x="49" y="414"/>
                      </a:lnTo>
                      <a:lnTo>
                        <a:pt x="45" y="345"/>
                      </a:lnTo>
                      <a:lnTo>
                        <a:pt x="40" y="285"/>
                      </a:lnTo>
                      <a:lnTo>
                        <a:pt x="35" y="233"/>
                      </a:lnTo>
                      <a:lnTo>
                        <a:pt x="31" y="177"/>
                      </a:lnTo>
                      <a:lnTo>
                        <a:pt x="24" y="121"/>
                      </a:lnTo>
                      <a:lnTo>
                        <a:pt x="17" y="74"/>
                      </a:lnTo>
                      <a:lnTo>
                        <a:pt x="4" y="28"/>
                      </a:lnTo>
                      <a:lnTo>
                        <a:pt x="0" y="10"/>
                      </a:lnTo>
                      <a:lnTo>
                        <a:pt x="5" y="0"/>
                      </a:lnTo>
                      <a:lnTo>
                        <a:pt x="13" y="18"/>
                      </a:lnTo>
                      <a:lnTo>
                        <a:pt x="24" y="61"/>
                      </a:lnTo>
                      <a:lnTo>
                        <a:pt x="33" y="104"/>
                      </a:lnTo>
                      <a:lnTo>
                        <a:pt x="40" y="150"/>
                      </a:lnTo>
                      <a:lnTo>
                        <a:pt x="44" y="208"/>
                      </a:lnTo>
                      <a:lnTo>
                        <a:pt x="48" y="263"/>
                      </a:lnTo>
                      <a:lnTo>
                        <a:pt x="55" y="337"/>
                      </a:lnTo>
                      <a:lnTo>
                        <a:pt x="59" y="398"/>
                      </a:lnTo>
                      <a:lnTo>
                        <a:pt x="61" y="447"/>
                      </a:lnTo>
                      <a:lnTo>
                        <a:pt x="63" y="498"/>
                      </a:lnTo>
                      <a:lnTo>
                        <a:pt x="68" y="550"/>
                      </a:lnTo>
                      <a:lnTo>
                        <a:pt x="73" y="460"/>
                      </a:lnTo>
                      <a:lnTo>
                        <a:pt x="80" y="376"/>
                      </a:lnTo>
                      <a:lnTo>
                        <a:pt x="91" y="296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45" name="Freeform 21"/>
                <p:cNvSpPr/>
                <p:nvPr/>
              </p:nvSpPr>
              <p:spPr bwMode="ltGray">
                <a:xfrm>
                  <a:off x="2247" y="1201"/>
                  <a:ext cx="246" cy="466"/>
                </a:xfrm>
                <a:custGeom>
                  <a:avLst/>
                  <a:gdLst/>
                  <a:ahLst/>
                  <a:cxnLst>
                    <a:cxn ang="0">
                      <a:pos x="136" y="67"/>
                    </a:cxn>
                    <a:cxn ang="0">
                      <a:pos x="105" y="12"/>
                    </a:cxn>
                    <a:cxn ang="0">
                      <a:pos x="55" y="1"/>
                    </a:cxn>
                    <a:cxn ang="0">
                      <a:pos x="58" y="12"/>
                    </a:cxn>
                    <a:cxn ang="0">
                      <a:pos x="96" y="39"/>
                    </a:cxn>
                    <a:cxn ang="0">
                      <a:pos x="130" y="134"/>
                    </a:cxn>
                    <a:cxn ang="0">
                      <a:pos x="73" y="85"/>
                    </a:cxn>
                    <a:cxn ang="0">
                      <a:pos x="32" y="75"/>
                    </a:cxn>
                    <a:cxn ang="0">
                      <a:pos x="7" y="103"/>
                    </a:cxn>
                    <a:cxn ang="0">
                      <a:pos x="38" y="103"/>
                    </a:cxn>
                    <a:cxn ang="0">
                      <a:pos x="108" y="129"/>
                    </a:cxn>
                    <a:cxn ang="0">
                      <a:pos x="104" y="146"/>
                    </a:cxn>
                    <a:cxn ang="0">
                      <a:pos x="92" y="171"/>
                    </a:cxn>
                    <a:cxn ang="0">
                      <a:pos x="126" y="170"/>
                    </a:cxn>
                    <a:cxn ang="0">
                      <a:pos x="69" y="193"/>
                    </a:cxn>
                    <a:cxn ang="0">
                      <a:pos x="37" y="233"/>
                    </a:cxn>
                    <a:cxn ang="0">
                      <a:pos x="6" y="325"/>
                    </a:cxn>
                    <a:cxn ang="0">
                      <a:pos x="72" y="231"/>
                    </a:cxn>
                    <a:cxn ang="0">
                      <a:pos x="118" y="194"/>
                    </a:cxn>
                    <a:cxn ang="0">
                      <a:pos x="94" y="269"/>
                    </a:cxn>
                    <a:cxn ang="0">
                      <a:pos x="76" y="338"/>
                    </a:cxn>
                    <a:cxn ang="0">
                      <a:pos x="71" y="408"/>
                    </a:cxn>
                    <a:cxn ang="0">
                      <a:pos x="98" y="303"/>
                    </a:cxn>
                    <a:cxn ang="0">
                      <a:pos x="124" y="236"/>
                    </a:cxn>
                    <a:cxn ang="0">
                      <a:pos x="125" y="214"/>
                    </a:cxn>
                    <a:cxn ang="0">
                      <a:pos x="118" y="323"/>
                    </a:cxn>
                    <a:cxn ang="0">
                      <a:pos x="138" y="439"/>
                    </a:cxn>
                    <a:cxn ang="0">
                      <a:pos x="128" y="313"/>
                    </a:cxn>
                    <a:cxn ang="0">
                      <a:pos x="127" y="223"/>
                    </a:cxn>
                    <a:cxn ang="0">
                      <a:pos x="147" y="189"/>
                    </a:cxn>
                    <a:cxn ang="0">
                      <a:pos x="188" y="298"/>
                    </a:cxn>
                    <a:cxn ang="0">
                      <a:pos x="223" y="411"/>
                    </a:cxn>
                    <a:cxn ang="0">
                      <a:pos x="193" y="292"/>
                    </a:cxn>
                    <a:cxn ang="0">
                      <a:pos x="160" y="190"/>
                    </a:cxn>
                    <a:cxn ang="0">
                      <a:pos x="164" y="121"/>
                    </a:cxn>
                    <a:cxn ang="0">
                      <a:pos x="194" y="130"/>
                    </a:cxn>
                    <a:cxn ang="0">
                      <a:pos x="240" y="125"/>
                    </a:cxn>
                    <a:cxn ang="0">
                      <a:pos x="216" y="122"/>
                    </a:cxn>
                    <a:cxn ang="0">
                      <a:pos x="163" y="144"/>
                    </a:cxn>
                    <a:cxn ang="0">
                      <a:pos x="194" y="109"/>
                    </a:cxn>
                    <a:cxn ang="0">
                      <a:pos x="244" y="101"/>
                    </a:cxn>
                    <a:cxn ang="0">
                      <a:pos x="229" y="88"/>
                    </a:cxn>
                    <a:cxn ang="0">
                      <a:pos x="163" y="138"/>
                    </a:cxn>
                    <a:cxn ang="0">
                      <a:pos x="172" y="99"/>
                    </a:cxn>
                    <a:cxn ang="0">
                      <a:pos x="226" y="61"/>
                    </a:cxn>
                    <a:cxn ang="0">
                      <a:pos x="188" y="82"/>
                    </a:cxn>
                    <a:cxn ang="0">
                      <a:pos x="147" y="109"/>
                    </a:cxn>
                  </a:cxnLst>
                  <a:rect l="0" t="0" r="r" b="b"/>
                  <a:pathLst>
                    <a:path w="246" h="466">
                      <a:moveTo>
                        <a:pt x="147" y="109"/>
                      </a:moveTo>
                      <a:lnTo>
                        <a:pt x="143" y="88"/>
                      </a:lnTo>
                      <a:lnTo>
                        <a:pt x="136" y="67"/>
                      </a:lnTo>
                      <a:lnTo>
                        <a:pt x="127" y="44"/>
                      </a:lnTo>
                      <a:lnTo>
                        <a:pt x="117" y="27"/>
                      </a:lnTo>
                      <a:lnTo>
                        <a:pt x="105" y="12"/>
                      </a:lnTo>
                      <a:lnTo>
                        <a:pt x="89" y="5"/>
                      </a:lnTo>
                      <a:lnTo>
                        <a:pt x="69" y="0"/>
                      </a:lnTo>
                      <a:lnTo>
                        <a:pt x="55" y="1"/>
                      </a:lnTo>
                      <a:lnTo>
                        <a:pt x="39" y="0"/>
                      </a:lnTo>
                      <a:lnTo>
                        <a:pt x="49" y="11"/>
                      </a:lnTo>
                      <a:lnTo>
                        <a:pt x="58" y="12"/>
                      </a:lnTo>
                      <a:lnTo>
                        <a:pt x="69" y="19"/>
                      </a:lnTo>
                      <a:lnTo>
                        <a:pt x="80" y="25"/>
                      </a:lnTo>
                      <a:lnTo>
                        <a:pt x="96" y="39"/>
                      </a:lnTo>
                      <a:lnTo>
                        <a:pt x="109" y="58"/>
                      </a:lnTo>
                      <a:lnTo>
                        <a:pt x="118" y="82"/>
                      </a:lnTo>
                      <a:lnTo>
                        <a:pt x="130" y="134"/>
                      </a:lnTo>
                      <a:lnTo>
                        <a:pt x="96" y="99"/>
                      </a:lnTo>
                      <a:lnTo>
                        <a:pt x="85" y="91"/>
                      </a:lnTo>
                      <a:lnTo>
                        <a:pt x="73" y="85"/>
                      </a:lnTo>
                      <a:lnTo>
                        <a:pt x="61" y="83"/>
                      </a:lnTo>
                      <a:lnTo>
                        <a:pt x="54" y="80"/>
                      </a:lnTo>
                      <a:lnTo>
                        <a:pt x="32" y="75"/>
                      </a:lnTo>
                      <a:lnTo>
                        <a:pt x="0" y="72"/>
                      </a:lnTo>
                      <a:lnTo>
                        <a:pt x="0" y="103"/>
                      </a:lnTo>
                      <a:lnTo>
                        <a:pt x="7" y="103"/>
                      </a:lnTo>
                      <a:lnTo>
                        <a:pt x="17" y="104"/>
                      </a:lnTo>
                      <a:lnTo>
                        <a:pt x="29" y="103"/>
                      </a:lnTo>
                      <a:lnTo>
                        <a:pt x="38" y="103"/>
                      </a:lnTo>
                      <a:lnTo>
                        <a:pt x="62" y="107"/>
                      </a:lnTo>
                      <a:lnTo>
                        <a:pt x="72" y="111"/>
                      </a:lnTo>
                      <a:lnTo>
                        <a:pt x="108" y="129"/>
                      </a:lnTo>
                      <a:lnTo>
                        <a:pt x="127" y="144"/>
                      </a:lnTo>
                      <a:lnTo>
                        <a:pt x="113" y="146"/>
                      </a:lnTo>
                      <a:lnTo>
                        <a:pt x="104" y="146"/>
                      </a:lnTo>
                      <a:lnTo>
                        <a:pt x="89" y="161"/>
                      </a:lnTo>
                      <a:lnTo>
                        <a:pt x="82" y="183"/>
                      </a:lnTo>
                      <a:lnTo>
                        <a:pt x="92" y="171"/>
                      </a:lnTo>
                      <a:lnTo>
                        <a:pt x="120" y="155"/>
                      </a:lnTo>
                      <a:lnTo>
                        <a:pt x="137" y="162"/>
                      </a:lnTo>
                      <a:lnTo>
                        <a:pt x="126" y="170"/>
                      </a:lnTo>
                      <a:lnTo>
                        <a:pt x="113" y="171"/>
                      </a:lnTo>
                      <a:lnTo>
                        <a:pt x="79" y="189"/>
                      </a:lnTo>
                      <a:lnTo>
                        <a:pt x="69" y="193"/>
                      </a:lnTo>
                      <a:lnTo>
                        <a:pt x="57" y="199"/>
                      </a:lnTo>
                      <a:lnTo>
                        <a:pt x="48" y="209"/>
                      </a:lnTo>
                      <a:lnTo>
                        <a:pt x="37" y="233"/>
                      </a:lnTo>
                      <a:lnTo>
                        <a:pt x="31" y="251"/>
                      </a:lnTo>
                      <a:lnTo>
                        <a:pt x="13" y="310"/>
                      </a:lnTo>
                      <a:lnTo>
                        <a:pt x="6" y="325"/>
                      </a:lnTo>
                      <a:lnTo>
                        <a:pt x="36" y="281"/>
                      </a:lnTo>
                      <a:lnTo>
                        <a:pt x="50" y="265"/>
                      </a:lnTo>
                      <a:lnTo>
                        <a:pt x="72" y="231"/>
                      </a:lnTo>
                      <a:lnTo>
                        <a:pt x="83" y="218"/>
                      </a:lnTo>
                      <a:lnTo>
                        <a:pt x="92" y="209"/>
                      </a:lnTo>
                      <a:lnTo>
                        <a:pt x="118" y="194"/>
                      </a:lnTo>
                      <a:lnTo>
                        <a:pt x="132" y="181"/>
                      </a:lnTo>
                      <a:lnTo>
                        <a:pt x="121" y="195"/>
                      </a:lnTo>
                      <a:lnTo>
                        <a:pt x="94" y="269"/>
                      </a:lnTo>
                      <a:lnTo>
                        <a:pt x="84" y="302"/>
                      </a:lnTo>
                      <a:lnTo>
                        <a:pt x="79" y="320"/>
                      </a:lnTo>
                      <a:lnTo>
                        <a:pt x="76" y="338"/>
                      </a:lnTo>
                      <a:lnTo>
                        <a:pt x="75" y="359"/>
                      </a:lnTo>
                      <a:lnTo>
                        <a:pt x="74" y="375"/>
                      </a:lnTo>
                      <a:lnTo>
                        <a:pt x="71" y="408"/>
                      </a:lnTo>
                      <a:lnTo>
                        <a:pt x="84" y="375"/>
                      </a:lnTo>
                      <a:lnTo>
                        <a:pt x="92" y="330"/>
                      </a:lnTo>
                      <a:lnTo>
                        <a:pt x="98" y="303"/>
                      </a:lnTo>
                      <a:lnTo>
                        <a:pt x="104" y="286"/>
                      </a:lnTo>
                      <a:lnTo>
                        <a:pt x="118" y="252"/>
                      </a:lnTo>
                      <a:lnTo>
                        <a:pt x="124" y="236"/>
                      </a:lnTo>
                      <a:lnTo>
                        <a:pt x="128" y="216"/>
                      </a:lnTo>
                      <a:lnTo>
                        <a:pt x="137" y="188"/>
                      </a:lnTo>
                      <a:lnTo>
                        <a:pt x="125" y="214"/>
                      </a:lnTo>
                      <a:lnTo>
                        <a:pt x="119" y="243"/>
                      </a:lnTo>
                      <a:lnTo>
                        <a:pt x="117" y="302"/>
                      </a:lnTo>
                      <a:lnTo>
                        <a:pt x="118" y="323"/>
                      </a:lnTo>
                      <a:lnTo>
                        <a:pt x="120" y="362"/>
                      </a:lnTo>
                      <a:lnTo>
                        <a:pt x="123" y="377"/>
                      </a:lnTo>
                      <a:lnTo>
                        <a:pt x="138" y="439"/>
                      </a:lnTo>
                      <a:lnTo>
                        <a:pt x="141" y="465"/>
                      </a:lnTo>
                      <a:lnTo>
                        <a:pt x="137" y="379"/>
                      </a:lnTo>
                      <a:lnTo>
                        <a:pt x="128" y="313"/>
                      </a:lnTo>
                      <a:lnTo>
                        <a:pt x="126" y="291"/>
                      </a:lnTo>
                      <a:lnTo>
                        <a:pt x="125" y="238"/>
                      </a:lnTo>
                      <a:lnTo>
                        <a:pt x="127" y="223"/>
                      </a:lnTo>
                      <a:lnTo>
                        <a:pt x="133" y="196"/>
                      </a:lnTo>
                      <a:lnTo>
                        <a:pt x="138" y="179"/>
                      </a:lnTo>
                      <a:lnTo>
                        <a:pt x="147" y="189"/>
                      </a:lnTo>
                      <a:lnTo>
                        <a:pt x="161" y="212"/>
                      </a:lnTo>
                      <a:lnTo>
                        <a:pt x="177" y="259"/>
                      </a:lnTo>
                      <a:lnTo>
                        <a:pt x="188" y="298"/>
                      </a:lnTo>
                      <a:lnTo>
                        <a:pt x="197" y="333"/>
                      </a:lnTo>
                      <a:lnTo>
                        <a:pt x="213" y="384"/>
                      </a:lnTo>
                      <a:lnTo>
                        <a:pt x="223" y="411"/>
                      </a:lnTo>
                      <a:lnTo>
                        <a:pt x="232" y="429"/>
                      </a:lnTo>
                      <a:lnTo>
                        <a:pt x="228" y="403"/>
                      </a:lnTo>
                      <a:lnTo>
                        <a:pt x="193" y="292"/>
                      </a:lnTo>
                      <a:lnTo>
                        <a:pt x="171" y="232"/>
                      </a:lnTo>
                      <a:lnTo>
                        <a:pt x="165" y="210"/>
                      </a:lnTo>
                      <a:lnTo>
                        <a:pt x="160" y="190"/>
                      </a:lnTo>
                      <a:lnTo>
                        <a:pt x="144" y="150"/>
                      </a:lnTo>
                      <a:lnTo>
                        <a:pt x="147" y="132"/>
                      </a:lnTo>
                      <a:lnTo>
                        <a:pt x="164" y="121"/>
                      </a:lnTo>
                      <a:lnTo>
                        <a:pt x="172" y="125"/>
                      </a:lnTo>
                      <a:lnTo>
                        <a:pt x="183" y="126"/>
                      </a:lnTo>
                      <a:lnTo>
                        <a:pt x="194" y="130"/>
                      </a:lnTo>
                      <a:lnTo>
                        <a:pt x="239" y="136"/>
                      </a:lnTo>
                      <a:lnTo>
                        <a:pt x="236" y="136"/>
                      </a:lnTo>
                      <a:lnTo>
                        <a:pt x="240" y="125"/>
                      </a:lnTo>
                      <a:lnTo>
                        <a:pt x="242" y="125"/>
                      </a:lnTo>
                      <a:lnTo>
                        <a:pt x="230" y="122"/>
                      </a:lnTo>
                      <a:lnTo>
                        <a:pt x="216" y="122"/>
                      </a:lnTo>
                      <a:lnTo>
                        <a:pt x="199" y="127"/>
                      </a:lnTo>
                      <a:lnTo>
                        <a:pt x="180" y="135"/>
                      </a:lnTo>
                      <a:lnTo>
                        <a:pt x="163" y="144"/>
                      </a:lnTo>
                      <a:lnTo>
                        <a:pt x="150" y="149"/>
                      </a:lnTo>
                      <a:lnTo>
                        <a:pt x="168" y="129"/>
                      </a:lnTo>
                      <a:lnTo>
                        <a:pt x="194" y="109"/>
                      </a:lnTo>
                      <a:lnTo>
                        <a:pt x="220" y="100"/>
                      </a:lnTo>
                      <a:lnTo>
                        <a:pt x="232" y="100"/>
                      </a:lnTo>
                      <a:lnTo>
                        <a:pt x="244" y="101"/>
                      </a:lnTo>
                      <a:lnTo>
                        <a:pt x="239" y="101"/>
                      </a:lnTo>
                      <a:lnTo>
                        <a:pt x="245" y="85"/>
                      </a:lnTo>
                      <a:lnTo>
                        <a:pt x="229" y="88"/>
                      </a:lnTo>
                      <a:lnTo>
                        <a:pt x="212" y="97"/>
                      </a:lnTo>
                      <a:lnTo>
                        <a:pt x="193" y="111"/>
                      </a:lnTo>
                      <a:lnTo>
                        <a:pt x="163" y="138"/>
                      </a:lnTo>
                      <a:lnTo>
                        <a:pt x="150" y="149"/>
                      </a:lnTo>
                      <a:lnTo>
                        <a:pt x="157" y="114"/>
                      </a:lnTo>
                      <a:lnTo>
                        <a:pt x="172" y="99"/>
                      </a:lnTo>
                      <a:lnTo>
                        <a:pt x="190" y="85"/>
                      </a:lnTo>
                      <a:lnTo>
                        <a:pt x="214" y="67"/>
                      </a:lnTo>
                      <a:lnTo>
                        <a:pt x="226" y="61"/>
                      </a:lnTo>
                      <a:lnTo>
                        <a:pt x="212" y="57"/>
                      </a:lnTo>
                      <a:lnTo>
                        <a:pt x="200" y="67"/>
                      </a:lnTo>
                      <a:lnTo>
                        <a:pt x="188" y="82"/>
                      </a:lnTo>
                      <a:lnTo>
                        <a:pt x="178" y="93"/>
                      </a:lnTo>
                      <a:lnTo>
                        <a:pt x="163" y="115"/>
                      </a:lnTo>
                      <a:lnTo>
                        <a:pt x="147" y="10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1037" name="Group 22"/>
              <p:cNvGrpSpPr/>
              <p:nvPr/>
            </p:nvGrpSpPr>
            <p:grpSpPr>
              <a:xfrm>
                <a:off x="1985" y="1419"/>
                <a:ext cx="465" cy="602"/>
                <a:chOff x="1985" y="1419"/>
                <a:chExt cx="465" cy="602"/>
              </a:xfrm>
            </p:grpSpPr>
            <p:sp>
              <p:nvSpPr>
                <p:cNvPr id="1047" name="Freeform 23"/>
                <p:cNvSpPr/>
                <p:nvPr/>
              </p:nvSpPr>
              <p:spPr bwMode="ltGray">
                <a:xfrm>
                  <a:off x="2164" y="1525"/>
                  <a:ext cx="130" cy="496"/>
                </a:xfrm>
                <a:custGeom>
                  <a:avLst/>
                  <a:gdLst/>
                  <a:ahLst/>
                  <a:cxnLst>
                    <a:cxn ang="0">
                      <a:pos x="129" y="230"/>
                    </a:cxn>
                    <a:cxn ang="0">
                      <a:pos x="118" y="330"/>
                    </a:cxn>
                    <a:cxn ang="0">
                      <a:pos x="107" y="411"/>
                    </a:cxn>
                    <a:cxn ang="0">
                      <a:pos x="100" y="471"/>
                    </a:cxn>
                    <a:cxn ang="0">
                      <a:pos x="101" y="495"/>
                    </a:cxn>
                    <a:cxn ang="0">
                      <a:pos x="86" y="495"/>
                    </a:cxn>
                    <a:cxn ang="0">
                      <a:pos x="81" y="460"/>
                    </a:cxn>
                    <a:cxn ang="0">
                      <a:pos x="79" y="408"/>
                    </a:cxn>
                    <a:cxn ang="0">
                      <a:pos x="73" y="358"/>
                    </a:cxn>
                    <a:cxn ang="0">
                      <a:pos x="70" y="321"/>
                    </a:cxn>
                    <a:cxn ang="0">
                      <a:pos x="64" y="268"/>
                    </a:cxn>
                    <a:cxn ang="0">
                      <a:pos x="56" y="222"/>
                    </a:cxn>
                    <a:cxn ang="0">
                      <a:pos x="51" y="181"/>
                    </a:cxn>
                    <a:cxn ang="0">
                      <a:pos x="45" y="137"/>
                    </a:cxn>
                    <a:cxn ang="0">
                      <a:pos x="35" y="94"/>
                    </a:cxn>
                    <a:cxn ang="0">
                      <a:pos x="24" y="57"/>
                    </a:cxn>
                    <a:cxn ang="0">
                      <a:pos x="6" y="21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19" y="14"/>
                    </a:cxn>
                    <a:cxn ang="0">
                      <a:pos x="35" y="47"/>
                    </a:cxn>
                    <a:cxn ang="0">
                      <a:pos x="47" y="81"/>
                    </a:cxn>
                    <a:cxn ang="0">
                      <a:pos x="56" y="116"/>
                    </a:cxn>
                    <a:cxn ang="0">
                      <a:pos x="63" y="161"/>
                    </a:cxn>
                    <a:cxn ang="0">
                      <a:pos x="69" y="204"/>
                    </a:cxn>
                    <a:cxn ang="0">
                      <a:pos x="77" y="262"/>
                    </a:cxn>
                    <a:cxn ang="0">
                      <a:pos x="84" y="309"/>
                    </a:cxn>
                    <a:cxn ang="0">
                      <a:pos x="87" y="347"/>
                    </a:cxn>
                    <a:cxn ang="0">
                      <a:pos x="90" y="386"/>
                    </a:cxn>
                    <a:cxn ang="0">
                      <a:pos x="96" y="427"/>
                    </a:cxn>
                    <a:cxn ang="0">
                      <a:pos x="104" y="357"/>
                    </a:cxn>
                    <a:cxn ang="0">
                      <a:pos x="114" y="292"/>
                    </a:cxn>
                    <a:cxn ang="0">
                      <a:pos x="129" y="230"/>
                    </a:cxn>
                  </a:cxnLst>
                  <a:rect l="0" t="0" r="r" b="b"/>
                  <a:pathLst>
                    <a:path w="130" h="496">
                      <a:moveTo>
                        <a:pt x="129" y="230"/>
                      </a:moveTo>
                      <a:lnTo>
                        <a:pt x="118" y="330"/>
                      </a:lnTo>
                      <a:lnTo>
                        <a:pt x="107" y="411"/>
                      </a:lnTo>
                      <a:lnTo>
                        <a:pt x="100" y="471"/>
                      </a:lnTo>
                      <a:lnTo>
                        <a:pt x="101" y="495"/>
                      </a:lnTo>
                      <a:lnTo>
                        <a:pt x="86" y="495"/>
                      </a:lnTo>
                      <a:lnTo>
                        <a:pt x="81" y="460"/>
                      </a:lnTo>
                      <a:lnTo>
                        <a:pt x="79" y="408"/>
                      </a:lnTo>
                      <a:lnTo>
                        <a:pt x="73" y="358"/>
                      </a:lnTo>
                      <a:lnTo>
                        <a:pt x="70" y="321"/>
                      </a:lnTo>
                      <a:lnTo>
                        <a:pt x="64" y="268"/>
                      </a:lnTo>
                      <a:lnTo>
                        <a:pt x="56" y="222"/>
                      </a:lnTo>
                      <a:lnTo>
                        <a:pt x="51" y="181"/>
                      </a:lnTo>
                      <a:lnTo>
                        <a:pt x="45" y="137"/>
                      </a:lnTo>
                      <a:lnTo>
                        <a:pt x="35" y="94"/>
                      </a:lnTo>
                      <a:lnTo>
                        <a:pt x="24" y="57"/>
                      </a:lnTo>
                      <a:lnTo>
                        <a:pt x="6" y="21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19" y="14"/>
                      </a:lnTo>
                      <a:lnTo>
                        <a:pt x="35" y="47"/>
                      </a:lnTo>
                      <a:lnTo>
                        <a:pt x="47" y="81"/>
                      </a:lnTo>
                      <a:lnTo>
                        <a:pt x="56" y="116"/>
                      </a:lnTo>
                      <a:lnTo>
                        <a:pt x="63" y="161"/>
                      </a:lnTo>
                      <a:lnTo>
                        <a:pt x="69" y="204"/>
                      </a:lnTo>
                      <a:lnTo>
                        <a:pt x="77" y="262"/>
                      </a:lnTo>
                      <a:lnTo>
                        <a:pt x="84" y="309"/>
                      </a:lnTo>
                      <a:lnTo>
                        <a:pt x="87" y="347"/>
                      </a:lnTo>
                      <a:lnTo>
                        <a:pt x="90" y="386"/>
                      </a:lnTo>
                      <a:lnTo>
                        <a:pt x="96" y="427"/>
                      </a:lnTo>
                      <a:lnTo>
                        <a:pt x="104" y="357"/>
                      </a:lnTo>
                      <a:lnTo>
                        <a:pt x="114" y="292"/>
                      </a:lnTo>
                      <a:lnTo>
                        <a:pt x="129" y="230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48" name="Freeform 24"/>
                <p:cNvSpPr/>
                <p:nvPr/>
              </p:nvSpPr>
              <p:spPr bwMode="ltGray">
                <a:xfrm>
                  <a:off x="2204" y="1606"/>
                  <a:ext cx="229" cy="356"/>
                </a:xfrm>
                <a:custGeom>
                  <a:avLst/>
                  <a:gdLst/>
                  <a:ahLst/>
                  <a:cxnLst>
                    <a:cxn ang="0">
                      <a:pos x="60" y="58"/>
                    </a:cxn>
                    <a:cxn ang="0">
                      <a:pos x="67" y="44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70" y="2"/>
                    </a:cxn>
                    <a:cxn ang="0">
                      <a:pos x="82" y="66"/>
                    </a:cxn>
                    <a:cxn ang="0">
                      <a:pos x="94" y="39"/>
                    </a:cxn>
                    <a:cxn ang="0">
                      <a:pos x="101" y="5"/>
                    </a:cxn>
                    <a:cxn ang="0">
                      <a:pos x="104" y="5"/>
                    </a:cxn>
                    <a:cxn ang="0">
                      <a:pos x="103" y="5"/>
                    </a:cxn>
                    <a:cxn ang="0">
                      <a:pos x="104" y="5"/>
                    </a:cxn>
                    <a:cxn ang="0">
                      <a:pos x="102" y="5"/>
                    </a:cxn>
                    <a:cxn ang="0">
                      <a:pos x="103" y="5"/>
                    </a:cxn>
                    <a:cxn ang="0">
                      <a:pos x="105" y="47"/>
                    </a:cxn>
                    <a:cxn ang="0">
                      <a:pos x="111" y="88"/>
                    </a:cxn>
                    <a:cxn ang="0">
                      <a:pos x="139" y="79"/>
                    </a:cxn>
                    <a:cxn ang="0">
                      <a:pos x="176" y="81"/>
                    </a:cxn>
                    <a:cxn ang="0">
                      <a:pos x="205" y="104"/>
                    </a:cxn>
                    <a:cxn ang="0">
                      <a:pos x="228" y="155"/>
                    </a:cxn>
                    <a:cxn ang="0">
                      <a:pos x="200" y="147"/>
                    </a:cxn>
                    <a:cxn ang="0">
                      <a:pos x="171" y="131"/>
                    </a:cxn>
                    <a:cxn ang="0">
                      <a:pos x="132" y="121"/>
                    </a:cxn>
                    <a:cxn ang="0">
                      <a:pos x="107" y="125"/>
                    </a:cxn>
                    <a:cxn ang="0">
                      <a:pos x="122" y="150"/>
                    </a:cxn>
                    <a:cxn ang="0">
                      <a:pos x="154" y="165"/>
                    </a:cxn>
                    <a:cxn ang="0">
                      <a:pos x="187" y="175"/>
                    </a:cxn>
                    <a:cxn ang="0">
                      <a:pos x="212" y="212"/>
                    </a:cxn>
                    <a:cxn ang="0">
                      <a:pos x="224" y="262"/>
                    </a:cxn>
                    <a:cxn ang="0">
                      <a:pos x="194" y="231"/>
                    </a:cxn>
                    <a:cxn ang="0">
                      <a:pos x="163" y="199"/>
                    </a:cxn>
                    <a:cxn ang="0">
                      <a:pos x="133" y="172"/>
                    </a:cxn>
                    <a:cxn ang="0">
                      <a:pos x="111" y="159"/>
                    </a:cxn>
                    <a:cxn ang="0">
                      <a:pos x="97" y="185"/>
                    </a:cxn>
                    <a:cxn ang="0">
                      <a:pos x="115" y="245"/>
                    </a:cxn>
                    <a:cxn ang="0">
                      <a:pos x="132" y="312"/>
                    </a:cxn>
                    <a:cxn ang="0">
                      <a:pos x="114" y="328"/>
                    </a:cxn>
                    <a:cxn ang="0">
                      <a:pos x="95" y="236"/>
                    </a:cxn>
                    <a:cxn ang="0">
                      <a:pos x="78" y="179"/>
                    </a:cxn>
                    <a:cxn ang="0">
                      <a:pos x="73" y="197"/>
                    </a:cxn>
                    <a:cxn ang="0">
                      <a:pos x="74" y="186"/>
                    </a:cxn>
                    <a:cxn ang="0">
                      <a:pos x="70" y="206"/>
                    </a:cxn>
                    <a:cxn ang="0">
                      <a:pos x="51" y="257"/>
                    </a:cxn>
                    <a:cxn ang="0">
                      <a:pos x="32" y="322"/>
                    </a:cxn>
                    <a:cxn ang="0">
                      <a:pos x="28" y="304"/>
                    </a:cxn>
                    <a:cxn ang="0">
                      <a:pos x="38" y="249"/>
                    </a:cxn>
                    <a:cxn ang="0">
                      <a:pos x="59" y="189"/>
                    </a:cxn>
                    <a:cxn ang="0">
                      <a:pos x="82" y="143"/>
                    </a:cxn>
                    <a:cxn ang="0">
                      <a:pos x="65" y="139"/>
                    </a:cxn>
                    <a:cxn ang="0">
                      <a:pos x="40" y="189"/>
                    </a:cxn>
                    <a:cxn ang="0">
                      <a:pos x="18" y="243"/>
                    </a:cxn>
                    <a:cxn ang="0">
                      <a:pos x="2" y="278"/>
                    </a:cxn>
                    <a:cxn ang="0">
                      <a:pos x="13" y="229"/>
                    </a:cxn>
                    <a:cxn ang="0">
                      <a:pos x="37" y="179"/>
                    </a:cxn>
                    <a:cxn ang="0">
                      <a:pos x="70" y="130"/>
                    </a:cxn>
                    <a:cxn ang="0">
                      <a:pos x="62" y="99"/>
                    </a:cxn>
                    <a:cxn ang="0">
                      <a:pos x="37" y="59"/>
                    </a:cxn>
                    <a:cxn ang="0">
                      <a:pos x="11" y="12"/>
                    </a:cxn>
                    <a:cxn ang="0">
                      <a:pos x="14" y="5"/>
                    </a:cxn>
                    <a:cxn ang="0">
                      <a:pos x="27" y="5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229" h="358">
                      <a:moveTo>
                        <a:pt x="43" y="31"/>
                      </a:moveTo>
                      <a:lnTo>
                        <a:pt x="47" y="39"/>
                      </a:lnTo>
                      <a:lnTo>
                        <a:pt x="51" y="44"/>
                      </a:lnTo>
                      <a:lnTo>
                        <a:pt x="55" y="51"/>
                      </a:lnTo>
                      <a:lnTo>
                        <a:pt x="60" y="58"/>
                      </a:lnTo>
                      <a:lnTo>
                        <a:pt x="64" y="63"/>
                      </a:lnTo>
                      <a:lnTo>
                        <a:pt x="68" y="66"/>
                      </a:lnTo>
                      <a:lnTo>
                        <a:pt x="72" y="69"/>
                      </a:lnTo>
                      <a:lnTo>
                        <a:pt x="70" y="58"/>
                      </a:lnTo>
                      <a:lnTo>
                        <a:pt x="67" y="44"/>
                      </a:lnTo>
                      <a:lnTo>
                        <a:pt x="65" y="30"/>
                      </a:lnTo>
                      <a:lnTo>
                        <a:pt x="63" y="1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9" y="5"/>
                      </a:lnTo>
                      <a:lnTo>
                        <a:pt x="70" y="5"/>
                      </a:lnTo>
                      <a:lnTo>
                        <a:pt x="70" y="2"/>
                      </a:lnTo>
                      <a:lnTo>
                        <a:pt x="73" y="16"/>
                      </a:lnTo>
                      <a:lnTo>
                        <a:pt x="76" y="30"/>
                      </a:lnTo>
                      <a:lnTo>
                        <a:pt x="78" y="41"/>
                      </a:lnTo>
                      <a:lnTo>
                        <a:pt x="81" y="56"/>
                      </a:lnTo>
                      <a:lnTo>
                        <a:pt x="82" y="66"/>
                      </a:lnTo>
                      <a:lnTo>
                        <a:pt x="84" y="71"/>
                      </a:lnTo>
                      <a:lnTo>
                        <a:pt x="87" y="66"/>
                      </a:lnTo>
                      <a:lnTo>
                        <a:pt x="89" y="59"/>
                      </a:lnTo>
                      <a:lnTo>
                        <a:pt x="93" y="52"/>
                      </a:lnTo>
                      <a:lnTo>
                        <a:pt x="94" y="39"/>
                      </a:lnTo>
                      <a:lnTo>
                        <a:pt x="95" y="30"/>
                      </a:lnTo>
                      <a:lnTo>
                        <a:pt x="96" y="14"/>
                      </a:lnTo>
                      <a:lnTo>
                        <a:pt x="96" y="0"/>
                      </a:lnTo>
                      <a:lnTo>
                        <a:pt x="96" y="0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5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3" y="5"/>
                      </a:lnTo>
                      <a:lnTo>
                        <a:pt x="105" y="5"/>
                      </a:lnTo>
                      <a:lnTo>
                        <a:pt x="103" y="5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2" y="5"/>
                      </a:lnTo>
                      <a:lnTo>
                        <a:pt x="101" y="5"/>
                      </a:lnTo>
                      <a:lnTo>
                        <a:pt x="104" y="5"/>
                      </a:lnTo>
                      <a:lnTo>
                        <a:pt x="103" y="5"/>
                      </a:lnTo>
                      <a:lnTo>
                        <a:pt x="100" y="5"/>
                      </a:lnTo>
                      <a:lnTo>
                        <a:pt x="101" y="5"/>
                      </a:lnTo>
                      <a:lnTo>
                        <a:pt x="103" y="5"/>
                      </a:lnTo>
                      <a:lnTo>
                        <a:pt x="102" y="5"/>
                      </a:lnTo>
                      <a:lnTo>
                        <a:pt x="104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7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7" y="2"/>
                      </a:lnTo>
                      <a:lnTo>
                        <a:pt x="107" y="15"/>
                      </a:lnTo>
                      <a:lnTo>
                        <a:pt x="106" y="31"/>
                      </a:lnTo>
                      <a:lnTo>
                        <a:pt x="105" y="47"/>
                      </a:lnTo>
                      <a:lnTo>
                        <a:pt x="103" y="66"/>
                      </a:lnTo>
                      <a:lnTo>
                        <a:pt x="102" y="83"/>
                      </a:lnTo>
                      <a:lnTo>
                        <a:pt x="101" y="100"/>
                      </a:lnTo>
                      <a:lnTo>
                        <a:pt x="105" y="95"/>
                      </a:lnTo>
                      <a:lnTo>
                        <a:pt x="111" y="88"/>
                      </a:lnTo>
                      <a:lnTo>
                        <a:pt x="118" y="80"/>
                      </a:lnTo>
                      <a:lnTo>
                        <a:pt x="123" y="78"/>
                      </a:lnTo>
                      <a:lnTo>
                        <a:pt x="129" y="76"/>
                      </a:lnTo>
                      <a:lnTo>
                        <a:pt x="134" y="79"/>
                      </a:lnTo>
                      <a:lnTo>
                        <a:pt x="139" y="79"/>
                      </a:lnTo>
                      <a:lnTo>
                        <a:pt x="146" y="81"/>
                      </a:lnTo>
                      <a:lnTo>
                        <a:pt x="154" y="83"/>
                      </a:lnTo>
                      <a:lnTo>
                        <a:pt x="162" y="83"/>
                      </a:lnTo>
                      <a:lnTo>
                        <a:pt x="169" y="81"/>
                      </a:lnTo>
                      <a:lnTo>
                        <a:pt x="176" y="81"/>
                      </a:lnTo>
                      <a:lnTo>
                        <a:pt x="182" y="83"/>
                      </a:lnTo>
                      <a:lnTo>
                        <a:pt x="188" y="88"/>
                      </a:lnTo>
                      <a:lnTo>
                        <a:pt x="195" y="93"/>
                      </a:lnTo>
                      <a:lnTo>
                        <a:pt x="200" y="98"/>
                      </a:lnTo>
                      <a:lnTo>
                        <a:pt x="205" y="104"/>
                      </a:lnTo>
                      <a:lnTo>
                        <a:pt x="211" y="112"/>
                      </a:lnTo>
                      <a:lnTo>
                        <a:pt x="214" y="117"/>
                      </a:lnTo>
                      <a:lnTo>
                        <a:pt x="220" y="129"/>
                      </a:lnTo>
                      <a:lnTo>
                        <a:pt x="223" y="142"/>
                      </a:lnTo>
                      <a:lnTo>
                        <a:pt x="228" y="155"/>
                      </a:lnTo>
                      <a:lnTo>
                        <a:pt x="223" y="156"/>
                      </a:lnTo>
                      <a:lnTo>
                        <a:pt x="217" y="154"/>
                      </a:lnTo>
                      <a:lnTo>
                        <a:pt x="210" y="152"/>
                      </a:lnTo>
                      <a:lnTo>
                        <a:pt x="205" y="150"/>
                      </a:lnTo>
                      <a:lnTo>
                        <a:pt x="200" y="147"/>
                      </a:lnTo>
                      <a:lnTo>
                        <a:pt x="195" y="143"/>
                      </a:lnTo>
                      <a:lnTo>
                        <a:pt x="189" y="138"/>
                      </a:lnTo>
                      <a:lnTo>
                        <a:pt x="184" y="135"/>
                      </a:lnTo>
                      <a:lnTo>
                        <a:pt x="179" y="133"/>
                      </a:lnTo>
                      <a:lnTo>
                        <a:pt x="171" y="131"/>
                      </a:lnTo>
                      <a:lnTo>
                        <a:pt x="162" y="129"/>
                      </a:lnTo>
                      <a:lnTo>
                        <a:pt x="154" y="126"/>
                      </a:lnTo>
                      <a:lnTo>
                        <a:pt x="146" y="124"/>
                      </a:lnTo>
                      <a:lnTo>
                        <a:pt x="138" y="122"/>
                      </a:lnTo>
                      <a:lnTo>
                        <a:pt x="132" y="121"/>
                      </a:lnTo>
                      <a:lnTo>
                        <a:pt x="128" y="120"/>
                      </a:lnTo>
                      <a:lnTo>
                        <a:pt x="122" y="120"/>
                      </a:lnTo>
                      <a:lnTo>
                        <a:pt x="116" y="121"/>
                      </a:lnTo>
                      <a:lnTo>
                        <a:pt x="112" y="122"/>
                      </a:lnTo>
                      <a:lnTo>
                        <a:pt x="107" y="125"/>
                      </a:lnTo>
                      <a:lnTo>
                        <a:pt x="100" y="129"/>
                      </a:lnTo>
                      <a:lnTo>
                        <a:pt x="105" y="135"/>
                      </a:lnTo>
                      <a:lnTo>
                        <a:pt x="111" y="140"/>
                      </a:lnTo>
                      <a:lnTo>
                        <a:pt x="116" y="147"/>
                      </a:lnTo>
                      <a:lnTo>
                        <a:pt x="122" y="150"/>
                      </a:lnTo>
                      <a:lnTo>
                        <a:pt x="129" y="155"/>
                      </a:lnTo>
                      <a:lnTo>
                        <a:pt x="133" y="158"/>
                      </a:lnTo>
                      <a:lnTo>
                        <a:pt x="139" y="159"/>
                      </a:lnTo>
                      <a:lnTo>
                        <a:pt x="147" y="162"/>
                      </a:lnTo>
                      <a:lnTo>
                        <a:pt x="154" y="165"/>
                      </a:lnTo>
                      <a:lnTo>
                        <a:pt x="161" y="167"/>
                      </a:lnTo>
                      <a:lnTo>
                        <a:pt x="168" y="169"/>
                      </a:lnTo>
                      <a:lnTo>
                        <a:pt x="174" y="170"/>
                      </a:lnTo>
                      <a:lnTo>
                        <a:pt x="181" y="174"/>
                      </a:lnTo>
                      <a:lnTo>
                        <a:pt x="187" y="175"/>
                      </a:lnTo>
                      <a:lnTo>
                        <a:pt x="191" y="179"/>
                      </a:lnTo>
                      <a:lnTo>
                        <a:pt x="197" y="186"/>
                      </a:lnTo>
                      <a:lnTo>
                        <a:pt x="202" y="193"/>
                      </a:lnTo>
                      <a:lnTo>
                        <a:pt x="206" y="202"/>
                      </a:lnTo>
                      <a:lnTo>
                        <a:pt x="212" y="212"/>
                      </a:lnTo>
                      <a:lnTo>
                        <a:pt x="214" y="218"/>
                      </a:lnTo>
                      <a:lnTo>
                        <a:pt x="217" y="229"/>
                      </a:lnTo>
                      <a:lnTo>
                        <a:pt x="219" y="240"/>
                      </a:lnTo>
                      <a:lnTo>
                        <a:pt x="221" y="253"/>
                      </a:lnTo>
                      <a:lnTo>
                        <a:pt x="224" y="262"/>
                      </a:lnTo>
                      <a:lnTo>
                        <a:pt x="219" y="257"/>
                      </a:lnTo>
                      <a:lnTo>
                        <a:pt x="212" y="250"/>
                      </a:lnTo>
                      <a:lnTo>
                        <a:pt x="206" y="245"/>
                      </a:lnTo>
                      <a:lnTo>
                        <a:pt x="200" y="238"/>
                      </a:lnTo>
                      <a:lnTo>
                        <a:pt x="194" y="231"/>
                      </a:lnTo>
                      <a:lnTo>
                        <a:pt x="188" y="226"/>
                      </a:lnTo>
                      <a:lnTo>
                        <a:pt x="182" y="219"/>
                      </a:lnTo>
                      <a:lnTo>
                        <a:pt x="176" y="213"/>
                      </a:lnTo>
                      <a:lnTo>
                        <a:pt x="169" y="206"/>
                      </a:lnTo>
                      <a:lnTo>
                        <a:pt x="163" y="199"/>
                      </a:lnTo>
                      <a:lnTo>
                        <a:pt x="158" y="194"/>
                      </a:lnTo>
                      <a:lnTo>
                        <a:pt x="151" y="187"/>
                      </a:lnTo>
                      <a:lnTo>
                        <a:pt x="145" y="182"/>
                      </a:lnTo>
                      <a:lnTo>
                        <a:pt x="139" y="177"/>
                      </a:lnTo>
                      <a:lnTo>
                        <a:pt x="133" y="172"/>
                      </a:lnTo>
                      <a:lnTo>
                        <a:pt x="129" y="170"/>
                      </a:lnTo>
                      <a:lnTo>
                        <a:pt x="125" y="166"/>
                      </a:lnTo>
                      <a:lnTo>
                        <a:pt x="119" y="162"/>
                      </a:lnTo>
                      <a:lnTo>
                        <a:pt x="115" y="158"/>
                      </a:lnTo>
                      <a:lnTo>
                        <a:pt x="111" y="159"/>
                      </a:lnTo>
                      <a:lnTo>
                        <a:pt x="107" y="162"/>
                      </a:lnTo>
                      <a:lnTo>
                        <a:pt x="103" y="161"/>
                      </a:lnTo>
                      <a:lnTo>
                        <a:pt x="99" y="158"/>
                      </a:lnTo>
                      <a:lnTo>
                        <a:pt x="98" y="170"/>
                      </a:lnTo>
                      <a:lnTo>
                        <a:pt x="97" y="185"/>
                      </a:lnTo>
                      <a:lnTo>
                        <a:pt x="100" y="197"/>
                      </a:lnTo>
                      <a:lnTo>
                        <a:pt x="102" y="211"/>
                      </a:lnTo>
                      <a:lnTo>
                        <a:pt x="107" y="220"/>
                      </a:lnTo>
                      <a:lnTo>
                        <a:pt x="111" y="231"/>
                      </a:lnTo>
                      <a:lnTo>
                        <a:pt x="115" y="245"/>
                      </a:lnTo>
                      <a:lnTo>
                        <a:pt x="119" y="259"/>
                      </a:lnTo>
                      <a:lnTo>
                        <a:pt x="123" y="268"/>
                      </a:lnTo>
                      <a:lnTo>
                        <a:pt x="127" y="278"/>
                      </a:lnTo>
                      <a:lnTo>
                        <a:pt x="131" y="297"/>
                      </a:lnTo>
                      <a:lnTo>
                        <a:pt x="132" y="312"/>
                      </a:lnTo>
                      <a:lnTo>
                        <a:pt x="135" y="331"/>
                      </a:lnTo>
                      <a:lnTo>
                        <a:pt x="138" y="349"/>
                      </a:lnTo>
                      <a:lnTo>
                        <a:pt x="125" y="349"/>
                      </a:lnTo>
                      <a:lnTo>
                        <a:pt x="122" y="349"/>
                      </a:lnTo>
                      <a:lnTo>
                        <a:pt x="114" y="328"/>
                      </a:lnTo>
                      <a:lnTo>
                        <a:pt x="108" y="307"/>
                      </a:lnTo>
                      <a:lnTo>
                        <a:pt x="103" y="290"/>
                      </a:lnTo>
                      <a:lnTo>
                        <a:pt x="100" y="273"/>
                      </a:lnTo>
                      <a:lnTo>
                        <a:pt x="98" y="255"/>
                      </a:lnTo>
                      <a:lnTo>
                        <a:pt x="95" y="236"/>
                      </a:lnTo>
                      <a:lnTo>
                        <a:pt x="90" y="209"/>
                      </a:lnTo>
                      <a:lnTo>
                        <a:pt x="87" y="200"/>
                      </a:lnTo>
                      <a:lnTo>
                        <a:pt x="84" y="184"/>
                      </a:lnTo>
                      <a:lnTo>
                        <a:pt x="81" y="177"/>
                      </a:lnTo>
                      <a:lnTo>
                        <a:pt x="78" y="179"/>
                      </a:lnTo>
                      <a:lnTo>
                        <a:pt x="75" y="181"/>
                      </a:lnTo>
                      <a:lnTo>
                        <a:pt x="74" y="191"/>
                      </a:lnTo>
                      <a:lnTo>
                        <a:pt x="74" y="186"/>
                      </a:lnTo>
                      <a:lnTo>
                        <a:pt x="74" y="192"/>
                      </a:lnTo>
                      <a:lnTo>
                        <a:pt x="73" y="197"/>
                      </a:lnTo>
                      <a:lnTo>
                        <a:pt x="72" y="198"/>
                      </a:lnTo>
                      <a:lnTo>
                        <a:pt x="74" y="197"/>
                      </a:lnTo>
                      <a:lnTo>
                        <a:pt x="73" y="194"/>
                      </a:lnTo>
                      <a:lnTo>
                        <a:pt x="74" y="189"/>
                      </a:lnTo>
                      <a:lnTo>
                        <a:pt x="74" y="186"/>
                      </a:lnTo>
                      <a:lnTo>
                        <a:pt x="74" y="187"/>
                      </a:lnTo>
                      <a:lnTo>
                        <a:pt x="74" y="192"/>
                      </a:lnTo>
                      <a:lnTo>
                        <a:pt x="75" y="197"/>
                      </a:lnTo>
                      <a:lnTo>
                        <a:pt x="73" y="198"/>
                      </a:lnTo>
                      <a:lnTo>
                        <a:pt x="70" y="206"/>
                      </a:lnTo>
                      <a:lnTo>
                        <a:pt x="65" y="218"/>
                      </a:lnTo>
                      <a:lnTo>
                        <a:pt x="61" y="227"/>
                      </a:lnTo>
                      <a:lnTo>
                        <a:pt x="58" y="236"/>
                      </a:lnTo>
                      <a:lnTo>
                        <a:pt x="54" y="248"/>
                      </a:lnTo>
                      <a:lnTo>
                        <a:pt x="51" y="257"/>
                      </a:lnTo>
                      <a:lnTo>
                        <a:pt x="47" y="268"/>
                      </a:lnTo>
                      <a:lnTo>
                        <a:pt x="43" y="280"/>
                      </a:lnTo>
                      <a:lnTo>
                        <a:pt x="40" y="293"/>
                      </a:lnTo>
                      <a:lnTo>
                        <a:pt x="36" y="307"/>
                      </a:lnTo>
                      <a:lnTo>
                        <a:pt x="32" y="322"/>
                      </a:lnTo>
                      <a:lnTo>
                        <a:pt x="29" y="339"/>
                      </a:lnTo>
                      <a:lnTo>
                        <a:pt x="24" y="357"/>
                      </a:lnTo>
                      <a:lnTo>
                        <a:pt x="26" y="335"/>
                      </a:lnTo>
                      <a:lnTo>
                        <a:pt x="27" y="321"/>
                      </a:lnTo>
                      <a:lnTo>
                        <a:pt x="28" y="304"/>
                      </a:lnTo>
                      <a:lnTo>
                        <a:pt x="29" y="295"/>
                      </a:lnTo>
                      <a:lnTo>
                        <a:pt x="31" y="287"/>
                      </a:lnTo>
                      <a:lnTo>
                        <a:pt x="33" y="273"/>
                      </a:lnTo>
                      <a:lnTo>
                        <a:pt x="36" y="260"/>
                      </a:lnTo>
                      <a:lnTo>
                        <a:pt x="38" y="249"/>
                      </a:lnTo>
                      <a:lnTo>
                        <a:pt x="43" y="236"/>
                      </a:lnTo>
                      <a:lnTo>
                        <a:pt x="47" y="224"/>
                      </a:lnTo>
                      <a:lnTo>
                        <a:pt x="52" y="211"/>
                      </a:lnTo>
                      <a:lnTo>
                        <a:pt x="56" y="197"/>
                      </a:lnTo>
                      <a:lnTo>
                        <a:pt x="59" y="189"/>
                      </a:lnTo>
                      <a:lnTo>
                        <a:pt x="63" y="181"/>
                      </a:lnTo>
                      <a:lnTo>
                        <a:pt x="68" y="172"/>
                      </a:lnTo>
                      <a:lnTo>
                        <a:pt x="73" y="164"/>
                      </a:lnTo>
                      <a:lnTo>
                        <a:pt x="77" y="154"/>
                      </a:lnTo>
                      <a:lnTo>
                        <a:pt x="82" y="143"/>
                      </a:lnTo>
                      <a:lnTo>
                        <a:pt x="80" y="139"/>
                      </a:lnTo>
                      <a:lnTo>
                        <a:pt x="76" y="133"/>
                      </a:lnTo>
                      <a:lnTo>
                        <a:pt x="73" y="129"/>
                      </a:lnTo>
                      <a:lnTo>
                        <a:pt x="70" y="132"/>
                      </a:lnTo>
                      <a:lnTo>
                        <a:pt x="65" y="139"/>
                      </a:lnTo>
                      <a:lnTo>
                        <a:pt x="60" y="147"/>
                      </a:lnTo>
                      <a:lnTo>
                        <a:pt x="55" y="154"/>
                      </a:lnTo>
                      <a:lnTo>
                        <a:pt x="51" y="164"/>
                      </a:lnTo>
                      <a:lnTo>
                        <a:pt x="45" y="177"/>
                      </a:lnTo>
                      <a:lnTo>
                        <a:pt x="40" y="189"/>
                      </a:lnTo>
                      <a:lnTo>
                        <a:pt x="36" y="199"/>
                      </a:lnTo>
                      <a:lnTo>
                        <a:pt x="31" y="207"/>
                      </a:lnTo>
                      <a:lnTo>
                        <a:pt x="27" y="218"/>
                      </a:lnTo>
                      <a:lnTo>
                        <a:pt x="22" y="230"/>
                      </a:lnTo>
                      <a:lnTo>
                        <a:pt x="18" y="243"/>
                      </a:lnTo>
                      <a:lnTo>
                        <a:pt x="14" y="255"/>
                      </a:lnTo>
                      <a:lnTo>
                        <a:pt x="9" y="268"/>
                      </a:lnTo>
                      <a:lnTo>
                        <a:pt x="5" y="282"/>
                      </a:lnTo>
                      <a:lnTo>
                        <a:pt x="0" y="298"/>
                      </a:lnTo>
                      <a:lnTo>
                        <a:pt x="2" y="278"/>
                      </a:lnTo>
                      <a:lnTo>
                        <a:pt x="4" y="262"/>
                      </a:lnTo>
                      <a:lnTo>
                        <a:pt x="5" y="248"/>
                      </a:lnTo>
                      <a:lnTo>
                        <a:pt x="6" y="244"/>
                      </a:lnTo>
                      <a:lnTo>
                        <a:pt x="9" y="238"/>
                      </a:lnTo>
                      <a:lnTo>
                        <a:pt x="13" y="229"/>
                      </a:lnTo>
                      <a:lnTo>
                        <a:pt x="17" y="219"/>
                      </a:lnTo>
                      <a:lnTo>
                        <a:pt x="22" y="209"/>
                      </a:lnTo>
                      <a:lnTo>
                        <a:pt x="27" y="199"/>
                      </a:lnTo>
                      <a:lnTo>
                        <a:pt x="33" y="187"/>
                      </a:lnTo>
                      <a:lnTo>
                        <a:pt x="37" y="179"/>
                      </a:lnTo>
                      <a:lnTo>
                        <a:pt x="43" y="170"/>
                      </a:lnTo>
                      <a:lnTo>
                        <a:pt x="49" y="159"/>
                      </a:lnTo>
                      <a:lnTo>
                        <a:pt x="55" y="149"/>
                      </a:lnTo>
                      <a:lnTo>
                        <a:pt x="60" y="142"/>
                      </a:lnTo>
                      <a:lnTo>
                        <a:pt x="70" y="130"/>
                      </a:lnTo>
                      <a:lnTo>
                        <a:pt x="75" y="125"/>
                      </a:lnTo>
                      <a:lnTo>
                        <a:pt x="78" y="123"/>
                      </a:lnTo>
                      <a:lnTo>
                        <a:pt x="73" y="117"/>
                      </a:lnTo>
                      <a:lnTo>
                        <a:pt x="67" y="108"/>
                      </a:lnTo>
                      <a:lnTo>
                        <a:pt x="62" y="99"/>
                      </a:lnTo>
                      <a:lnTo>
                        <a:pt x="57" y="92"/>
                      </a:lnTo>
                      <a:lnTo>
                        <a:pt x="52" y="85"/>
                      </a:lnTo>
                      <a:lnTo>
                        <a:pt x="47" y="78"/>
                      </a:lnTo>
                      <a:lnTo>
                        <a:pt x="43" y="71"/>
                      </a:lnTo>
                      <a:lnTo>
                        <a:pt x="37" y="59"/>
                      </a:lnTo>
                      <a:lnTo>
                        <a:pt x="32" y="48"/>
                      </a:lnTo>
                      <a:lnTo>
                        <a:pt x="26" y="38"/>
                      </a:lnTo>
                      <a:lnTo>
                        <a:pt x="19" y="26"/>
                      </a:lnTo>
                      <a:lnTo>
                        <a:pt x="14" y="19"/>
                      </a:lnTo>
                      <a:lnTo>
                        <a:pt x="11" y="12"/>
                      </a:lnTo>
                      <a:lnTo>
                        <a:pt x="7" y="4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31" y="10"/>
                      </a:lnTo>
                      <a:lnTo>
                        <a:pt x="37" y="22"/>
                      </a:lnTo>
                      <a:lnTo>
                        <a:pt x="43" y="31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</a:ln>
                <a:effectLst/>
              </p:spPr>
              <p:txBody>
                <a:bodyPr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grpSp>
              <p:nvGrpSpPr>
                <p:cNvPr id="1040" name="Group 25"/>
                <p:cNvGrpSpPr/>
                <p:nvPr/>
              </p:nvGrpSpPr>
              <p:grpSpPr>
                <a:xfrm>
                  <a:off x="1985" y="1419"/>
                  <a:ext cx="465" cy="349"/>
                  <a:chOff x="1985" y="1419"/>
                  <a:chExt cx="465" cy="349"/>
                </a:xfrm>
              </p:grpSpPr>
              <p:sp>
                <p:nvSpPr>
                  <p:cNvPr id="4" name="Freeform 26"/>
                  <p:cNvSpPr/>
                  <p:nvPr/>
                </p:nvSpPr>
                <p:spPr bwMode="ltGray">
                  <a:xfrm>
                    <a:off x="2030" y="1419"/>
                    <a:ext cx="420" cy="326"/>
                  </a:xfrm>
                  <a:custGeom>
                    <a:avLst/>
                    <a:gdLst/>
                    <a:ahLst/>
                    <a:cxnLst>
                      <a:cxn ang="0">
                        <a:pos x="159" y="41"/>
                      </a:cxn>
                      <a:cxn ang="0">
                        <a:pos x="193" y="13"/>
                      </a:cxn>
                      <a:cxn ang="0">
                        <a:pos x="233" y="2"/>
                      </a:cxn>
                      <a:cxn ang="0">
                        <a:pos x="279" y="2"/>
                      </a:cxn>
                      <a:cxn ang="0">
                        <a:pos x="290" y="6"/>
                      </a:cxn>
                      <a:cxn ang="0">
                        <a:pos x="260" y="14"/>
                      </a:cxn>
                      <a:cxn ang="0">
                        <a:pos x="225" y="25"/>
                      </a:cxn>
                      <a:cxn ang="0">
                        <a:pos x="186" y="52"/>
                      </a:cxn>
                      <a:cxn ang="0">
                        <a:pos x="183" y="89"/>
                      </a:cxn>
                      <a:cxn ang="0">
                        <a:pos x="240" y="66"/>
                      </a:cxn>
                      <a:cxn ang="0">
                        <a:pos x="288" y="64"/>
                      </a:cxn>
                      <a:cxn ang="0">
                        <a:pos x="338" y="69"/>
                      </a:cxn>
                      <a:cxn ang="0">
                        <a:pos x="397" y="75"/>
                      </a:cxn>
                      <a:cxn ang="0">
                        <a:pos x="398" y="76"/>
                      </a:cxn>
                      <a:cxn ang="0">
                        <a:pos x="341" y="79"/>
                      </a:cxn>
                      <a:cxn ang="0">
                        <a:pos x="288" y="80"/>
                      </a:cxn>
                      <a:cxn ang="0">
                        <a:pos x="242" y="86"/>
                      </a:cxn>
                      <a:cxn ang="0">
                        <a:pos x="191" y="98"/>
                      </a:cxn>
                      <a:cxn ang="0">
                        <a:pos x="212" y="118"/>
                      </a:cxn>
                      <a:cxn ang="0">
                        <a:pos x="227" y="136"/>
                      </a:cxn>
                      <a:cxn ang="0">
                        <a:pos x="175" y="119"/>
                      </a:cxn>
                      <a:cxn ang="0">
                        <a:pos x="165" y="129"/>
                      </a:cxn>
                      <a:cxn ang="0">
                        <a:pos x="221" y="138"/>
                      </a:cxn>
                      <a:cxn ang="0">
                        <a:pos x="269" y="150"/>
                      </a:cxn>
                      <a:cxn ang="0">
                        <a:pos x="306" y="181"/>
                      </a:cxn>
                      <a:cxn ang="0">
                        <a:pos x="335" y="223"/>
                      </a:cxn>
                      <a:cxn ang="0">
                        <a:pos x="329" y="231"/>
                      </a:cxn>
                      <a:cxn ang="0">
                        <a:pos x="290" y="204"/>
                      </a:cxn>
                      <a:cxn ang="0">
                        <a:pos x="248" y="174"/>
                      </a:cxn>
                      <a:cxn ang="0">
                        <a:pos x="202" y="154"/>
                      </a:cxn>
                      <a:cxn ang="0">
                        <a:pos x="173" y="148"/>
                      </a:cxn>
                      <a:cxn ang="0">
                        <a:pos x="196" y="181"/>
                      </a:cxn>
                      <a:cxn ang="0">
                        <a:pos x="227" y="223"/>
                      </a:cxn>
                      <a:cxn ang="0">
                        <a:pos x="244" y="262"/>
                      </a:cxn>
                      <a:cxn ang="0">
                        <a:pos x="243" y="299"/>
                      </a:cxn>
                      <a:cxn ang="0">
                        <a:pos x="222" y="259"/>
                      </a:cxn>
                      <a:cxn ang="0">
                        <a:pos x="199" y="215"/>
                      </a:cxn>
                      <a:cxn ang="0">
                        <a:pos x="173" y="177"/>
                      </a:cxn>
                      <a:cxn ang="0">
                        <a:pos x="150" y="142"/>
                      </a:cxn>
                      <a:cxn ang="0">
                        <a:pos x="109" y="162"/>
                      </a:cxn>
                      <a:cxn ang="0">
                        <a:pos x="77" y="210"/>
                      </a:cxn>
                      <a:cxn ang="0">
                        <a:pos x="49" y="260"/>
                      </a:cxn>
                      <a:cxn ang="0">
                        <a:pos x="18" y="306"/>
                      </a:cxn>
                      <a:cxn ang="0">
                        <a:pos x="8" y="301"/>
                      </a:cxn>
                      <a:cxn ang="0">
                        <a:pos x="45" y="243"/>
                      </a:cxn>
                      <a:cxn ang="0">
                        <a:pos x="78" y="198"/>
                      </a:cxn>
                      <a:cxn ang="0">
                        <a:pos x="107" y="154"/>
                      </a:cxn>
                      <a:cxn ang="0">
                        <a:pos x="132" y="120"/>
                      </a:cxn>
                      <a:cxn ang="0">
                        <a:pos x="95" y="79"/>
                      </a:cxn>
                      <a:cxn ang="0">
                        <a:pos x="42" y="57"/>
                      </a:cxn>
                      <a:cxn ang="0">
                        <a:pos x="19" y="45"/>
                      </a:cxn>
                      <a:cxn ang="0">
                        <a:pos x="60" y="58"/>
                      </a:cxn>
                      <a:cxn ang="0">
                        <a:pos x="116" y="86"/>
                      </a:cxn>
                    </a:cxnLst>
                    <a:rect l="0" t="0" r="r" b="b"/>
                    <a:pathLst>
                      <a:path w="420" h="326">
                        <a:moveTo>
                          <a:pt x="132" y="83"/>
                        </a:moveTo>
                        <a:lnTo>
                          <a:pt x="135" y="74"/>
                        </a:lnTo>
                        <a:lnTo>
                          <a:pt x="140" y="65"/>
                        </a:lnTo>
                        <a:lnTo>
                          <a:pt x="146" y="57"/>
                        </a:lnTo>
                        <a:lnTo>
                          <a:pt x="152" y="48"/>
                        </a:lnTo>
                        <a:lnTo>
                          <a:pt x="159" y="41"/>
                        </a:lnTo>
                        <a:lnTo>
                          <a:pt x="164" y="34"/>
                        </a:lnTo>
                        <a:lnTo>
                          <a:pt x="170" y="29"/>
                        </a:lnTo>
                        <a:lnTo>
                          <a:pt x="176" y="25"/>
                        </a:lnTo>
                        <a:lnTo>
                          <a:pt x="181" y="20"/>
                        </a:lnTo>
                        <a:lnTo>
                          <a:pt x="187" y="17"/>
                        </a:lnTo>
                        <a:lnTo>
                          <a:pt x="193" y="13"/>
                        </a:lnTo>
                        <a:lnTo>
                          <a:pt x="199" y="10"/>
                        </a:lnTo>
                        <a:lnTo>
                          <a:pt x="204" y="8"/>
                        </a:lnTo>
                        <a:lnTo>
                          <a:pt x="212" y="6"/>
                        </a:lnTo>
                        <a:lnTo>
                          <a:pt x="220" y="5"/>
                        </a:lnTo>
                        <a:lnTo>
                          <a:pt x="226" y="3"/>
                        </a:lnTo>
                        <a:lnTo>
                          <a:pt x="233" y="2"/>
                        </a:lnTo>
                        <a:lnTo>
                          <a:pt x="241" y="2"/>
                        </a:lnTo>
                        <a:lnTo>
                          <a:pt x="248" y="1"/>
                        </a:lnTo>
                        <a:lnTo>
                          <a:pt x="258" y="1"/>
                        </a:lnTo>
                        <a:lnTo>
                          <a:pt x="265" y="1"/>
                        </a:lnTo>
                        <a:lnTo>
                          <a:pt x="272" y="2"/>
                        </a:lnTo>
                        <a:lnTo>
                          <a:pt x="279" y="2"/>
                        </a:lnTo>
                        <a:lnTo>
                          <a:pt x="285" y="1"/>
                        </a:lnTo>
                        <a:lnTo>
                          <a:pt x="293" y="1"/>
                        </a:lnTo>
                        <a:lnTo>
                          <a:pt x="300" y="0"/>
                        </a:lnTo>
                        <a:lnTo>
                          <a:pt x="296" y="2"/>
                        </a:lnTo>
                        <a:lnTo>
                          <a:pt x="293" y="3"/>
                        </a:lnTo>
                        <a:lnTo>
                          <a:pt x="290" y="6"/>
                        </a:lnTo>
                        <a:lnTo>
                          <a:pt x="287" y="10"/>
                        </a:lnTo>
                        <a:lnTo>
                          <a:pt x="281" y="10"/>
                        </a:lnTo>
                        <a:lnTo>
                          <a:pt x="275" y="10"/>
                        </a:lnTo>
                        <a:lnTo>
                          <a:pt x="270" y="11"/>
                        </a:lnTo>
                        <a:lnTo>
                          <a:pt x="265" y="12"/>
                        </a:lnTo>
                        <a:lnTo>
                          <a:pt x="260" y="14"/>
                        </a:lnTo>
                        <a:lnTo>
                          <a:pt x="254" y="15"/>
                        </a:lnTo>
                        <a:lnTo>
                          <a:pt x="248" y="17"/>
                        </a:lnTo>
                        <a:lnTo>
                          <a:pt x="242" y="19"/>
                        </a:lnTo>
                        <a:lnTo>
                          <a:pt x="236" y="20"/>
                        </a:lnTo>
                        <a:lnTo>
                          <a:pt x="231" y="22"/>
                        </a:lnTo>
                        <a:lnTo>
                          <a:pt x="225" y="25"/>
                        </a:lnTo>
                        <a:lnTo>
                          <a:pt x="218" y="28"/>
                        </a:lnTo>
                        <a:lnTo>
                          <a:pt x="212" y="31"/>
                        </a:lnTo>
                        <a:lnTo>
                          <a:pt x="205" y="35"/>
                        </a:lnTo>
                        <a:lnTo>
                          <a:pt x="199" y="39"/>
                        </a:lnTo>
                        <a:lnTo>
                          <a:pt x="192" y="45"/>
                        </a:lnTo>
                        <a:lnTo>
                          <a:pt x="186" y="52"/>
                        </a:lnTo>
                        <a:lnTo>
                          <a:pt x="180" y="61"/>
                        </a:lnTo>
                        <a:lnTo>
                          <a:pt x="173" y="73"/>
                        </a:lnTo>
                        <a:lnTo>
                          <a:pt x="167" y="86"/>
                        </a:lnTo>
                        <a:lnTo>
                          <a:pt x="159" y="101"/>
                        </a:lnTo>
                        <a:lnTo>
                          <a:pt x="172" y="95"/>
                        </a:lnTo>
                        <a:lnTo>
                          <a:pt x="183" y="89"/>
                        </a:lnTo>
                        <a:lnTo>
                          <a:pt x="197" y="82"/>
                        </a:lnTo>
                        <a:lnTo>
                          <a:pt x="212" y="75"/>
                        </a:lnTo>
                        <a:lnTo>
                          <a:pt x="218" y="73"/>
                        </a:lnTo>
                        <a:lnTo>
                          <a:pt x="225" y="70"/>
                        </a:lnTo>
                        <a:lnTo>
                          <a:pt x="232" y="69"/>
                        </a:lnTo>
                        <a:lnTo>
                          <a:pt x="240" y="66"/>
                        </a:lnTo>
                        <a:lnTo>
                          <a:pt x="249" y="65"/>
                        </a:lnTo>
                        <a:lnTo>
                          <a:pt x="256" y="64"/>
                        </a:lnTo>
                        <a:lnTo>
                          <a:pt x="263" y="64"/>
                        </a:lnTo>
                        <a:lnTo>
                          <a:pt x="272" y="63"/>
                        </a:lnTo>
                        <a:lnTo>
                          <a:pt x="281" y="64"/>
                        </a:lnTo>
                        <a:lnTo>
                          <a:pt x="288" y="64"/>
                        </a:lnTo>
                        <a:lnTo>
                          <a:pt x="297" y="65"/>
                        </a:lnTo>
                        <a:lnTo>
                          <a:pt x="305" y="65"/>
                        </a:lnTo>
                        <a:lnTo>
                          <a:pt x="313" y="66"/>
                        </a:lnTo>
                        <a:lnTo>
                          <a:pt x="321" y="67"/>
                        </a:lnTo>
                        <a:lnTo>
                          <a:pt x="329" y="68"/>
                        </a:lnTo>
                        <a:lnTo>
                          <a:pt x="338" y="69"/>
                        </a:lnTo>
                        <a:lnTo>
                          <a:pt x="346" y="69"/>
                        </a:lnTo>
                        <a:lnTo>
                          <a:pt x="354" y="70"/>
                        </a:lnTo>
                        <a:lnTo>
                          <a:pt x="364" y="71"/>
                        </a:lnTo>
                        <a:lnTo>
                          <a:pt x="374" y="72"/>
                        </a:lnTo>
                        <a:lnTo>
                          <a:pt x="383" y="74"/>
                        </a:lnTo>
                        <a:lnTo>
                          <a:pt x="397" y="75"/>
                        </a:lnTo>
                        <a:lnTo>
                          <a:pt x="402" y="75"/>
                        </a:lnTo>
                        <a:lnTo>
                          <a:pt x="406" y="75"/>
                        </a:lnTo>
                        <a:lnTo>
                          <a:pt x="411" y="77"/>
                        </a:lnTo>
                        <a:lnTo>
                          <a:pt x="419" y="80"/>
                        </a:lnTo>
                        <a:lnTo>
                          <a:pt x="404" y="77"/>
                        </a:lnTo>
                        <a:lnTo>
                          <a:pt x="398" y="76"/>
                        </a:lnTo>
                        <a:lnTo>
                          <a:pt x="392" y="76"/>
                        </a:lnTo>
                        <a:lnTo>
                          <a:pt x="379" y="77"/>
                        </a:lnTo>
                        <a:lnTo>
                          <a:pt x="370" y="78"/>
                        </a:lnTo>
                        <a:lnTo>
                          <a:pt x="360" y="78"/>
                        </a:lnTo>
                        <a:lnTo>
                          <a:pt x="350" y="78"/>
                        </a:lnTo>
                        <a:lnTo>
                          <a:pt x="341" y="79"/>
                        </a:lnTo>
                        <a:lnTo>
                          <a:pt x="332" y="79"/>
                        </a:lnTo>
                        <a:lnTo>
                          <a:pt x="325" y="78"/>
                        </a:lnTo>
                        <a:lnTo>
                          <a:pt x="315" y="78"/>
                        </a:lnTo>
                        <a:lnTo>
                          <a:pt x="305" y="78"/>
                        </a:lnTo>
                        <a:lnTo>
                          <a:pt x="296" y="79"/>
                        </a:lnTo>
                        <a:lnTo>
                          <a:pt x="288" y="80"/>
                        </a:lnTo>
                        <a:lnTo>
                          <a:pt x="279" y="80"/>
                        </a:lnTo>
                        <a:lnTo>
                          <a:pt x="272" y="80"/>
                        </a:lnTo>
                        <a:lnTo>
                          <a:pt x="264" y="81"/>
                        </a:lnTo>
                        <a:lnTo>
                          <a:pt x="256" y="83"/>
                        </a:lnTo>
                        <a:lnTo>
                          <a:pt x="249" y="84"/>
                        </a:lnTo>
                        <a:lnTo>
                          <a:pt x="242" y="86"/>
                        </a:lnTo>
                        <a:lnTo>
                          <a:pt x="235" y="87"/>
                        </a:lnTo>
                        <a:lnTo>
                          <a:pt x="227" y="89"/>
                        </a:lnTo>
                        <a:lnTo>
                          <a:pt x="219" y="92"/>
                        </a:lnTo>
                        <a:lnTo>
                          <a:pt x="212" y="93"/>
                        </a:lnTo>
                        <a:lnTo>
                          <a:pt x="199" y="97"/>
                        </a:lnTo>
                        <a:lnTo>
                          <a:pt x="191" y="98"/>
                        </a:lnTo>
                        <a:lnTo>
                          <a:pt x="180" y="104"/>
                        </a:lnTo>
                        <a:lnTo>
                          <a:pt x="164" y="109"/>
                        </a:lnTo>
                        <a:lnTo>
                          <a:pt x="180" y="111"/>
                        </a:lnTo>
                        <a:lnTo>
                          <a:pt x="199" y="112"/>
                        </a:lnTo>
                        <a:lnTo>
                          <a:pt x="203" y="113"/>
                        </a:lnTo>
                        <a:lnTo>
                          <a:pt x="212" y="118"/>
                        </a:lnTo>
                        <a:lnTo>
                          <a:pt x="217" y="120"/>
                        </a:lnTo>
                        <a:lnTo>
                          <a:pt x="223" y="123"/>
                        </a:lnTo>
                        <a:lnTo>
                          <a:pt x="224" y="125"/>
                        </a:lnTo>
                        <a:lnTo>
                          <a:pt x="227" y="130"/>
                        </a:lnTo>
                        <a:lnTo>
                          <a:pt x="233" y="140"/>
                        </a:lnTo>
                        <a:lnTo>
                          <a:pt x="227" y="136"/>
                        </a:lnTo>
                        <a:lnTo>
                          <a:pt x="219" y="131"/>
                        </a:lnTo>
                        <a:lnTo>
                          <a:pt x="212" y="129"/>
                        </a:lnTo>
                        <a:lnTo>
                          <a:pt x="199" y="125"/>
                        </a:lnTo>
                        <a:lnTo>
                          <a:pt x="190" y="123"/>
                        </a:lnTo>
                        <a:lnTo>
                          <a:pt x="180" y="120"/>
                        </a:lnTo>
                        <a:lnTo>
                          <a:pt x="175" y="119"/>
                        </a:lnTo>
                        <a:lnTo>
                          <a:pt x="165" y="120"/>
                        </a:lnTo>
                        <a:lnTo>
                          <a:pt x="158" y="122"/>
                        </a:lnTo>
                        <a:lnTo>
                          <a:pt x="148" y="123"/>
                        </a:lnTo>
                        <a:lnTo>
                          <a:pt x="153" y="125"/>
                        </a:lnTo>
                        <a:lnTo>
                          <a:pt x="158" y="127"/>
                        </a:lnTo>
                        <a:lnTo>
                          <a:pt x="165" y="129"/>
                        </a:lnTo>
                        <a:lnTo>
                          <a:pt x="173" y="129"/>
                        </a:lnTo>
                        <a:lnTo>
                          <a:pt x="186" y="129"/>
                        </a:lnTo>
                        <a:lnTo>
                          <a:pt x="194" y="131"/>
                        </a:lnTo>
                        <a:lnTo>
                          <a:pt x="204" y="133"/>
                        </a:lnTo>
                        <a:lnTo>
                          <a:pt x="212" y="136"/>
                        </a:lnTo>
                        <a:lnTo>
                          <a:pt x="221" y="138"/>
                        </a:lnTo>
                        <a:lnTo>
                          <a:pt x="231" y="141"/>
                        </a:lnTo>
                        <a:lnTo>
                          <a:pt x="240" y="143"/>
                        </a:lnTo>
                        <a:lnTo>
                          <a:pt x="248" y="145"/>
                        </a:lnTo>
                        <a:lnTo>
                          <a:pt x="254" y="146"/>
                        </a:lnTo>
                        <a:lnTo>
                          <a:pt x="261" y="148"/>
                        </a:lnTo>
                        <a:lnTo>
                          <a:pt x="269" y="150"/>
                        </a:lnTo>
                        <a:lnTo>
                          <a:pt x="277" y="154"/>
                        </a:lnTo>
                        <a:lnTo>
                          <a:pt x="285" y="158"/>
                        </a:lnTo>
                        <a:lnTo>
                          <a:pt x="289" y="160"/>
                        </a:lnTo>
                        <a:lnTo>
                          <a:pt x="295" y="167"/>
                        </a:lnTo>
                        <a:lnTo>
                          <a:pt x="302" y="174"/>
                        </a:lnTo>
                        <a:lnTo>
                          <a:pt x="306" y="181"/>
                        </a:lnTo>
                        <a:lnTo>
                          <a:pt x="311" y="188"/>
                        </a:lnTo>
                        <a:lnTo>
                          <a:pt x="316" y="195"/>
                        </a:lnTo>
                        <a:lnTo>
                          <a:pt x="320" y="202"/>
                        </a:lnTo>
                        <a:lnTo>
                          <a:pt x="325" y="208"/>
                        </a:lnTo>
                        <a:lnTo>
                          <a:pt x="329" y="215"/>
                        </a:lnTo>
                        <a:lnTo>
                          <a:pt x="335" y="223"/>
                        </a:lnTo>
                        <a:lnTo>
                          <a:pt x="339" y="232"/>
                        </a:lnTo>
                        <a:lnTo>
                          <a:pt x="345" y="238"/>
                        </a:lnTo>
                        <a:lnTo>
                          <a:pt x="351" y="246"/>
                        </a:lnTo>
                        <a:lnTo>
                          <a:pt x="343" y="240"/>
                        </a:lnTo>
                        <a:lnTo>
                          <a:pt x="337" y="236"/>
                        </a:lnTo>
                        <a:lnTo>
                          <a:pt x="329" y="231"/>
                        </a:lnTo>
                        <a:lnTo>
                          <a:pt x="321" y="225"/>
                        </a:lnTo>
                        <a:lnTo>
                          <a:pt x="315" y="220"/>
                        </a:lnTo>
                        <a:lnTo>
                          <a:pt x="309" y="215"/>
                        </a:lnTo>
                        <a:lnTo>
                          <a:pt x="303" y="212"/>
                        </a:lnTo>
                        <a:lnTo>
                          <a:pt x="297" y="208"/>
                        </a:lnTo>
                        <a:lnTo>
                          <a:pt x="290" y="204"/>
                        </a:lnTo>
                        <a:lnTo>
                          <a:pt x="284" y="200"/>
                        </a:lnTo>
                        <a:lnTo>
                          <a:pt x="278" y="196"/>
                        </a:lnTo>
                        <a:lnTo>
                          <a:pt x="271" y="191"/>
                        </a:lnTo>
                        <a:lnTo>
                          <a:pt x="263" y="186"/>
                        </a:lnTo>
                        <a:lnTo>
                          <a:pt x="255" y="179"/>
                        </a:lnTo>
                        <a:lnTo>
                          <a:pt x="248" y="174"/>
                        </a:lnTo>
                        <a:lnTo>
                          <a:pt x="241" y="170"/>
                        </a:lnTo>
                        <a:lnTo>
                          <a:pt x="234" y="166"/>
                        </a:lnTo>
                        <a:lnTo>
                          <a:pt x="226" y="162"/>
                        </a:lnTo>
                        <a:lnTo>
                          <a:pt x="219" y="159"/>
                        </a:lnTo>
                        <a:lnTo>
                          <a:pt x="212" y="157"/>
                        </a:lnTo>
                        <a:lnTo>
                          <a:pt x="202" y="154"/>
                        </a:lnTo>
                        <a:lnTo>
                          <a:pt x="192" y="151"/>
                        </a:lnTo>
                        <a:lnTo>
                          <a:pt x="185" y="150"/>
                        </a:lnTo>
                        <a:lnTo>
                          <a:pt x="178" y="147"/>
                        </a:lnTo>
                        <a:lnTo>
                          <a:pt x="167" y="142"/>
                        </a:lnTo>
                        <a:lnTo>
                          <a:pt x="156" y="137"/>
                        </a:lnTo>
                        <a:lnTo>
                          <a:pt x="173" y="148"/>
                        </a:lnTo>
                        <a:lnTo>
                          <a:pt x="174" y="150"/>
                        </a:lnTo>
                        <a:lnTo>
                          <a:pt x="178" y="155"/>
                        </a:lnTo>
                        <a:lnTo>
                          <a:pt x="182" y="160"/>
                        </a:lnTo>
                        <a:lnTo>
                          <a:pt x="187" y="167"/>
                        </a:lnTo>
                        <a:lnTo>
                          <a:pt x="192" y="173"/>
                        </a:lnTo>
                        <a:lnTo>
                          <a:pt x="196" y="181"/>
                        </a:lnTo>
                        <a:lnTo>
                          <a:pt x="202" y="188"/>
                        </a:lnTo>
                        <a:lnTo>
                          <a:pt x="207" y="194"/>
                        </a:lnTo>
                        <a:lnTo>
                          <a:pt x="212" y="200"/>
                        </a:lnTo>
                        <a:lnTo>
                          <a:pt x="216" y="207"/>
                        </a:lnTo>
                        <a:lnTo>
                          <a:pt x="223" y="216"/>
                        </a:lnTo>
                        <a:lnTo>
                          <a:pt x="227" y="223"/>
                        </a:lnTo>
                        <a:lnTo>
                          <a:pt x="231" y="229"/>
                        </a:lnTo>
                        <a:lnTo>
                          <a:pt x="235" y="236"/>
                        </a:lnTo>
                        <a:lnTo>
                          <a:pt x="238" y="243"/>
                        </a:lnTo>
                        <a:lnTo>
                          <a:pt x="241" y="250"/>
                        </a:lnTo>
                        <a:lnTo>
                          <a:pt x="243" y="255"/>
                        </a:lnTo>
                        <a:lnTo>
                          <a:pt x="244" y="262"/>
                        </a:lnTo>
                        <a:lnTo>
                          <a:pt x="245" y="272"/>
                        </a:lnTo>
                        <a:lnTo>
                          <a:pt x="246" y="281"/>
                        </a:lnTo>
                        <a:lnTo>
                          <a:pt x="247" y="290"/>
                        </a:lnTo>
                        <a:lnTo>
                          <a:pt x="249" y="299"/>
                        </a:lnTo>
                        <a:lnTo>
                          <a:pt x="250" y="308"/>
                        </a:lnTo>
                        <a:lnTo>
                          <a:pt x="243" y="299"/>
                        </a:lnTo>
                        <a:lnTo>
                          <a:pt x="238" y="292"/>
                        </a:lnTo>
                        <a:lnTo>
                          <a:pt x="233" y="286"/>
                        </a:lnTo>
                        <a:lnTo>
                          <a:pt x="231" y="281"/>
                        </a:lnTo>
                        <a:lnTo>
                          <a:pt x="227" y="274"/>
                        </a:lnTo>
                        <a:lnTo>
                          <a:pt x="225" y="267"/>
                        </a:lnTo>
                        <a:lnTo>
                          <a:pt x="222" y="259"/>
                        </a:lnTo>
                        <a:lnTo>
                          <a:pt x="218" y="251"/>
                        </a:lnTo>
                        <a:lnTo>
                          <a:pt x="214" y="242"/>
                        </a:lnTo>
                        <a:lnTo>
                          <a:pt x="211" y="235"/>
                        </a:lnTo>
                        <a:lnTo>
                          <a:pt x="207" y="227"/>
                        </a:lnTo>
                        <a:lnTo>
                          <a:pt x="202" y="220"/>
                        </a:lnTo>
                        <a:lnTo>
                          <a:pt x="199" y="215"/>
                        </a:lnTo>
                        <a:lnTo>
                          <a:pt x="193" y="208"/>
                        </a:lnTo>
                        <a:lnTo>
                          <a:pt x="187" y="201"/>
                        </a:lnTo>
                        <a:lnTo>
                          <a:pt x="182" y="196"/>
                        </a:lnTo>
                        <a:lnTo>
                          <a:pt x="177" y="190"/>
                        </a:lnTo>
                        <a:lnTo>
                          <a:pt x="176" y="184"/>
                        </a:lnTo>
                        <a:lnTo>
                          <a:pt x="173" y="177"/>
                        </a:lnTo>
                        <a:lnTo>
                          <a:pt x="169" y="170"/>
                        </a:lnTo>
                        <a:lnTo>
                          <a:pt x="166" y="163"/>
                        </a:lnTo>
                        <a:lnTo>
                          <a:pt x="164" y="161"/>
                        </a:lnTo>
                        <a:lnTo>
                          <a:pt x="158" y="154"/>
                        </a:lnTo>
                        <a:lnTo>
                          <a:pt x="154" y="148"/>
                        </a:lnTo>
                        <a:lnTo>
                          <a:pt x="150" y="142"/>
                        </a:lnTo>
                        <a:lnTo>
                          <a:pt x="145" y="136"/>
                        </a:lnTo>
                        <a:lnTo>
                          <a:pt x="138" y="140"/>
                        </a:lnTo>
                        <a:lnTo>
                          <a:pt x="131" y="144"/>
                        </a:lnTo>
                        <a:lnTo>
                          <a:pt x="123" y="151"/>
                        </a:lnTo>
                        <a:lnTo>
                          <a:pt x="115" y="156"/>
                        </a:lnTo>
                        <a:lnTo>
                          <a:pt x="109" y="162"/>
                        </a:lnTo>
                        <a:lnTo>
                          <a:pt x="105" y="168"/>
                        </a:lnTo>
                        <a:lnTo>
                          <a:pt x="99" y="176"/>
                        </a:lnTo>
                        <a:lnTo>
                          <a:pt x="93" y="186"/>
                        </a:lnTo>
                        <a:lnTo>
                          <a:pt x="87" y="193"/>
                        </a:lnTo>
                        <a:lnTo>
                          <a:pt x="81" y="202"/>
                        </a:lnTo>
                        <a:lnTo>
                          <a:pt x="77" y="210"/>
                        </a:lnTo>
                        <a:lnTo>
                          <a:pt x="72" y="218"/>
                        </a:lnTo>
                        <a:lnTo>
                          <a:pt x="67" y="226"/>
                        </a:lnTo>
                        <a:lnTo>
                          <a:pt x="64" y="233"/>
                        </a:lnTo>
                        <a:lnTo>
                          <a:pt x="59" y="242"/>
                        </a:lnTo>
                        <a:lnTo>
                          <a:pt x="55" y="250"/>
                        </a:lnTo>
                        <a:lnTo>
                          <a:pt x="49" y="260"/>
                        </a:lnTo>
                        <a:lnTo>
                          <a:pt x="43" y="269"/>
                        </a:lnTo>
                        <a:lnTo>
                          <a:pt x="37" y="280"/>
                        </a:lnTo>
                        <a:lnTo>
                          <a:pt x="31" y="289"/>
                        </a:lnTo>
                        <a:lnTo>
                          <a:pt x="27" y="294"/>
                        </a:lnTo>
                        <a:lnTo>
                          <a:pt x="22" y="300"/>
                        </a:lnTo>
                        <a:lnTo>
                          <a:pt x="18" y="306"/>
                        </a:lnTo>
                        <a:lnTo>
                          <a:pt x="12" y="312"/>
                        </a:lnTo>
                        <a:lnTo>
                          <a:pt x="7" y="317"/>
                        </a:lnTo>
                        <a:lnTo>
                          <a:pt x="0" y="325"/>
                        </a:lnTo>
                        <a:lnTo>
                          <a:pt x="2" y="316"/>
                        </a:lnTo>
                        <a:lnTo>
                          <a:pt x="4" y="309"/>
                        </a:lnTo>
                        <a:lnTo>
                          <a:pt x="8" y="301"/>
                        </a:lnTo>
                        <a:lnTo>
                          <a:pt x="12" y="294"/>
                        </a:lnTo>
                        <a:lnTo>
                          <a:pt x="19" y="284"/>
                        </a:lnTo>
                        <a:lnTo>
                          <a:pt x="26" y="274"/>
                        </a:lnTo>
                        <a:lnTo>
                          <a:pt x="33" y="262"/>
                        </a:lnTo>
                        <a:lnTo>
                          <a:pt x="39" y="253"/>
                        </a:lnTo>
                        <a:lnTo>
                          <a:pt x="45" y="243"/>
                        </a:lnTo>
                        <a:lnTo>
                          <a:pt x="51" y="235"/>
                        </a:lnTo>
                        <a:lnTo>
                          <a:pt x="56" y="227"/>
                        </a:lnTo>
                        <a:lnTo>
                          <a:pt x="61" y="220"/>
                        </a:lnTo>
                        <a:lnTo>
                          <a:pt x="66" y="214"/>
                        </a:lnTo>
                        <a:lnTo>
                          <a:pt x="72" y="206"/>
                        </a:lnTo>
                        <a:lnTo>
                          <a:pt x="78" y="198"/>
                        </a:lnTo>
                        <a:lnTo>
                          <a:pt x="84" y="190"/>
                        </a:lnTo>
                        <a:lnTo>
                          <a:pt x="90" y="181"/>
                        </a:lnTo>
                        <a:lnTo>
                          <a:pt x="95" y="174"/>
                        </a:lnTo>
                        <a:lnTo>
                          <a:pt x="101" y="166"/>
                        </a:lnTo>
                        <a:lnTo>
                          <a:pt x="104" y="160"/>
                        </a:lnTo>
                        <a:lnTo>
                          <a:pt x="107" y="154"/>
                        </a:lnTo>
                        <a:lnTo>
                          <a:pt x="109" y="149"/>
                        </a:lnTo>
                        <a:lnTo>
                          <a:pt x="112" y="143"/>
                        </a:lnTo>
                        <a:lnTo>
                          <a:pt x="116" y="138"/>
                        </a:lnTo>
                        <a:lnTo>
                          <a:pt x="122" y="131"/>
                        </a:lnTo>
                        <a:lnTo>
                          <a:pt x="128" y="125"/>
                        </a:lnTo>
                        <a:lnTo>
                          <a:pt x="132" y="120"/>
                        </a:lnTo>
                        <a:lnTo>
                          <a:pt x="137" y="114"/>
                        </a:lnTo>
                        <a:lnTo>
                          <a:pt x="135" y="109"/>
                        </a:lnTo>
                        <a:lnTo>
                          <a:pt x="133" y="101"/>
                        </a:lnTo>
                        <a:lnTo>
                          <a:pt x="121" y="97"/>
                        </a:lnTo>
                        <a:lnTo>
                          <a:pt x="108" y="88"/>
                        </a:lnTo>
                        <a:lnTo>
                          <a:pt x="95" y="79"/>
                        </a:lnTo>
                        <a:lnTo>
                          <a:pt x="87" y="74"/>
                        </a:lnTo>
                        <a:lnTo>
                          <a:pt x="81" y="71"/>
                        </a:lnTo>
                        <a:lnTo>
                          <a:pt x="71" y="66"/>
                        </a:lnTo>
                        <a:lnTo>
                          <a:pt x="61" y="63"/>
                        </a:lnTo>
                        <a:lnTo>
                          <a:pt x="50" y="60"/>
                        </a:lnTo>
                        <a:lnTo>
                          <a:pt x="42" y="57"/>
                        </a:lnTo>
                        <a:lnTo>
                          <a:pt x="32" y="53"/>
                        </a:lnTo>
                        <a:lnTo>
                          <a:pt x="23" y="51"/>
                        </a:lnTo>
                        <a:lnTo>
                          <a:pt x="14" y="49"/>
                        </a:lnTo>
                        <a:lnTo>
                          <a:pt x="7" y="47"/>
                        </a:lnTo>
                        <a:lnTo>
                          <a:pt x="14" y="46"/>
                        </a:lnTo>
                        <a:lnTo>
                          <a:pt x="19" y="45"/>
                        </a:lnTo>
                        <a:lnTo>
                          <a:pt x="23" y="44"/>
                        </a:lnTo>
                        <a:lnTo>
                          <a:pt x="28" y="44"/>
                        </a:lnTo>
                        <a:lnTo>
                          <a:pt x="33" y="44"/>
                        </a:lnTo>
                        <a:lnTo>
                          <a:pt x="43" y="49"/>
                        </a:lnTo>
                        <a:lnTo>
                          <a:pt x="51" y="53"/>
                        </a:lnTo>
                        <a:lnTo>
                          <a:pt x="60" y="58"/>
                        </a:lnTo>
                        <a:lnTo>
                          <a:pt x="69" y="63"/>
                        </a:lnTo>
                        <a:lnTo>
                          <a:pt x="79" y="68"/>
                        </a:lnTo>
                        <a:lnTo>
                          <a:pt x="89" y="74"/>
                        </a:lnTo>
                        <a:lnTo>
                          <a:pt x="96" y="77"/>
                        </a:lnTo>
                        <a:lnTo>
                          <a:pt x="109" y="84"/>
                        </a:lnTo>
                        <a:lnTo>
                          <a:pt x="116" y="86"/>
                        </a:lnTo>
                        <a:lnTo>
                          <a:pt x="122" y="85"/>
                        </a:lnTo>
                        <a:lnTo>
                          <a:pt x="127" y="84"/>
                        </a:lnTo>
                        <a:lnTo>
                          <a:pt x="132" y="83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</a:ln>
                  <a:effectLst/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51" name="Freeform 27"/>
                  <p:cNvSpPr/>
                  <p:nvPr/>
                </p:nvSpPr>
                <p:spPr bwMode="ltGray">
                  <a:xfrm>
                    <a:off x="2175" y="1585"/>
                    <a:ext cx="38" cy="181"/>
                  </a:xfrm>
                  <a:custGeom>
                    <a:avLst/>
                    <a:gdLst/>
                    <a:ahLst/>
                    <a:cxnLst>
                      <a:cxn ang="0">
                        <a:pos x="20" y="0"/>
                      </a:cxn>
                      <a:cxn ang="0">
                        <a:pos x="24" y="8"/>
                      </a:cxn>
                      <a:cxn ang="0">
                        <a:pos x="27" y="14"/>
                      </a:cxn>
                      <a:cxn ang="0">
                        <a:pos x="33" y="22"/>
                      </a:cxn>
                      <a:cxn ang="0">
                        <a:pos x="35" y="30"/>
                      </a:cxn>
                      <a:cxn ang="0">
                        <a:pos x="36" y="41"/>
                      </a:cxn>
                      <a:cxn ang="0">
                        <a:pos x="36" y="53"/>
                      </a:cxn>
                      <a:cxn ang="0">
                        <a:pos x="37" y="61"/>
                      </a:cxn>
                      <a:cxn ang="0">
                        <a:pos x="36" y="70"/>
                      </a:cxn>
                      <a:cxn ang="0">
                        <a:pos x="35" y="81"/>
                      </a:cxn>
                      <a:cxn ang="0">
                        <a:pos x="33" y="91"/>
                      </a:cxn>
                      <a:cxn ang="0">
                        <a:pos x="30" y="106"/>
                      </a:cxn>
                      <a:cxn ang="0">
                        <a:pos x="28" y="114"/>
                      </a:cxn>
                      <a:cxn ang="0">
                        <a:pos x="23" y="124"/>
                      </a:cxn>
                      <a:cxn ang="0">
                        <a:pos x="17" y="135"/>
                      </a:cxn>
                      <a:cxn ang="0">
                        <a:pos x="12" y="145"/>
                      </a:cxn>
                      <a:cxn ang="0">
                        <a:pos x="7" y="155"/>
                      </a:cxn>
                      <a:cxn ang="0">
                        <a:pos x="3" y="163"/>
                      </a:cxn>
                      <a:cxn ang="0">
                        <a:pos x="0" y="180"/>
                      </a:cxn>
                      <a:cxn ang="0">
                        <a:pos x="1" y="163"/>
                      </a:cxn>
                      <a:cxn ang="0">
                        <a:pos x="3" y="152"/>
                      </a:cxn>
                      <a:cxn ang="0">
                        <a:pos x="4" y="141"/>
                      </a:cxn>
                      <a:cxn ang="0">
                        <a:pos x="5" y="130"/>
                      </a:cxn>
                      <a:cxn ang="0">
                        <a:pos x="7" y="116"/>
                      </a:cxn>
                      <a:cxn ang="0">
                        <a:pos x="9" y="106"/>
                      </a:cxn>
                      <a:cxn ang="0">
                        <a:pos x="12" y="96"/>
                      </a:cxn>
                      <a:cxn ang="0">
                        <a:pos x="15" y="87"/>
                      </a:cxn>
                      <a:cxn ang="0">
                        <a:pos x="17" y="77"/>
                      </a:cxn>
                      <a:cxn ang="0">
                        <a:pos x="20" y="67"/>
                      </a:cxn>
                      <a:cxn ang="0">
                        <a:pos x="21" y="57"/>
                      </a:cxn>
                      <a:cxn ang="0">
                        <a:pos x="22" y="49"/>
                      </a:cxn>
                      <a:cxn ang="0">
                        <a:pos x="23" y="39"/>
                      </a:cxn>
                      <a:cxn ang="0">
                        <a:pos x="23" y="28"/>
                      </a:cxn>
                      <a:cxn ang="0">
                        <a:pos x="23" y="14"/>
                      </a:cxn>
                      <a:cxn ang="0">
                        <a:pos x="22" y="8"/>
                      </a:cxn>
                      <a:cxn ang="0">
                        <a:pos x="20" y="0"/>
                      </a:cxn>
                    </a:cxnLst>
                    <a:rect l="0" t="0" r="r" b="b"/>
                    <a:pathLst>
                      <a:path w="38" h="181">
                        <a:moveTo>
                          <a:pt x="20" y="0"/>
                        </a:moveTo>
                        <a:lnTo>
                          <a:pt x="24" y="8"/>
                        </a:lnTo>
                        <a:lnTo>
                          <a:pt x="27" y="14"/>
                        </a:lnTo>
                        <a:lnTo>
                          <a:pt x="33" y="22"/>
                        </a:lnTo>
                        <a:lnTo>
                          <a:pt x="35" y="30"/>
                        </a:lnTo>
                        <a:lnTo>
                          <a:pt x="36" y="41"/>
                        </a:lnTo>
                        <a:lnTo>
                          <a:pt x="36" y="53"/>
                        </a:lnTo>
                        <a:lnTo>
                          <a:pt x="37" y="61"/>
                        </a:lnTo>
                        <a:lnTo>
                          <a:pt x="36" y="70"/>
                        </a:lnTo>
                        <a:lnTo>
                          <a:pt x="35" y="81"/>
                        </a:lnTo>
                        <a:lnTo>
                          <a:pt x="33" y="91"/>
                        </a:lnTo>
                        <a:lnTo>
                          <a:pt x="30" y="106"/>
                        </a:lnTo>
                        <a:lnTo>
                          <a:pt x="28" y="114"/>
                        </a:lnTo>
                        <a:lnTo>
                          <a:pt x="23" y="124"/>
                        </a:lnTo>
                        <a:lnTo>
                          <a:pt x="17" y="135"/>
                        </a:lnTo>
                        <a:lnTo>
                          <a:pt x="12" y="145"/>
                        </a:lnTo>
                        <a:lnTo>
                          <a:pt x="7" y="155"/>
                        </a:lnTo>
                        <a:lnTo>
                          <a:pt x="3" y="163"/>
                        </a:lnTo>
                        <a:lnTo>
                          <a:pt x="0" y="180"/>
                        </a:lnTo>
                        <a:lnTo>
                          <a:pt x="1" y="163"/>
                        </a:lnTo>
                        <a:lnTo>
                          <a:pt x="3" y="152"/>
                        </a:lnTo>
                        <a:lnTo>
                          <a:pt x="4" y="141"/>
                        </a:lnTo>
                        <a:lnTo>
                          <a:pt x="5" y="130"/>
                        </a:lnTo>
                        <a:lnTo>
                          <a:pt x="7" y="116"/>
                        </a:lnTo>
                        <a:lnTo>
                          <a:pt x="9" y="106"/>
                        </a:lnTo>
                        <a:lnTo>
                          <a:pt x="12" y="96"/>
                        </a:lnTo>
                        <a:lnTo>
                          <a:pt x="15" y="87"/>
                        </a:lnTo>
                        <a:lnTo>
                          <a:pt x="17" y="77"/>
                        </a:lnTo>
                        <a:lnTo>
                          <a:pt x="20" y="67"/>
                        </a:lnTo>
                        <a:lnTo>
                          <a:pt x="21" y="57"/>
                        </a:lnTo>
                        <a:lnTo>
                          <a:pt x="22" y="49"/>
                        </a:lnTo>
                        <a:lnTo>
                          <a:pt x="23" y="39"/>
                        </a:lnTo>
                        <a:lnTo>
                          <a:pt x="23" y="28"/>
                        </a:lnTo>
                        <a:lnTo>
                          <a:pt x="23" y="14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</a:ln>
                  <a:effectLst/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52" name="Freeform 28"/>
                  <p:cNvSpPr/>
                  <p:nvPr/>
                </p:nvSpPr>
                <p:spPr bwMode="ltGray">
                  <a:xfrm>
                    <a:off x="1991" y="1486"/>
                    <a:ext cx="168" cy="48"/>
                  </a:xfrm>
                  <a:custGeom>
                    <a:avLst/>
                    <a:gdLst/>
                    <a:ahLst/>
                    <a:cxnLst>
                      <a:cxn ang="0">
                        <a:pos x="167" y="47"/>
                      </a:cxn>
                      <a:cxn ang="0">
                        <a:pos x="164" y="38"/>
                      </a:cxn>
                      <a:cxn ang="0">
                        <a:pos x="160" y="31"/>
                      </a:cxn>
                      <a:cxn ang="0">
                        <a:pos x="157" y="30"/>
                      </a:cxn>
                      <a:cxn ang="0">
                        <a:pos x="150" y="28"/>
                      </a:cxn>
                      <a:cxn ang="0">
                        <a:pos x="144" y="26"/>
                      </a:cxn>
                      <a:cxn ang="0">
                        <a:pos x="137" y="28"/>
                      </a:cxn>
                      <a:cxn ang="0">
                        <a:pos x="130" y="29"/>
                      </a:cxn>
                      <a:cxn ang="0">
                        <a:pos x="121" y="25"/>
                      </a:cxn>
                      <a:cxn ang="0">
                        <a:pos x="109" y="21"/>
                      </a:cxn>
                      <a:cxn ang="0">
                        <a:pos x="98" y="17"/>
                      </a:cxn>
                      <a:cxn ang="0">
                        <a:pos x="91" y="15"/>
                      </a:cxn>
                      <a:cxn ang="0">
                        <a:pos x="78" y="12"/>
                      </a:cxn>
                      <a:cxn ang="0">
                        <a:pos x="66" y="8"/>
                      </a:cxn>
                      <a:cxn ang="0">
                        <a:pos x="54" y="4"/>
                      </a:cxn>
                      <a:cxn ang="0">
                        <a:pos x="41" y="1"/>
                      </a:cxn>
                      <a:cxn ang="0">
                        <a:pos x="28" y="0"/>
                      </a:cxn>
                      <a:cxn ang="0">
                        <a:pos x="15" y="0"/>
                      </a:cxn>
                      <a:cxn ang="0">
                        <a:pos x="12" y="1"/>
                      </a:cxn>
                      <a:cxn ang="0">
                        <a:pos x="7" y="4"/>
                      </a:cxn>
                      <a:cxn ang="0">
                        <a:pos x="3" y="7"/>
                      </a:cxn>
                      <a:cxn ang="0">
                        <a:pos x="0" y="10"/>
                      </a:cxn>
                      <a:cxn ang="0">
                        <a:pos x="5" y="10"/>
                      </a:cxn>
                      <a:cxn ang="0">
                        <a:pos x="12" y="11"/>
                      </a:cxn>
                      <a:cxn ang="0">
                        <a:pos x="18" y="12"/>
                      </a:cxn>
                      <a:cxn ang="0">
                        <a:pos x="23" y="11"/>
                      </a:cxn>
                      <a:cxn ang="0">
                        <a:pos x="29" y="10"/>
                      </a:cxn>
                      <a:cxn ang="0">
                        <a:pos x="38" y="10"/>
                      </a:cxn>
                      <a:cxn ang="0">
                        <a:pos x="50" y="10"/>
                      </a:cxn>
                      <a:cxn ang="0">
                        <a:pos x="60" y="12"/>
                      </a:cxn>
                      <a:cxn ang="0">
                        <a:pos x="70" y="13"/>
                      </a:cxn>
                      <a:cxn ang="0">
                        <a:pos x="79" y="15"/>
                      </a:cxn>
                      <a:cxn ang="0">
                        <a:pos x="89" y="16"/>
                      </a:cxn>
                      <a:cxn ang="0">
                        <a:pos x="98" y="18"/>
                      </a:cxn>
                      <a:cxn ang="0">
                        <a:pos x="106" y="22"/>
                      </a:cxn>
                      <a:cxn ang="0">
                        <a:pos x="114" y="26"/>
                      </a:cxn>
                      <a:cxn ang="0">
                        <a:pos x="123" y="30"/>
                      </a:cxn>
                      <a:cxn ang="0">
                        <a:pos x="127" y="30"/>
                      </a:cxn>
                      <a:cxn ang="0">
                        <a:pos x="131" y="30"/>
                      </a:cxn>
                      <a:cxn ang="0">
                        <a:pos x="137" y="33"/>
                      </a:cxn>
                      <a:cxn ang="0">
                        <a:pos x="144" y="36"/>
                      </a:cxn>
                      <a:cxn ang="0">
                        <a:pos x="150" y="38"/>
                      </a:cxn>
                      <a:cxn ang="0">
                        <a:pos x="158" y="42"/>
                      </a:cxn>
                      <a:cxn ang="0">
                        <a:pos x="164" y="45"/>
                      </a:cxn>
                      <a:cxn ang="0">
                        <a:pos x="167" y="47"/>
                      </a:cxn>
                    </a:cxnLst>
                    <a:rect l="0" t="0" r="r" b="b"/>
                    <a:pathLst>
                      <a:path w="168" h="48">
                        <a:moveTo>
                          <a:pt x="167" y="47"/>
                        </a:moveTo>
                        <a:lnTo>
                          <a:pt x="164" y="38"/>
                        </a:lnTo>
                        <a:lnTo>
                          <a:pt x="160" y="31"/>
                        </a:lnTo>
                        <a:lnTo>
                          <a:pt x="157" y="30"/>
                        </a:lnTo>
                        <a:lnTo>
                          <a:pt x="150" y="28"/>
                        </a:lnTo>
                        <a:lnTo>
                          <a:pt x="144" y="26"/>
                        </a:lnTo>
                        <a:lnTo>
                          <a:pt x="137" y="28"/>
                        </a:lnTo>
                        <a:lnTo>
                          <a:pt x="130" y="29"/>
                        </a:lnTo>
                        <a:lnTo>
                          <a:pt x="121" y="25"/>
                        </a:lnTo>
                        <a:lnTo>
                          <a:pt x="109" y="21"/>
                        </a:lnTo>
                        <a:lnTo>
                          <a:pt x="98" y="17"/>
                        </a:lnTo>
                        <a:lnTo>
                          <a:pt x="91" y="15"/>
                        </a:lnTo>
                        <a:lnTo>
                          <a:pt x="78" y="12"/>
                        </a:lnTo>
                        <a:lnTo>
                          <a:pt x="66" y="8"/>
                        </a:lnTo>
                        <a:lnTo>
                          <a:pt x="54" y="4"/>
                        </a:lnTo>
                        <a:lnTo>
                          <a:pt x="41" y="1"/>
                        </a:lnTo>
                        <a:lnTo>
                          <a:pt x="28" y="0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12" y="11"/>
                        </a:lnTo>
                        <a:lnTo>
                          <a:pt x="18" y="12"/>
                        </a:lnTo>
                        <a:lnTo>
                          <a:pt x="23" y="11"/>
                        </a:lnTo>
                        <a:lnTo>
                          <a:pt x="29" y="10"/>
                        </a:lnTo>
                        <a:lnTo>
                          <a:pt x="38" y="10"/>
                        </a:lnTo>
                        <a:lnTo>
                          <a:pt x="50" y="10"/>
                        </a:lnTo>
                        <a:lnTo>
                          <a:pt x="60" y="12"/>
                        </a:lnTo>
                        <a:lnTo>
                          <a:pt x="70" y="13"/>
                        </a:lnTo>
                        <a:lnTo>
                          <a:pt x="79" y="15"/>
                        </a:lnTo>
                        <a:lnTo>
                          <a:pt x="89" y="16"/>
                        </a:lnTo>
                        <a:lnTo>
                          <a:pt x="98" y="18"/>
                        </a:lnTo>
                        <a:lnTo>
                          <a:pt x="106" y="22"/>
                        </a:lnTo>
                        <a:lnTo>
                          <a:pt x="114" y="26"/>
                        </a:lnTo>
                        <a:lnTo>
                          <a:pt x="123" y="30"/>
                        </a:lnTo>
                        <a:lnTo>
                          <a:pt x="127" y="30"/>
                        </a:lnTo>
                        <a:lnTo>
                          <a:pt x="131" y="30"/>
                        </a:lnTo>
                        <a:lnTo>
                          <a:pt x="137" y="33"/>
                        </a:lnTo>
                        <a:lnTo>
                          <a:pt x="144" y="36"/>
                        </a:lnTo>
                        <a:lnTo>
                          <a:pt x="150" y="38"/>
                        </a:lnTo>
                        <a:lnTo>
                          <a:pt x="158" y="42"/>
                        </a:lnTo>
                        <a:lnTo>
                          <a:pt x="164" y="45"/>
                        </a:lnTo>
                        <a:lnTo>
                          <a:pt x="167" y="47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</a:ln>
                  <a:effectLst/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53" name="Freeform 29"/>
                  <p:cNvSpPr/>
                  <p:nvPr/>
                </p:nvSpPr>
                <p:spPr bwMode="ltGray">
                  <a:xfrm>
                    <a:off x="1985" y="1514"/>
                    <a:ext cx="173" cy="20"/>
                  </a:xfrm>
                  <a:custGeom>
                    <a:avLst/>
                    <a:gdLst/>
                    <a:ahLst/>
                    <a:cxnLst>
                      <a:cxn ang="0">
                        <a:pos x="172" y="19"/>
                      </a:cxn>
                      <a:cxn ang="0">
                        <a:pos x="167" y="17"/>
                      </a:cxn>
                      <a:cxn ang="0">
                        <a:pos x="163" y="15"/>
                      </a:cxn>
                      <a:cxn ang="0">
                        <a:pos x="157" y="13"/>
                      </a:cxn>
                      <a:cxn ang="0">
                        <a:pos x="152" y="11"/>
                      </a:cxn>
                      <a:cxn ang="0">
                        <a:pos x="146" y="9"/>
                      </a:cxn>
                      <a:cxn ang="0">
                        <a:pos x="138" y="6"/>
                      </a:cxn>
                      <a:cxn ang="0">
                        <a:pos x="131" y="2"/>
                      </a:cxn>
                      <a:cxn ang="0">
                        <a:pos x="125" y="2"/>
                      </a:cxn>
                      <a:cxn ang="0">
                        <a:pos x="118" y="3"/>
                      </a:cxn>
                      <a:cxn ang="0">
                        <a:pos x="108" y="5"/>
                      </a:cxn>
                      <a:cxn ang="0">
                        <a:pos x="103" y="5"/>
                      </a:cxn>
                      <a:cxn ang="0">
                        <a:pos x="91" y="3"/>
                      </a:cxn>
                      <a:cxn ang="0">
                        <a:pos x="77" y="1"/>
                      </a:cxn>
                      <a:cxn ang="0">
                        <a:pos x="67" y="0"/>
                      </a:cxn>
                      <a:cxn ang="0">
                        <a:pos x="55" y="0"/>
                      </a:cxn>
                      <a:cxn ang="0">
                        <a:pos x="43" y="0"/>
                      </a:cxn>
                      <a:cxn ang="0">
                        <a:pos x="35" y="1"/>
                      </a:cxn>
                      <a:cxn ang="0">
                        <a:pos x="26" y="2"/>
                      </a:cxn>
                      <a:cxn ang="0">
                        <a:pos x="18" y="3"/>
                      </a:cxn>
                      <a:cxn ang="0">
                        <a:pos x="9" y="4"/>
                      </a:cxn>
                      <a:cxn ang="0">
                        <a:pos x="8" y="8"/>
                      </a:cxn>
                      <a:cxn ang="0">
                        <a:pos x="6" y="11"/>
                      </a:cxn>
                      <a:cxn ang="0">
                        <a:pos x="4" y="14"/>
                      </a:cxn>
                      <a:cxn ang="0">
                        <a:pos x="0" y="16"/>
                      </a:cxn>
                      <a:cxn ang="0">
                        <a:pos x="7" y="15"/>
                      </a:cxn>
                      <a:cxn ang="0">
                        <a:pos x="15" y="13"/>
                      </a:cxn>
                      <a:cxn ang="0">
                        <a:pos x="21" y="12"/>
                      </a:cxn>
                      <a:cxn ang="0">
                        <a:pos x="29" y="11"/>
                      </a:cxn>
                      <a:cxn ang="0">
                        <a:pos x="36" y="10"/>
                      </a:cxn>
                      <a:cxn ang="0">
                        <a:pos x="49" y="9"/>
                      </a:cxn>
                      <a:cxn ang="0">
                        <a:pos x="62" y="8"/>
                      </a:cxn>
                      <a:cxn ang="0">
                        <a:pos x="77" y="7"/>
                      </a:cxn>
                      <a:cxn ang="0">
                        <a:pos x="92" y="6"/>
                      </a:cxn>
                      <a:cxn ang="0">
                        <a:pos x="106" y="6"/>
                      </a:cxn>
                      <a:cxn ang="0">
                        <a:pos x="118" y="7"/>
                      </a:cxn>
                      <a:cxn ang="0">
                        <a:pos x="126" y="9"/>
                      </a:cxn>
                      <a:cxn ang="0">
                        <a:pos x="135" y="11"/>
                      </a:cxn>
                      <a:cxn ang="0">
                        <a:pos x="145" y="13"/>
                      </a:cxn>
                      <a:cxn ang="0">
                        <a:pos x="155" y="16"/>
                      </a:cxn>
                      <a:cxn ang="0">
                        <a:pos x="163" y="17"/>
                      </a:cxn>
                      <a:cxn ang="0">
                        <a:pos x="172" y="19"/>
                      </a:cxn>
                    </a:cxnLst>
                    <a:rect l="0" t="0" r="r" b="b"/>
                    <a:pathLst>
                      <a:path w="173" h="20">
                        <a:moveTo>
                          <a:pt x="172" y="19"/>
                        </a:moveTo>
                        <a:lnTo>
                          <a:pt x="167" y="17"/>
                        </a:lnTo>
                        <a:lnTo>
                          <a:pt x="163" y="15"/>
                        </a:lnTo>
                        <a:lnTo>
                          <a:pt x="157" y="13"/>
                        </a:lnTo>
                        <a:lnTo>
                          <a:pt x="152" y="11"/>
                        </a:lnTo>
                        <a:lnTo>
                          <a:pt x="146" y="9"/>
                        </a:lnTo>
                        <a:lnTo>
                          <a:pt x="138" y="6"/>
                        </a:lnTo>
                        <a:lnTo>
                          <a:pt x="131" y="2"/>
                        </a:lnTo>
                        <a:lnTo>
                          <a:pt x="125" y="2"/>
                        </a:lnTo>
                        <a:lnTo>
                          <a:pt x="118" y="3"/>
                        </a:lnTo>
                        <a:lnTo>
                          <a:pt x="108" y="5"/>
                        </a:lnTo>
                        <a:lnTo>
                          <a:pt x="103" y="5"/>
                        </a:lnTo>
                        <a:lnTo>
                          <a:pt x="91" y="3"/>
                        </a:lnTo>
                        <a:lnTo>
                          <a:pt x="77" y="1"/>
                        </a:lnTo>
                        <a:lnTo>
                          <a:pt x="67" y="0"/>
                        </a:lnTo>
                        <a:lnTo>
                          <a:pt x="55" y="0"/>
                        </a:lnTo>
                        <a:lnTo>
                          <a:pt x="43" y="0"/>
                        </a:lnTo>
                        <a:lnTo>
                          <a:pt x="35" y="1"/>
                        </a:lnTo>
                        <a:lnTo>
                          <a:pt x="26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6" y="11"/>
                        </a:lnTo>
                        <a:lnTo>
                          <a:pt x="4" y="14"/>
                        </a:lnTo>
                        <a:lnTo>
                          <a:pt x="0" y="16"/>
                        </a:lnTo>
                        <a:lnTo>
                          <a:pt x="7" y="15"/>
                        </a:lnTo>
                        <a:lnTo>
                          <a:pt x="15" y="13"/>
                        </a:lnTo>
                        <a:lnTo>
                          <a:pt x="21" y="12"/>
                        </a:lnTo>
                        <a:lnTo>
                          <a:pt x="29" y="11"/>
                        </a:lnTo>
                        <a:lnTo>
                          <a:pt x="36" y="10"/>
                        </a:lnTo>
                        <a:lnTo>
                          <a:pt x="49" y="9"/>
                        </a:lnTo>
                        <a:lnTo>
                          <a:pt x="62" y="8"/>
                        </a:lnTo>
                        <a:lnTo>
                          <a:pt x="77" y="7"/>
                        </a:lnTo>
                        <a:lnTo>
                          <a:pt x="92" y="6"/>
                        </a:lnTo>
                        <a:lnTo>
                          <a:pt x="106" y="6"/>
                        </a:lnTo>
                        <a:lnTo>
                          <a:pt x="118" y="7"/>
                        </a:lnTo>
                        <a:lnTo>
                          <a:pt x="126" y="9"/>
                        </a:lnTo>
                        <a:lnTo>
                          <a:pt x="135" y="11"/>
                        </a:lnTo>
                        <a:lnTo>
                          <a:pt x="145" y="13"/>
                        </a:lnTo>
                        <a:lnTo>
                          <a:pt x="155" y="16"/>
                        </a:lnTo>
                        <a:lnTo>
                          <a:pt x="163" y="17"/>
                        </a:lnTo>
                        <a:lnTo>
                          <a:pt x="172" y="19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</a:ln>
                  <a:effectLst/>
                </p:spPr>
                <p:txBody>
                  <a:bodyPr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zh-CN" altLang="en-US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</p:grpSp>
        </p:grpSp>
      </p:grpSp>
      <p:pic>
        <p:nvPicPr>
          <p:cNvPr id="1032" name="Picture 30" descr="index1_G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6200" y="92075"/>
            <a:ext cx="1295400" cy="1279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55" name="Line 31"/>
          <p:cNvSpPr>
            <a:spLocks noChangeShapeType="1"/>
          </p:cNvSpPr>
          <p:nvPr/>
        </p:nvSpPr>
        <p:spPr bwMode="auto">
          <a:xfrm>
            <a:off x="762000" y="1371600"/>
            <a:ext cx="8229600" cy="0"/>
          </a:xfrm>
          <a:prstGeom prst="line">
            <a:avLst/>
          </a:prstGeom>
          <a:noFill/>
          <a:ln w="76200" cmpd="tri">
            <a:solidFill>
              <a:schemeClr val="accent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latin typeface="Comic Sans MS" panose="030F0702030302020204" pitchFamily="66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latin typeface="Comic Sans MS" panose="030F0702030302020204" pitchFamily="66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latin typeface="Comic Sans MS" panose="030F0702030302020204" pitchFamily="66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latin typeface="Comic Sans MS" panose="030F0702030302020204" pitchFamily="66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latin typeface="Comic Sans MS" panose="030F0702030302020204" pitchFamily="66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latin typeface="Comic Sans MS" panose="030F0702030302020204" pitchFamily="66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latin typeface="Comic Sans MS" panose="030F0702030302020204" pitchFamily="66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accent2"/>
          </a:solidFill>
          <a:latin typeface="Comic Sans MS" panose="030F0702030302020204" pitchFamily="66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3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3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3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3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3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3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3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GIF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>
          <a:xfrm>
            <a:off x="0" y="1015365"/>
            <a:ext cx="9144000" cy="2647315"/>
          </a:xfrm>
        </p:spPr>
        <p:txBody>
          <a:bodyPr vert="horz" wrap="square" lIns="91440" tIns="45720" rIns="91440" bIns="45720" anchor="ctr"/>
          <a:lstStyle/>
          <a:p>
            <a:pPr eaLnBrk="1" hangingPunct="1">
              <a:lnSpc>
                <a:spcPct val="150000"/>
              </a:lnSpc>
              <a:spcBef>
                <a:spcPct val="40000"/>
              </a:spcBef>
            </a:pPr>
            <a:r>
              <a:rPr 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章  数据库应用程序的开发</a:t>
            </a:r>
          </a:p>
        </p:txBody>
      </p:sp>
      <p:sp>
        <p:nvSpPr>
          <p:cNvPr id="38915" name="Rectangle 3"/>
          <p:cNvSpPr>
            <a:spLocks noGrp="1"/>
          </p:cNvSpPr>
          <p:nvPr>
            <p:ph idx="1"/>
          </p:nvPr>
        </p:nvSpPr>
        <p:spPr>
          <a:xfrm>
            <a:off x="323850" y="3421698"/>
            <a:ext cx="8359775" cy="2492375"/>
          </a:xfrm>
        </p:spPr>
        <p:txBody>
          <a:bodyPr vert="horz" wrap="square" lIns="91440" tIns="45720" rIns="91440" bIns="45720" anchor="t"/>
          <a:lstStyle/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3600" dirty="0"/>
              <a:t>  </a:t>
            </a:r>
            <a:endParaRPr lang="en-US" altLang="zh-CN" sz="2800" dirty="0">
              <a:solidFill>
                <a:schemeClr val="accent2"/>
              </a:solidFill>
            </a:endParaRPr>
          </a:p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accent2"/>
                </a:solidFill>
              </a:rPr>
              <a:t> </a:t>
            </a:r>
            <a:r>
              <a:rPr lang="zh-CN" altLang="en-US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湖南大学</a:t>
            </a:r>
            <a:endParaRPr lang="en-US" altLang="zh-CN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信息科学与工程学院</a:t>
            </a:r>
            <a:endParaRPr lang="en-US" altLang="zh-CN" dirty="0">
              <a:solidFill>
                <a:schemeClr val="accent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endParaRPr lang="en-US" altLang="zh-CN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李友焕</a:t>
            </a:r>
          </a:p>
          <a:p>
            <a:pPr algn="ctr" eaLnBrk="1" hangingPunct="1">
              <a:spcBef>
                <a:spcPct val="0"/>
              </a:spcBef>
              <a:buNone/>
            </a:pPr>
            <a:endParaRPr lang="zh-CN" altLang="en-US" sz="20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2024.04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/>
              <a:t>10</a:t>
            </a:fld>
            <a:endParaRPr lang="en-US" altLang="zh-CN" sz="1400" b="0" dirty="0"/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>
          <a:xfrm>
            <a:off x="630238" y="156845"/>
            <a:ext cx="8356600" cy="1027113"/>
          </a:xfrm>
        </p:spPr>
        <p:txBody>
          <a:bodyPr vert="horz" wrap="square" lIns="91440" tIns="45720" rIns="91440" bIns="45720" anchor="ctr"/>
          <a:lstStyle/>
          <a:p>
            <a:pPr marL="685800" indent="-685800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的处理机制</a:t>
            </a:r>
          </a:p>
        </p:txBody>
      </p:sp>
      <p:sp>
        <p:nvSpPr>
          <p:cNvPr id="39940" name="Rectangle 3"/>
          <p:cNvSpPr>
            <a:spLocks noGrp="1"/>
          </p:cNvSpPr>
          <p:nvPr>
            <p:ph idx="1"/>
          </p:nvPr>
        </p:nvSpPr>
        <p:spPr>
          <a:xfrm>
            <a:off x="71755" y="1979930"/>
            <a:ext cx="8915400" cy="4878070"/>
          </a:xfrm>
        </p:spPr>
        <p:txBody>
          <a:bodyPr vert="horz" wrap="square" lIns="91440" tIns="45720" rIns="91440" bIns="45720" anchor="t"/>
          <a:lstStyle/>
          <a:p>
            <a:pPr marL="0" indent="0"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用户请求一个网页文件时，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相当于调用一个函数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http://edu.hnu.cn/app/switch.php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?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user_type=student&amp;user_id=2019312&amp;password=123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WEB服务器基于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后缀名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来区分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Servlet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来处理，实时生成一个HTML文件，然后将其回送给请求者；</a:t>
            </a:r>
          </a:p>
        </p:txBody>
      </p:sp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/>
              <a:t>11</a:t>
            </a:fld>
            <a:endParaRPr lang="en-US" altLang="zh-CN" sz="1400" b="0" dirty="0"/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>
          <a:xfrm>
            <a:off x="630238" y="156845"/>
            <a:ext cx="8356600" cy="1027113"/>
          </a:xfrm>
        </p:spPr>
        <p:txBody>
          <a:bodyPr vert="horz" wrap="square" lIns="91440" tIns="45720" rIns="91440" bIns="45720" anchor="ctr"/>
          <a:lstStyle/>
          <a:p>
            <a:pPr marL="685800" indent="-685800"/>
            <a:r>
              <a:rPr 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B/S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模式的本质</a:t>
            </a:r>
          </a:p>
        </p:txBody>
      </p:sp>
      <p:sp>
        <p:nvSpPr>
          <p:cNvPr id="39940" name="Rectangle 3"/>
          <p:cNvSpPr>
            <a:spLocks noGrp="1"/>
          </p:cNvSpPr>
          <p:nvPr>
            <p:ph idx="1"/>
          </p:nvPr>
        </p:nvSpPr>
        <p:spPr>
          <a:xfrm>
            <a:off x="71755" y="1497330"/>
            <a:ext cx="8915400" cy="5208270"/>
          </a:xfrm>
        </p:spPr>
        <p:txBody>
          <a:bodyPr vert="horz" wrap="square" lIns="91440" tIns="45720" rIns="91440" bIns="45720" anchor="t"/>
          <a:lstStyle/>
          <a:p>
            <a:pPr algn="just" latinLnBrk="0">
              <a:lnSpc>
                <a:spcPct val="140000"/>
              </a:lnSpc>
              <a:spcBef>
                <a:spcPts val="0"/>
              </a:spcBef>
              <a:spcAft>
                <a:spcPts val="21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HTML, CSS, JavaScript可看作是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源程序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。浏览器再对其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解释执行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。于是，数据库应用程序与用户端操作系统变得无关。</a:t>
            </a:r>
          </a:p>
          <a:p>
            <a:pPr algn="just" latinLnBrk="0">
              <a:lnSpc>
                <a:spcPct val="140000"/>
              </a:lnSpc>
              <a:spcBef>
                <a:spcPts val="0"/>
              </a:spcBef>
              <a:spcAft>
                <a:spcPts val="210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浏览器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二进制可执行程序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与用户端操作系统有关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。每种操作系统都带有自己的浏览器，包括手机，都有浏览器。</a:t>
            </a:r>
          </a:p>
          <a:p>
            <a:pPr algn="just" latinLnBrk="0">
              <a:lnSpc>
                <a:spcPct val="140000"/>
              </a:lnSpc>
              <a:spcBef>
                <a:spcPts val="0"/>
              </a:spcBef>
              <a:spcAft>
                <a:spcPts val="21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B/S模式相当于对以C/S模式开发的数据库应用程序进行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结构化处理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，从中剥离出了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两个通用组件（即WEB服务器和浏览器）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latinLnBrk="0">
              <a:lnSpc>
                <a:spcPct val="140000"/>
              </a:lnSpc>
              <a:spcBef>
                <a:spcPts val="0"/>
              </a:spcBef>
              <a:spcAft>
                <a:spcPts val="21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应用程序的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运行环境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：从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用户端操作系统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，变成了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WEB服务器和浏览器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实现了通用性：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一次开发，到处使用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/>
              <a:t>12</a:t>
            </a:fld>
            <a:endParaRPr lang="en-US" altLang="zh-CN" sz="1400" b="0" dirty="0"/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>
          <a:xfrm>
            <a:off x="630238" y="156845"/>
            <a:ext cx="8356600" cy="1027113"/>
          </a:xfrm>
        </p:spPr>
        <p:txBody>
          <a:bodyPr vert="horz" wrap="square" lIns="91440" tIns="45720" rIns="91440" bIns="45720" anchor="ctr"/>
          <a:lstStyle/>
          <a:p>
            <a:pPr marL="685800" indent="-685800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JDBC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编程例子</a:t>
            </a:r>
          </a:p>
        </p:txBody>
      </p:sp>
      <p:sp>
        <p:nvSpPr>
          <p:cNvPr id="918" name="文本框 4"/>
          <p:cNvSpPr txBox="1"/>
          <p:nvPr/>
        </p:nvSpPr>
        <p:spPr>
          <a:xfrm>
            <a:off x="205740" y="1516380"/>
            <a:ext cx="8781415" cy="5262245"/>
          </a:xfrm>
          <a:prstGeom prst="rect">
            <a:avLst/>
          </a:prstGeom>
          <a:solidFill>
            <a:srgbClr val="FFFFFF"/>
          </a:solidFill>
          <a:ln w="6350">
            <a:solidFill>
              <a:prstClr val="black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457200" lvl="0" indent="-457200" algn="just">
              <a:buFont typeface="+mj-ea"/>
              <a:buAutoNum type="circleNumDbPlain"/>
            </a:pPr>
            <a:r>
              <a:rPr lang="en-US" altLang="zh-CN" b="0" kern="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String </a:t>
            </a:r>
            <a:r>
              <a:rPr lang="en-US" altLang="zh-CN" kern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Times New Roman" panose="02020603050405020304"/>
              </a:rPr>
              <a:t>driver</a:t>
            </a:r>
            <a:r>
              <a:rPr lang="en-US" altLang="zh-CN" b="0" kern="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= "</a:t>
            </a:r>
            <a:r>
              <a:rPr lang="en-US" altLang="zh-CN" b="0" kern="0" dirty="0" err="1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com.mysql.jdbc.Driver</a:t>
            </a:r>
            <a:r>
              <a:rPr lang="en-US" altLang="zh-CN" b="0" kern="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"; </a:t>
            </a:r>
          </a:p>
          <a:p>
            <a:pPr marL="457200" lvl="0" indent="-457200" algn="just">
              <a:buFont typeface="+mj-ea"/>
              <a:buAutoNum type="circleNumDbPlain"/>
            </a:pPr>
            <a:r>
              <a:rPr lang="en-US" altLang="zh-CN" b="0" kern="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String </a:t>
            </a:r>
            <a:r>
              <a:rPr lang="en-US" altLang="zh-CN" kern="0" dirty="0" err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Times New Roman" panose="02020603050405020304"/>
              </a:rPr>
              <a:t>db_url</a:t>
            </a:r>
            <a:r>
              <a:rPr lang="en-US" altLang="zh-CN" b="0" kern="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= "</a:t>
            </a:r>
            <a:r>
              <a:rPr lang="en-US" altLang="zh-CN" b="0" kern="0" dirty="0" err="1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jdbc:mysql</a:t>
            </a:r>
            <a:r>
              <a:rPr lang="en-US" altLang="zh-CN" b="0" kern="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://</a:t>
            </a:r>
            <a:r>
              <a:rPr lang="en-US" altLang="zh-CN" b="0" kern="0" dirty="0" err="1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edu.hnu.cn</a:t>
            </a:r>
            <a:r>
              <a:rPr lang="en-US" altLang="zh-CN" b="0" kern="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/EMP";</a:t>
            </a:r>
          </a:p>
          <a:p>
            <a:pPr marL="457200" lvl="0" indent="-457200" algn="just">
              <a:buFont typeface="+mj-ea"/>
              <a:buAutoNum type="circleNumDbPlain"/>
            </a:pPr>
            <a:r>
              <a:rPr lang="en-US" altLang="zh-CN" b="0" kern="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String </a:t>
            </a:r>
            <a:r>
              <a:rPr lang="en-US" altLang="zh-CN" kern="0" dirty="0" err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Times New Roman" panose="02020603050405020304"/>
              </a:rPr>
              <a:t>user_id</a:t>
            </a:r>
            <a:r>
              <a:rPr lang="en-US" altLang="zh-CN" b="0" kern="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= "root"; </a:t>
            </a:r>
          </a:p>
          <a:p>
            <a:pPr marL="457200" lvl="0" indent="-457200" algn="just">
              <a:buFont typeface="+mj-ea"/>
              <a:buAutoNum type="circleNumDbPlain"/>
            </a:pPr>
            <a:r>
              <a:rPr lang="en-US" altLang="zh-CN" b="0" kern="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String </a:t>
            </a:r>
            <a:r>
              <a:rPr lang="en-US" altLang="zh-CN" kern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Times New Roman" panose="02020603050405020304"/>
              </a:rPr>
              <a:t>password</a:t>
            </a:r>
            <a:r>
              <a:rPr lang="en-US" altLang="zh-CN" b="0" kern="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= "123";</a:t>
            </a:r>
          </a:p>
          <a:p>
            <a:pPr marL="457200" lvl="0" indent="-457200" algn="just">
              <a:buFont typeface="+mj-ea"/>
              <a:buAutoNum type="circleNumDbPlain"/>
            </a:pPr>
            <a:r>
              <a:rPr lang="en-US" altLang="zh-CN" b="0" kern="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String </a:t>
            </a:r>
            <a:r>
              <a:rPr lang="en-US" altLang="zh-CN" kern="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Times New Roman" panose="02020603050405020304"/>
              </a:rPr>
              <a:t>student_id</a:t>
            </a:r>
            <a:r>
              <a:rPr lang="en-US" altLang="zh-CN" b="0" kern="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=”201726010123”;</a:t>
            </a:r>
          </a:p>
          <a:p>
            <a:pPr marL="457200" lvl="0" indent="-457200" algn="just">
              <a:buFont typeface="+mj-ea"/>
              <a:buAutoNum type="circleNumDbPlain"/>
            </a:pPr>
            <a:r>
              <a:rPr lang="en-US" altLang="zh-CN" b="0" kern="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String </a:t>
            </a:r>
            <a:r>
              <a:rPr lang="en-US" altLang="zh-CN" kern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Times New Roman" panose="02020603050405020304"/>
              </a:rPr>
              <a:t>semester</a:t>
            </a:r>
            <a:r>
              <a:rPr lang="en-US" altLang="zh-CN" b="0" kern="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=”2019-01”;</a:t>
            </a:r>
          </a:p>
          <a:p>
            <a:pPr marL="457200" lvl="0" indent="-457200" algn="just">
              <a:buFont typeface="+mj-ea"/>
              <a:buAutoNum type="circleNumDbPlain"/>
            </a:pPr>
            <a:r>
              <a:rPr lang="en-US" altLang="zh-CN" b="0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String </a:t>
            </a:r>
            <a:r>
              <a:rPr lang="en-US" altLang="zh-CN" kern="0" dirty="0" err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Times New Roman" panose="02020603050405020304"/>
              </a:rPr>
              <a:t>sql</a:t>
            </a:r>
            <a:r>
              <a:rPr lang="en-US" altLang="zh-CN" b="0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= "CALL </a:t>
            </a:r>
            <a:r>
              <a:rPr lang="en-US" altLang="zh-CN" b="0" kern="100" dirty="0" err="1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my_enroll</a:t>
            </a:r>
            <a:r>
              <a:rPr lang="en-US" altLang="zh-CN" b="0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(?,?)";</a:t>
            </a:r>
          </a:p>
          <a:p>
            <a:pPr marL="457200" lvl="0" indent="-457200" algn="just">
              <a:buFont typeface="+mj-ea"/>
              <a:buAutoNum type="circleNumDbPlain"/>
            </a:pPr>
            <a:r>
              <a:rPr lang="en-US" altLang="zh-CN" kern="100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Times New Roman" panose="02020603050405020304"/>
              </a:rPr>
              <a:t>Class.forName</a:t>
            </a:r>
            <a:r>
              <a:rPr lang="en-US" altLang="zh-CN" b="0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(driver);</a:t>
            </a:r>
          </a:p>
          <a:p>
            <a:pPr marL="457200" lvl="0" indent="-457200" algn="just">
              <a:buFont typeface="+mj-ea"/>
              <a:buAutoNum type="circleNumDbPlain"/>
            </a:pPr>
            <a:r>
              <a:rPr lang="en-US" altLang="zh-CN" kern="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Times New Roman" panose="02020603050405020304"/>
              </a:rPr>
              <a:t>Connectio</a:t>
            </a:r>
            <a:r>
              <a:rPr lang="en-US" altLang="zh-CN" kern="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n</a:t>
            </a:r>
            <a:r>
              <a:rPr lang="en-US" altLang="zh-CN" b="0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zh-CN" b="0" kern="100" dirty="0" err="1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cnn</a:t>
            </a:r>
            <a:r>
              <a:rPr lang="en-US" altLang="zh-CN" b="0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= </a:t>
            </a:r>
            <a:r>
              <a:rPr lang="en-US" altLang="zh-CN" b="0" kern="100" dirty="0" err="1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DriverManager.</a:t>
            </a:r>
            <a:r>
              <a:rPr lang="en-US" altLang="zh-CN" kern="100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Times New Roman" panose="02020603050405020304"/>
              </a:rPr>
              <a:t>getConnection</a:t>
            </a:r>
            <a:r>
              <a:rPr lang="en-US" altLang="zh-CN" b="0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(</a:t>
            </a:r>
            <a:r>
              <a:rPr lang="en-US" altLang="zh-CN" b="0" kern="100" dirty="0" err="1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db_url</a:t>
            </a:r>
            <a:r>
              <a:rPr lang="en-US" altLang="zh-CN" b="0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, </a:t>
            </a:r>
            <a:r>
              <a:rPr lang="en-US" altLang="zh-CN" b="0" kern="100" dirty="0" err="1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user_id</a:t>
            </a:r>
            <a:r>
              <a:rPr lang="en-US" altLang="zh-CN" b="0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, password);</a:t>
            </a:r>
          </a:p>
          <a:p>
            <a:pPr marL="457200" lvl="0" indent="-457200" algn="just">
              <a:buFont typeface="+mj-ea"/>
              <a:buAutoNum type="circleNumDbPlain"/>
            </a:pPr>
            <a:r>
              <a:rPr lang="en-US" altLang="zh-CN" kern="0" dirty="0" err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Times New Roman" panose="02020603050405020304"/>
              </a:rPr>
              <a:t>PreparedStatement</a:t>
            </a:r>
            <a:r>
              <a:rPr lang="en-US" altLang="zh-CN" b="0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zh-CN" b="0" kern="100" dirty="0" err="1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ps</a:t>
            </a:r>
            <a:r>
              <a:rPr lang="en-US" altLang="zh-CN" b="0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= </a:t>
            </a:r>
            <a:r>
              <a:rPr lang="en-US" altLang="zh-CN" b="0" kern="100" dirty="0" err="1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cnn.</a:t>
            </a:r>
            <a:r>
              <a:rPr lang="en-US" altLang="zh-CN" kern="100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Times New Roman" panose="02020603050405020304"/>
              </a:rPr>
              <a:t>prepareStatement</a:t>
            </a:r>
            <a:r>
              <a:rPr lang="en-US" altLang="zh-CN" b="0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(</a:t>
            </a:r>
            <a:r>
              <a:rPr lang="en-US" altLang="zh-CN" b="0" kern="100" dirty="0" err="1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sql</a:t>
            </a:r>
            <a:r>
              <a:rPr lang="en-US" altLang="zh-CN" b="0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);</a:t>
            </a:r>
          </a:p>
          <a:p>
            <a:pPr marL="457200" lvl="0" indent="-457200" algn="just">
              <a:buFont typeface="+mj-ea"/>
              <a:buAutoNum type="circleNumDbPlain"/>
            </a:pPr>
            <a:r>
              <a:rPr lang="en-US" altLang="zh-CN" b="0" kern="100" dirty="0" err="1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ps.setString</a:t>
            </a:r>
            <a:r>
              <a:rPr lang="en-US" altLang="zh-CN" b="0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(1, </a:t>
            </a:r>
            <a:r>
              <a:rPr lang="en-US" altLang="zh-CN" b="0" kern="100" dirty="0" err="1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student_id</a:t>
            </a:r>
            <a:r>
              <a:rPr lang="en-US" altLang="zh-CN" b="0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);</a:t>
            </a:r>
          </a:p>
          <a:p>
            <a:pPr marL="457200" lvl="0" indent="-457200" algn="just">
              <a:buFont typeface="+mj-ea"/>
              <a:buAutoNum type="circleNumDbPlain"/>
            </a:pPr>
            <a:r>
              <a:rPr lang="en-US" altLang="zh-CN" b="0" kern="100" dirty="0" err="1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ps.setString</a:t>
            </a:r>
            <a:r>
              <a:rPr lang="en-US" altLang="zh-CN" b="0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(2, semester);</a:t>
            </a:r>
          </a:p>
          <a:p>
            <a:pPr marL="457200" lvl="0" indent="-457200" algn="just">
              <a:buFont typeface="+mj-ea"/>
              <a:buAutoNum type="circleNumDbPlain"/>
            </a:pPr>
            <a:r>
              <a:rPr lang="en-US" altLang="zh-CN" kern="0" dirty="0" err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Times New Roman" panose="02020603050405020304"/>
              </a:rPr>
              <a:t>ResultSet</a:t>
            </a:r>
            <a:r>
              <a:rPr lang="en-US" altLang="zh-CN" b="0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zh-CN" b="0" kern="100" dirty="0" err="1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rs</a:t>
            </a:r>
            <a:r>
              <a:rPr lang="en-US" altLang="zh-CN" b="0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= </a:t>
            </a:r>
            <a:r>
              <a:rPr lang="en-US" altLang="zh-CN" b="0" kern="100" dirty="0" err="1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ps.</a:t>
            </a:r>
            <a:r>
              <a:rPr lang="en-US" altLang="zh-CN" kern="100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Times New Roman" panose="02020603050405020304"/>
              </a:rPr>
              <a:t>executeQuery</a:t>
            </a:r>
            <a:r>
              <a:rPr lang="en-US" altLang="zh-CN" b="0" kern="100" dirty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();</a:t>
            </a:r>
          </a:p>
        </p:txBody>
      </p:sp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/>
              <a:t>13</a:t>
            </a:fld>
            <a:endParaRPr lang="en-US" altLang="zh-CN" sz="1400" b="0" dirty="0"/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>
          <a:xfrm>
            <a:off x="630238" y="156845"/>
            <a:ext cx="8356600" cy="1027113"/>
          </a:xfrm>
        </p:spPr>
        <p:txBody>
          <a:bodyPr vert="horz" wrap="square" lIns="91440" tIns="45720" rIns="91440" bIns="45720" anchor="ctr"/>
          <a:lstStyle/>
          <a:p>
            <a:pPr marL="685800" indent="-685800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JDBC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编程例子（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cont.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8" name="文本框 4"/>
          <p:cNvSpPr txBox="1"/>
          <p:nvPr/>
        </p:nvSpPr>
        <p:spPr>
          <a:xfrm>
            <a:off x="393700" y="2008505"/>
            <a:ext cx="8357235" cy="3415030"/>
          </a:xfrm>
          <a:prstGeom prst="rect">
            <a:avLst/>
          </a:prstGeom>
          <a:solidFill>
            <a:srgbClr val="FFFFFF"/>
          </a:solidFill>
          <a:ln w="6350">
            <a:solidFill>
              <a:prstClr val="black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457200" lvl="0" indent="-457200" algn="just">
              <a:buFont typeface="+mj-ea"/>
              <a:buAutoNum type="circleNumDbPlain" startAt="15"/>
            </a:pPr>
            <a:r>
              <a:rPr lang="en-US" altLang="zh-CN" kern="10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while (rs.</a:t>
            </a:r>
            <a:r>
              <a:rPr lang="en-US" altLang="zh-CN" kern="1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Times New Roman" panose="02020603050405020304"/>
              </a:rPr>
              <a:t>next</a:t>
            </a:r>
            <a:r>
              <a:rPr lang="en-US" altLang="zh-CN" kern="10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())  {</a:t>
            </a:r>
          </a:p>
          <a:p>
            <a:pPr marL="457200" lvl="0" indent="-457200" algn="just">
              <a:buFont typeface="+mj-ea"/>
              <a:buAutoNum type="circleNumDbPlain" startAt="15"/>
            </a:pPr>
            <a:r>
              <a:rPr lang="en-US" altLang="zh-CN" kern="10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   </a:t>
            </a:r>
            <a:r>
              <a:rPr lang="en-US" altLang="zh-CN" b="0" kern="10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String name = rs.getString(1);</a:t>
            </a:r>
          </a:p>
          <a:p>
            <a:pPr marL="457200" lvl="0" indent="-457200" algn="just">
              <a:buFont typeface="+mj-ea"/>
              <a:buAutoNum type="circleNumDbPlain" startAt="15"/>
            </a:pPr>
            <a:r>
              <a:rPr lang="en-US" altLang="zh-CN" b="0" kern="10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    int credit = rs.getInt(2);</a:t>
            </a:r>
          </a:p>
          <a:p>
            <a:pPr marL="457200" lvl="0" indent="-457200" algn="just">
              <a:buFont typeface="+mj-ea"/>
              <a:buAutoNum type="circleNumDbPlain" startAt="15"/>
            </a:pPr>
            <a:r>
              <a:rPr lang="en-US" altLang="zh-CN" kern="10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    </a:t>
            </a:r>
            <a:r>
              <a:rPr lang="en-US" altLang="zh-CN" kern="1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Times New Roman" panose="02020603050405020304"/>
              </a:rPr>
              <a:t>Html.write</a:t>
            </a:r>
            <a:r>
              <a:rPr lang="en-US" altLang="zh-CN" b="0" kern="10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("&lt;TR&gt; &lt;TD&gt;" +name + "&lt;/TD&gt; &lt;TD&gt;"</a:t>
            </a:r>
          </a:p>
          <a:p>
            <a:pPr marL="457200" lvl="0" indent="-457200" algn="just">
              <a:buFont typeface="+mj-ea"/>
              <a:buAutoNum type="circleNumDbPlain" startAt="15"/>
            </a:pPr>
            <a:r>
              <a:rPr lang="en-US" altLang="zh-CN" b="0" kern="10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           +Integer.toString(credit) +  "&lt;/TD&gt; &lt;/TR&gt;");</a:t>
            </a:r>
          </a:p>
          <a:p>
            <a:pPr marL="457200" lvl="0" indent="-457200" algn="just">
              <a:buFont typeface="+mj-ea"/>
              <a:buAutoNum type="circleNumDbPlain" startAt="15"/>
            </a:pPr>
            <a:r>
              <a:rPr lang="en-US" altLang="zh-CN" kern="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}</a:t>
            </a:r>
          </a:p>
          <a:p>
            <a:pPr marL="457200" lvl="0" indent="-457200" algn="just">
              <a:buFont typeface="+mj-ea"/>
              <a:buAutoNum type="circleNumDbPlain" startAt="15"/>
            </a:pPr>
            <a:r>
              <a:rPr lang="en-US" altLang="zh-CN" kern="10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rs.</a:t>
            </a:r>
            <a:r>
              <a:rPr lang="en-US" altLang="zh-CN" kern="1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Times New Roman" panose="02020603050405020304"/>
              </a:rPr>
              <a:t>close</a:t>
            </a:r>
            <a:r>
              <a:rPr lang="en-US" altLang="zh-CN" kern="10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();</a:t>
            </a:r>
          </a:p>
          <a:p>
            <a:pPr marL="457200" lvl="0" indent="-457200" algn="just">
              <a:buFont typeface="+mj-ea"/>
              <a:buAutoNum type="circleNumDbPlain" startAt="15"/>
            </a:pPr>
            <a:r>
              <a:rPr lang="en-US" altLang="zh-CN" kern="10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ps.</a:t>
            </a:r>
            <a:r>
              <a:rPr lang="en-US" altLang="zh-CN" kern="1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Times New Roman" panose="02020603050405020304"/>
              </a:rPr>
              <a:t>close</a:t>
            </a:r>
            <a:r>
              <a:rPr lang="en-US" altLang="zh-CN" kern="10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();</a:t>
            </a:r>
          </a:p>
          <a:p>
            <a:pPr marL="457200" lvl="0" indent="-457200" algn="just">
              <a:buFont typeface="+mj-ea"/>
              <a:buAutoNum type="circleNumDbPlain" startAt="15"/>
            </a:pPr>
            <a:r>
              <a:rPr lang="en-US" altLang="zh-CN" kern="10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cnn.</a:t>
            </a:r>
            <a:r>
              <a:rPr lang="en-US" altLang="zh-CN" kern="1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Times New Roman" panose="02020603050405020304"/>
              </a:rPr>
              <a:t>close</a:t>
            </a:r>
            <a:r>
              <a:rPr lang="en-US" altLang="zh-CN" kern="100"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rPr>
              <a:t>();</a:t>
            </a:r>
          </a:p>
        </p:txBody>
      </p:sp>
    </p:spTree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/>
              <a:t>14</a:t>
            </a:fld>
            <a:endParaRPr lang="en-US" altLang="zh-CN" sz="1400" b="0" dirty="0"/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>
          <a:xfrm>
            <a:off x="630238" y="156845"/>
            <a:ext cx="8356600" cy="1027113"/>
          </a:xfrm>
        </p:spPr>
        <p:txBody>
          <a:bodyPr vert="horz" wrap="square" lIns="91440" tIns="45720" rIns="91440" bIns="45720" anchor="ctr"/>
          <a:lstStyle/>
          <a:p>
            <a:pPr marL="685800" indent="-685800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对用户操作的快速响应</a:t>
            </a:r>
          </a:p>
        </p:txBody>
      </p:sp>
      <p:sp>
        <p:nvSpPr>
          <p:cNvPr id="39940" name="Rectangle 3"/>
          <p:cNvSpPr>
            <a:spLocks noGrp="1"/>
          </p:cNvSpPr>
          <p:nvPr>
            <p:ph idx="1"/>
          </p:nvPr>
        </p:nvSpPr>
        <p:spPr>
          <a:xfrm>
            <a:off x="71755" y="1979930"/>
            <a:ext cx="8915400" cy="4878070"/>
          </a:xfrm>
        </p:spPr>
        <p:txBody>
          <a:bodyPr vert="horz" wrap="square" lIns="91440" tIns="45720" rIns="91440" bIns="45720" anchor="t"/>
          <a:lstStyle/>
          <a:p>
            <a:pPr algn="just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企业数据集中存储在数据库中，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海量的数据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。从海量的数据中查找和定位数据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非常耗时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数据集中存储后，所有用户都要来访问数据库，因此数据库服务器的成了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负载中心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解决渠道：</a:t>
            </a:r>
          </a:p>
          <a:p>
            <a:pPr lvl="1" algn="just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DBMS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提升自身的数据处理性能；</a:t>
            </a:r>
          </a:p>
          <a:p>
            <a:pPr lvl="1" algn="just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应用程序作为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访问数据库的方式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也对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just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快速响应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有很大影响。</a:t>
            </a:r>
            <a:endParaRPr lang="en-GB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>
            <a:normAutofit fontScale="90000"/>
          </a:bodyPr>
          <a:lstStyle/>
          <a:p>
            <a:pPr eaLnBrk="1" hangingPunct="1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71" name="Text Box 24"/>
          <p:cNvSpPr txBox="1"/>
          <p:nvPr/>
        </p:nvSpPr>
        <p:spPr>
          <a:xfrm>
            <a:off x="252730" y="1489710"/>
            <a:ext cx="8667750" cy="4909820"/>
          </a:xfrm>
          <a:prstGeom prst="rect">
            <a:avLst/>
          </a:prstGeom>
          <a:noFill/>
          <a:ln w="28575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6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</a:t>
            </a:r>
            <a:r>
              <a:rPr 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应用程序</a:t>
            </a: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</a:t>
            </a: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一对多关系</a:t>
            </a: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WEB</a:t>
            </a:r>
            <a:r>
              <a:rPr 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应用程序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数据库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的交互非常频繁；</a:t>
            </a:r>
          </a:p>
          <a:p>
            <a:pPr>
              <a:lnSpc>
                <a:spcPct val="125000"/>
              </a:lnSpc>
              <a:spcBef>
                <a:spcPct val="6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每来一个用户请求，应用程序都与数据库建立一个连接，然后发送一个请求，得到结果，再挂断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连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接；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ct val="6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这就相当于一个人，因为有事情要打某人的电话，和他交涉。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打通一个电话须要时间。同理，建立一个连接也需要时间，挂断电话，也是一个动作，也有时间开销；</a:t>
            </a:r>
          </a:p>
          <a:p>
            <a:pPr>
              <a:lnSpc>
                <a:spcPct val="125000"/>
              </a:lnSpc>
              <a:spcBef>
                <a:spcPct val="6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如果频繁不断地给同一个人打电话，每个电话只谈一个事情，那么效率就低下。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6F6EC-39E8-693B-60D5-7C9A16AC6BF0}"/>
              </a:ext>
            </a:extLst>
          </p:cNvPr>
          <p:cNvSpPr txBox="1"/>
          <p:nvPr/>
        </p:nvSpPr>
        <p:spPr>
          <a:xfrm>
            <a:off x="1547664" y="458470"/>
            <a:ext cx="64273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3.1  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应用程序与数据库的连接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71" name="Text Box 24"/>
          <p:cNvSpPr txBox="1"/>
          <p:nvPr/>
        </p:nvSpPr>
        <p:spPr>
          <a:xfrm>
            <a:off x="252730" y="1489710"/>
            <a:ext cx="8667750" cy="5131435"/>
          </a:xfrm>
          <a:prstGeom prst="rect">
            <a:avLst/>
          </a:prstGeom>
          <a:noFill/>
          <a:ln w="28575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6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利用</a:t>
            </a:r>
            <a:r>
              <a:rPr 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批量效应</a:t>
            </a: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。可以建立一个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连</a:t>
            </a: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接，并不挂断，保持联线。于是省去了打通电话的时间，也省去了挂断电话的时间；</a:t>
            </a:r>
          </a:p>
          <a:p>
            <a:pPr>
              <a:lnSpc>
                <a:spcPct val="125000"/>
              </a:lnSpc>
              <a:spcBef>
                <a:spcPct val="6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只是偶尔有事情，</a:t>
            </a: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给一个人打电话，保持不挂断，就不合算，即浪费资源，又浪费话费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pPr>
              <a:lnSpc>
                <a:spcPct val="125000"/>
              </a:lnSpc>
              <a:spcBef>
                <a:spcPct val="6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这就是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偶尔与批量的质的差异。量变</a:t>
            </a: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到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质变。</a:t>
            </a:r>
          </a:p>
          <a:p>
            <a:pPr>
              <a:lnSpc>
                <a:spcPct val="125000"/>
              </a:lnSpc>
              <a:spcBef>
                <a:spcPct val="6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一个连接是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一个极端，</a:t>
            </a: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为每个请求都建立一次连接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又是另一个极端。</a:t>
            </a:r>
          </a:p>
          <a:p>
            <a:pPr>
              <a:lnSpc>
                <a:spcPct val="125000"/>
              </a:lnSpc>
              <a:spcBef>
                <a:spcPct val="6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折中方案：</a:t>
            </a: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一类用户</a:t>
            </a: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连</a:t>
            </a: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接。例如，学生类，教师类，教管类。兼顾数据安全。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3A5D18-F523-FD87-3837-B5511BD01C87}"/>
              </a:ext>
            </a:extLst>
          </p:cNvPr>
          <p:cNvSpPr txBox="1"/>
          <p:nvPr/>
        </p:nvSpPr>
        <p:spPr>
          <a:xfrm>
            <a:off x="1835696" y="404664"/>
            <a:ext cx="66029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就连接而言提高效率的办法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/>
              <a:t>17</a:t>
            </a:fld>
            <a:endParaRPr lang="en-US" altLang="zh-CN" sz="1400" b="0" dirty="0"/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>
          <a:xfrm>
            <a:off x="1273810" y="156845"/>
            <a:ext cx="7713345" cy="1027430"/>
          </a:xfrm>
        </p:spPr>
        <p:txBody>
          <a:bodyPr vert="horz" wrap="square" lIns="91440" tIns="45720" rIns="91440" bIns="45720" anchor="ctr"/>
          <a:lstStyle/>
          <a:p>
            <a:pPr marL="685800" indent="-685800"/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连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接池</a:t>
            </a:r>
          </a:p>
        </p:txBody>
      </p:sp>
      <p:sp>
        <p:nvSpPr>
          <p:cNvPr id="39940" name="Rectangle 3"/>
          <p:cNvSpPr>
            <a:spLocks noGrp="1"/>
          </p:cNvSpPr>
          <p:nvPr>
            <p:ph idx="1"/>
          </p:nvPr>
        </p:nvSpPr>
        <p:spPr>
          <a:xfrm>
            <a:off x="71755" y="2109470"/>
            <a:ext cx="9071610" cy="4748530"/>
          </a:xfrm>
        </p:spPr>
        <p:txBody>
          <a:bodyPr vert="horz" wrap="square" lIns="91440" tIns="45720" rIns="91440" bIns="45720" anchor="t"/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方案中，所有联接都由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连接管理器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来负责管理。联接管理器是一个线程，称作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调度线程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。当WEB服务器收到一个用户的请求时，就分派一个工作线程来处理该请求。工作线程A向调度线程提出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接申请。调度线程维护 空闲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接队列。</a:t>
            </a:r>
          </a:p>
        </p:txBody>
      </p:sp>
    </p:spTree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/>
              <a:t>18</a:t>
            </a:fld>
            <a:endParaRPr lang="en-US" altLang="zh-CN" sz="1400" b="0" dirty="0"/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>
          <a:xfrm>
            <a:off x="1273810" y="156845"/>
            <a:ext cx="7713345" cy="1027430"/>
          </a:xfrm>
        </p:spPr>
        <p:txBody>
          <a:bodyPr vert="horz" wrap="square" lIns="91440" tIns="45720" rIns="91440" bIns="45720" anchor="ctr"/>
          <a:lstStyle/>
          <a:p>
            <a:pPr marL="685800" indent="-68580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连接池带来的问题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联接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连接）</a:t>
            </a:r>
          </a:p>
        </p:txBody>
      </p:sp>
      <p:sp>
        <p:nvSpPr>
          <p:cNvPr id="39940" name="Rectangle 3"/>
          <p:cNvSpPr>
            <a:spLocks noGrp="1"/>
          </p:cNvSpPr>
          <p:nvPr>
            <p:ph idx="1"/>
          </p:nvPr>
        </p:nvSpPr>
        <p:spPr>
          <a:xfrm>
            <a:off x="71755" y="1412875"/>
            <a:ext cx="8915400" cy="5157470"/>
          </a:xfrm>
        </p:spPr>
        <p:txBody>
          <a:bodyPr vert="horz" wrap="square" lIns="91440" tIns="45720" rIns="91440" bIns="45720" anchor="t"/>
          <a:lstStyle/>
          <a:p>
            <a:pPr algn="just">
              <a:lnSpc>
                <a:spcPct val="150000"/>
              </a:lnSpc>
              <a:spcBef>
                <a:spcPts val="50"/>
              </a:spcBef>
              <a:spcAft>
                <a:spcPts val="15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省免了连接开销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，不过它会引入安全问题。</a:t>
            </a:r>
          </a:p>
          <a:p>
            <a:pPr algn="just">
              <a:lnSpc>
                <a:spcPct val="150000"/>
              </a:lnSpc>
              <a:spcBef>
                <a:spcPts val="50"/>
              </a:spcBef>
              <a:spcAft>
                <a:spcPts val="15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连接共享后，建立连接时的登录用户所拥有的访问权限也就给了所有用户。这就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带来了安全问题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algn="just">
              <a:lnSpc>
                <a:spcPct val="150000"/>
              </a:lnSpc>
              <a:spcBef>
                <a:spcPts val="50"/>
              </a:spcBef>
              <a:spcAft>
                <a:spcPts val="150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处理办法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：用户分类，给每类用户建立一些联接。例如，大学教务管理系统，其用户分为学生类，教师类，教管类。分别30个，8个，2个连接。</a:t>
            </a:r>
          </a:p>
          <a:p>
            <a:pPr algn="just">
              <a:lnSpc>
                <a:spcPct val="150000"/>
              </a:lnSpc>
              <a:spcBef>
                <a:spcPts val="50"/>
              </a:spcBef>
              <a:spcAft>
                <a:spcPts val="15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这样一来，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安全控制中细化到人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的那一部分工作就只能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交由应用程序来承担，使用存储过程予以配合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/>
          <p:nvPr/>
        </p:nvSpPr>
        <p:spPr>
          <a:xfrm>
            <a:off x="1543050" y="240665"/>
            <a:ext cx="6858000" cy="914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en-US" altLang="zh-CN" sz="4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3.2</a:t>
            </a:r>
            <a:r>
              <a:rPr lang="zh-CN" altLang="en-US" sz="4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批量处理</a:t>
            </a:r>
          </a:p>
        </p:txBody>
      </p:sp>
      <p:sp>
        <p:nvSpPr>
          <p:cNvPr id="7193" name="Text Box 34"/>
          <p:cNvSpPr txBox="1"/>
          <p:nvPr/>
        </p:nvSpPr>
        <p:spPr>
          <a:xfrm>
            <a:off x="301625" y="1484630"/>
            <a:ext cx="8540750" cy="33534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如果一个业务处理，涉及多个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SQL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语句，如果一个一个地送给数据库去执行，那么带来的大时延，用户难以接受。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JDBC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提供了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Batch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处理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endParaRPr lang="zh-CN" altLang="en-US" sz="12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另外，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DBMS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也提供了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bulk import 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（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load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），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bulk export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</a:t>
            </a:r>
            <a:endParaRPr lang="zh-CN" altLang="en-US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/>
              <a:t>2</a:t>
            </a:fld>
            <a:endParaRPr lang="en-US" altLang="zh-CN" sz="1400" b="0" dirty="0"/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>
          <a:xfrm>
            <a:off x="630238" y="156845"/>
            <a:ext cx="8356600" cy="1027113"/>
          </a:xfrm>
        </p:spPr>
        <p:txBody>
          <a:bodyPr vert="horz" wrap="square" lIns="91440" tIns="45720" rIns="91440" bIns="45720" anchor="ctr"/>
          <a:lstStyle/>
          <a:p>
            <a:pPr marL="685800" indent="-685800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数据库应用程序干什么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40" name="Rectangle 3"/>
          <p:cNvSpPr>
            <a:spLocks noGrp="1"/>
          </p:cNvSpPr>
          <p:nvPr>
            <p:ph idx="1"/>
          </p:nvPr>
        </p:nvSpPr>
        <p:spPr>
          <a:xfrm>
            <a:off x="71755" y="1772920"/>
            <a:ext cx="8915400" cy="4878070"/>
          </a:xfrm>
        </p:spPr>
        <p:txBody>
          <a:bodyPr vert="horz" wrap="square" lIns="91440" tIns="45720" rIns="91440" bIns="45720" anchor="t"/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与用户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交互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：给用户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呈示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业务操作界面，引导用户表达操作，然后以新的界面给用户呈示操作结果，为用户提供业务处理导航。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四个功能：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1）为用户提供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表达数据操作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可视化界面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2）用SQL语言表达数据操作，向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DBMS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服务器发出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3）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用户所做数据操作的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执行结果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）分担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数据完整性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处理负载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工作；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6BEDE38-7F1E-F77A-080A-C607BC32ADD5}"/>
              </a:ext>
            </a:extLst>
          </p:cNvPr>
          <p:cNvSpPr txBox="1"/>
          <p:nvPr/>
        </p:nvSpPr>
        <p:spPr>
          <a:xfrm>
            <a:off x="5993532" y="3429000"/>
            <a:ext cx="151216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表达操作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34DEEC7-3B46-7154-749B-797512075FDD}"/>
              </a:ext>
            </a:extLst>
          </p:cNvPr>
          <p:cNvSpPr txBox="1"/>
          <p:nvPr/>
        </p:nvSpPr>
        <p:spPr>
          <a:xfrm>
            <a:off x="7164288" y="4050159"/>
            <a:ext cx="151216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发起请求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F1AAC5A-007A-9811-4AA4-5654A7282EA6}"/>
              </a:ext>
            </a:extLst>
          </p:cNvPr>
          <p:cNvSpPr txBox="1"/>
          <p:nvPr/>
        </p:nvSpPr>
        <p:spPr>
          <a:xfrm>
            <a:off x="6156176" y="5165576"/>
            <a:ext cx="151216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反馈结果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6F1C09-FC6F-E556-0301-DDC69C2E0D86}"/>
              </a:ext>
            </a:extLst>
          </p:cNvPr>
          <p:cNvSpPr txBox="1"/>
          <p:nvPr/>
        </p:nvSpPr>
        <p:spPr>
          <a:xfrm>
            <a:off x="5466431" y="5985798"/>
            <a:ext cx="151216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zh-CN" altLang="en-US" dirty="0"/>
              <a:t>工作负载</a:t>
            </a:r>
          </a:p>
        </p:txBody>
      </p:sp>
    </p:spTree>
  </p:cSld>
  <p:clrMapOvr>
    <a:masterClrMapping/>
  </p:clrMapOvr>
  <p:transition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/>
          <p:nvPr/>
        </p:nvSpPr>
        <p:spPr>
          <a:xfrm>
            <a:off x="1543050" y="240665"/>
            <a:ext cx="6858000" cy="914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en-US" altLang="zh-CN" sz="4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JDBC</a:t>
            </a:r>
            <a:r>
              <a:rPr lang="zh-CN" altLang="en-US" sz="4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提供的批量处理功能</a:t>
            </a:r>
          </a:p>
        </p:txBody>
      </p:sp>
      <p:sp>
        <p:nvSpPr>
          <p:cNvPr id="7193" name="Text Box 34"/>
          <p:cNvSpPr txBox="1"/>
          <p:nvPr/>
        </p:nvSpPr>
        <p:spPr>
          <a:xfrm>
            <a:off x="285115" y="1484630"/>
            <a:ext cx="8573770" cy="52006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PreparedStatement</a:t>
            </a:r>
            <a:r>
              <a:rPr lang="en-US" altLang="zh-CN" sz="2200" b="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pStmt =</a:t>
            </a:r>
            <a:r>
              <a:rPr lang="en-US" altLang="zh-CN" sz="22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conn</a:t>
            </a:r>
            <a:r>
              <a:rPr lang="en-US" altLang="zh-CN" sz="2200" b="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prepareStatement</a:t>
            </a:r>
            <a:r>
              <a:rPr lang="en-US" altLang="zh-CN" sz="2200" b="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(“INSERT INTO teacher  VALUES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(?,?,?</a:t>
            </a:r>
            <a:r>
              <a:rPr lang="en-US" altLang="zh-CN" sz="2200" b="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)”;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2200" b="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pStmt.setString(1,'2004213');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2200" b="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pStmt.setString(2,'</a:t>
            </a:r>
            <a:r>
              <a:rPr lang="zh-CN" altLang="en-US" sz="2200" b="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杨金民</a:t>
            </a:r>
            <a:r>
              <a:rPr lang="en-US" altLang="zh-CN" sz="2200" b="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');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2200" b="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pStmt.setInt(3,</a:t>
            </a:r>
            <a:r>
              <a:rPr lang="en-US" sz="2200" b="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9800</a:t>
            </a:r>
            <a:r>
              <a:rPr lang="en-US" altLang="zh-CN" sz="2200" b="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);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pStmt.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addBatch(  );</a:t>
            </a:r>
            <a:endParaRPr lang="en-US" altLang="zh-CN" sz="2200" b="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2200" b="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pStmt.setString(1,'2001183');</a:t>
            </a:r>
            <a:endParaRPr lang="en-US" altLang="zh-CN" sz="2200" b="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2200" b="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pStmt.setString(2,'</a:t>
            </a:r>
            <a:r>
              <a:rPr lang="zh-CN" altLang="en-US" sz="2200" b="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戴牡红</a:t>
            </a:r>
            <a:r>
              <a:rPr lang="en-US" altLang="zh-CN" sz="2200" b="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');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2200" b="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pStmt.setInt(3,</a:t>
            </a:r>
            <a:r>
              <a:rPr lang="en-US" sz="2200" b="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9600</a:t>
            </a:r>
            <a:r>
              <a:rPr lang="en-US" altLang="zh-CN" sz="2200" b="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);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pStmt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.addBatch(  );</a:t>
            </a:r>
            <a:endParaRPr lang="en-US" altLang="zh-CN" sz="2200" b="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pStmt.</a:t>
            </a:r>
            <a:r>
              <a:rPr lang="en-US" altLang="zh-CN" sz="2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executeBatch( )</a:t>
            </a: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;</a:t>
            </a:r>
            <a:endParaRPr lang="zh-CN" altLang="en-US" sz="2200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/>
          <p:nvPr/>
        </p:nvSpPr>
        <p:spPr>
          <a:xfrm>
            <a:off x="1543050" y="240665"/>
            <a:ext cx="6858000" cy="914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zh-CN" altLang="en-US" sz="4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批量带条件的更新操作</a:t>
            </a:r>
            <a:r>
              <a:rPr lang="en-US" altLang="zh-CN" sz="4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SQL</a:t>
            </a:r>
          </a:p>
        </p:txBody>
      </p:sp>
      <p:sp>
        <p:nvSpPr>
          <p:cNvPr id="7193" name="Text Box 34"/>
          <p:cNvSpPr txBox="1"/>
          <p:nvPr/>
        </p:nvSpPr>
        <p:spPr>
          <a:xfrm>
            <a:off x="450215" y="2120900"/>
            <a:ext cx="8573770" cy="39077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UPDATE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project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SET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b="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budget = budget +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(SELECT</a:t>
            </a:r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amount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FROM </a:t>
            </a:r>
            <a:r>
              <a:rPr lang="en-US" b="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funds 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WHERE </a:t>
            </a:r>
            <a:r>
              <a:rPr lang="en-US" b="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funds.project_id = project.proj_id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)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WHERE EXISTS 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SELECT * FROM </a:t>
            </a:r>
            <a:r>
              <a:rPr lang="en-US" b="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funds 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WHERE </a:t>
            </a:r>
            <a:r>
              <a:rPr lang="en-US" b="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funds.project_id = project.proj_id 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);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endParaRPr lang="en-US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3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这是一个相关子查询的例子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/>
          <p:nvPr/>
        </p:nvSpPr>
        <p:spPr>
          <a:xfrm>
            <a:off x="1543050" y="240665"/>
            <a:ext cx="6858000" cy="914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en-US" altLang="zh-CN" sz="4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SQL 2003</a:t>
            </a:r>
          </a:p>
        </p:txBody>
      </p:sp>
      <p:sp>
        <p:nvSpPr>
          <p:cNvPr id="7193" name="Text Box 34"/>
          <p:cNvSpPr txBox="1"/>
          <p:nvPr/>
        </p:nvSpPr>
        <p:spPr>
          <a:xfrm>
            <a:off x="285115" y="1879600"/>
            <a:ext cx="8573770" cy="40309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MERGE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INTO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b="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project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AS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p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USING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SELECT * FROM </a:t>
            </a:r>
            <a:r>
              <a:rPr lang="en-US" b="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funds AS f 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WHERE </a:t>
            </a:r>
            <a:r>
              <a:rPr lang="en-US" b="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f.project_id = p.proj_id 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WHEN MATCHED THEN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UPDATE </a:t>
            </a:r>
            <a:r>
              <a:rPr lang="en-US" b="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SET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b="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budget = budget + 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f. amount;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WHEN  NOT MATCHED THEN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INSERT VALUES</a:t>
            </a:r>
            <a:r>
              <a:rPr lang="en-US" b="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(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f.project_id</a:t>
            </a:r>
            <a:r>
              <a:rPr lang="en-US" b="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, null, 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f.budget</a:t>
            </a:r>
            <a:r>
              <a:rPr lang="en-US" b="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)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;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/>
          <p:nvPr/>
        </p:nvSpPr>
        <p:spPr>
          <a:xfrm>
            <a:off x="1543050" y="240665"/>
            <a:ext cx="6858000" cy="914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en-US" altLang="zh-CN" sz="4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3.3   </a:t>
            </a:r>
            <a:r>
              <a:rPr lang="zh-CN" altLang="en-US" sz="4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数据转换</a:t>
            </a:r>
          </a:p>
        </p:txBody>
      </p:sp>
      <p:sp>
        <p:nvSpPr>
          <p:cNvPr id="7193" name="Text Box 34"/>
          <p:cNvSpPr txBox="1"/>
          <p:nvPr/>
        </p:nvSpPr>
        <p:spPr>
          <a:xfrm>
            <a:off x="37465" y="1484630"/>
            <a:ext cx="9105900" cy="4812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不同机型，不同操作系统，对数据的表达是不相同的</a:t>
            </a:r>
            <a:r>
              <a:rPr 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例如在32位机器上：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size(int)=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Bytes，64位机器：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size(int)=8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Bytes。对字符，存在不同的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编码方式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</a:p>
          <a:p>
            <a:pPr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因此, 数据库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服务器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应用程序机器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之间的传递数据，须要进行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数据转换。</a:t>
            </a:r>
          </a:p>
          <a:p>
            <a:pPr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数据库服务器的负载重，能否把转换工作放到应用程序机器一端呢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？</a:t>
            </a:r>
          </a:p>
          <a:p>
            <a:pPr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正是这一问题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就引出了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数据库访问驱动程序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这一概念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。也就引出了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ODBC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JDBC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编程接口，这一国际标准。</a:t>
            </a:r>
          </a:p>
          <a:p>
            <a:pPr>
              <a:lnSpc>
                <a:spcPct val="125000"/>
              </a:lnSpc>
            </a:pP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/>
          <p:nvPr/>
        </p:nvSpPr>
        <p:spPr>
          <a:xfrm>
            <a:off x="1231265" y="211455"/>
            <a:ext cx="7649210" cy="914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zh-CN" altLang="en-US" sz="3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数据库厂家为不同的平台开发不同的驱动程序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563495" y="2239010"/>
            <a:ext cx="4139565" cy="82994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ODBC driver</a:t>
            </a:r>
            <a:endParaRPr lang="en-US" altLang="zh-CN"/>
          </a:p>
          <a:p>
            <a:pPr algn="ctr"/>
            <a:r>
              <a:rPr lang="en-US" altLang="zh-CN"/>
              <a:t>for X86 Windows 32 platform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642235" y="3752850"/>
            <a:ext cx="4060825" cy="8299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MySQL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ODBC driver</a:t>
            </a:r>
          </a:p>
          <a:p>
            <a:pPr algn="ctr"/>
            <a:r>
              <a:rPr lang="en-US" altLang="zh-CN"/>
              <a:t>for X86 Windows 64 platform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642870" y="5100955"/>
            <a:ext cx="4060825" cy="829945"/>
          </a:xfrm>
          <a:prstGeom prst="rect">
            <a:avLst/>
          </a:prstGeom>
          <a:solidFill>
            <a:srgbClr val="FF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MySQL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ODBC driver</a:t>
            </a:r>
          </a:p>
          <a:p>
            <a:pPr algn="ctr"/>
            <a:r>
              <a:rPr lang="en-US" altLang="zh-CN"/>
              <a:t>for X86 LINUX 32 platform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/>
          <p:nvPr/>
        </p:nvSpPr>
        <p:spPr>
          <a:xfrm>
            <a:off x="1231265" y="211455"/>
            <a:ext cx="7649210" cy="914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zh-CN" altLang="en-US" sz="3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数据库厂家为不同的平台开发不同的驱动程序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563495" y="2239010"/>
            <a:ext cx="4139565" cy="82994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ODBC driver</a:t>
            </a:r>
            <a:endParaRPr lang="en-US" altLang="zh-CN"/>
          </a:p>
          <a:p>
            <a:pPr algn="ctr"/>
            <a:r>
              <a:rPr lang="en-US" altLang="zh-CN"/>
              <a:t>for X86 Windows 32 platform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563495" y="3752850"/>
            <a:ext cx="4139565" cy="8299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MySQL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ODBC driver</a:t>
            </a:r>
          </a:p>
          <a:p>
            <a:pPr algn="ctr"/>
            <a:r>
              <a:rPr lang="en-US" altLang="zh-CN"/>
              <a:t>for X86 Windows 64 platform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63495" y="5100955"/>
            <a:ext cx="4139565" cy="829945"/>
          </a:xfrm>
          <a:prstGeom prst="rect">
            <a:avLst/>
          </a:prstGeom>
          <a:solidFill>
            <a:srgbClr val="FF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MySQL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ODBC driver</a:t>
            </a:r>
          </a:p>
          <a:p>
            <a:pPr algn="ctr"/>
            <a:r>
              <a:rPr lang="en-US" altLang="zh-CN"/>
              <a:t>for X86 MacOS 32 platform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814185" y="2231390"/>
            <a:ext cx="1383030" cy="36995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1296035" bIns="1296035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数据库方言</a:t>
            </a:r>
          </a:p>
        </p:txBody>
      </p:sp>
      <p:sp>
        <p:nvSpPr>
          <p:cNvPr id="6" name="矩形 5"/>
          <p:cNvSpPr/>
          <p:nvPr/>
        </p:nvSpPr>
        <p:spPr>
          <a:xfrm>
            <a:off x="1257300" y="2052955"/>
            <a:ext cx="1245235" cy="109410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57300" y="3620770"/>
            <a:ext cx="1245235" cy="10941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57300" y="4968875"/>
            <a:ext cx="1245235" cy="1094105"/>
          </a:xfrm>
          <a:prstGeom prst="rect">
            <a:avLst/>
          </a:prstGeom>
          <a:solidFill>
            <a:srgbClr val="FF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987" name="Rectangle 3"/>
          <p:cNvSpPr>
            <a:spLocks noGrp="1"/>
          </p:cNvSpPr>
          <p:nvPr>
            <p:ph type="body"/>
          </p:nvPr>
        </p:nvSpPr>
        <p:spPr>
          <a:xfrm>
            <a:off x="236538" y="1589088"/>
            <a:ext cx="8574087" cy="4578350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如果没有数据转换由谁来承担的问题，那么就直接可以可以用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HTTP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协议，发送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SQL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语句去访问数据库，数据库以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XML(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其特例有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HTML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JSON)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来表达结果。这样一来，数据库服务器就要承担把数据库中的数据转换为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XML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文档的工作，即做一次翻译。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70DCB4-A40B-C39F-91E2-E54F3799DAEA}"/>
              </a:ext>
            </a:extLst>
          </p:cNvPr>
          <p:cNvSpPr txBox="1"/>
          <p:nvPr/>
        </p:nvSpPr>
        <p:spPr>
          <a:xfrm>
            <a:off x="3544910" y="367396"/>
            <a:ext cx="56257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HTTP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协议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/>
          <p:nvPr/>
        </p:nvSpPr>
        <p:spPr>
          <a:xfrm>
            <a:off x="1543050" y="240665"/>
            <a:ext cx="6858000" cy="914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en-US" altLang="zh-CN" sz="3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</a:t>
            </a:r>
            <a:r>
              <a:rPr lang="zh-CN" altLang="en-US" sz="3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3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利用</a:t>
            </a:r>
            <a:r>
              <a:rPr lang="zh-CN" altLang="en-US" sz="3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索引， 应用端的缓存</a:t>
            </a:r>
          </a:p>
        </p:txBody>
      </p:sp>
      <p:sp>
        <p:nvSpPr>
          <p:cNvPr id="7193" name="Text Box 34"/>
          <p:cNvSpPr txBox="1"/>
          <p:nvPr/>
        </p:nvSpPr>
        <p:spPr>
          <a:xfrm>
            <a:off x="301625" y="1748155"/>
            <a:ext cx="8540750" cy="43999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尽量利用索引来提升查询效率</a:t>
            </a: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。每个表，至少有主键索引，可供利用。以学号来查询学生最为常见。知道年级，学院的查询次之。</a:t>
            </a:r>
          </a:p>
          <a:p>
            <a:pPr marL="12573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Font typeface="Wingdings" panose="05000000000000000000" charset="0"/>
              <a:buChar char="ü"/>
            </a:pP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studentNo = ‘给定的学号’”，</a:t>
            </a:r>
          </a:p>
          <a:p>
            <a:pPr marL="12573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Font typeface="Wingdings" panose="05000000000000000000" charset="0"/>
              <a:buChar char="ü"/>
            </a:pP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studentNo LIKE ‘年级%’”</a:t>
            </a:r>
          </a:p>
          <a:p>
            <a:pPr marL="12573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Font typeface="Wingdings" panose="05000000000000000000" charset="0"/>
              <a:buChar char="ü"/>
            </a:pP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studentNo LIKE ‘年级+学院编号%’</a:t>
            </a:r>
          </a:p>
          <a:p>
            <a:pPr marL="12573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Font typeface="Wingdings" panose="05000000000000000000" charset="0"/>
              <a:buChar char="ü"/>
            </a:pP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studentNo LIKE ‘_ _ _ _ _ _+专业编号%’”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WEB应用端缓存</a:t>
            </a: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pPr marL="342900" indent="-342900">
              <a:lnSpc>
                <a:spcPct val="125000"/>
              </a:lnSpc>
            </a:pP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086793" y="6237288"/>
            <a:ext cx="1905000" cy="457200"/>
          </a:xfrm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28</a:t>
            </a:fld>
            <a:endParaRPr lang="en-US" altLang="zh-CN" sz="1400" dirty="0"/>
          </a:p>
        </p:txBody>
      </p:sp>
      <p:grpSp>
        <p:nvGrpSpPr>
          <p:cNvPr id="22531" name="组合 5"/>
          <p:cNvGrpSpPr/>
          <p:nvPr/>
        </p:nvGrpSpPr>
        <p:grpSpPr>
          <a:xfrm>
            <a:off x="182563" y="2046288"/>
            <a:ext cx="8123237" cy="4698640"/>
            <a:chOff x="828358" y="1687513"/>
            <a:chExt cx="8123237" cy="4698218"/>
          </a:xfrm>
        </p:grpSpPr>
        <p:pic>
          <p:nvPicPr>
            <p:cNvPr id="22533" name="Picture 3" descr="PC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999" y="2024063"/>
              <a:ext cx="1232845" cy="96575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2534" name="Line 4"/>
            <p:cNvSpPr/>
            <p:nvPr/>
          </p:nvSpPr>
          <p:spPr>
            <a:xfrm>
              <a:off x="2500313" y="2479675"/>
              <a:ext cx="3511550" cy="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  <a:effectLst>
              <a:prstShdw prst="shdw17" dist="17961" dir="13499999">
                <a:srgbClr val="000099"/>
              </a:prstShdw>
            </a:effec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22535" name="Picture 5"/>
            <p:cNvPicPr preferRelativeResize="0"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2300" y="2552700"/>
              <a:ext cx="569549" cy="456347"/>
            </a:xfrm>
            <a:prstGeom prst="rect">
              <a:avLst/>
            </a:prstGeom>
            <a:noFill/>
            <a:ln w="9525">
              <a:noFill/>
            </a:ln>
            <a:effectLst>
              <a:outerShdw dist="53882" dir="2699999" algn="ctr" rotWithShape="0">
                <a:schemeClr val="tx1"/>
              </a:outerShdw>
            </a:effectLst>
          </p:spPr>
        </p:pic>
        <p:sp>
          <p:nvSpPr>
            <p:cNvPr id="22536" name="Line 6"/>
            <p:cNvSpPr/>
            <p:nvPr/>
          </p:nvSpPr>
          <p:spPr>
            <a:xfrm>
              <a:off x="6011863" y="2479675"/>
              <a:ext cx="503237" cy="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  <a:effectLst>
              <a:prstShdw prst="shdw17" dist="17961" dir="13499999">
                <a:srgbClr val="000099"/>
              </a:prst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7" name="Text Box 7"/>
            <p:cNvSpPr txBox="1"/>
            <p:nvPr/>
          </p:nvSpPr>
          <p:spPr>
            <a:xfrm>
              <a:off x="5021263" y="2930525"/>
              <a:ext cx="1462087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应用服务器</a:t>
              </a:r>
            </a:p>
          </p:txBody>
        </p:sp>
        <p:sp>
          <p:nvSpPr>
            <p:cNvPr id="22538" name="Text Box 8"/>
            <p:cNvSpPr txBox="1"/>
            <p:nvPr/>
          </p:nvSpPr>
          <p:spPr>
            <a:xfrm>
              <a:off x="1528763" y="2973388"/>
              <a:ext cx="695325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用户</a:t>
              </a:r>
            </a:p>
          </p:txBody>
        </p:sp>
        <p:grpSp>
          <p:nvGrpSpPr>
            <p:cNvPr id="22539" name="Group 9"/>
            <p:cNvGrpSpPr/>
            <p:nvPr/>
          </p:nvGrpSpPr>
          <p:grpSpPr>
            <a:xfrm>
              <a:off x="4140200" y="4351337"/>
              <a:ext cx="869950" cy="813642"/>
              <a:chOff x="0" y="0"/>
              <a:chExt cx="777" cy="649"/>
            </a:xfrm>
          </p:grpSpPr>
          <p:grpSp>
            <p:nvGrpSpPr>
              <p:cNvPr id="22559" name="Group 10"/>
              <p:cNvGrpSpPr/>
              <p:nvPr/>
            </p:nvGrpSpPr>
            <p:grpSpPr>
              <a:xfrm>
                <a:off x="673" y="381"/>
                <a:ext cx="59" cy="147"/>
                <a:chOff x="0" y="0"/>
                <a:chExt cx="59" cy="147"/>
              </a:xfrm>
            </p:grpSpPr>
            <p:sp>
              <p:nvSpPr>
                <p:cNvPr id="22567" name="未知"/>
                <p:cNvSpPr/>
                <p:nvPr/>
              </p:nvSpPr>
              <p:spPr>
                <a:xfrm>
                  <a:off x="2" y="5"/>
                  <a:ext cx="57" cy="14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5" y="17"/>
                    </a:cxn>
                    <a:cxn ang="0">
                      <a:pos x="10" y="23"/>
                    </a:cxn>
                    <a:cxn ang="0">
                      <a:pos x="17" y="27"/>
                    </a:cxn>
                    <a:cxn ang="0">
                      <a:pos x="26" y="30"/>
                    </a:cxn>
                    <a:cxn ang="0">
                      <a:pos x="33" y="35"/>
                    </a:cxn>
                    <a:cxn ang="0">
                      <a:pos x="39" y="43"/>
                    </a:cxn>
                    <a:cxn ang="0">
                      <a:pos x="45" y="54"/>
                    </a:cxn>
                    <a:cxn ang="0">
                      <a:pos x="47" y="63"/>
                    </a:cxn>
                    <a:cxn ang="0">
                      <a:pos x="46" y="71"/>
                    </a:cxn>
                    <a:cxn ang="0">
                      <a:pos x="39" y="77"/>
                    </a:cxn>
                    <a:cxn ang="0">
                      <a:pos x="34" y="83"/>
                    </a:cxn>
                    <a:cxn ang="0">
                      <a:pos x="30" y="90"/>
                    </a:cxn>
                    <a:cxn ang="0">
                      <a:pos x="26" y="98"/>
                    </a:cxn>
                    <a:cxn ang="0">
                      <a:pos x="26" y="107"/>
                    </a:cxn>
                    <a:cxn ang="0">
                      <a:pos x="28" y="116"/>
                    </a:cxn>
                    <a:cxn ang="0">
                      <a:pos x="32" y="122"/>
                    </a:cxn>
                    <a:cxn ang="0">
                      <a:pos x="40" y="130"/>
                    </a:cxn>
                    <a:cxn ang="0">
                      <a:pos x="47" y="135"/>
                    </a:cxn>
                    <a:cxn ang="0">
                      <a:pos x="56" y="141"/>
                    </a:cxn>
                  </a:cxnLst>
                  <a:rect l="0" t="0" r="0" b="0"/>
                  <a:pathLst>
                    <a:path w="57" h="142">
                      <a:moveTo>
                        <a:pt x="0" y="0"/>
                      </a:moveTo>
                      <a:lnTo>
                        <a:pt x="2" y="9"/>
                      </a:lnTo>
                      <a:lnTo>
                        <a:pt x="5" y="17"/>
                      </a:lnTo>
                      <a:lnTo>
                        <a:pt x="10" y="23"/>
                      </a:lnTo>
                      <a:lnTo>
                        <a:pt x="17" y="27"/>
                      </a:lnTo>
                      <a:lnTo>
                        <a:pt x="26" y="30"/>
                      </a:lnTo>
                      <a:lnTo>
                        <a:pt x="33" y="35"/>
                      </a:lnTo>
                      <a:lnTo>
                        <a:pt x="39" y="43"/>
                      </a:lnTo>
                      <a:lnTo>
                        <a:pt x="45" y="54"/>
                      </a:lnTo>
                      <a:lnTo>
                        <a:pt x="47" y="63"/>
                      </a:lnTo>
                      <a:lnTo>
                        <a:pt x="46" y="71"/>
                      </a:lnTo>
                      <a:lnTo>
                        <a:pt x="39" y="77"/>
                      </a:lnTo>
                      <a:lnTo>
                        <a:pt x="34" y="83"/>
                      </a:lnTo>
                      <a:lnTo>
                        <a:pt x="30" y="90"/>
                      </a:lnTo>
                      <a:lnTo>
                        <a:pt x="26" y="98"/>
                      </a:lnTo>
                      <a:lnTo>
                        <a:pt x="26" y="107"/>
                      </a:lnTo>
                      <a:lnTo>
                        <a:pt x="28" y="116"/>
                      </a:lnTo>
                      <a:lnTo>
                        <a:pt x="32" y="122"/>
                      </a:lnTo>
                      <a:lnTo>
                        <a:pt x="40" y="130"/>
                      </a:lnTo>
                      <a:lnTo>
                        <a:pt x="47" y="135"/>
                      </a:lnTo>
                      <a:lnTo>
                        <a:pt x="56" y="141"/>
                      </a:lnTo>
                    </a:path>
                  </a:pathLst>
                </a:custGeom>
                <a:solidFill>
                  <a:srgbClr val="333333">
                    <a:alpha val="100000"/>
                  </a:srgbClr>
                </a:solidFill>
                <a:ln w="127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68" name="Oval 12"/>
                <p:cNvSpPr/>
                <p:nvPr/>
              </p:nvSpPr>
              <p:spPr>
                <a:xfrm flipH="1" flipV="1">
                  <a:off x="0" y="0"/>
                  <a:ext cx="1" cy="3"/>
                </a:xfrm>
                <a:prstGeom prst="ellipse">
                  <a:avLst/>
                </a:prstGeom>
                <a:solidFill>
                  <a:srgbClr val="333333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Font typeface="Arial" panose="020B0604020202020204" pitchFamily="34" charset="0"/>
                    <a:buNone/>
                  </a:pPr>
                  <a:endParaRPr lang="zh-CN" altLang="zh-CN" sz="2000" dirty="0">
                    <a:solidFill>
                      <a:schemeClr val="accent2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22560" name="未知"/>
              <p:cNvSpPr/>
              <p:nvPr/>
            </p:nvSpPr>
            <p:spPr>
              <a:xfrm>
                <a:off x="401" y="84"/>
                <a:ext cx="376" cy="338"/>
              </a:xfrm>
              <a:custGeom>
                <a:avLst/>
                <a:gdLst/>
                <a:ahLst/>
                <a:cxnLst>
                  <a:cxn ang="0">
                    <a:pos x="71" y="68"/>
                  </a:cxn>
                  <a:cxn ang="0">
                    <a:pos x="79" y="45"/>
                  </a:cxn>
                  <a:cxn ang="0">
                    <a:pos x="86" y="31"/>
                  </a:cxn>
                  <a:cxn ang="0">
                    <a:pos x="87" y="26"/>
                  </a:cxn>
                  <a:cxn ang="0">
                    <a:pos x="91" y="23"/>
                  </a:cxn>
                  <a:cxn ang="0">
                    <a:pos x="93" y="20"/>
                  </a:cxn>
                  <a:cxn ang="0">
                    <a:pos x="97" y="20"/>
                  </a:cxn>
                  <a:cxn ang="0">
                    <a:pos x="144" y="11"/>
                  </a:cxn>
                  <a:cxn ang="0">
                    <a:pos x="195" y="3"/>
                  </a:cxn>
                  <a:cxn ang="0">
                    <a:pos x="241" y="0"/>
                  </a:cxn>
                  <a:cxn ang="0">
                    <a:pos x="267" y="0"/>
                  </a:cxn>
                  <a:cxn ang="0">
                    <a:pos x="322" y="3"/>
                  </a:cxn>
                  <a:cxn ang="0">
                    <a:pos x="362" y="5"/>
                  </a:cxn>
                  <a:cxn ang="0">
                    <a:pos x="367" y="5"/>
                  </a:cxn>
                  <a:cxn ang="0">
                    <a:pos x="371" y="6"/>
                  </a:cxn>
                  <a:cxn ang="0">
                    <a:pos x="373" y="8"/>
                  </a:cxn>
                  <a:cxn ang="0">
                    <a:pos x="375" y="10"/>
                  </a:cxn>
                  <a:cxn ang="0">
                    <a:pos x="375" y="13"/>
                  </a:cxn>
                  <a:cxn ang="0">
                    <a:pos x="373" y="23"/>
                  </a:cxn>
                  <a:cxn ang="0">
                    <a:pos x="366" y="53"/>
                  </a:cxn>
                  <a:cxn ang="0">
                    <a:pos x="359" y="76"/>
                  </a:cxn>
                  <a:cxn ang="0">
                    <a:pos x="347" y="126"/>
                  </a:cxn>
                  <a:cxn ang="0">
                    <a:pos x="339" y="158"/>
                  </a:cxn>
                  <a:cxn ang="0">
                    <a:pos x="317" y="231"/>
                  </a:cxn>
                  <a:cxn ang="0">
                    <a:pos x="295" y="291"/>
                  </a:cxn>
                  <a:cxn ang="0">
                    <a:pos x="291" y="302"/>
                  </a:cxn>
                  <a:cxn ang="0">
                    <a:pos x="289" y="308"/>
                  </a:cxn>
                  <a:cxn ang="0">
                    <a:pos x="286" y="314"/>
                  </a:cxn>
                  <a:cxn ang="0">
                    <a:pos x="284" y="318"/>
                  </a:cxn>
                  <a:cxn ang="0">
                    <a:pos x="280" y="322"/>
                  </a:cxn>
                  <a:cxn ang="0">
                    <a:pos x="276" y="324"/>
                  </a:cxn>
                  <a:cxn ang="0">
                    <a:pos x="270" y="325"/>
                  </a:cxn>
                  <a:cxn ang="0">
                    <a:pos x="256" y="326"/>
                  </a:cxn>
                  <a:cxn ang="0">
                    <a:pos x="235" y="326"/>
                  </a:cxn>
                  <a:cxn ang="0">
                    <a:pos x="217" y="328"/>
                  </a:cxn>
                  <a:cxn ang="0">
                    <a:pos x="193" y="332"/>
                  </a:cxn>
                  <a:cxn ang="0">
                    <a:pos x="169" y="335"/>
                  </a:cxn>
                  <a:cxn ang="0">
                    <a:pos x="153" y="337"/>
                  </a:cxn>
                  <a:cxn ang="0">
                    <a:pos x="132" y="337"/>
                  </a:cxn>
                  <a:cxn ang="0">
                    <a:pos x="127" y="335"/>
                  </a:cxn>
                  <a:cxn ang="0">
                    <a:pos x="12" y="267"/>
                  </a:cxn>
                  <a:cxn ang="0">
                    <a:pos x="6" y="263"/>
                  </a:cxn>
                  <a:cxn ang="0">
                    <a:pos x="2" y="259"/>
                  </a:cxn>
                  <a:cxn ang="0">
                    <a:pos x="0" y="254"/>
                  </a:cxn>
                  <a:cxn ang="0">
                    <a:pos x="0" y="248"/>
                  </a:cxn>
                  <a:cxn ang="0">
                    <a:pos x="2" y="242"/>
                  </a:cxn>
                  <a:cxn ang="0">
                    <a:pos x="35" y="159"/>
                  </a:cxn>
                  <a:cxn ang="0">
                    <a:pos x="56" y="107"/>
                  </a:cxn>
                  <a:cxn ang="0">
                    <a:pos x="71" y="68"/>
                  </a:cxn>
                </a:cxnLst>
                <a:rect l="0" t="0" r="0" b="0"/>
                <a:pathLst>
                  <a:path w="376" h="338">
                    <a:moveTo>
                      <a:pt x="71" y="68"/>
                    </a:moveTo>
                    <a:lnTo>
                      <a:pt x="79" y="45"/>
                    </a:lnTo>
                    <a:lnTo>
                      <a:pt x="86" y="31"/>
                    </a:lnTo>
                    <a:lnTo>
                      <a:pt x="87" y="26"/>
                    </a:lnTo>
                    <a:lnTo>
                      <a:pt x="91" y="23"/>
                    </a:lnTo>
                    <a:lnTo>
                      <a:pt x="93" y="20"/>
                    </a:lnTo>
                    <a:lnTo>
                      <a:pt x="97" y="20"/>
                    </a:lnTo>
                    <a:lnTo>
                      <a:pt x="144" y="11"/>
                    </a:lnTo>
                    <a:lnTo>
                      <a:pt x="195" y="3"/>
                    </a:lnTo>
                    <a:lnTo>
                      <a:pt x="241" y="0"/>
                    </a:lnTo>
                    <a:lnTo>
                      <a:pt x="267" y="0"/>
                    </a:lnTo>
                    <a:lnTo>
                      <a:pt x="322" y="3"/>
                    </a:lnTo>
                    <a:lnTo>
                      <a:pt x="362" y="5"/>
                    </a:lnTo>
                    <a:lnTo>
                      <a:pt x="367" y="5"/>
                    </a:lnTo>
                    <a:lnTo>
                      <a:pt x="371" y="6"/>
                    </a:lnTo>
                    <a:lnTo>
                      <a:pt x="373" y="8"/>
                    </a:lnTo>
                    <a:lnTo>
                      <a:pt x="375" y="10"/>
                    </a:lnTo>
                    <a:lnTo>
                      <a:pt x="375" y="13"/>
                    </a:lnTo>
                    <a:lnTo>
                      <a:pt x="373" y="23"/>
                    </a:lnTo>
                    <a:lnTo>
                      <a:pt x="366" y="53"/>
                    </a:lnTo>
                    <a:lnTo>
                      <a:pt x="359" y="76"/>
                    </a:lnTo>
                    <a:lnTo>
                      <a:pt x="347" y="126"/>
                    </a:lnTo>
                    <a:lnTo>
                      <a:pt x="339" y="158"/>
                    </a:lnTo>
                    <a:lnTo>
                      <a:pt x="317" y="231"/>
                    </a:lnTo>
                    <a:lnTo>
                      <a:pt x="295" y="291"/>
                    </a:lnTo>
                    <a:lnTo>
                      <a:pt x="291" y="302"/>
                    </a:lnTo>
                    <a:lnTo>
                      <a:pt x="289" y="308"/>
                    </a:lnTo>
                    <a:lnTo>
                      <a:pt x="286" y="314"/>
                    </a:lnTo>
                    <a:lnTo>
                      <a:pt x="284" y="318"/>
                    </a:lnTo>
                    <a:lnTo>
                      <a:pt x="280" y="322"/>
                    </a:lnTo>
                    <a:lnTo>
                      <a:pt x="276" y="324"/>
                    </a:lnTo>
                    <a:lnTo>
                      <a:pt x="270" y="325"/>
                    </a:lnTo>
                    <a:lnTo>
                      <a:pt x="256" y="326"/>
                    </a:lnTo>
                    <a:lnTo>
                      <a:pt x="235" y="326"/>
                    </a:lnTo>
                    <a:lnTo>
                      <a:pt x="217" y="328"/>
                    </a:lnTo>
                    <a:lnTo>
                      <a:pt x="193" y="332"/>
                    </a:lnTo>
                    <a:lnTo>
                      <a:pt x="169" y="335"/>
                    </a:lnTo>
                    <a:lnTo>
                      <a:pt x="153" y="337"/>
                    </a:lnTo>
                    <a:lnTo>
                      <a:pt x="132" y="337"/>
                    </a:lnTo>
                    <a:lnTo>
                      <a:pt x="127" y="335"/>
                    </a:lnTo>
                    <a:lnTo>
                      <a:pt x="12" y="267"/>
                    </a:lnTo>
                    <a:lnTo>
                      <a:pt x="6" y="263"/>
                    </a:lnTo>
                    <a:lnTo>
                      <a:pt x="2" y="259"/>
                    </a:lnTo>
                    <a:lnTo>
                      <a:pt x="0" y="254"/>
                    </a:lnTo>
                    <a:lnTo>
                      <a:pt x="0" y="248"/>
                    </a:lnTo>
                    <a:lnTo>
                      <a:pt x="2" y="242"/>
                    </a:lnTo>
                    <a:lnTo>
                      <a:pt x="35" y="159"/>
                    </a:lnTo>
                    <a:lnTo>
                      <a:pt x="56" y="107"/>
                    </a:lnTo>
                    <a:lnTo>
                      <a:pt x="71" y="68"/>
                    </a:lnTo>
                  </a:path>
                </a:pathLst>
              </a:custGeom>
              <a:solidFill>
                <a:srgbClr val="333333">
                  <a:alpha val="100000"/>
                </a:srgbClr>
              </a:solidFill>
              <a:ln w="12700" cap="rnd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1" name="未知"/>
              <p:cNvSpPr/>
              <p:nvPr/>
            </p:nvSpPr>
            <p:spPr>
              <a:xfrm>
                <a:off x="275" y="352"/>
                <a:ext cx="401" cy="297"/>
              </a:xfrm>
              <a:custGeom>
                <a:avLst/>
                <a:gdLst/>
                <a:ahLst/>
                <a:cxnLst>
                  <a:cxn ang="0">
                    <a:pos x="400" y="295"/>
                  </a:cxn>
                  <a:cxn ang="0">
                    <a:pos x="400" y="142"/>
                  </a:cxn>
                  <a:cxn ang="0">
                    <a:pos x="395" y="20"/>
                  </a:cxn>
                  <a:cxn ang="0">
                    <a:pos x="191" y="0"/>
                  </a:cxn>
                  <a:cxn ang="0">
                    <a:pos x="6" y="18"/>
                  </a:cxn>
                  <a:cxn ang="0">
                    <a:pos x="5" y="61"/>
                  </a:cxn>
                  <a:cxn ang="0">
                    <a:pos x="0" y="294"/>
                  </a:cxn>
                  <a:cxn ang="0">
                    <a:pos x="41" y="294"/>
                  </a:cxn>
                  <a:cxn ang="0">
                    <a:pos x="41" y="83"/>
                  </a:cxn>
                  <a:cxn ang="0">
                    <a:pos x="121" y="78"/>
                  </a:cxn>
                  <a:cxn ang="0">
                    <a:pos x="363" y="78"/>
                  </a:cxn>
                  <a:cxn ang="0">
                    <a:pos x="366" y="296"/>
                  </a:cxn>
                  <a:cxn ang="0">
                    <a:pos x="400" y="295"/>
                  </a:cxn>
                </a:cxnLst>
                <a:rect l="0" t="0" r="0" b="0"/>
                <a:pathLst>
                  <a:path w="401" h="297">
                    <a:moveTo>
                      <a:pt x="400" y="295"/>
                    </a:moveTo>
                    <a:lnTo>
                      <a:pt x="400" y="142"/>
                    </a:lnTo>
                    <a:lnTo>
                      <a:pt x="395" y="20"/>
                    </a:lnTo>
                    <a:lnTo>
                      <a:pt x="191" y="0"/>
                    </a:lnTo>
                    <a:lnTo>
                      <a:pt x="6" y="18"/>
                    </a:lnTo>
                    <a:lnTo>
                      <a:pt x="5" y="61"/>
                    </a:lnTo>
                    <a:lnTo>
                      <a:pt x="0" y="294"/>
                    </a:lnTo>
                    <a:lnTo>
                      <a:pt x="41" y="294"/>
                    </a:lnTo>
                    <a:lnTo>
                      <a:pt x="41" y="83"/>
                    </a:lnTo>
                    <a:lnTo>
                      <a:pt x="121" y="78"/>
                    </a:lnTo>
                    <a:lnTo>
                      <a:pt x="363" y="78"/>
                    </a:lnTo>
                    <a:lnTo>
                      <a:pt x="366" y="296"/>
                    </a:lnTo>
                    <a:lnTo>
                      <a:pt x="400" y="295"/>
                    </a:lnTo>
                  </a:path>
                </a:pathLst>
              </a:custGeom>
              <a:solidFill>
                <a:srgbClr val="333333">
                  <a:alpha val="100000"/>
                </a:srgbClr>
              </a:solidFill>
              <a:ln w="12700" cap="rnd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2" name="未知"/>
              <p:cNvSpPr/>
              <p:nvPr/>
            </p:nvSpPr>
            <p:spPr>
              <a:xfrm>
                <a:off x="304" y="350"/>
                <a:ext cx="158" cy="76"/>
              </a:xfrm>
              <a:custGeom>
                <a:avLst/>
                <a:gdLst/>
                <a:ahLst/>
                <a:cxnLst>
                  <a:cxn ang="0">
                    <a:pos x="30" y="14"/>
                  </a:cxn>
                  <a:cxn ang="0">
                    <a:pos x="50" y="12"/>
                  </a:cxn>
                  <a:cxn ang="0">
                    <a:pos x="70" y="0"/>
                  </a:cxn>
                  <a:cxn ang="0">
                    <a:pos x="89" y="17"/>
                  </a:cxn>
                  <a:cxn ang="0">
                    <a:pos x="153" y="52"/>
                  </a:cxn>
                  <a:cxn ang="0">
                    <a:pos x="157" y="64"/>
                  </a:cxn>
                  <a:cxn ang="0">
                    <a:pos x="121" y="75"/>
                  </a:cxn>
                  <a:cxn ang="0">
                    <a:pos x="0" y="23"/>
                  </a:cxn>
                  <a:cxn ang="0">
                    <a:pos x="30" y="14"/>
                  </a:cxn>
                </a:cxnLst>
                <a:rect l="0" t="0" r="0" b="0"/>
                <a:pathLst>
                  <a:path w="158" h="76">
                    <a:moveTo>
                      <a:pt x="30" y="14"/>
                    </a:moveTo>
                    <a:lnTo>
                      <a:pt x="50" y="12"/>
                    </a:lnTo>
                    <a:lnTo>
                      <a:pt x="70" y="0"/>
                    </a:lnTo>
                    <a:lnTo>
                      <a:pt x="89" y="17"/>
                    </a:lnTo>
                    <a:lnTo>
                      <a:pt x="153" y="52"/>
                    </a:lnTo>
                    <a:lnTo>
                      <a:pt x="157" y="64"/>
                    </a:lnTo>
                    <a:lnTo>
                      <a:pt x="121" y="75"/>
                    </a:lnTo>
                    <a:lnTo>
                      <a:pt x="0" y="23"/>
                    </a:lnTo>
                    <a:lnTo>
                      <a:pt x="30" y="14"/>
                    </a:lnTo>
                  </a:path>
                </a:pathLst>
              </a:custGeom>
              <a:solidFill>
                <a:srgbClr val="333333">
                  <a:alpha val="100000"/>
                </a:srgbClr>
              </a:solidFill>
              <a:ln w="12700" cap="rnd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3" name="未知"/>
              <p:cNvSpPr/>
              <p:nvPr/>
            </p:nvSpPr>
            <p:spPr>
              <a:xfrm>
                <a:off x="438" y="108"/>
                <a:ext cx="211" cy="235"/>
              </a:xfrm>
              <a:custGeom>
                <a:avLst/>
                <a:gdLst/>
                <a:ahLst/>
                <a:cxnLst>
                  <a:cxn ang="0">
                    <a:pos x="47" y="69"/>
                  </a:cxn>
                  <a:cxn ang="0">
                    <a:pos x="63" y="36"/>
                  </a:cxn>
                  <a:cxn ang="0">
                    <a:pos x="76" y="6"/>
                  </a:cxn>
                  <a:cxn ang="0">
                    <a:pos x="79" y="5"/>
                  </a:cxn>
                  <a:cxn ang="0">
                    <a:pos x="81" y="4"/>
                  </a:cxn>
                  <a:cxn ang="0">
                    <a:pos x="85" y="4"/>
                  </a:cxn>
                  <a:cxn ang="0">
                    <a:pos x="145" y="0"/>
                  </a:cxn>
                  <a:cxn ang="0">
                    <a:pos x="203" y="0"/>
                  </a:cxn>
                  <a:cxn ang="0">
                    <a:pos x="207" y="1"/>
                  </a:cxn>
                  <a:cxn ang="0">
                    <a:pos x="209" y="1"/>
                  </a:cxn>
                  <a:cxn ang="0">
                    <a:pos x="210" y="4"/>
                  </a:cxn>
                  <a:cxn ang="0">
                    <a:pos x="206" y="25"/>
                  </a:cxn>
                  <a:cxn ang="0">
                    <a:pos x="196" y="44"/>
                  </a:cxn>
                  <a:cxn ang="0">
                    <a:pos x="180" y="77"/>
                  </a:cxn>
                  <a:cxn ang="0">
                    <a:pos x="151" y="135"/>
                  </a:cxn>
                  <a:cxn ang="0">
                    <a:pos x="125" y="185"/>
                  </a:cxn>
                  <a:cxn ang="0">
                    <a:pos x="118" y="204"/>
                  </a:cxn>
                  <a:cxn ang="0">
                    <a:pos x="114" y="217"/>
                  </a:cxn>
                  <a:cxn ang="0">
                    <a:pos x="110" y="224"/>
                  </a:cxn>
                  <a:cxn ang="0">
                    <a:pos x="106" y="230"/>
                  </a:cxn>
                  <a:cxn ang="0">
                    <a:pos x="103" y="232"/>
                  </a:cxn>
                  <a:cxn ang="0">
                    <a:pos x="101" y="233"/>
                  </a:cxn>
                  <a:cxn ang="0">
                    <a:pos x="97" y="234"/>
                  </a:cxn>
                  <a:cxn ang="0">
                    <a:pos x="94" y="233"/>
                  </a:cxn>
                  <a:cxn ang="0">
                    <a:pos x="88" y="230"/>
                  </a:cxn>
                  <a:cxn ang="0">
                    <a:pos x="82" y="226"/>
                  </a:cxn>
                  <a:cxn ang="0">
                    <a:pos x="76" y="221"/>
                  </a:cxn>
                  <a:cxn ang="0">
                    <a:pos x="68" y="217"/>
                  </a:cxn>
                  <a:cxn ang="0">
                    <a:pos x="62" y="213"/>
                  </a:cxn>
                  <a:cxn ang="0">
                    <a:pos x="2" y="192"/>
                  </a:cxn>
                  <a:cxn ang="0">
                    <a:pos x="1" y="191"/>
                  </a:cxn>
                  <a:cxn ang="0">
                    <a:pos x="0" y="189"/>
                  </a:cxn>
                  <a:cxn ang="0">
                    <a:pos x="0" y="186"/>
                  </a:cxn>
                  <a:cxn ang="0">
                    <a:pos x="1" y="183"/>
                  </a:cxn>
                  <a:cxn ang="0">
                    <a:pos x="47" y="69"/>
                  </a:cxn>
                </a:cxnLst>
                <a:rect l="0" t="0" r="0" b="0"/>
                <a:pathLst>
                  <a:path w="211" h="235">
                    <a:moveTo>
                      <a:pt x="47" y="69"/>
                    </a:moveTo>
                    <a:lnTo>
                      <a:pt x="63" y="36"/>
                    </a:lnTo>
                    <a:lnTo>
                      <a:pt x="76" y="6"/>
                    </a:lnTo>
                    <a:lnTo>
                      <a:pt x="79" y="5"/>
                    </a:lnTo>
                    <a:lnTo>
                      <a:pt x="81" y="4"/>
                    </a:lnTo>
                    <a:lnTo>
                      <a:pt x="85" y="4"/>
                    </a:lnTo>
                    <a:lnTo>
                      <a:pt x="145" y="0"/>
                    </a:lnTo>
                    <a:lnTo>
                      <a:pt x="203" y="0"/>
                    </a:lnTo>
                    <a:lnTo>
                      <a:pt x="207" y="1"/>
                    </a:lnTo>
                    <a:lnTo>
                      <a:pt x="209" y="1"/>
                    </a:lnTo>
                    <a:lnTo>
                      <a:pt x="210" y="4"/>
                    </a:lnTo>
                    <a:lnTo>
                      <a:pt x="206" y="25"/>
                    </a:lnTo>
                    <a:lnTo>
                      <a:pt x="196" y="44"/>
                    </a:lnTo>
                    <a:lnTo>
                      <a:pt x="180" y="77"/>
                    </a:lnTo>
                    <a:lnTo>
                      <a:pt x="151" y="135"/>
                    </a:lnTo>
                    <a:lnTo>
                      <a:pt x="125" y="185"/>
                    </a:lnTo>
                    <a:lnTo>
                      <a:pt x="118" y="204"/>
                    </a:lnTo>
                    <a:lnTo>
                      <a:pt x="114" y="217"/>
                    </a:lnTo>
                    <a:lnTo>
                      <a:pt x="110" y="224"/>
                    </a:lnTo>
                    <a:lnTo>
                      <a:pt x="106" y="230"/>
                    </a:lnTo>
                    <a:lnTo>
                      <a:pt x="103" y="232"/>
                    </a:lnTo>
                    <a:lnTo>
                      <a:pt x="101" y="233"/>
                    </a:lnTo>
                    <a:lnTo>
                      <a:pt x="97" y="234"/>
                    </a:lnTo>
                    <a:lnTo>
                      <a:pt x="94" y="233"/>
                    </a:lnTo>
                    <a:lnTo>
                      <a:pt x="88" y="230"/>
                    </a:lnTo>
                    <a:lnTo>
                      <a:pt x="82" y="226"/>
                    </a:lnTo>
                    <a:lnTo>
                      <a:pt x="76" y="221"/>
                    </a:lnTo>
                    <a:lnTo>
                      <a:pt x="68" y="217"/>
                    </a:lnTo>
                    <a:lnTo>
                      <a:pt x="62" y="213"/>
                    </a:lnTo>
                    <a:lnTo>
                      <a:pt x="2" y="192"/>
                    </a:lnTo>
                    <a:lnTo>
                      <a:pt x="1" y="191"/>
                    </a:lnTo>
                    <a:lnTo>
                      <a:pt x="0" y="189"/>
                    </a:lnTo>
                    <a:lnTo>
                      <a:pt x="0" y="186"/>
                    </a:lnTo>
                    <a:lnTo>
                      <a:pt x="1" y="183"/>
                    </a:lnTo>
                    <a:lnTo>
                      <a:pt x="47" y="69"/>
                    </a:lnTo>
                  </a:path>
                </a:pathLst>
              </a:custGeom>
              <a:solidFill>
                <a:srgbClr val="333333">
                  <a:alpha val="100000"/>
                </a:srgbClr>
              </a:solidFill>
              <a:ln w="12700" cap="rnd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4" name="未知"/>
              <p:cNvSpPr/>
              <p:nvPr/>
            </p:nvSpPr>
            <p:spPr>
              <a:xfrm>
                <a:off x="0" y="289"/>
                <a:ext cx="249" cy="351"/>
              </a:xfrm>
              <a:custGeom>
                <a:avLst/>
                <a:gdLst/>
                <a:ahLst/>
                <a:cxnLst>
                  <a:cxn ang="0">
                    <a:pos x="248" y="165"/>
                  </a:cxn>
                  <a:cxn ang="0">
                    <a:pos x="178" y="129"/>
                  </a:cxn>
                  <a:cxn ang="0">
                    <a:pos x="100" y="6"/>
                  </a:cxn>
                  <a:cxn ang="0">
                    <a:pos x="97" y="5"/>
                  </a:cxn>
                  <a:cxn ang="0">
                    <a:pos x="91" y="2"/>
                  </a:cxn>
                  <a:cxn ang="0">
                    <a:pos x="85" y="1"/>
                  </a:cxn>
                  <a:cxn ang="0">
                    <a:pos x="76" y="0"/>
                  </a:cxn>
                  <a:cxn ang="0">
                    <a:pos x="69" y="1"/>
                  </a:cxn>
                  <a:cxn ang="0">
                    <a:pos x="61" y="3"/>
                  </a:cxn>
                  <a:cxn ang="0">
                    <a:pos x="53" y="6"/>
                  </a:cxn>
                  <a:cxn ang="0">
                    <a:pos x="42" y="12"/>
                  </a:cxn>
                  <a:cxn ang="0">
                    <a:pos x="34" y="16"/>
                  </a:cxn>
                  <a:cxn ang="0">
                    <a:pos x="26" y="21"/>
                  </a:cxn>
                  <a:cxn ang="0">
                    <a:pos x="20" y="27"/>
                  </a:cxn>
                  <a:cxn ang="0">
                    <a:pos x="15" y="32"/>
                  </a:cxn>
                  <a:cxn ang="0">
                    <a:pos x="8" y="41"/>
                  </a:cxn>
                  <a:cxn ang="0">
                    <a:pos x="4" y="47"/>
                  </a:cxn>
                  <a:cxn ang="0">
                    <a:pos x="1" y="56"/>
                  </a:cxn>
                  <a:cxn ang="0">
                    <a:pos x="0" y="66"/>
                  </a:cxn>
                  <a:cxn ang="0">
                    <a:pos x="0" y="81"/>
                  </a:cxn>
                  <a:cxn ang="0">
                    <a:pos x="2" y="99"/>
                  </a:cxn>
                  <a:cxn ang="0">
                    <a:pos x="6" y="115"/>
                  </a:cxn>
                  <a:cxn ang="0">
                    <a:pos x="13" y="134"/>
                  </a:cxn>
                  <a:cxn ang="0">
                    <a:pos x="20" y="151"/>
                  </a:cxn>
                  <a:cxn ang="0">
                    <a:pos x="25" y="162"/>
                  </a:cxn>
                  <a:cxn ang="0">
                    <a:pos x="34" y="173"/>
                  </a:cxn>
                  <a:cxn ang="0">
                    <a:pos x="41" y="181"/>
                  </a:cxn>
                  <a:cxn ang="0">
                    <a:pos x="48" y="191"/>
                  </a:cxn>
                  <a:cxn ang="0">
                    <a:pos x="57" y="200"/>
                  </a:cxn>
                  <a:cxn ang="0">
                    <a:pos x="64" y="206"/>
                  </a:cxn>
                  <a:cxn ang="0">
                    <a:pos x="97" y="202"/>
                  </a:cxn>
                  <a:cxn ang="0">
                    <a:pos x="122" y="195"/>
                  </a:cxn>
                  <a:cxn ang="0">
                    <a:pos x="137" y="199"/>
                  </a:cxn>
                  <a:cxn ang="0">
                    <a:pos x="174" y="200"/>
                  </a:cxn>
                  <a:cxn ang="0">
                    <a:pos x="219" y="195"/>
                  </a:cxn>
                  <a:cxn ang="0">
                    <a:pos x="225" y="207"/>
                  </a:cxn>
                  <a:cxn ang="0">
                    <a:pos x="225" y="300"/>
                  </a:cxn>
                  <a:cxn ang="0">
                    <a:pos x="224" y="308"/>
                  </a:cxn>
                  <a:cxn ang="0">
                    <a:pos x="222" y="314"/>
                  </a:cxn>
                  <a:cxn ang="0">
                    <a:pos x="220" y="319"/>
                  </a:cxn>
                  <a:cxn ang="0">
                    <a:pos x="216" y="324"/>
                  </a:cxn>
                  <a:cxn ang="0">
                    <a:pos x="211" y="328"/>
                  </a:cxn>
                  <a:cxn ang="0">
                    <a:pos x="205" y="330"/>
                  </a:cxn>
                  <a:cxn ang="0">
                    <a:pos x="200" y="332"/>
                  </a:cxn>
                  <a:cxn ang="0">
                    <a:pos x="194" y="333"/>
                  </a:cxn>
                  <a:cxn ang="0">
                    <a:pos x="26" y="333"/>
                  </a:cxn>
                  <a:cxn ang="0">
                    <a:pos x="26" y="350"/>
                  </a:cxn>
                  <a:cxn ang="0">
                    <a:pos x="199" y="349"/>
                  </a:cxn>
                  <a:cxn ang="0">
                    <a:pos x="208" y="348"/>
                  </a:cxn>
                  <a:cxn ang="0">
                    <a:pos x="213" y="348"/>
                  </a:cxn>
                  <a:cxn ang="0">
                    <a:pos x="220" y="346"/>
                  </a:cxn>
                  <a:cxn ang="0">
                    <a:pos x="225" y="345"/>
                  </a:cxn>
                  <a:cxn ang="0">
                    <a:pos x="231" y="341"/>
                  </a:cxn>
                  <a:cxn ang="0">
                    <a:pos x="237" y="334"/>
                  </a:cxn>
                  <a:cxn ang="0">
                    <a:pos x="240" y="328"/>
                  </a:cxn>
                  <a:cxn ang="0">
                    <a:pos x="244" y="322"/>
                  </a:cxn>
                  <a:cxn ang="0">
                    <a:pos x="246" y="315"/>
                  </a:cxn>
                  <a:cxn ang="0">
                    <a:pos x="248" y="307"/>
                  </a:cxn>
                  <a:cxn ang="0">
                    <a:pos x="248" y="297"/>
                  </a:cxn>
                  <a:cxn ang="0">
                    <a:pos x="248" y="165"/>
                  </a:cxn>
                </a:cxnLst>
                <a:rect l="0" t="0" r="0" b="0"/>
                <a:pathLst>
                  <a:path w="249" h="351">
                    <a:moveTo>
                      <a:pt x="248" y="165"/>
                    </a:moveTo>
                    <a:lnTo>
                      <a:pt x="178" y="129"/>
                    </a:lnTo>
                    <a:lnTo>
                      <a:pt x="100" y="6"/>
                    </a:lnTo>
                    <a:lnTo>
                      <a:pt x="97" y="5"/>
                    </a:lnTo>
                    <a:lnTo>
                      <a:pt x="91" y="2"/>
                    </a:lnTo>
                    <a:lnTo>
                      <a:pt x="85" y="1"/>
                    </a:lnTo>
                    <a:lnTo>
                      <a:pt x="76" y="0"/>
                    </a:lnTo>
                    <a:lnTo>
                      <a:pt x="69" y="1"/>
                    </a:lnTo>
                    <a:lnTo>
                      <a:pt x="61" y="3"/>
                    </a:lnTo>
                    <a:lnTo>
                      <a:pt x="53" y="6"/>
                    </a:lnTo>
                    <a:lnTo>
                      <a:pt x="42" y="12"/>
                    </a:lnTo>
                    <a:lnTo>
                      <a:pt x="34" y="16"/>
                    </a:lnTo>
                    <a:lnTo>
                      <a:pt x="26" y="21"/>
                    </a:lnTo>
                    <a:lnTo>
                      <a:pt x="20" y="27"/>
                    </a:lnTo>
                    <a:lnTo>
                      <a:pt x="15" y="32"/>
                    </a:lnTo>
                    <a:lnTo>
                      <a:pt x="8" y="41"/>
                    </a:lnTo>
                    <a:lnTo>
                      <a:pt x="4" y="47"/>
                    </a:lnTo>
                    <a:lnTo>
                      <a:pt x="1" y="56"/>
                    </a:lnTo>
                    <a:lnTo>
                      <a:pt x="0" y="66"/>
                    </a:lnTo>
                    <a:lnTo>
                      <a:pt x="0" y="81"/>
                    </a:lnTo>
                    <a:lnTo>
                      <a:pt x="2" y="99"/>
                    </a:lnTo>
                    <a:lnTo>
                      <a:pt x="6" y="115"/>
                    </a:lnTo>
                    <a:lnTo>
                      <a:pt x="13" y="134"/>
                    </a:lnTo>
                    <a:lnTo>
                      <a:pt x="20" y="151"/>
                    </a:lnTo>
                    <a:lnTo>
                      <a:pt x="25" y="162"/>
                    </a:lnTo>
                    <a:lnTo>
                      <a:pt x="34" y="173"/>
                    </a:lnTo>
                    <a:lnTo>
                      <a:pt x="41" y="181"/>
                    </a:lnTo>
                    <a:lnTo>
                      <a:pt x="48" y="191"/>
                    </a:lnTo>
                    <a:lnTo>
                      <a:pt x="57" y="200"/>
                    </a:lnTo>
                    <a:lnTo>
                      <a:pt x="64" y="206"/>
                    </a:lnTo>
                    <a:lnTo>
                      <a:pt x="97" y="202"/>
                    </a:lnTo>
                    <a:lnTo>
                      <a:pt x="122" y="195"/>
                    </a:lnTo>
                    <a:lnTo>
                      <a:pt x="137" y="199"/>
                    </a:lnTo>
                    <a:lnTo>
                      <a:pt x="174" y="200"/>
                    </a:lnTo>
                    <a:lnTo>
                      <a:pt x="219" y="195"/>
                    </a:lnTo>
                    <a:lnTo>
                      <a:pt x="225" y="207"/>
                    </a:lnTo>
                    <a:lnTo>
                      <a:pt x="225" y="300"/>
                    </a:lnTo>
                    <a:lnTo>
                      <a:pt x="224" y="308"/>
                    </a:lnTo>
                    <a:lnTo>
                      <a:pt x="222" y="314"/>
                    </a:lnTo>
                    <a:lnTo>
                      <a:pt x="220" y="319"/>
                    </a:lnTo>
                    <a:lnTo>
                      <a:pt x="216" y="324"/>
                    </a:lnTo>
                    <a:lnTo>
                      <a:pt x="211" y="328"/>
                    </a:lnTo>
                    <a:lnTo>
                      <a:pt x="205" y="330"/>
                    </a:lnTo>
                    <a:lnTo>
                      <a:pt x="200" y="332"/>
                    </a:lnTo>
                    <a:lnTo>
                      <a:pt x="194" y="333"/>
                    </a:lnTo>
                    <a:lnTo>
                      <a:pt x="26" y="333"/>
                    </a:lnTo>
                    <a:lnTo>
                      <a:pt x="26" y="350"/>
                    </a:lnTo>
                    <a:lnTo>
                      <a:pt x="199" y="349"/>
                    </a:lnTo>
                    <a:lnTo>
                      <a:pt x="208" y="348"/>
                    </a:lnTo>
                    <a:lnTo>
                      <a:pt x="213" y="348"/>
                    </a:lnTo>
                    <a:lnTo>
                      <a:pt x="220" y="346"/>
                    </a:lnTo>
                    <a:lnTo>
                      <a:pt x="225" y="345"/>
                    </a:lnTo>
                    <a:lnTo>
                      <a:pt x="231" y="341"/>
                    </a:lnTo>
                    <a:lnTo>
                      <a:pt x="237" y="334"/>
                    </a:lnTo>
                    <a:lnTo>
                      <a:pt x="240" y="328"/>
                    </a:lnTo>
                    <a:lnTo>
                      <a:pt x="244" y="322"/>
                    </a:lnTo>
                    <a:lnTo>
                      <a:pt x="246" y="315"/>
                    </a:lnTo>
                    <a:lnTo>
                      <a:pt x="248" y="307"/>
                    </a:lnTo>
                    <a:lnTo>
                      <a:pt x="248" y="297"/>
                    </a:lnTo>
                    <a:lnTo>
                      <a:pt x="248" y="165"/>
                    </a:lnTo>
                  </a:path>
                </a:pathLst>
              </a:custGeom>
              <a:solidFill>
                <a:srgbClr val="333333">
                  <a:alpha val="100000"/>
                </a:srgbClr>
              </a:solidFill>
              <a:ln w="12700" cap="rnd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5" name="未知"/>
              <p:cNvSpPr/>
              <p:nvPr/>
            </p:nvSpPr>
            <p:spPr>
              <a:xfrm>
                <a:off x="50" y="0"/>
                <a:ext cx="380" cy="636"/>
              </a:xfrm>
              <a:custGeom>
                <a:avLst/>
                <a:gdLst/>
                <a:ahLst/>
                <a:cxnLst>
                  <a:cxn ang="0">
                    <a:pos x="153" y="43"/>
                  </a:cxn>
                  <a:cxn ang="0">
                    <a:pos x="158" y="42"/>
                  </a:cxn>
                  <a:cxn ang="0">
                    <a:pos x="178" y="48"/>
                  </a:cxn>
                  <a:cxn ang="0">
                    <a:pos x="174" y="2"/>
                  </a:cxn>
                  <a:cxn ang="0">
                    <a:pos x="203" y="35"/>
                  </a:cxn>
                  <a:cxn ang="0">
                    <a:pos x="211" y="9"/>
                  </a:cxn>
                  <a:cxn ang="0">
                    <a:pos x="236" y="0"/>
                  </a:cxn>
                  <a:cxn ang="0">
                    <a:pos x="233" y="24"/>
                  </a:cxn>
                  <a:cxn ang="0">
                    <a:pos x="248" y="15"/>
                  </a:cxn>
                  <a:cxn ang="0">
                    <a:pos x="246" y="28"/>
                  </a:cxn>
                  <a:cxn ang="0">
                    <a:pos x="255" y="51"/>
                  </a:cxn>
                  <a:cxn ang="0">
                    <a:pos x="288" y="18"/>
                  </a:cxn>
                  <a:cxn ang="0">
                    <a:pos x="266" y="50"/>
                  </a:cxn>
                  <a:cxn ang="0">
                    <a:pos x="304" y="28"/>
                  </a:cxn>
                  <a:cxn ang="0">
                    <a:pos x="287" y="53"/>
                  </a:cxn>
                  <a:cxn ang="0">
                    <a:pos x="291" y="66"/>
                  </a:cxn>
                  <a:cxn ang="0">
                    <a:pos x="289" y="94"/>
                  </a:cxn>
                  <a:cxn ang="0">
                    <a:pos x="318" y="130"/>
                  </a:cxn>
                  <a:cxn ang="0">
                    <a:pos x="344" y="174"/>
                  </a:cxn>
                  <a:cxn ang="0">
                    <a:pos x="337" y="182"/>
                  </a:cxn>
                  <a:cxn ang="0">
                    <a:pos x="276" y="216"/>
                  </a:cxn>
                  <a:cxn ang="0">
                    <a:pos x="258" y="257"/>
                  </a:cxn>
                  <a:cxn ang="0">
                    <a:pos x="197" y="249"/>
                  </a:cxn>
                  <a:cxn ang="0">
                    <a:pos x="180" y="322"/>
                  </a:cxn>
                  <a:cxn ang="0">
                    <a:pos x="230" y="363"/>
                  </a:cxn>
                  <a:cxn ang="0">
                    <a:pos x="287" y="372"/>
                  </a:cxn>
                  <a:cxn ang="0">
                    <a:pos x="325" y="371"/>
                  </a:cxn>
                  <a:cxn ang="0">
                    <a:pos x="350" y="364"/>
                  </a:cxn>
                  <a:cxn ang="0">
                    <a:pos x="357" y="381"/>
                  </a:cxn>
                  <a:cxn ang="0">
                    <a:pos x="379" y="394"/>
                  </a:cxn>
                  <a:cxn ang="0">
                    <a:pos x="370" y="406"/>
                  </a:cxn>
                  <a:cxn ang="0">
                    <a:pos x="375" y="421"/>
                  </a:cxn>
                  <a:cxn ang="0">
                    <a:pos x="363" y="439"/>
                  </a:cxn>
                  <a:cxn ang="0">
                    <a:pos x="358" y="448"/>
                  </a:cxn>
                  <a:cxn ang="0">
                    <a:pos x="312" y="433"/>
                  </a:cxn>
                  <a:cxn ang="0">
                    <a:pos x="231" y="414"/>
                  </a:cxn>
                  <a:cxn ang="0">
                    <a:pos x="178" y="407"/>
                  </a:cxn>
                  <a:cxn ang="0">
                    <a:pos x="164" y="392"/>
                  </a:cxn>
                  <a:cxn ang="0">
                    <a:pos x="170" y="402"/>
                  </a:cxn>
                  <a:cxn ang="0">
                    <a:pos x="205" y="412"/>
                  </a:cxn>
                  <a:cxn ang="0">
                    <a:pos x="234" y="431"/>
                  </a:cxn>
                  <a:cxn ang="0">
                    <a:pos x="227" y="451"/>
                  </a:cxn>
                  <a:cxn ang="0">
                    <a:pos x="175" y="493"/>
                  </a:cxn>
                  <a:cxn ang="0">
                    <a:pos x="115" y="528"/>
                  </a:cxn>
                  <a:cxn ang="0">
                    <a:pos x="104" y="582"/>
                  </a:cxn>
                  <a:cxn ang="0">
                    <a:pos x="138" y="626"/>
                  </a:cxn>
                  <a:cxn ang="0">
                    <a:pos x="83" y="632"/>
                  </a:cxn>
                  <a:cxn ang="0">
                    <a:pos x="47" y="629"/>
                  </a:cxn>
                  <a:cxn ang="0">
                    <a:pos x="48" y="549"/>
                  </a:cxn>
                  <a:cxn ang="0">
                    <a:pos x="27" y="528"/>
                  </a:cxn>
                  <a:cxn ang="0">
                    <a:pos x="40" y="508"/>
                  </a:cxn>
                  <a:cxn ang="0">
                    <a:pos x="103" y="483"/>
                  </a:cxn>
                  <a:cxn ang="0">
                    <a:pos x="124" y="447"/>
                  </a:cxn>
                  <a:cxn ang="0">
                    <a:pos x="26" y="440"/>
                  </a:cxn>
                  <a:cxn ang="0">
                    <a:pos x="6" y="431"/>
                  </a:cxn>
                  <a:cxn ang="0">
                    <a:pos x="0" y="399"/>
                  </a:cxn>
                  <a:cxn ang="0">
                    <a:pos x="6" y="368"/>
                  </a:cxn>
                  <a:cxn ang="0">
                    <a:pos x="51" y="265"/>
                  </a:cxn>
                  <a:cxn ang="0">
                    <a:pos x="104" y="196"/>
                  </a:cxn>
                  <a:cxn ang="0">
                    <a:pos x="130" y="136"/>
                  </a:cxn>
                </a:cxnLst>
                <a:rect l="0" t="0" r="0" b="0"/>
                <a:pathLst>
                  <a:path w="380" h="636">
                    <a:moveTo>
                      <a:pt x="130" y="136"/>
                    </a:moveTo>
                    <a:lnTo>
                      <a:pt x="140" y="107"/>
                    </a:lnTo>
                    <a:lnTo>
                      <a:pt x="148" y="73"/>
                    </a:lnTo>
                    <a:lnTo>
                      <a:pt x="153" y="43"/>
                    </a:lnTo>
                    <a:lnTo>
                      <a:pt x="144" y="27"/>
                    </a:lnTo>
                    <a:lnTo>
                      <a:pt x="135" y="19"/>
                    </a:lnTo>
                    <a:lnTo>
                      <a:pt x="148" y="28"/>
                    </a:lnTo>
                    <a:lnTo>
                      <a:pt x="158" y="42"/>
                    </a:lnTo>
                    <a:lnTo>
                      <a:pt x="150" y="10"/>
                    </a:lnTo>
                    <a:lnTo>
                      <a:pt x="157" y="25"/>
                    </a:lnTo>
                    <a:lnTo>
                      <a:pt x="171" y="46"/>
                    </a:lnTo>
                    <a:lnTo>
                      <a:pt x="178" y="48"/>
                    </a:lnTo>
                    <a:lnTo>
                      <a:pt x="174" y="31"/>
                    </a:lnTo>
                    <a:lnTo>
                      <a:pt x="177" y="33"/>
                    </a:lnTo>
                    <a:lnTo>
                      <a:pt x="178" y="18"/>
                    </a:lnTo>
                    <a:lnTo>
                      <a:pt x="174" y="2"/>
                    </a:lnTo>
                    <a:lnTo>
                      <a:pt x="197" y="44"/>
                    </a:lnTo>
                    <a:lnTo>
                      <a:pt x="198" y="37"/>
                    </a:lnTo>
                    <a:lnTo>
                      <a:pt x="201" y="42"/>
                    </a:lnTo>
                    <a:lnTo>
                      <a:pt x="203" y="35"/>
                    </a:lnTo>
                    <a:lnTo>
                      <a:pt x="198" y="25"/>
                    </a:lnTo>
                    <a:lnTo>
                      <a:pt x="199" y="6"/>
                    </a:lnTo>
                    <a:lnTo>
                      <a:pt x="207" y="44"/>
                    </a:lnTo>
                    <a:lnTo>
                      <a:pt x="211" y="9"/>
                    </a:lnTo>
                    <a:lnTo>
                      <a:pt x="211" y="36"/>
                    </a:lnTo>
                    <a:lnTo>
                      <a:pt x="215" y="43"/>
                    </a:lnTo>
                    <a:lnTo>
                      <a:pt x="222" y="13"/>
                    </a:lnTo>
                    <a:lnTo>
                      <a:pt x="236" y="0"/>
                    </a:lnTo>
                    <a:lnTo>
                      <a:pt x="226" y="13"/>
                    </a:lnTo>
                    <a:lnTo>
                      <a:pt x="221" y="36"/>
                    </a:lnTo>
                    <a:lnTo>
                      <a:pt x="223" y="41"/>
                    </a:lnTo>
                    <a:lnTo>
                      <a:pt x="233" y="24"/>
                    </a:lnTo>
                    <a:lnTo>
                      <a:pt x="226" y="39"/>
                    </a:lnTo>
                    <a:lnTo>
                      <a:pt x="226" y="45"/>
                    </a:lnTo>
                    <a:lnTo>
                      <a:pt x="247" y="9"/>
                    </a:lnTo>
                    <a:lnTo>
                      <a:pt x="248" y="15"/>
                    </a:lnTo>
                    <a:lnTo>
                      <a:pt x="238" y="35"/>
                    </a:lnTo>
                    <a:lnTo>
                      <a:pt x="238" y="48"/>
                    </a:lnTo>
                    <a:lnTo>
                      <a:pt x="241" y="50"/>
                    </a:lnTo>
                    <a:lnTo>
                      <a:pt x="246" y="28"/>
                    </a:lnTo>
                    <a:lnTo>
                      <a:pt x="256" y="12"/>
                    </a:lnTo>
                    <a:lnTo>
                      <a:pt x="248" y="29"/>
                    </a:lnTo>
                    <a:lnTo>
                      <a:pt x="250" y="53"/>
                    </a:lnTo>
                    <a:lnTo>
                      <a:pt x="255" y="51"/>
                    </a:lnTo>
                    <a:lnTo>
                      <a:pt x="265" y="20"/>
                    </a:lnTo>
                    <a:lnTo>
                      <a:pt x="258" y="53"/>
                    </a:lnTo>
                    <a:lnTo>
                      <a:pt x="274" y="27"/>
                    </a:lnTo>
                    <a:lnTo>
                      <a:pt x="288" y="18"/>
                    </a:lnTo>
                    <a:lnTo>
                      <a:pt x="277" y="31"/>
                    </a:lnTo>
                    <a:lnTo>
                      <a:pt x="269" y="45"/>
                    </a:lnTo>
                    <a:lnTo>
                      <a:pt x="281" y="40"/>
                    </a:lnTo>
                    <a:lnTo>
                      <a:pt x="266" y="50"/>
                    </a:lnTo>
                    <a:lnTo>
                      <a:pt x="263" y="61"/>
                    </a:lnTo>
                    <a:lnTo>
                      <a:pt x="268" y="63"/>
                    </a:lnTo>
                    <a:lnTo>
                      <a:pt x="284" y="41"/>
                    </a:lnTo>
                    <a:lnTo>
                      <a:pt x="304" y="28"/>
                    </a:lnTo>
                    <a:lnTo>
                      <a:pt x="278" y="57"/>
                    </a:lnTo>
                    <a:lnTo>
                      <a:pt x="290" y="48"/>
                    </a:lnTo>
                    <a:lnTo>
                      <a:pt x="355" y="39"/>
                    </a:lnTo>
                    <a:lnTo>
                      <a:pt x="287" y="53"/>
                    </a:lnTo>
                    <a:lnTo>
                      <a:pt x="280" y="63"/>
                    </a:lnTo>
                    <a:lnTo>
                      <a:pt x="287" y="61"/>
                    </a:lnTo>
                    <a:lnTo>
                      <a:pt x="307" y="52"/>
                    </a:lnTo>
                    <a:lnTo>
                      <a:pt x="291" y="66"/>
                    </a:lnTo>
                    <a:lnTo>
                      <a:pt x="278" y="72"/>
                    </a:lnTo>
                    <a:lnTo>
                      <a:pt x="278" y="81"/>
                    </a:lnTo>
                    <a:lnTo>
                      <a:pt x="281" y="87"/>
                    </a:lnTo>
                    <a:lnTo>
                      <a:pt x="289" y="94"/>
                    </a:lnTo>
                    <a:lnTo>
                      <a:pt x="297" y="105"/>
                    </a:lnTo>
                    <a:lnTo>
                      <a:pt x="304" y="113"/>
                    </a:lnTo>
                    <a:lnTo>
                      <a:pt x="311" y="122"/>
                    </a:lnTo>
                    <a:lnTo>
                      <a:pt x="318" y="130"/>
                    </a:lnTo>
                    <a:lnTo>
                      <a:pt x="322" y="137"/>
                    </a:lnTo>
                    <a:lnTo>
                      <a:pt x="330" y="149"/>
                    </a:lnTo>
                    <a:lnTo>
                      <a:pt x="338" y="162"/>
                    </a:lnTo>
                    <a:lnTo>
                      <a:pt x="344" y="174"/>
                    </a:lnTo>
                    <a:lnTo>
                      <a:pt x="344" y="176"/>
                    </a:lnTo>
                    <a:lnTo>
                      <a:pt x="342" y="178"/>
                    </a:lnTo>
                    <a:lnTo>
                      <a:pt x="340" y="181"/>
                    </a:lnTo>
                    <a:lnTo>
                      <a:pt x="337" y="182"/>
                    </a:lnTo>
                    <a:lnTo>
                      <a:pt x="333" y="182"/>
                    </a:lnTo>
                    <a:lnTo>
                      <a:pt x="285" y="178"/>
                    </a:lnTo>
                    <a:lnTo>
                      <a:pt x="282" y="187"/>
                    </a:lnTo>
                    <a:lnTo>
                      <a:pt x="276" y="216"/>
                    </a:lnTo>
                    <a:lnTo>
                      <a:pt x="271" y="237"/>
                    </a:lnTo>
                    <a:lnTo>
                      <a:pt x="265" y="255"/>
                    </a:lnTo>
                    <a:lnTo>
                      <a:pt x="262" y="255"/>
                    </a:lnTo>
                    <a:lnTo>
                      <a:pt x="258" y="257"/>
                    </a:lnTo>
                    <a:lnTo>
                      <a:pt x="253" y="257"/>
                    </a:lnTo>
                    <a:lnTo>
                      <a:pt x="238" y="257"/>
                    </a:lnTo>
                    <a:lnTo>
                      <a:pt x="201" y="244"/>
                    </a:lnTo>
                    <a:lnTo>
                      <a:pt x="197" y="249"/>
                    </a:lnTo>
                    <a:lnTo>
                      <a:pt x="192" y="270"/>
                    </a:lnTo>
                    <a:lnTo>
                      <a:pt x="187" y="286"/>
                    </a:lnTo>
                    <a:lnTo>
                      <a:pt x="182" y="308"/>
                    </a:lnTo>
                    <a:lnTo>
                      <a:pt x="180" y="322"/>
                    </a:lnTo>
                    <a:lnTo>
                      <a:pt x="188" y="332"/>
                    </a:lnTo>
                    <a:lnTo>
                      <a:pt x="198" y="343"/>
                    </a:lnTo>
                    <a:lnTo>
                      <a:pt x="211" y="359"/>
                    </a:lnTo>
                    <a:lnTo>
                      <a:pt x="230" y="363"/>
                    </a:lnTo>
                    <a:lnTo>
                      <a:pt x="244" y="365"/>
                    </a:lnTo>
                    <a:lnTo>
                      <a:pt x="264" y="369"/>
                    </a:lnTo>
                    <a:lnTo>
                      <a:pt x="276" y="371"/>
                    </a:lnTo>
                    <a:lnTo>
                      <a:pt x="287" y="372"/>
                    </a:lnTo>
                    <a:lnTo>
                      <a:pt x="295" y="373"/>
                    </a:lnTo>
                    <a:lnTo>
                      <a:pt x="302" y="373"/>
                    </a:lnTo>
                    <a:lnTo>
                      <a:pt x="311" y="372"/>
                    </a:lnTo>
                    <a:lnTo>
                      <a:pt x="325" y="371"/>
                    </a:lnTo>
                    <a:lnTo>
                      <a:pt x="339" y="364"/>
                    </a:lnTo>
                    <a:lnTo>
                      <a:pt x="343" y="362"/>
                    </a:lnTo>
                    <a:lnTo>
                      <a:pt x="347" y="362"/>
                    </a:lnTo>
                    <a:lnTo>
                      <a:pt x="350" y="364"/>
                    </a:lnTo>
                    <a:lnTo>
                      <a:pt x="354" y="368"/>
                    </a:lnTo>
                    <a:lnTo>
                      <a:pt x="355" y="371"/>
                    </a:lnTo>
                    <a:lnTo>
                      <a:pt x="356" y="376"/>
                    </a:lnTo>
                    <a:lnTo>
                      <a:pt x="357" y="381"/>
                    </a:lnTo>
                    <a:lnTo>
                      <a:pt x="362" y="383"/>
                    </a:lnTo>
                    <a:lnTo>
                      <a:pt x="368" y="386"/>
                    </a:lnTo>
                    <a:lnTo>
                      <a:pt x="373" y="389"/>
                    </a:lnTo>
                    <a:lnTo>
                      <a:pt x="379" y="394"/>
                    </a:lnTo>
                    <a:lnTo>
                      <a:pt x="378" y="397"/>
                    </a:lnTo>
                    <a:lnTo>
                      <a:pt x="377" y="401"/>
                    </a:lnTo>
                    <a:lnTo>
                      <a:pt x="373" y="404"/>
                    </a:lnTo>
                    <a:lnTo>
                      <a:pt x="370" y="406"/>
                    </a:lnTo>
                    <a:lnTo>
                      <a:pt x="372" y="409"/>
                    </a:lnTo>
                    <a:lnTo>
                      <a:pt x="373" y="413"/>
                    </a:lnTo>
                    <a:lnTo>
                      <a:pt x="375" y="418"/>
                    </a:lnTo>
                    <a:lnTo>
                      <a:pt x="375" y="421"/>
                    </a:lnTo>
                    <a:lnTo>
                      <a:pt x="373" y="426"/>
                    </a:lnTo>
                    <a:lnTo>
                      <a:pt x="370" y="428"/>
                    </a:lnTo>
                    <a:lnTo>
                      <a:pt x="362" y="433"/>
                    </a:lnTo>
                    <a:lnTo>
                      <a:pt x="363" y="439"/>
                    </a:lnTo>
                    <a:lnTo>
                      <a:pt x="363" y="442"/>
                    </a:lnTo>
                    <a:lnTo>
                      <a:pt x="362" y="445"/>
                    </a:lnTo>
                    <a:lnTo>
                      <a:pt x="361" y="447"/>
                    </a:lnTo>
                    <a:lnTo>
                      <a:pt x="358" y="448"/>
                    </a:lnTo>
                    <a:lnTo>
                      <a:pt x="355" y="447"/>
                    </a:lnTo>
                    <a:lnTo>
                      <a:pt x="348" y="446"/>
                    </a:lnTo>
                    <a:lnTo>
                      <a:pt x="332" y="440"/>
                    </a:lnTo>
                    <a:lnTo>
                      <a:pt x="312" y="433"/>
                    </a:lnTo>
                    <a:lnTo>
                      <a:pt x="284" y="426"/>
                    </a:lnTo>
                    <a:lnTo>
                      <a:pt x="279" y="426"/>
                    </a:lnTo>
                    <a:lnTo>
                      <a:pt x="263" y="422"/>
                    </a:lnTo>
                    <a:lnTo>
                      <a:pt x="231" y="414"/>
                    </a:lnTo>
                    <a:lnTo>
                      <a:pt x="204" y="411"/>
                    </a:lnTo>
                    <a:lnTo>
                      <a:pt x="198" y="412"/>
                    </a:lnTo>
                    <a:lnTo>
                      <a:pt x="184" y="413"/>
                    </a:lnTo>
                    <a:lnTo>
                      <a:pt x="178" y="407"/>
                    </a:lnTo>
                    <a:lnTo>
                      <a:pt x="172" y="404"/>
                    </a:lnTo>
                    <a:lnTo>
                      <a:pt x="170" y="401"/>
                    </a:lnTo>
                    <a:lnTo>
                      <a:pt x="167" y="397"/>
                    </a:lnTo>
                    <a:lnTo>
                      <a:pt x="164" y="392"/>
                    </a:lnTo>
                    <a:lnTo>
                      <a:pt x="149" y="373"/>
                    </a:lnTo>
                    <a:lnTo>
                      <a:pt x="163" y="390"/>
                    </a:lnTo>
                    <a:lnTo>
                      <a:pt x="168" y="396"/>
                    </a:lnTo>
                    <a:lnTo>
                      <a:pt x="170" y="402"/>
                    </a:lnTo>
                    <a:lnTo>
                      <a:pt x="183" y="412"/>
                    </a:lnTo>
                    <a:lnTo>
                      <a:pt x="190" y="413"/>
                    </a:lnTo>
                    <a:lnTo>
                      <a:pt x="199" y="412"/>
                    </a:lnTo>
                    <a:lnTo>
                      <a:pt x="205" y="412"/>
                    </a:lnTo>
                    <a:lnTo>
                      <a:pt x="216" y="416"/>
                    </a:lnTo>
                    <a:lnTo>
                      <a:pt x="223" y="420"/>
                    </a:lnTo>
                    <a:lnTo>
                      <a:pt x="229" y="425"/>
                    </a:lnTo>
                    <a:lnTo>
                      <a:pt x="234" y="431"/>
                    </a:lnTo>
                    <a:lnTo>
                      <a:pt x="237" y="435"/>
                    </a:lnTo>
                    <a:lnTo>
                      <a:pt x="236" y="439"/>
                    </a:lnTo>
                    <a:lnTo>
                      <a:pt x="233" y="445"/>
                    </a:lnTo>
                    <a:lnTo>
                      <a:pt x="227" y="451"/>
                    </a:lnTo>
                    <a:lnTo>
                      <a:pt x="218" y="460"/>
                    </a:lnTo>
                    <a:lnTo>
                      <a:pt x="204" y="472"/>
                    </a:lnTo>
                    <a:lnTo>
                      <a:pt x="194" y="482"/>
                    </a:lnTo>
                    <a:lnTo>
                      <a:pt x="175" y="493"/>
                    </a:lnTo>
                    <a:lnTo>
                      <a:pt x="145" y="508"/>
                    </a:lnTo>
                    <a:lnTo>
                      <a:pt x="126" y="517"/>
                    </a:lnTo>
                    <a:lnTo>
                      <a:pt x="120" y="523"/>
                    </a:lnTo>
                    <a:lnTo>
                      <a:pt x="115" y="528"/>
                    </a:lnTo>
                    <a:lnTo>
                      <a:pt x="104" y="535"/>
                    </a:lnTo>
                    <a:lnTo>
                      <a:pt x="101" y="545"/>
                    </a:lnTo>
                    <a:lnTo>
                      <a:pt x="101" y="565"/>
                    </a:lnTo>
                    <a:lnTo>
                      <a:pt x="104" y="582"/>
                    </a:lnTo>
                    <a:lnTo>
                      <a:pt x="107" y="593"/>
                    </a:lnTo>
                    <a:lnTo>
                      <a:pt x="125" y="614"/>
                    </a:lnTo>
                    <a:lnTo>
                      <a:pt x="136" y="622"/>
                    </a:lnTo>
                    <a:lnTo>
                      <a:pt x="138" y="626"/>
                    </a:lnTo>
                    <a:lnTo>
                      <a:pt x="137" y="629"/>
                    </a:lnTo>
                    <a:lnTo>
                      <a:pt x="116" y="635"/>
                    </a:lnTo>
                    <a:lnTo>
                      <a:pt x="94" y="632"/>
                    </a:lnTo>
                    <a:lnTo>
                      <a:pt x="83" y="632"/>
                    </a:lnTo>
                    <a:lnTo>
                      <a:pt x="71" y="633"/>
                    </a:lnTo>
                    <a:lnTo>
                      <a:pt x="60" y="633"/>
                    </a:lnTo>
                    <a:lnTo>
                      <a:pt x="49" y="631"/>
                    </a:lnTo>
                    <a:lnTo>
                      <a:pt x="47" y="629"/>
                    </a:lnTo>
                    <a:lnTo>
                      <a:pt x="46" y="626"/>
                    </a:lnTo>
                    <a:lnTo>
                      <a:pt x="46" y="593"/>
                    </a:lnTo>
                    <a:lnTo>
                      <a:pt x="52" y="560"/>
                    </a:lnTo>
                    <a:lnTo>
                      <a:pt x="48" y="549"/>
                    </a:lnTo>
                    <a:lnTo>
                      <a:pt x="40" y="539"/>
                    </a:lnTo>
                    <a:lnTo>
                      <a:pt x="37" y="536"/>
                    </a:lnTo>
                    <a:lnTo>
                      <a:pt x="31" y="530"/>
                    </a:lnTo>
                    <a:lnTo>
                      <a:pt x="27" y="528"/>
                    </a:lnTo>
                    <a:lnTo>
                      <a:pt x="26" y="524"/>
                    </a:lnTo>
                    <a:lnTo>
                      <a:pt x="27" y="521"/>
                    </a:lnTo>
                    <a:lnTo>
                      <a:pt x="32" y="515"/>
                    </a:lnTo>
                    <a:lnTo>
                      <a:pt x="40" y="508"/>
                    </a:lnTo>
                    <a:lnTo>
                      <a:pt x="47" y="504"/>
                    </a:lnTo>
                    <a:lnTo>
                      <a:pt x="57" y="504"/>
                    </a:lnTo>
                    <a:lnTo>
                      <a:pt x="65" y="505"/>
                    </a:lnTo>
                    <a:lnTo>
                      <a:pt x="103" y="483"/>
                    </a:lnTo>
                    <a:lnTo>
                      <a:pt x="132" y="466"/>
                    </a:lnTo>
                    <a:lnTo>
                      <a:pt x="157" y="453"/>
                    </a:lnTo>
                    <a:lnTo>
                      <a:pt x="149" y="453"/>
                    </a:lnTo>
                    <a:lnTo>
                      <a:pt x="124" y="447"/>
                    </a:lnTo>
                    <a:lnTo>
                      <a:pt x="98" y="446"/>
                    </a:lnTo>
                    <a:lnTo>
                      <a:pt x="63" y="441"/>
                    </a:lnTo>
                    <a:lnTo>
                      <a:pt x="52" y="442"/>
                    </a:lnTo>
                    <a:lnTo>
                      <a:pt x="26" y="440"/>
                    </a:lnTo>
                    <a:lnTo>
                      <a:pt x="20" y="439"/>
                    </a:lnTo>
                    <a:lnTo>
                      <a:pt x="14" y="436"/>
                    </a:lnTo>
                    <a:lnTo>
                      <a:pt x="9" y="434"/>
                    </a:lnTo>
                    <a:lnTo>
                      <a:pt x="6" y="431"/>
                    </a:lnTo>
                    <a:lnTo>
                      <a:pt x="3" y="424"/>
                    </a:lnTo>
                    <a:lnTo>
                      <a:pt x="2" y="417"/>
                    </a:lnTo>
                    <a:lnTo>
                      <a:pt x="0" y="409"/>
                    </a:lnTo>
                    <a:lnTo>
                      <a:pt x="0" y="399"/>
                    </a:lnTo>
                    <a:lnTo>
                      <a:pt x="1" y="391"/>
                    </a:lnTo>
                    <a:lnTo>
                      <a:pt x="2" y="382"/>
                    </a:lnTo>
                    <a:lnTo>
                      <a:pt x="3" y="374"/>
                    </a:lnTo>
                    <a:lnTo>
                      <a:pt x="6" y="368"/>
                    </a:lnTo>
                    <a:lnTo>
                      <a:pt x="15" y="344"/>
                    </a:lnTo>
                    <a:lnTo>
                      <a:pt x="25" y="315"/>
                    </a:lnTo>
                    <a:lnTo>
                      <a:pt x="32" y="296"/>
                    </a:lnTo>
                    <a:lnTo>
                      <a:pt x="51" y="265"/>
                    </a:lnTo>
                    <a:lnTo>
                      <a:pt x="69" y="240"/>
                    </a:lnTo>
                    <a:lnTo>
                      <a:pt x="86" y="221"/>
                    </a:lnTo>
                    <a:lnTo>
                      <a:pt x="96" y="208"/>
                    </a:lnTo>
                    <a:lnTo>
                      <a:pt x="104" y="196"/>
                    </a:lnTo>
                    <a:lnTo>
                      <a:pt x="112" y="187"/>
                    </a:lnTo>
                    <a:lnTo>
                      <a:pt x="115" y="172"/>
                    </a:lnTo>
                    <a:lnTo>
                      <a:pt x="123" y="153"/>
                    </a:lnTo>
                    <a:lnTo>
                      <a:pt x="130" y="136"/>
                    </a:lnTo>
                  </a:path>
                </a:pathLst>
              </a:custGeom>
              <a:solidFill>
                <a:srgbClr val="333333">
                  <a:alpha val="100000"/>
                </a:srgbClr>
              </a:solidFill>
              <a:ln w="12700" cap="rnd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6" name="未知"/>
              <p:cNvSpPr/>
              <p:nvPr/>
            </p:nvSpPr>
            <p:spPr>
              <a:xfrm>
                <a:off x="304" y="101"/>
                <a:ext cx="17" cy="36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0" y="2"/>
                  </a:cxn>
                  <a:cxn ang="0">
                    <a:pos x="8" y="6"/>
                  </a:cxn>
                  <a:cxn ang="0">
                    <a:pos x="5" y="10"/>
                  </a:cxn>
                  <a:cxn ang="0">
                    <a:pos x="2" y="14"/>
                  </a:cxn>
                  <a:cxn ang="0">
                    <a:pos x="1" y="19"/>
                  </a:cxn>
                  <a:cxn ang="0">
                    <a:pos x="0" y="24"/>
                  </a:cxn>
                  <a:cxn ang="0">
                    <a:pos x="0" y="28"/>
                  </a:cxn>
                  <a:cxn ang="0">
                    <a:pos x="2" y="33"/>
                  </a:cxn>
                  <a:cxn ang="0">
                    <a:pos x="2" y="35"/>
                  </a:cxn>
                  <a:cxn ang="0">
                    <a:pos x="5" y="33"/>
                  </a:cxn>
                  <a:cxn ang="0">
                    <a:pos x="7" y="31"/>
                  </a:cxn>
                  <a:cxn ang="0">
                    <a:pos x="10" y="28"/>
                  </a:cxn>
                  <a:cxn ang="0">
                    <a:pos x="11" y="24"/>
                  </a:cxn>
                  <a:cxn ang="0">
                    <a:pos x="14" y="20"/>
                  </a:cxn>
                  <a:cxn ang="0">
                    <a:pos x="14" y="17"/>
                  </a:cxn>
                  <a:cxn ang="0">
                    <a:pos x="15" y="12"/>
                  </a:cxn>
                  <a:cxn ang="0">
                    <a:pos x="16" y="8"/>
                  </a:cxn>
                  <a:cxn ang="0">
                    <a:pos x="15" y="3"/>
                  </a:cxn>
                  <a:cxn ang="0">
                    <a:pos x="14" y="0"/>
                  </a:cxn>
                </a:cxnLst>
                <a:rect l="0" t="0" r="0" b="0"/>
                <a:pathLst>
                  <a:path w="17" h="36">
                    <a:moveTo>
                      <a:pt x="14" y="0"/>
                    </a:moveTo>
                    <a:lnTo>
                      <a:pt x="10" y="2"/>
                    </a:lnTo>
                    <a:lnTo>
                      <a:pt x="8" y="6"/>
                    </a:lnTo>
                    <a:lnTo>
                      <a:pt x="5" y="10"/>
                    </a:lnTo>
                    <a:lnTo>
                      <a:pt x="2" y="14"/>
                    </a:lnTo>
                    <a:lnTo>
                      <a:pt x="1" y="19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2" y="33"/>
                    </a:lnTo>
                    <a:lnTo>
                      <a:pt x="2" y="35"/>
                    </a:lnTo>
                    <a:lnTo>
                      <a:pt x="5" y="33"/>
                    </a:lnTo>
                    <a:lnTo>
                      <a:pt x="7" y="31"/>
                    </a:lnTo>
                    <a:lnTo>
                      <a:pt x="10" y="28"/>
                    </a:lnTo>
                    <a:lnTo>
                      <a:pt x="11" y="24"/>
                    </a:lnTo>
                    <a:lnTo>
                      <a:pt x="14" y="20"/>
                    </a:lnTo>
                    <a:lnTo>
                      <a:pt x="14" y="17"/>
                    </a:lnTo>
                    <a:lnTo>
                      <a:pt x="15" y="12"/>
                    </a:lnTo>
                    <a:lnTo>
                      <a:pt x="16" y="8"/>
                    </a:lnTo>
                    <a:lnTo>
                      <a:pt x="15" y="3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333333">
                  <a:alpha val="100000"/>
                </a:srgbClr>
              </a:solidFill>
              <a:ln w="12700" cap="rnd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22540" name="Picture 20" descr="money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36763" y="2393949"/>
              <a:ext cx="817180" cy="504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2541" name="Text Box 21"/>
            <p:cNvSpPr txBox="1"/>
            <p:nvPr/>
          </p:nvSpPr>
          <p:spPr>
            <a:xfrm>
              <a:off x="6659563" y="2911475"/>
              <a:ext cx="1042987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数据库</a:t>
              </a:r>
            </a:p>
          </p:txBody>
        </p:sp>
        <p:sp>
          <p:nvSpPr>
            <p:cNvPr id="22542" name="Text Box 22"/>
            <p:cNvSpPr txBox="1"/>
            <p:nvPr/>
          </p:nvSpPr>
          <p:spPr>
            <a:xfrm>
              <a:off x="3280411" y="3808413"/>
              <a:ext cx="640080" cy="3682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偷看</a:t>
              </a:r>
            </a:p>
          </p:txBody>
        </p:sp>
        <p:sp>
          <p:nvSpPr>
            <p:cNvPr id="22543" name="Picture 23" descr="eyes"/>
            <p:cNvSpPr>
              <a:spLocks noChangeAspect="1"/>
            </p:cNvSpPr>
            <p:nvPr/>
          </p:nvSpPr>
          <p:spPr>
            <a:xfrm>
              <a:off x="3851275" y="3670299"/>
              <a:ext cx="741123" cy="65975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pic>
          <p:nvPicPr>
            <p:cNvPr id="22544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74750" y="3517900"/>
              <a:ext cx="1284140" cy="889701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</p:pic>
        <p:sp>
          <p:nvSpPr>
            <p:cNvPr id="22545" name="Text Box 25"/>
            <p:cNvSpPr txBox="1"/>
            <p:nvPr/>
          </p:nvSpPr>
          <p:spPr>
            <a:xfrm>
              <a:off x="4137661" y="5122863"/>
              <a:ext cx="640080" cy="3682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篡改</a:t>
              </a:r>
            </a:p>
          </p:txBody>
        </p:sp>
        <p:sp>
          <p:nvSpPr>
            <p:cNvPr id="22546" name="Text Box 26"/>
            <p:cNvSpPr txBox="1"/>
            <p:nvPr/>
          </p:nvSpPr>
          <p:spPr>
            <a:xfrm>
              <a:off x="1405573" y="4430439"/>
              <a:ext cx="640080" cy="3682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抵赖</a:t>
              </a:r>
            </a:p>
          </p:txBody>
        </p:sp>
        <p:sp>
          <p:nvSpPr>
            <p:cNvPr id="22547" name="Picture 27" descr="ENT6000_00A4_005_idx"/>
            <p:cNvSpPr>
              <a:spLocks noChangeAspect="1"/>
            </p:cNvSpPr>
            <p:nvPr/>
          </p:nvSpPr>
          <p:spPr>
            <a:xfrm>
              <a:off x="5867399" y="1700213"/>
              <a:ext cx="677447" cy="119923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pic>
          <p:nvPicPr>
            <p:cNvPr id="22548" name="Picture 28" descr="DataBas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43662" y="1974850"/>
              <a:ext cx="1204545" cy="108957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2549" name="Text Box 29"/>
            <p:cNvSpPr txBox="1"/>
            <p:nvPr/>
          </p:nvSpPr>
          <p:spPr>
            <a:xfrm>
              <a:off x="3472498" y="4495800"/>
              <a:ext cx="640080" cy="3682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假冒</a:t>
              </a:r>
            </a:p>
          </p:txBody>
        </p:sp>
        <p:sp>
          <p:nvSpPr>
            <p:cNvPr id="22550" name="Cloud"/>
            <p:cNvSpPr>
              <a:spLocks noChangeAspect="1" noEditPoints="1"/>
            </p:cNvSpPr>
            <p:nvPr/>
          </p:nvSpPr>
          <p:spPr>
            <a:xfrm>
              <a:off x="3132137" y="1687513"/>
              <a:ext cx="2193297" cy="1604290"/>
            </a:xfrm>
            <a:custGeom>
              <a:avLst/>
              <a:gdLst>
                <a:gd name="txL" fmla="*/ 2977 w 21600"/>
                <a:gd name="txT" fmla="*/ 3262 h 21600"/>
                <a:gd name="txR" fmla="*/ 17087 w 21600"/>
                <a:gd name="txB" fmla="*/ 17337 h 21600"/>
              </a:gdLst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21600" h="2160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rgbClr val="808080"/>
              </a:outerShdw>
            </a:effectLst>
          </p:spPr>
          <p:txBody>
            <a:bodyPr/>
            <a:lstStyle/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公共</a:t>
              </a: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Internet</a:t>
              </a:r>
            </a:p>
          </p:txBody>
        </p:sp>
        <p:sp>
          <p:nvSpPr>
            <p:cNvPr id="22551" name="Line 31"/>
            <p:cNvSpPr/>
            <p:nvPr/>
          </p:nvSpPr>
          <p:spPr>
            <a:xfrm>
              <a:off x="4716463" y="2479675"/>
              <a:ext cx="0" cy="2166766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triangle" w="med" len="lg"/>
              <a:tailEnd type="none" w="med" len="med"/>
            </a:ln>
            <a:effectLst>
              <a:prstShdw prst="shdw17" dist="17961" dir="13499999">
                <a:srgbClr val="990000"/>
              </a:prst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2" name="Line 32"/>
            <p:cNvSpPr/>
            <p:nvPr/>
          </p:nvSpPr>
          <p:spPr>
            <a:xfrm>
              <a:off x="4197350" y="2514599"/>
              <a:ext cx="36513" cy="1245227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lg"/>
            </a:ln>
            <a:effectLst>
              <a:prstShdw prst="shdw17" dist="17961" dir="13499999">
                <a:srgbClr val="990000"/>
              </a:prst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3" name="Rectangle 33"/>
            <p:cNvSpPr/>
            <p:nvPr/>
          </p:nvSpPr>
          <p:spPr>
            <a:xfrm>
              <a:off x="828358" y="1687513"/>
              <a:ext cx="6840537" cy="1926211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lstStyle/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zh-CN" altLang="zh-CN" sz="20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2554" name="Rectangle 34"/>
            <p:cNvSpPr/>
            <p:nvPr/>
          </p:nvSpPr>
          <p:spPr>
            <a:xfrm>
              <a:off x="900113" y="3487737"/>
              <a:ext cx="4464050" cy="2407321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lstStyle/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zh-CN" altLang="zh-CN" sz="20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2555" name="Text Box 35"/>
            <p:cNvSpPr txBox="1"/>
            <p:nvPr/>
          </p:nvSpPr>
          <p:spPr>
            <a:xfrm>
              <a:off x="5851525" y="3800475"/>
              <a:ext cx="2945765" cy="10705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 anchorCtr="1">
              <a:spAutoFit/>
            </a:bodyPr>
            <a:lstStyle/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非法数据访问：</a:t>
              </a:r>
            </a:p>
            <a:p>
              <a:pPr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lang="zh-CN" altLang="en-US" sz="1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读取非允许的数据；</a:t>
              </a:r>
            </a:p>
            <a:p>
              <a:pPr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lang="zh-CN" altLang="en-US" sz="1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改</a:t>
              </a:r>
              <a:r>
                <a:rPr lang="en-US" altLang="zh-CN" sz="1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/</a:t>
              </a:r>
              <a:r>
                <a:rPr lang="zh-CN" altLang="en-US" sz="1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删</a:t>
              </a:r>
              <a:r>
                <a:rPr lang="en-US" altLang="zh-CN" sz="1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/</a:t>
              </a:r>
              <a:r>
                <a:rPr lang="zh-CN" altLang="en-US" sz="1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加非允许的数据</a:t>
              </a:r>
              <a:r>
                <a:rPr lang="zh-CN" altLang="en-US" sz="20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；</a:t>
              </a:r>
            </a:p>
          </p:txBody>
        </p:sp>
        <p:sp>
          <p:nvSpPr>
            <p:cNvPr id="22556" name="Rectangle 36"/>
            <p:cNvSpPr/>
            <p:nvPr/>
          </p:nvSpPr>
          <p:spPr>
            <a:xfrm>
              <a:off x="5867400" y="3500437"/>
              <a:ext cx="2665413" cy="2407321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lstStyle/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zh-CN" altLang="zh-CN" sz="20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2557" name="Text Box 37"/>
            <p:cNvSpPr txBox="1"/>
            <p:nvPr/>
          </p:nvSpPr>
          <p:spPr>
            <a:xfrm>
              <a:off x="2339975" y="5924128"/>
              <a:ext cx="1398270" cy="4616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 anchorCtr="1">
              <a:spAutoFit/>
            </a:bodyPr>
            <a:lstStyle/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加密技术</a:t>
              </a:r>
            </a:p>
          </p:txBody>
        </p:sp>
        <p:sp>
          <p:nvSpPr>
            <p:cNvPr id="22558" name="Text Box 38"/>
            <p:cNvSpPr txBox="1"/>
            <p:nvPr/>
          </p:nvSpPr>
          <p:spPr>
            <a:xfrm>
              <a:off x="5724525" y="5924128"/>
              <a:ext cx="3227070" cy="4616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 anchorCtr="1">
              <a:spAutoFit/>
            </a:bodyPr>
            <a:lstStyle/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用户、权限管理，审计</a:t>
              </a:r>
            </a:p>
          </p:txBody>
        </p:sp>
      </p:grpSp>
      <p:sp>
        <p:nvSpPr>
          <p:cNvPr id="44" name="矩形 43"/>
          <p:cNvSpPr/>
          <p:nvPr/>
        </p:nvSpPr>
        <p:spPr>
          <a:xfrm>
            <a:off x="3108802" y="333375"/>
            <a:ext cx="297561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 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安全</a:t>
            </a:r>
            <a:r>
              <a:rPr kumimoji="1" lang="zh-CN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威胁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Text Box 37"/>
          <p:cNvSpPr txBox="1"/>
          <p:nvPr/>
        </p:nvSpPr>
        <p:spPr>
          <a:xfrm>
            <a:off x="1422400" y="1456014"/>
            <a:ext cx="5360670" cy="4616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lIns="90000" tIns="46800" rIns="90000" bIns="46800" anchor="t" anchorCtr="1">
            <a:sp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系统漏洞：通过数据来引发程序的畸变</a:t>
            </a:r>
          </a:p>
        </p:txBody>
      </p:sp>
      <p:sp>
        <p:nvSpPr>
          <p:cNvPr id="3" name="Text Box 37"/>
          <p:cNvSpPr txBox="1"/>
          <p:nvPr/>
        </p:nvSpPr>
        <p:spPr>
          <a:xfrm>
            <a:off x="7094855" y="2129749"/>
            <a:ext cx="2007870" cy="134810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lIns="90000" tIns="46800" rIns="90000" bIns="46800" anchor="t" anchorCtr="1">
            <a:sp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你是真的你？</a:t>
            </a:r>
          </a:p>
          <a:p>
            <a:pPr marL="342900" indent="-342900">
              <a:spcBef>
                <a:spcPct val="20000"/>
              </a:spcBef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  <a:p>
            <a:pPr marL="342900" indent="-342900">
              <a:spcBef>
                <a:spcPct val="20000"/>
              </a:spcBef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6" name="Rectangle 33"/>
          <p:cNvSpPr/>
          <p:nvPr/>
        </p:nvSpPr>
        <p:spPr>
          <a:xfrm>
            <a:off x="2382520" y="2085975"/>
            <a:ext cx="2926080" cy="38989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zh-CN" sz="2000" b="0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7598" name="Rectangle 14"/>
          <p:cNvSpPr/>
          <p:nvPr/>
        </p:nvSpPr>
        <p:spPr>
          <a:xfrm>
            <a:off x="1394460" y="2755900"/>
            <a:ext cx="7924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</a:t>
            </a:r>
          </a:p>
        </p:txBody>
      </p:sp>
      <p:sp>
        <p:nvSpPr>
          <p:cNvPr id="67599" name="Rectangle 15"/>
          <p:cNvSpPr/>
          <p:nvPr/>
        </p:nvSpPr>
        <p:spPr>
          <a:xfrm>
            <a:off x="1285240" y="2085658"/>
            <a:ext cx="10972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</a:p>
        </p:txBody>
      </p:sp>
      <p:sp>
        <p:nvSpPr>
          <p:cNvPr id="67604" name="Rectangle 2"/>
          <p:cNvSpPr/>
          <p:nvPr/>
        </p:nvSpPr>
        <p:spPr>
          <a:xfrm>
            <a:off x="1617345" y="100965"/>
            <a:ext cx="7415530" cy="128143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4.1 </a:t>
            </a:r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防范漏洞攻击</a:t>
            </a:r>
            <a:r>
              <a:rPr lang="en-US" altLang="zh-CN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通过数据来引发程序语义畸变</a:t>
            </a:r>
          </a:p>
        </p:txBody>
      </p:sp>
      <p:sp>
        <p:nvSpPr>
          <p:cNvPr id="67605" name="Text Box 3"/>
          <p:cNvSpPr txBox="1"/>
          <p:nvPr/>
        </p:nvSpPr>
        <p:spPr>
          <a:xfrm>
            <a:off x="111125" y="4354513"/>
            <a:ext cx="8921750" cy="1016000"/>
          </a:xfrm>
          <a:prstGeom prst="rect">
            <a:avLst/>
          </a:prstGeom>
          <a:noFill/>
          <a:ln w="19050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1">
            <a:spAutoFit/>
          </a:bodyPr>
          <a:lstStyle/>
          <a:p>
            <a:pPr>
              <a:lnSpc>
                <a:spcPct val="125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程序为：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“SELECT COUNT(*) FROM user WHERE name = '” + userName  + “' AND password = ’”+password +“';”</a:t>
            </a:r>
          </a:p>
        </p:txBody>
      </p:sp>
      <p:sp>
        <p:nvSpPr>
          <p:cNvPr id="67606" name="Rectangle 22"/>
          <p:cNvSpPr/>
          <p:nvPr/>
        </p:nvSpPr>
        <p:spPr>
          <a:xfrm>
            <a:off x="3178175" y="3509328"/>
            <a:ext cx="7924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登录</a:t>
            </a:r>
          </a:p>
        </p:txBody>
      </p:sp>
      <p:sp>
        <p:nvSpPr>
          <p:cNvPr id="2" name="Rectangle 33"/>
          <p:cNvSpPr/>
          <p:nvPr/>
        </p:nvSpPr>
        <p:spPr>
          <a:xfrm>
            <a:off x="2382520" y="2791460"/>
            <a:ext cx="2926080" cy="38989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zh-CN" sz="2000" b="0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945765" y="3429000"/>
            <a:ext cx="1266190" cy="64833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2140" y="1628775"/>
            <a:ext cx="5434330" cy="2588260"/>
          </a:xfrm>
          <a:prstGeom prst="rect">
            <a:avLst/>
          </a:prstGeom>
          <a:noFill/>
          <a:ln w="28575" cap="flat" cmpd="dbl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15"/>
          <p:cNvSpPr/>
          <p:nvPr/>
        </p:nvSpPr>
        <p:spPr>
          <a:xfrm>
            <a:off x="2312670" y="2050733"/>
            <a:ext cx="27686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</a:p>
        </p:txBody>
      </p:sp>
      <p:sp>
        <p:nvSpPr>
          <p:cNvPr id="6" name="Text Box 3"/>
          <p:cNvSpPr txBox="1"/>
          <p:nvPr/>
        </p:nvSpPr>
        <p:spPr>
          <a:xfrm>
            <a:off x="0" y="5752465"/>
            <a:ext cx="9144000" cy="1016000"/>
          </a:xfrm>
          <a:prstGeom prst="rect">
            <a:avLst/>
          </a:prstGeom>
          <a:noFill/>
          <a:ln w="19050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000" tIns="46800" rIns="90000" bIns="46800" anchor="t" anchorCtr="1">
            <a:spAutoFit/>
          </a:bodyPr>
          <a:lstStyle/>
          <a:p>
            <a:pPr defTabSz="914400">
              <a:lnSpc>
                <a:spcPct val="125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None/>
              <a:tabLst>
                <a:tab pos="0" algn="l"/>
                <a:tab pos="358140" algn="l"/>
              </a:tabLst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SELECT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COUNT(*)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FROM user WHERE user_id ='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'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AND password = '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' OR '1' ='1'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</a:p>
        </p:txBody>
      </p:sp>
      <p:sp>
        <p:nvSpPr>
          <p:cNvPr id="7" name="下箭头 6"/>
          <p:cNvSpPr/>
          <p:nvPr/>
        </p:nvSpPr>
        <p:spPr>
          <a:xfrm>
            <a:off x="3563620" y="5370830"/>
            <a:ext cx="741045" cy="381635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25553" y="1628775"/>
            <a:ext cx="2323465" cy="10502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SQL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注入攻击</a:t>
            </a:r>
          </a:p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注入攻击</a:t>
            </a:r>
          </a:p>
        </p:txBody>
      </p:sp>
      <p:sp>
        <p:nvSpPr>
          <p:cNvPr id="9" name="Rectangle 15"/>
          <p:cNvSpPr/>
          <p:nvPr/>
        </p:nvSpPr>
        <p:spPr>
          <a:xfrm>
            <a:off x="2411730" y="2780983"/>
            <a:ext cx="199199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 OR '1' ='1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/>
              <a:t>3</a:t>
            </a:fld>
            <a:endParaRPr lang="en-US" altLang="zh-CN" sz="1400" b="0" dirty="0"/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>
          <a:xfrm>
            <a:off x="878523" y="156845"/>
            <a:ext cx="8356600" cy="1027113"/>
          </a:xfrm>
        </p:spPr>
        <p:txBody>
          <a:bodyPr vert="horz" wrap="square" lIns="91440" tIns="45720" rIns="91440" bIns="45720" anchor="ctr"/>
          <a:lstStyle/>
          <a:p>
            <a:pPr marL="685800" indent="-685800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数据库应用程序开发期望的特质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40" name="Rectangle 3"/>
          <p:cNvSpPr>
            <a:spLocks noGrp="1"/>
          </p:cNvSpPr>
          <p:nvPr>
            <p:ph idx="1"/>
          </p:nvPr>
        </p:nvSpPr>
        <p:spPr>
          <a:xfrm>
            <a:off x="114300" y="1827530"/>
            <a:ext cx="8915400" cy="4878070"/>
          </a:xfrm>
        </p:spPr>
        <p:txBody>
          <a:bodyPr vert="horz" wrap="square" lIns="91440" tIns="45720" rIns="91440" bIns="45720" anchor="t"/>
          <a:lstStyle/>
          <a:p>
            <a:pPr marL="0" indent="0" algn="just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用户体验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核心问题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功能完备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界面友好（树形结构的导航图）；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程序通用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响应速度快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安全可靠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稳定鲁棒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程序的通用性：理想状况是应用程序与数据库管理系统即具有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相互独立性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，又具有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可对接性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</a:p>
        </p:txBody>
      </p:sp>
    </p:spTree>
  </p:cSld>
  <p:clrMapOvr>
    <a:masterClrMapping/>
  </p:clrMapOvr>
  <p:transition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6" name="Rectangle 33"/>
          <p:cNvSpPr/>
          <p:nvPr/>
        </p:nvSpPr>
        <p:spPr>
          <a:xfrm>
            <a:off x="2382520" y="2085975"/>
            <a:ext cx="3667125" cy="460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zh-CN" sz="2000" b="0" dirty="0">
              <a:solidFill>
                <a:schemeClr val="tx1">
                  <a:lumMod val="50000"/>
                  <a:lumOff val="50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7598" name="Rectangle 14"/>
          <p:cNvSpPr/>
          <p:nvPr/>
        </p:nvSpPr>
        <p:spPr>
          <a:xfrm>
            <a:off x="1437640" y="2755900"/>
            <a:ext cx="7924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</a:t>
            </a:r>
          </a:p>
        </p:txBody>
      </p:sp>
      <p:sp>
        <p:nvSpPr>
          <p:cNvPr id="67599" name="Rectangle 15"/>
          <p:cNvSpPr/>
          <p:nvPr/>
        </p:nvSpPr>
        <p:spPr>
          <a:xfrm>
            <a:off x="1285240" y="2085658"/>
            <a:ext cx="10972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</a:t>
            </a:r>
          </a:p>
        </p:txBody>
      </p:sp>
      <p:sp>
        <p:nvSpPr>
          <p:cNvPr id="67604" name="Rectangle 2"/>
          <p:cNvSpPr/>
          <p:nvPr/>
        </p:nvSpPr>
        <p:spPr>
          <a:xfrm>
            <a:off x="611823" y="177165"/>
            <a:ext cx="7561262" cy="914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SQL</a:t>
            </a:r>
            <a:r>
              <a:rPr lang="zh-CN" altLang="en-US" sz="4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注入攻击</a:t>
            </a:r>
          </a:p>
        </p:txBody>
      </p:sp>
      <p:sp>
        <p:nvSpPr>
          <p:cNvPr id="67605" name="Text Box 3"/>
          <p:cNvSpPr txBox="1"/>
          <p:nvPr/>
        </p:nvSpPr>
        <p:spPr>
          <a:xfrm>
            <a:off x="111125" y="4409758"/>
            <a:ext cx="8921750" cy="1016000"/>
          </a:xfrm>
          <a:prstGeom prst="rect">
            <a:avLst/>
          </a:prstGeom>
          <a:noFill/>
          <a:ln w="19050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1">
            <a:spAutoFit/>
          </a:bodyPr>
          <a:lstStyle/>
          <a:p>
            <a:pPr>
              <a:lnSpc>
                <a:spcPct val="125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程序为：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string sqlState= “UPDATE user SET mail='”+ mailbox + “' WHERE user_id ='” + user_name + “';”</a:t>
            </a:r>
          </a:p>
        </p:txBody>
      </p:sp>
      <p:sp>
        <p:nvSpPr>
          <p:cNvPr id="67606" name="Rectangle 22"/>
          <p:cNvSpPr/>
          <p:nvPr/>
        </p:nvSpPr>
        <p:spPr>
          <a:xfrm>
            <a:off x="3178175" y="3509328"/>
            <a:ext cx="7924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确定</a:t>
            </a:r>
          </a:p>
        </p:txBody>
      </p:sp>
      <p:sp>
        <p:nvSpPr>
          <p:cNvPr id="2" name="Rectangle 33"/>
          <p:cNvSpPr/>
          <p:nvPr/>
        </p:nvSpPr>
        <p:spPr>
          <a:xfrm>
            <a:off x="2382520" y="2755900"/>
            <a:ext cx="3667125" cy="460375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zh-CN" sz="2000" b="0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945765" y="3429000"/>
            <a:ext cx="1266190" cy="64833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2140" y="1411605"/>
            <a:ext cx="6336665" cy="2838450"/>
          </a:xfrm>
          <a:prstGeom prst="rect">
            <a:avLst/>
          </a:prstGeom>
          <a:noFill/>
          <a:ln w="28575" cap="flat" cmpd="dbl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15"/>
          <p:cNvSpPr/>
          <p:nvPr/>
        </p:nvSpPr>
        <p:spPr>
          <a:xfrm>
            <a:off x="2450465" y="2755583"/>
            <a:ext cx="333692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909485030@qq.com</a:t>
            </a:r>
          </a:p>
        </p:txBody>
      </p:sp>
      <p:sp>
        <p:nvSpPr>
          <p:cNvPr id="6" name="Text Box 3"/>
          <p:cNvSpPr txBox="1"/>
          <p:nvPr/>
        </p:nvSpPr>
        <p:spPr>
          <a:xfrm>
            <a:off x="173355" y="5752148"/>
            <a:ext cx="8921750" cy="1016000"/>
          </a:xfrm>
          <a:prstGeom prst="rect">
            <a:avLst/>
          </a:prstGeom>
          <a:noFill/>
          <a:ln w="19050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1">
            <a:spAutoFit/>
          </a:bodyPr>
          <a:lstStyle/>
          <a:p>
            <a:pPr>
              <a:lnSpc>
                <a:spcPct val="125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UPDATE user SET mail='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909485030@qq.com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'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WHERE user_id ='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' OR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'1' ='1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';</a:t>
            </a:r>
          </a:p>
        </p:txBody>
      </p:sp>
      <p:sp>
        <p:nvSpPr>
          <p:cNvPr id="7" name="下箭头 6"/>
          <p:cNvSpPr/>
          <p:nvPr/>
        </p:nvSpPr>
        <p:spPr>
          <a:xfrm>
            <a:off x="3563620" y="5370830"/>
            <a:ext cx="741045" cy="381635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Rectangle 15"/>
          <p:cNvSpPr/>
          <p:nvPr/>
        </p:nvSpPr>
        <p:spPr>
          <a:xfrm>
            <a:off x="2450465" y="1411605"/>
            <a:ext cx="359918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修改用户信息</a:t>
            </a:r>
          </a:p>
        </p:txBody>
      </p:sp>
      <p:sp>
        <p:nvSpPr>
          <p:cNvPr id="9" name="Rectangle 15"/>
          <p:cNvSpPr/>
          <p:nvPr/>
        </p:nvSpPr>
        <p:spPr>
          <a:xfrm>
            <a:off x="2578100" y="2050733"/>
            <a:ext cx="199199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 OR '1' ='1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2557662" y="305769"/>
            <a:ext cx="4230370" cy="7067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accent1"/>
                </a:solidFill>
                <a:latin typeface="+mn-lt"/>
                <a:ea typeface="仿宋_GB2312" pitchFamily="1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4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防范SQL注入攻击</a:t>
            </a:r>
            <a:endParaRPr lang="zh-CN" altLang="en-US" sz="2250" b="1" dirty="0">
              <a:latin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8095" y="1673313"/>
            <a:ext cx="4074024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5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9405" y="3933190"/>
            <a:ext cx="4083685" cy="27870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91405" y="3878580"/>
            <a:ext cx="3608705" cy="28378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79705" y="1484630"/>
            <a:ext cx="882396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JDBC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中使用参数化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SQL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语句，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拒绝动态拼接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SQL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语句！</a:t>
            </a:r>
          </a:p>
          <a:p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String sql="select password from userl where ID=?"；</a:t>
            </a:r>
          </a:p>
          <a:p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Preparedstatement 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=m.con.preparestatement(sgl);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.setstring(1,ID);</a:t>
            </a:r>
          </a:p>
          <a:p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ResultSet rs=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.executeQuery()；</a:t>
            </a:r>
          </a:p>
        </p:txBody>
      </p:sp>
      <p:sp>
        <p:nvSpPr>
          <p:cNvPr id="5" name="椭圆 4"/>
          <p:cNvSpPr/>
          <p:nvPr/>
        </p:nvSpPr>
        <p:spPr bwMode="auto">
          <a:xfrm>
            <a:off x="1656858" y="4883229"/>
            <a:ext cx="683110" cy="32391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68555" tIns="34277" rIns="68555" bIns="34277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7360" y="3933190"/>
            <a:ext cx="8272145" cy="292481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4140200" y="5085715"/>
            <a:ext cx="863600" cy="935990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Tm="3804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04" name="Rectangle 2"/>
          <p:cNvSpPr/>
          <p:nvPr/>
        </p:nvSpPr>
        <p:spPr>
          <a:xfrm>
            <a:off x="22225" y="33655"/>
            <a:ext cx="9126220" cy="12350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HTML</a:t>
            </a:r>
            <a:r>
              <a:rPr lang="zh-CN" altLang="en-US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注入攻击</a:t>
            </a:r>
            <a:r>
              <a:rPr lang="en-US" altLang="zh-CN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</a:p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XSS (Cross site Script )</a:t>
            </a:r>
          </a:p>
        </p:txBody>
      </p:sp>
      <p:sp>
        <p:nvSpPr>
          <p:cNvPr id="67605" name="Text Box 3"/>
          <p:cNvSpPr txBox="1"/>
          <p:nvPr/>
        </p:nvSpPr>
        <p:spPr>
          <a:xfrm>
            <a:off x="93345" y="4634230"/>
            <a:ext cx="3395345" cy="1772285"/>
          </a:xfrm>
          <a:prstGeom prst="rect">
            <a:avLst/>
          </a:prstGeom>
          <a:noFill/>
          <a:ln w="19050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000" tIns="46800" rIns="90000" bIns="46800" anchor="t" anchorCtr="1">
            <a:spAutoFit/>
          </a:bodyPr>
          <a:lstStyle/>
          <a:p>
            <a:pPr algn="l">
              <a:lnSpc>
                <a:spcPct val="125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&lt;ol&gt;</a:t>
            </a:r>
          </a:p>
          <a:p>
            <a:pPr algn="l">
              <a:lnSpc>
                <a:spcPct val="125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&lt;li&gt;@comment &lt;/li&gt;</a:t>
            </a:r>
          </a:p>
          <a:p>
            <a:pPr algn="l">
              <a:lnSpc>
                <a:spcPct val="125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&lt;/ol&gt;</a:t>
            </a:r>
          </a:p>
        </p:txBody>
      </p:sp>
      <p:sp>
        <p:nvSpPr>
          <p:cNvPr id="67606" name="Rectangle 22"/>
          <p:cNvSpPr/>
          <p:nvPr/>
        </p:nvSpPr>
        <p:spPr>
          <a:xfrm>
            <a:off x="3851910" y="3198813"/>
            <a:ext cx="7924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确定</a:t>
            </a:r>
          </a:p>
        </p:txBody>
      </p:sp>
      <p:sp>
        <p:nvSpPr>
          <p:cNvPr id="2" name="Rectangle 33"/>
          <p:cNvSpPr/>
          <p:nvPr/>
        </p:nvSpPr>
        <p:spPr>
          <a:xfrm>
            <a:off x="323850" y="2127885"/>
            <a:ext cx="8396605" cy="870585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zh-CN" sz="2000" b="0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615055" y="3142615"/>
            <a:ext cx="1266190" cy="64833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225" y="1596390"/>
            <a:ext cx="9010015" cy="2266950"/>
          </a:xfrm>
          <a:prstGeom prst="rect">
            <a:avLst/>
          </a:prstGeom>
          <a:noFill/>
          <a:ln w="28575" cap="flat" cmpd="dbl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15"/>
          <p:cNvSpPr/>
          <p:nvPr/>
        </p:nvSpPr>
        <p:spPr>
          <a:xfrm>
            <a:off x="539115" y="2159000"/>
            <a:ext cx="807529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&lt;/li&gt;&lt;/ol&gt;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&lt;script&gt; alert(“XSS attack”); &lt;/script&gt;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&lt;ol&gt;&lt;li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3"/>
          <p:cNvSpPr txBox="1"/>
          <p:nvPr/>
        </p:nvSpPr>
        <p:spPr>
          <a:xfrm>
            <a:off x="3686175" y="4314825"/>
            <a:ext cx="5390515" cy="2233930"/>
          </a:xfrm>
          <a:prstGeom prst="rect">
            <a:avLst/>
          </a:prstGeom>
          <a:noFill/>
          <a:ln w="19050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000" tIns="46800" rIns="90000" bIns="46800" anchor="t" anchorCtr="1">
            <a:spAutoFit/>
          </a:bodyPr>
          <a:lstStyle/>
          <a:p>
            <a:pPr algn="l">
              <a:lnSpc>
                <a:spcPct val="125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&lt;ol&gt;&lt;li&gt;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&lt;/li&gt;&lt;/ol&gt;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5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&lt;script&gt; alert(“XSS attack”); &lt;/script&gt;</a:t>
            </a:r>
          </a:p>
          <a:p>
            <a:pPr algn="l">
              <a:lnSpc>
                <a:spcPct val="125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&lt;ol&gt;&lt;li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&lt;/li&gt; &lt;/ol&gt;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下箭头 6"/>
          <p:cNvSpPr/>
          <p:nvPr/>
        </p:nvSpPr>
        <p:spPr>
          <a:xfrm rot="16200000">
            <a:off x="3308985" y="5490210"/>
            <a:ext cx="741045" cy="381635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Rectangle 15"/>
          <p:cNvSpPr/>
          <p:nvPr/>
        </p:nvSpPr>
        <p:spPr>
          <a:xfrm>
            <a:off x="323850" y="1596390"/>
            <a:ext cx="359918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用户评论：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22"/>
          <p:cNvSpPr/>
          <p:nvPr/>
        </p:nvSpPr>
        <p:spPr>
          <a:xfrm>
            <a:off x="762635" y="4080828"/>
            <a:ext cx="171386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HTML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文档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/>
          </p:nvPr>
        </p:nvSpPr>
        <p:spPr>
          <a:xfrm>
            <a:off x="1578610" y="304800"/>
            <a:ext cx="7395210" cy="9144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安全管理  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 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相关概念</a:t>
            </a:r>
          </a:p>
        </p:txBody>
      </p:sp>
      <p:sp>
        <p:nvSpPr>
          <p:cNvPr id="61443" name="Text Box 3"/>
          <p:cNvSpPr txBox="1"/>
          <p:nvPr/>
        </p:nvSpPr>
        <p:spPr>
          <a:xfrm>
            <a:off x="152400" y="1392238"/>
            <a:ext cx="8921750" cy="490910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 anchorCtr="1">
            <a:spAutoFit/>
          </a:bodyPr>
          <a:lstStyle/>
          <a:p>
            <a:pPr>
              <a:lnSpc>
                <a:spcPct val="110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公钥密码体制分为三个部分，公钥、私钥、加密解密算法：</a:t>
            </a:r>
          </a:p>
          <a:p>
            <a:pPr lvl="1">
              <a:lnSpc>
                <a:spcPct val="110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加密：通过加密算法和公钥对内容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或者说明文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进行加密，得到密文。加密过程需要用到公钥。</a:t>
            </a:r>
          </a:p>
          <a:p>
            <a:pPr lvl="1">
              <a:lnSpc>
                <a:spcPct val="110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解密：通过解密算法和私钥对密文进行解密，得到明文。解密过程需要用到解密算法和私钥。注意，由公钥加密的内容，只能由私钥进行解密，也就是说，由公钥加密的内容，如果不知道私钥，是无法解密的。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Char char="u"/>
            </a:pP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公钥密码体制的公钥和算法都是公开的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这是为什么叫公钥密码体制的原因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，私钥是保密的。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Char char="u"/>
            </a:pP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大家都以使用公钥进行加密，但是只有私钥的持有者才能解密。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Char char="u"/>
            </a:pP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在实际的使用中，有需要的人会生成一对公钥和私钥，把公钥发布出去给别人使用，自己保留私钥。</a:t>
            </a:r>
          </a:p>
          <a:p>
            <a:pPr>
              <a:lnSpc>
                <a:spcPct val="110000"/>
              </a:lnSpc>
              <a:spcBef>
                <a:spcPct val="40000"/>
              </a:spcBef>
              <a:buClr>
                <a:srgbClr val="0000FF"/>
              </a:buClr>
            </a:pPr>
            <a:endParaRPr lang="en-US" altLang="x-none" sz="2000" b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21942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/>
          </p:nvPr>
        </p:nvSpPr>
        <p:spPr>
          <a:xfrm>
            <a:off x="1578610" y="304800"/>
            <a:ext cx="7395210" cy="9144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安全管理  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 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相关概念</a:t>
            </a:r>
          </a:p>
        </p:txBody>
      </p:sp>
      <p:sp>
        <p:nvSpPr>
          <p:cNvPr id="61443" name="Text Box 3"/>
          <p:cNvSpPr txBox="1"/>
          <p:nvPr/>
        </p:nvSpPr>
        <p:spPr>
          <a:xfrm>
            <a:off x="152400" y="1392238"/>
            <a:ext cx="8452048" cy="344498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1">
            <a:spAutoFit/>
          </a:bodyPr>
          <a:lstStyle/>
          <a:p>
            <a:pPr>
              <a:lnSpc>
                <a:spcPct val="110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对称加密算法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x-none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symmetric key algorithms)</a:t>
            </a:r>
          </a:p>
          <a:p>
            <a:pPr lvl="1">
              <a:lnSpc>
                <a:spcPct val="110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Char char="u"/>
            </a:pPr>
            <a:endParaRPr lang="en-US" altLang="zh-CN" sz="1600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lvl="1">
              <a:lnSpc>
                <a:spcPct val="110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在对称加密算法中，加密使用的密钥和解密使用的密钥是相同的。也就是说，加密和解密都是使用的同一个密钥。因此对称加密算法要保证安全性的话，密钥要做好保密，只能让使用的人知道，不能对外公开。</a:t>
            </a:r>
            <a:endParaRPr lang="en-US" altLang="zh-CN" sz="1600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lvl="1">
              <a:lnSpc>
                <a:spcPct val="110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Char char="u"/>
            </a:pPr>
            <a:endParaRPr lang="en-US" altLang="x-none" sz="1600" b="0" dirty="0">
              <a:solidFill>
                <a:srgbClr val="333333"/>
              </a:solidFill>
              <a:highlight>
                <a:srgbClr val="FFFFFF"/>
              </a:highlight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非对称加密算法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x-none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asymmetric key algorithms)</a:t>
            </a:r>
          </a:p>
          <a:p>
            <a:pPr lvl="1">
              <a:lnSpc>
                <a:spcPct val="110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zh-CN" altLang="en-US" sz="16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PingFang SC" panose="020B0400000000000000" pitchFamily="34" charset="-122"/>
                <a:ea typeface="PingFang SC" panose="020B0400000000000000" pitchFamily="34" charset="-122"/>
              </a:rPr>
              <a:t>在非对称加密算法中，加密使用的密钥和解密使用的密钥是不相同的。前面所说的公钥密码体制就是一种非对称加密算法，他的公钥和是私钥是不能相同的，也就是说加密使用的密钥和解密使用的密钥不同，因此它是一个非对称加密算法。</a:t>
            </a:r>
            <a:endParaRPr lang="en-US" altLang="x-none" sz="20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7276B7E-5AAF-CFAD-43DF-60A87D44A544}"/>
              </a:ext>
            </a:extLst>
          </p:cNvPr>
          <p:cNvSpPr txBox="1"/>
          <p:nvPr/>
        </p:nvSpPr>
        <p:spPr>
          <a:xfrm>
            <a:off x="467544" y="5373216"/>
            <a:ext cx="6912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https://cloud.tencent.com/developer/article/1559900</a:t>
            </a:r>
          </a:p>
        </p:txBody>
      </p:sp>
    </p:spTree>
    <p:extLst>
      <p:ext uri="{BB962C8B-B14F-4D97-AF65-F5344CB8AC3E}">
        <p14:creationId xmlns:p14="http://schemas.microsoft.com/office/powerpoint/2010/main" val="26841543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/>
          </p:nvPr>
        </p:nvSpPr>
        <p:spPr>
          <a:xfrm>
            <a:off x="1578610" y="304800"/>
            <a:ext cx="7395210" cy="91440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安全管理  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 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非对称加密技术</a:t>
            </a:r>
          </a:p>
        </p:txBody>
      </p:sp>
      <p:sp>
        <p:nvSpPr>
          <p:cNvPr id="61443" name="Text Box 3"/>
          <p:cNvSpPr txBox="1"/>
          <p:nvPr/>
        </p:nvSpPr>
        <p:spPr>
          <a:xfrm>
            <a:off x="152400" y="1392238"/>
            <a:ext cx="8921750" cy="50876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 anchorCtr="1">
            <a:spAutoFit/>
          </a:bodyPr>
          <a:lstStyle/>
          <a:p>
            <a:pPr>
              <a:lnSpc>
                <a:spcPct val="110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(n,e)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构成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公钥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PK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，可以告诉别人；  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public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key</a:t>
            </a:r>
            <a:endPara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(n,d)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构成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私钥SK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，自己保留，不让任何人知道； 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secret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key</a:t>
            </a:r>
            <a:endPara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ct val="40000"/>
              </a:spcBef>
              <a:buFont typeface="Arial" panose="020B0604020202020204" pitchFamily="34" charset="0"/>
              <a:buNone/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给别人发送的信息使用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SK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加密，别人能用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PK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解开就证明信息是由你发送的，构成了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签名机制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en-US" altLang="x-none" sz="20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ct val="40000"/>
              </a:spcBef>
              <a:buFont typeface="Arial" panose="020B0604020202020204" pitchFamily="34" charset="0"/>
              <a:buNone/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别人给你发送信息时使用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PK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加密，这样只有拥有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SK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的你能够对其解密。</a:t>
            </a:r>
          </a:p>
          <a:p>
            <a:pPr>
              <a:lnSpc>
                <a:spcPct val="110000"/>
              </a:lnSpc>
              <a:spcBef>
                <a:spcPct val="40000"/>
              </a:spcBef>
              <a:buFont typeface="Arial" panose="020B0604020202020204" pitchFamily="34" charset="0"/>
              <a:buNone/>
            </a:pPr>
            <a:endParaRPr lang="zh-CN" altLang="en-US" sz="8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ct val="40000"/>
              </a:spcBef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安全性在于</a:t>
            </a:r>
            <a:r>
              <a:rPr lang="zh-CN" altLang="en-US" sz="1800" b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：对于一个大数</a:t>
            </a:r>
            <a:r>
              <a:rPr lang="en-US" altLang="zh-CN" sz="1800" b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</a:t>
            </a:r>
            <a:r>
              <a:rPr lang="zh-CN" altLang="en-US" sz="1800" b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已知公钥PK(n,e)</a:t>
            </a:r>
            <a:r>
              <a:rPr lang="zh-CN" altLang="en-US" sz="1800" b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，但</a:t>
            </a:r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无法获得私钥SK(n,d)</a:t>
            </a:r>
            <a:r>
              <a:rPr lang="zh-CN" altLang="en-US" sz="1800" b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</a:p>
          <a:p>
            <a:pPr>
              <a:lnSpc>
                <a:spcPct val="110000"/>
              </a:lnSpc>
              <a:spcBef>
                <a:spcPct val="40000"/>
              </a:spcBef>
              <a:buFont typeface="Arial" panose="020B0604020202020204" pitchFamily="34" charset="0"/>
              <a:buNone/>
            </a:pPr>
            <a:r>
              <a:rPr lang="zh-CN" altLang="en-US" sz="1800" b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密码约束条件：</a:t>
            </a:r>
          </a:p>
          <a:p>
            <a:pPr>
              <a:lnSpc>
                <a:spcPct val="110000"/>
              </a:lnSpc>
              <a:spcBef>
                <a:spcPct val="4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1800" b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找两素数</a:t>
            </a:r>
            <a:r>
              <a:rPr lang="en-US" altLang="zh-CN" sz="1800" b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</a:t>
            </a:r>
            <a:r>
              <a:rPr lang="zh-CN" altLang="en-US" sz="1800" b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1800" b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</a:t>
            </a:r>
            <a:r>
              <a:rPr lang="zh-CN" altLang="en-US" sz="1800" b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，取</a:t>
            </a:r>
            <a:r>
              <a:rPr lang="en-US" altLang="zh-CN" sz="1800" b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 = p * q</a:t>
            </a:r>
            <a:r>
              <a:rPr lang="zh-CN" altLang="en-US" sz="1800" b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，再取</a:t>
            </a:r>
            <a:r>
              <a:rPr lang="en-US" altLang="zh-CN" sz="1800" b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t=(p - 1) * (q - 1)</a:t>
            </a:r>
          </a:p>
          <a:p>
            <a:pPr>
              <a:lnSpc>
                <a:spcPct val="110000"/>
              </a:lnSpc>
              <a:spcBef>
                <a:spcPct val="4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1800" b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sz="1800" b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取任何一个数</a:t>
            </a:r>
            <a:r>
              <a:rPr lang="en-US" altLang="zh-CN" sz="1800" b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e, </a:t>
            </a:r>
            <a:r>
              <a:rPr lang="zh-CN" altLang="en-US" sz="1800" b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要求</a:t>
            </a:r>
            <a:r>
              <a:rPr lang="en-US" altLang="zh-CN" sz="1800" b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 &lt; t</a:t>
            </a:r>
            <a:r>
              <a:rPr lang="zh-CN" altLang="en-US" sz="1800" b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并且</a:t>
            </a:r>
            <a:r>
              <a:rPr lang="en-US" altLang="zh-CN" sz="1800" b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</a:t>
            </a:r>
            <a:r>
              <a:rPr lang="zh-CN" altLang="en-US" sz="1800" b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lang="en-US" altLang="zh-CN" sz="1800" b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</a:t>
            </a:r>
            <a:r>
              <a:rPr lang="zh-CN" altLang="en-US" sz="1800" b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互素，取</a:t>
            </a:r>
            <a:r>
              <a:rPr lang="en-US" altLang="zh-CN" sz="1800" b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</a:t>
            </a:r>
            <a:r>
              <a:rPr lang="zh-CN" altLang="en-US" sz="1800" b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使得</a:t>
            </a:r>
            <a:r>
              <a:rPr lang="en-US" altLang="zh-CN" sz="1800" b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 * e % t == 1</a:t>
            </a:r>
          </a:p>
          <a:p>
            <a:pPr>
              <a:lnSpc>
                <a:spcPct val="110000"/>
              </a:lnSpc>
              <a:spcBef>
                <a:spcPct val="40000"/>
              </a:spcBef>
              <a:buFont typeface="Arial" panose="020B0604020202020204" pitchFamily="34" charset="0"/>
              <a:buNone/>
            </a:pPr>
            <a:endParaRPr lang="en-US" altLang="x-none" sz="700" b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ct val="40000"/>
              </a:spcBef>
              <a:buClr>
                <a:srgbClr val="CC3399"/>
              </a:buClr>
              <a:buFont typeface="Wingdings" panose="05000000000000000000" pitchFamily="2" charset="2"/>
              <a:buChar char="ü"/>
            </a:pPr>
            <a:r>
              <a:rPr lang="en-US" altLang="zh-CN" sz="1800" b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加密</a:t>
            </a:r>
            <a:r>
              <a:rPr lang="zh-CN" altLang="en-US" sz="1800" b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：密文 </a:t>
            </a:r>
            <a:r>
              <a:rPr lang="en-US" altLang="zh-CN" sz="1800" b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 (</a:t>
            </a:r>
            <a:r>
              <a:rPr lang="zh-CN" altLang="en-US" sz="1800" b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明文</a:t>
            </a:r>
            <a:r>
              <a:rPr lang="en-US" altLang="zh-CN" sz="1800" b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^d) % n</a:t>
            </a:r>
            <a:r>
              <a:rPr lang="zh-CN" altLang="en-US" sz="1800" b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r>
              <a:rPr lang="en-US" altLang="x-none" sz="1800" b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</a:p>
          <a:p>
            <a:pPr>
              <a:lnSpc>
                <a:spcPct val="110000"/>
              </a:lnSpc>
              <a:spcBef>
                <a:spcPct val="40000"/>
              </a:spcBef>
              <a:buClr>
                <a:srgbClr val="CC3399"/>
              </a:buClr>
              <a:buFont typeface="Wingdings" panose="05000000000000000000" pitchFamily="2" charset="2"/>
              <a:buChar char="ü"/>
            </a:pPr>
            <a:r>
              <a:rPr lang="zh-CN" altLang="en-US" sz="1800" b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解密</a:t>
            </a:r>
            <a:r>
              <a:rPr lang="zh-CN" altLang="en-US" sz="1800" b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：明文 </a:t>
            </a:r>
            <a:r>
              <a:rPr lang="en-US" altLang="zh-CN" sz="1800" b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 (</a:t>
            </a:r>
            <a:r>
              <a:rPr lang="zh-CN" altLang="en-US" sz="1800" b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密文</a:t>
            </a:r>
            <a:r>
              <a:rPr lang="en-US" altLang="zh-CN" sz="1800" b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^e) % n</a:t>
            </a:r>
            <a:r>
              <a:rPr lang="zh-CN" altLang="en-US" sz="1800" b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en-US" altLang="x-none" sz="2000" b="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1444" name="Text Box 4"/>
          <p:cNvSpPr txBox="1"/>
          <p:nvPr/>
        </p:nvSpPr>
        <p:spPr>
          <a:xfrm>
            <a:off x="3767195" y="5434026"/>
            <a:ext cx="3384558" cy="671971"/>
          </a:xfrm>
          <a:prstGeom prst="rect">
            <a:avLst/>
          </a:prstGeom>
          <a:noFill/>
          <a:ln w="9525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82800" rIns="90000" bIns="82800" anchor="t" anchorCtr="1">
            <a:sp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例子：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PK(33,3); SK(33,7);  m=7;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b·c % n = (b % n)·(c % n) % n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608FF3B-B0FB-15A7-E25C-A8F5EFBD1392}"/>
              </a:ext>
            </a:extLst>
          </p:cNvPr>
          <p:cNvSpPr txBox="1"/>
          <p:nvPr/>
        </p:nvSpPr>
        <p:spPr>
          <a:xfrm>
            <a:off x="2915816" y="4149080"/>
            <a:ext cx="52219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https://www.zhihu.com/question/33645891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3E87CE-6938-FA1B-F768-87FDDD340F15}"/>
              </a:ext>
            </a:extLst>
          </p:cNvPr>
          <p:cNvSpPr txBox="1"/>
          <p:nvPr/>
        </p:nvSpPr>
        <p:spPr>
          <a:xfrm>
            <a:off x="1403648" y="6322367"/>
            <a:ext cx="27852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ighlight>
                  <a:srgbClr val="FFFF00"/>
                </a:highlight>
              </a:rPr>
              <a:t>91</a:t>
            </a:r>
            <a:r>
              <a:rPr lang="zh-CN" altLang="en-US" dirty="0">
                <a:highlight>
                  <a:srgbClr val="FFFF00"/>
                </a:highlight>
              </a:rPr>
              <a:t>乘以</a:t>
            </a:r>
            <a:r>
              <a:rPr lang="en-US" altLang="zh-CN" dirty="0">
                <a:highlight>
                  <a:srgbClr val="FFFF00"/>
                </a:highlight>
              </a:rPr>
              <a:t>11</a:t>
            </a:r>
            <a:r>
              <a:rPr lang="zh-CN" altLang="en-US" dirty="0">
                <a:highlight>
                  <a:srgbClr val="FFFF00"/>
                </a:highlight>
              </a:rPr>
              <a:t>等于</a:t>
            </a:r>
            <a:r>
              <a:rPr lang="en-US" altLang="zh-CN" dirty="0">
                <a:highlight>
                  <a:srgbClr val="FFFF00"/>
                </a:highlight>
              </a:rPr>
              <a:t>1001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6AC6B7-4366-AE00-A758-2D27EFF931F1}"/>
              </a:ext>
            </a:extLst>
          </p:cNvPr>
          <p:cNvSpPr txBox="1"/>
          <p:nvPr/>
        </p:nvSpPr>
        <p:spPr>
          <a:xfrm>
            <a:off x="4188919" y="6368533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highlight>
                  <a:srgbClr val="FFFF00"/>
                </a:highlight>
              </a:rPr>
              <a:t>400000001 = 19801 * 20201</a:t>
            </a:r>
            <a:endParaRPr lang="zh-CN" altLang="en-US" sz="1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478209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04" name="Rectangle 2"/>
          <p:cNvSpPr/>
          <p:nvPr/>
        </p:nvSpPr>
        <p:spPr>
          <a:xfrm>
            <a:off x="325120" y="135890"/>
            <a:ext cx="8818880" cy="113284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用户与网站彼此之间的认证</a:t>
            </a:r>
          </a:p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你是我期望的对方吗？</a:t>
            </a:r>
          </a:p>
        </p:txBody>
      </p:sp>
      <p:sp>
        <p:nvSpPr>
          <p:cNvPr id="67605" name="Text Box 3"/>
          <p:cNvSpPr txBox="1"/>
          <p:nvPr/>
        </p:nvSpPr>
        <p:spPr>
          <a:xfrm>
            <a:off x="111125" y="1621473"/>
            <a:ext cx="8921750" cy="5262245"/>
          </a:xfrm>
          <a:prstGeom prst="rect">
            <a:avLst/>
          </a:prstGeom>
          <a:noFill/>
          <a:ln w="19050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000" tIns="46800" rIns="90000" bIns="46800" anchor="t" anchorCtr="1">
            <a:spAutoFit/>
          </a:bodyPr>
          <a:lstStyle/>
          <a:p>
            <a:pPr>
              <a:lnSpc>
                <a:spcPct val="150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客户在浏览器中打开中国银行的登录页面：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www.boc.cn;</a:t>
            </a:r>
          </a:p>
          <a:p>
            <a:pPr marL="342900" indent="-342900">
              <a:lnSpc>
                <a:spcPct val="150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charset="0"/>
              <a:buChar char="l"/>
            </a:pPr>
            <a:r>
              <a:rPr 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客户的质疑</a:t>
            </a:r>
            <a:r>
              <a:rPr 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打开的页面</a:t>
            </a:r>
            <a:r>
              <a:rPr 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真的来自中国银行吗</a:t>
            </a: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？</a:t>
            </a:r>
          </a:p>
          <a:p>
            <a:pPr marL="800100" lvl="1" indent="-342900">
              <a:lnSpc>
                <a:spcPct val="150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客户的请求可能在公网上被黑客截获，然后给你回送一个外观和中国银行一样的页面；</a:t>
            </a:r>
            <a:endParaRPr lang="zh-CN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charset="0"/>
              <a:buChar char="l"/>
            </a:pPr>
            <a:r>
              <a:rPr 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银行的质疑</a:t>
            </a:r>
            <a:r>
              <a:rPr 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登录和转账操作，是</a:t>
            </a:r>
            <a:r>
              <a:rPr 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真的客户在操作吗？不是假冒客户吧？</a:t>
            </a:r>
          </a:p>
          <a:p>
            <a:pPr marL="800100" lvl="1" indent="-342900">
              <a:lnSpc>
                <a:spcPct val="150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密码可能被猜出，用户请求可能在公网上被截获；</a:t>
            </a:r>
          </a:p>
          <a:p>
            <a:pPr>
              <a:lnSpc>
                <a:spcPct val="150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04" name="Rectangle 2"/>
          <p:cNvSpPr/>
          <p:nvPr/>
        </p:nvSpPr>
        <p:spPr>
          <a:xfrm>
            <a:off x="325120" y="135890"/>
            <a:ext cx="8818880" cy="113284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</a:t>
            </a:r>
            <a:r>
              <a:rPr lang="zh-CN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</a:t>
            </a:r>
            <a:r>
              <a:rPr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网站的认证</a:t>
            </a:r>
            <a:endParaRPr 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7605" name="Text Box 3"/>
          <p:cNvSpPr txBox="1"/>
          <p:nvPr/>
        </p:nvSpPr>
        <p:spPr>
          <a:xfrm>
            <a:off x="111125" y="1531938"/>
            <a:ext cx="8921750" cy="4560570"/>
          </a:xfrm>
          <a:prstGeom prst="rect">
            <a:avLst/>
          </a:prstGeom>
          <a:noFill/>
          <a:ln w="19050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000" tIns="46800" rIns="90000" bIns="46800" anchor="t" anchorCtr="1">
            <a:spAutoFit/>
          </a:bodyPr>
          <a:lstStyle/>
          <a:p>
            <a:pPr>
              <a:lnSpc>
                <a:spcPct val="150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想法：</a:t>
            </a: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用户用</a:t>
            </a:r>
            <a:r>
              <a:rPr 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秘钥</a:t>
            </a: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对自己的登录信息请求进行</a:t>
            </a:r>
            <a:r>
              <a:rPr 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加密传输</a:t>
            </a: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，只有中国银行才知道这个</a:t>
            </a:r>
            <a:r>
              <a:rPr 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秘钥</a:t>
            </a: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可解密</a:t>
            </a: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密文</a:t>
            </a: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在公网上即使被截获，</a:t>
            </a:r>
            <a:r>
              <a:rPr 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黑客</a:t>
            </a: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不知道秘钥，</a:t>
            </a:r>
            <a:r>
              <a:rPr 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无法解密</a:t>
            </a: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</a:p>
          <a:p>
            <a:pPr>
              <a:lnSpc>
                <a:spcPct val="150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问题是：</a:t>
            </a:r>
          </a:p>
          <a:p>
            <a:pPr marL="342900" indent="-342900">
              <a:lnSpc>
                <a:spcPct val="150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charset="0"/>
              <a:buChar char="l"/>
            </a:pP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秘钥</a:t>
            </a:r>
            <a:r>
              <a:rPr 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如果是静态的</a:t>
            </a: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，用户要随时随地使用任何终端访问，</a:t>
            </a:r>
            <a:r>
              <a:rPr 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如何携带，如何使用</a:t>
            </a: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秘钥？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charset="0"/>
              <a:buChar char="l"/>
            </a:pP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秘钥</a:t>
            </a:r>
            <a:r>
              <a:rPr 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如果是动态的</a:t>
            </a: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，当场产生，那么</a:t>
            </a:r>
            <a:r>
              <a:rPr 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银行怎么知道它</a:t>
            </a: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？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04" name="Rectangle 2"/>
          <p:cNvSpPr/>
          <p:nvPr/>
        </p:nvSpPr>
        <p:spPr>
          <a:xfrm>
            <a:off x="1370965" y="90805"/>
            <a:ext cx="7773035" cy="126619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秘钥</a:t>
            </a:r>
            <a:r>
              <a:rPr 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是动态的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当场产生</a:t>
            </a:r>
            <a:r>
              <a:rPr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), </a:t>
            </a:r>
            <a:r>
              <a:rPr 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银行</a:t>
            </a:r>
            <a:r>
              <a:rPr 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怎么知道它</a:t>
            </a:r>
            <a:r>
              <a:rPr lang="zh-CN" sz="32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？</a:t>
            </a:r>
            <a:endParaRPr lang="zh-CN" sz="32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7605" name="Text Box 3"/>
          <p:cNvSpPr txBox="1"/>
          <p:nvPr/>
        </p:nvSpPr>
        <p:spPr>
          <a:xfrm>
            <a:off x="111125" y="1830388"/>
            <a:ext cx="8921750" cy="4272915"/>
          </a:xfrm>
          <a:prstGeom prst="rect">
            <a:avLst/>
          </a:prstGeom>
          <a:noFill/>
          <a:ln w="19050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000" tIns="46800" rIns="90000" bIns="46800" anchor="t" anchorCtr="1">
            <a:spAutoFit/>
          </a:bodyPr>
          <a:lstStyle/>
          <a:p>
            <a:pPr>
              <a:lnSpc>
                <a:spcPct val="150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想法：</a:t>
            </a:r>
            <a:r>
              <a:rPr 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非对称加密</a:t>
            </a: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 用户用中国银行的</a:t>
            </a:r>
            <a:r>
              <a:rPr 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公钥</a:t>
            </a: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</a:t>
            </a:r>
            <a:r>
              <a:rPr 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秘钥</a:t>
            </a:r>
            <a:r>
              <a:rPr 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加密</a:t>
            </a: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黑客</a:t>
            </a: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不知道中国银行的</a:t>
            </a:r>
            <a:r>
              <a:rPr 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私钥</a:t>
            </a: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无法解密</a:t>
            </a: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</a:p>
          <a:p>
            <a:pPr>
              <a:lnSpc>
                <a:spcPct val="150000"/>
              </a:lnSpc>
              <a:spcBef>
                <a:spcPts val="2100"/>
              </a:spcBef>
              <a:spcAft>
                <a:spcPts val="0"/>
              </a:spcAft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问题转化成了：</a:t>
            </a:r>
          </a:p>
          <a:p>
            <a:pPr marL="342900" indent="-342900">
              <a:lnSpc>
                <a:spcPct val="150000"/>
              </a:lnSpc>
              <a:spcBef>
                <a:spcPct val="4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用户如何能</a:t>
            </a:r>
            <a:r>
              <a:rPr 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随叫随到地获得</a:t>
            </a: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中国银行的</a:t>
            </a:r>
            <a:r>
              <a:rPr 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公钥</a:t>
            </a: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？</a:t>
            </a:r>
          </a:p>
          <a:p>
            <a:pPr marL="342900" indent="-342900">
              <a:lnSpc>
                <a:spcPct val="150000"/>
              </a:lnSpc>
              <a:spcBef>
                <a:spcPct val="4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endParaRPr 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ct val="4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idea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：从网上获取呗。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问题是</a:t>
            </a:r>
            <a:r>
              <a:rPr 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从网上获取的</a:t>
            </a:r>
            <a:r>
              <a:rPr 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中国银行的公钥</a:t>
            </a:r>
            <a:r>
              <a:rPr 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是真实的吗</a:t>
            </a: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？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04" name="Rectangle 2"/>
          <p:cNvSpPr/>
          <p:nvPr/>
        </p:nvSpPr>
        <p:spPr>
          <a:xfrm>
            <a:off x="1461770" y="195580"/>
            <a:ext cx="7682230" cy="1073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如何保障从网上获取的</a:t>
            </a:r>
            <a:r>
              <a:rPr 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中国银行的公钥</a:t>
            </a:r>
            <a:r>
              <a:rPr 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是真实的</a:t>
            </a:r>
            <a:r>
              <a:rPr lang="zh-CN" sz="32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？</a:t>
            </a:r>
            <a:endParaRPr lang="zh-CN" sz="32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7605" name="Text Box 3"/>
          <p:cNvSpPr txBox="1"/>
          <p:nvPr/>
        </p:nvSpPr>
        <p:spPr>
          <a:xfrm>
            <a:off x="111125" y="1606868"/>
            <a:ext cx="8921750" cy="4299704"/>
          </a:xfrm>
          <a:prstGeom prst="rect">
            <a:avLst/>
          </a:prstGeom>
          <a:noFill/>
          <a:ln w="19050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000" tIns="46800" rIns="90000" bIns="46800" anchor="t" anchorCtr="1">
            <a:spAutoFit/>
          </a:bodyPr>
          <a:lstStyle/>
          <a:p>
            <a:pPr>
              <a:lnSpc>
                <a:spcPct val="150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想法</a:t>
            </a: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：搞个共识的可信任中心，即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CA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中国银行</a:t>
            </a:r>
            <a:r>
              <a:rPr 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的公钥，</a:t>
            </a:r>
            <a:r>
              <a:rPr 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交给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CA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再由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CA</a:t>
            </a: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CA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的私钥</a:t>
            </a:r>
            <a:r>
              <a:rPr 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加密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得到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证书，</a:t>
            </a:r>
            <a:r>
              <a:rPr 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发布</a:t>
            </a: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到网上。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推论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凡是使用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CA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的公钥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可解密的东西，都来自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CA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，是真实的；</a:t>
            </a:r>
            <a:endParaRPr lang="zh-CN" altLang="en-US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问题转化成了：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如何获取到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CA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的公钥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?</a:t>
            </a:r>
            <a:endParaRPr 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办法：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所有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终端/浏览器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在出厂时事先装上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CA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的公钥。（比如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window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系统安装的时候就装上相关证书）</a:t>
            </a:r>
            <a:endParaRPr 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3930" y="6005830"/>
            <a:ext cx="6736080" cy="5219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直接不行，就改成间接呗，这才是智慧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1C2CE2-DD99-5F80-42FC-E78CD2D5C9F9}"/>
              </a:ext>
            </a:extLst>
          </p:cNvPr>
          <p:cNvSpPr txBox="1"/>
          <p:nvPr/>
        </p:nvSpPr>
        <p:spPr>
          <a:xfrm>
            <a:off x="2771800" y="3608550"/>
            <a:ext cx="32403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Certificate Authority</a:t>
            </a:r>
            <a:endParaRPr lang="zh-CN" altLang="en-US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/>
              <a:t>4</a:t>
            </a:fld>
            <a:endParaRPr lang="en-US" altLang="zh-CN" sz="1400" b="0" dirty="0"/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>
          <a:xfrm>
            <a:off x="630238" y="156845"/>
            <a:ext cx="8356600" cy="1027113"/>
          </a:xfrm>
        </p:spPr>
        <p:txBody>
          <a:bodyPr vert="horz" wrap="square" lIns="91440" tIns="45720" rIns="91440" bIns="45720" anchor="ctr"/>
          <a:lstStyle/>
          <a:p>
            <a:pPr marL="685800" indent="-685800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程序鲁棒性</a:t>
            </a:r>
          </a:p>
        </p:txBody>
      </p:sp>
      <p:sp>
        <p:nvSpPr>
          <p:cNvPr id="39940" name="Rectangle 3"/>
          <p:cNvSpPr>
            <a:spLocks noGrp="1"/>
          </p:cNvSpPr>
          <p:nvPr>
            <p:ph idx="1"/>
          </p:nvPr>
        </p:nvSpPr>
        <p:spPr>
          <a:xfrm>
            <a:off x="71755" y="1468120"/>
            <a:ext cx="8915400" cy="4878070"/>
          </a:xfrm>
        </p:spPr>
        <p:txBody>
          <a:bodyPr vert="horz" wrap="square" lIns="91440" tIns="45720" rIns="91440" bIns="45720" anchor="t"/>
          <a:lstStyle/>
          <a:p>
            <a:pPr marL="0" indent="0" algn="just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函数调用的结果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并不一定为预期所想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155575" algn="just">
              <a:lnSpc>
                <a:spcPct val="120000"/>
              </a:lnSpc>
              <a:spcBef>
                <a:spcPct val="50000"/>
              </a:spcBef>
              <a:buClr>
                <a:srgbClr val="FF66FF"/>
              </a:buClr>
              <a:buFont typeface="Wingdings" panose="05000000000000000000" charset="0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向一个文件中写入数据，可能出现存储空间已满情形；</a:t>
            </a:r>
          </a:p>
          <a:p>
            <a:pPr indent="155575" algn="just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FF66FF"/>
              </a:buClr>
              <a:buFont typeface="Wingdings" panose="05000000000000000000" charset="0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访问数据库，可能在访问期间网络出现了故障</a:t>
            </a:r>
          </a:p>
          <a:p>
            <a:pPr indent="155575" algn="just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FF66FF"/>
              </a:buClr>
              <a:buFont typeface="Wingdings" panose="05000000000000000000" charset="0"/>
              <a:buChar char="ü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数据查询时，可能出现没有任何数据满足查询条件；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对函数调用，必须检测是否成功。如果不成功，那么下一环节的处理就失去了前提；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调用成功后，对返回结果进行边界检查，是否在预想范围；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对函数调用不作判定和检查，就会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异常退出，显得脆弱，粗暴，不靠谱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</p:cSld>
  <p:clrMapOvr>
    <a:masterClrMapping/>
  </p:clrMapOvr>
  <p:transition>
    <p:wipe dir="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04" name="Rectangle 2"/>
          <p:cNvSpPr/>
          <p:nvPr/>
        </p:nvSpPr>
        <p:spPr>
          <a:xfrm>
            <a:off x="1164590" y="191770"/>
            <a:ext cx="7766050" cy="89979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4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用户对网站的认证：</a:t>
            </a:r>
            <a:r>
              <a:rPr lang="zh-CN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具体细节</a:t>
            </a:r>
            <a:endParaRPr lang="zh-CN" altLang="zh-CN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7605" name="Text Box 3"/>
          <p:cNvSpPr txBox="1"/>
          <p:nvPr/>
        </p:nvSpPr>
        <p:spPr>
          <a:xfrm>
            <a:off x="251520" y="1516140"/>
            <a:ext cx="7402026" cy="5318380"/>
          </a:xfrm>
          <a:prstGeom prst="rect">
            <a:avLst/>
          </a:prstGeom>
          <a:noFill/>
          <a:ln w="19050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000" tIns="46800" rIns="90000" bIns="46800" anchor="t" anchorCtr="1">
            <a:spAutoFit/>
          </a:bodyPr>
          <a:lstStyle/>
          <a:p>
            <a:pPr>
              <a:lnSpc>
                <a:spcPct val="150000"/>
              </a:lnSpc>
              <a:spcBef>
                <a:spcPts val="40"/>
              </a:spcBef>
              <a:spcAft>
                <a:spcPts val="2100"/>
              </a:spcAft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机制：建立CA(Certificate Authority)（数字证书认证中心）：</a:t>
            </a:r>
          </a:p>
          <a:p>
            <a:pPr>
              <a:lnSpc>
                <a:spcPct val="150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每个网站的主人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（如：中行）</a:t>
            </a: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拿上自己的</a:t>
            </a:r>
            <a:r>
              <a:rPr 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信息S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（服务名称，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URL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，公钥），</a:t>
            </a: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到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CA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那里拿到一个</a:t>
            </a:r>
            <a:r>
              <a:rPr 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证书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【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CA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公钥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CA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私钥加密后的</a:t>
            </a:r>
            <a:r>
              <a:rPr 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信息S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】。</a:t>
            </a:r>
          </a:p>
          <a:p>
            <a:pPr>
              <a:lnSpc>
                <a:spcPct val="150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endParaRPr lang="zh-CN" altLang="en-US" sz="10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当客户用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HTTPS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访问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一个网站时，网站要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出示其</a:t>
            </a:r>
            <a:r>
              <a:rPr 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证书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，给客户，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以便客户认证网站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。（客户本地出厂就装了相应的证书认证程序，有能力认证！）</a:t>
            </a:r>
            <a:endParaRPr lang="zh-CN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04" name="Rectangle 2"/>
          <p:cNvSpPr/>
          <p:nvPr/>
        </p:nvSpPr>
        <p:spPr>
          <a:xfrm>
            <a:off x="1164590" y="191770"/>
            <a:ext cx="7766050" cy="89979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身份认证</a:t>
            </a:r>
            <a:r>
              <a:rPr lang="en-US" altLang="zh-CN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Certificate Authority</a:t>
            </a:r>
            <a:r>
              <a:rPr lang="en-US" altLang="zh-CN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</a:p>
        </p:txBody>
      </p:sp>
      <p:sp>
        <p:nvSpPr>
          <p:cNvPr id="67605" name="Text Box 3"/>
          <p:cNvSpPr txBox="1"/>
          <p:nvPr/>
        </p:nvSpPr>
        <p:spPr>
          <a:xfrm>
            <a:off x="104775" y="2000885"/>
            <a:ext cx="9039225" cy="3302635"/>
          </a:xfrm>
          <a:prstGeom prst="rect">
            <a:avLst/>
          </a:prstGeom>
          <a:noFill/>
          <a:ln w="19050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000" tIns="46800" rIns="90000" bIns="46800" anchor="t" anchorCtr="1">
            <a:spAutoFit/>
          </a:bodyPr>
          <a:lstStyle/>
          <a:p>
            <a:pPr>
              <a:lnSpc>
                <a:spcPct val="150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浏览器中嵌入了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CA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的公钥。解密证书，得到服务器的信息，</a:t>
            </a: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然后</a:t>
            </a:r>
            <a:r>
              <a:rPr 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与要访问的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URL</a:t>
            </a:r>
            <a:r>
              <a:rPr 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对比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，相同，就完成了用户对网站的认证。</a:t>
            </a:r>
          </a:p>
          <a:p>
            <a:pPr>
              <a:lnSpc>
                <a:spcPct val="150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endParaRPr lang="en-US" altLang="zh-CN" sz="10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浏览器对网站认证后，调用</a:t>
            </a:r>
            <a:r>
              <a:rPr 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AES函数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来生成一个</a:t>
            </a:r>
            <a:r>
              <a:rPr 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对称加密秘钥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，然后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用网站的公钥对其加密，形成密文，发送给网站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。随后，当网站要给浏览器发送数据时，就用该</a:t>
            </a:r>
            <a:r>
              <a:rPr dirty="0">
                <a:solidFill>
                  <a:srgbClr val="0000FF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对称加密</a:t>
            </a:r>
            <a:r>
              <a:rPr lang="zh-CN" dirty="0">
                <a:solidFill>
                  <a:srgbClr val="0000FF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秘钥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对明文加密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04" name="Rectangle 2"/>
          <p:cNvSpPr/>
          <p:nvPr/>
        </p:nvSpPr>
        <p:spPr>
          <a:xfrm>
            <a:off x="1164590" y="191770"/>
            <a:ext cx="7766050" cy="89979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身份认证</a:t>
            </a:r>
            <a:r>
              <a:rPr lang="en-US" altLang="zh-CN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Certificate Authority</a:t>
            </a:r>
            <a:r>
              <a:rPr lang="en-US" altLang="zh-CN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</a:p>
        </p:txBody>
      </p:sp>
      <p:sp>
        <p:nvSpPr>
          <p:cNvPr id="67605" name="Text Box 3"/>
          <p:cNvSpPr txBox="1"/>
          <p:nvPr/>
        </p:nvSpPr>
        <p:spPr>
          <a:xfrm>
            <a:off x="104775" y="2352040"/>
            <a:ext cx="8590915" cy="2456180"/>
          </a:xfrm>
          <a:prstGeom prst="rect">
            <a:avLst/>
          </a:prstGeom>
          <a:noFill/>
          <a:ln w="1905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lIns="90000" tIns="46800" rIns="90000" bIns="46800" anchor="t" anchorCtr="1">
            <a:spAutoFit/>
          </a:bodyPr>
          <a:lstStyle/>
          <a:p>
            <a:pPr>
              <a:lnSpc>
                <a:spcPct val="150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非对称加密技术</a:t>
            </a:r>
            <a:r>
              <a:rPr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只用在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浏览器对网站进行认证</a:t>
            </a:r>
            <a:r>
              <a:rPr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，以及</a:t>
            </a:r>
            <a:r>
              <a:rPr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浏览器给网站发送</a:t>
            </a:r>
            <a:r>
              <a:rPr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对称加密密码</a:t>
            </a:r>
            <a:r>
              <a:rPr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这两件事情上。随后的数据传输则使用</a:t>
            </a:r>
            <a:r>
              <a:rPr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对称加密技术</a:t>
            </a:r>
            <a:r>
              <a:rPr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来达成安全性。</a:t>
            </a:r>
          </a:p>
          <a:p>
            <a:pPr>
              <a:lnSpc>
                <a:spcPct val="150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证书的格式和验证方法普遍遵循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X.509 国际标准</a:t>
            </a: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04" name="Rectangle 2"/>
          <p:cNvSpPr/>
          <p:nvPr/>
        </p:nvSpPr>
        <p:spPr>
          <a:xfrm>
            <a:off x="1164590" y="191770"/>
            <a:ext cx="7766050" cy="89979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思考题</a:t>
            </a:r>
            <a:r>
              <a:rPr lang="en-US" altLang="zh-CN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</a:p>
        </p:txBody>
      </p:sp>
      <p:sp>
        <p:nvSpPr>
          <p:cNvPr id="67605" name="Text Box 3"/>
          <p:cNvSpPr txBox="1"/>
          <p:nvPr/>
        </p:nvSpPr>
        <p:spPr>
          <a:xfrm>
            <a:off x="52705" y="1754505"/>
            <a:ext cx="9039225" cy="2985135"/>
          </a:xfrm>
          <a:prstGeom prst="rect">
            <a:avLst/>
          </a:prstGeom>
          <a:noFill/>
          <a:ln w="19050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000" tIns="46800" rIns="90000" bIns="46800" anchor="t" anchorCtr="1">
            <a:spAutoFit/>
          </a:bodyPr>
          <a:lstStyle/>
          <a:p>
            <a:pPr>
              <a:lnSpc>
                <a:spcPct val="150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信息S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（服务名称，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URL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，公钥）</a:t>
            </a:r>
          </a:p>
          <a:p>
            <a:pPr>
              <a:lnSpc>
                <a:spcPct val="150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到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CA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那里拿到一个</a:t>
            </a:r>
            <a:r>
              <a:rPr 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证书C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【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CA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公钥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CA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私钥加密后的</a:t>
            </a: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信息</a:t>
            </a:r>
            <a:r>
              <a:rPr 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】。</a:t>
            </a:r>
          </a:p>
          <a:p>
            <a:pPr>
              <a:lnSpc>
                <a:spcPct val="150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endParaRPr lang="zh-CN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为什么网站的公钥，也要是证书中的密文内容？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04" name="Rectangle 2"/>
          <p:cNvSpPr/>
          <p:nvPr/>
        </p:nvSpPr>
        <p:spPr>
          <a:xfrm>
            <a:off x="1164590" y="191770"/>
            <a:ext cx="7766050" cy="89979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思考题</a:t>
            </a:r>
            <a:r>
              <a:rPr lang="en-US" altLang="zh-CN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</a:p>
        </p:txBody>
      </p:sp>
      <p:sp>
        <p:nvSpPr>
          <p:cNvPr id="67605" name="Text Box 3"/>
          <p:cNvSpPr txBox="1"/>
          <p:nvPr/>
        </p:nvSpPr>
        <p:spPr>
          <a:xfrm>
            <a:off x="52070" y="1770380"/>
            <a:ext cx="9039225" cy="4331970"/>
          </a:xfrm>
          <a:prstGeom prst="rect">
            <a:avLst/>
          </a:prstGeom>
          <a:noFill/>
          <a:ln w="19050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000" tIns="46800" rIns="90000" bIns="46800" anchor="t" anchorCtr="1">
            <a:spAutoFit/>
          </a:bodyPr>
          <a:lstStyle/>
          <a:p>
            <a:pPr>
              <a:lnSpc>
                <a:spcPct val="150000"/>
              </a:lnSpc>
              <a:spcBef>
                <a:spcPts val="40"/>
              </a:spcBef>
              <a:spcAft>
                <a:spcPts val="2100"/>
              </a:spcAft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用户要访问中国银行，</a:t>
            </a:r>
            <a:r>
              <a:rPr 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在浏览器中，输入的</a:t>
            </a:r>
            <a:r>
              <a:rPr 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网址www.boc.cn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不能错。如果这个输错了，前面讲的安全措施，就等于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</a:p>
          <a:p>
            <a:pPr>
              <a:lnSpc>
                <a:spcPct val="150000"/>
              </a:lnSpc>
              <a:spcBef>
                <a:spcPts val="40"/>
              </a:spcBef>
              <a:spcAft>
                <a:spcPts val="2100"/>
              </a:spcAft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电子商务网站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很多</a:t>
            </a:r>
            <a:r>
              <a:rPr 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客户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记不住</a:t>
            </a:r>
            <a:r>
              <a:rPr 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，要使用时，通过百度搜索，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当场获取</a:t>
            </a:r>
            <a:r>
              <a:rPr 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百度搜索中搞了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</a:t>
            </a:r>
            <a:r>
              <a:rPr 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官网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”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概念，这个概念重要吗？</a:t>
            </a:r>
          </a:p>
          <a:p>
            <a:pPr>
              <a:lnSpc>
                <a:spcPct val="150000"/>
              </a:lnSpc>
              <a:spcBef>
                <a:spcPts val="40"/>
              </a:spcBef>
              <a:spcAft>
                <a:spcPts val="2100"/>
              </a:spcAft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现在客户，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只要记住一个网址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，即百度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www.baidu.com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</a:p>
          <a:p>
            <a:pPr>
              <a:lnSpc>
                <a:spcPct val="150000"/>
              </a:lnSpc>
              <a:spcBef>
                <a:spcPts val="40"/>
              </a:spcBef>
              <a:spcAft>
                <a:spcPts val="2100"/>
              </a:spcAft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原来用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http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访问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百度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为什么现在强制使用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https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访问？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04" name="Rectangle 2"/>
          <p:cNvSpPr/>
          <p:nvPr/>
        </p:nvSpPr>
        <p:spPr>
          <a:xfrm>
            <a:off x="1164590" y="191770"/>
            <a:ext cx="7766050" cy="89979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网站对用户的认证</a:t>
            </a:r>
          </a:p>
        </p:txBody>
      </p:sp>
      <p:sp>
        <p:nvSpPr>
          <p:cNvPr id="67605" name="Text Box 3"/>
          <p:cNvSpPr txBox="1"/>
          <p:nvPr/>
        </p:nvSpPr>
        <p:spPr>
          <a:xfrm>
            <a:off x="104775" y="2352040"/>
            <a:ext cx="9039225" cy="2505075"/>
          </a:xfrm>
          <a:prstGeom prst="rect">
            <a:avLst/>
          </a:prstGeom>
          <a:noFill/>
          <a:ln w="1905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lIns="90000" tIns="46800" rIns="90000" bIns="46800" anchor="t" anchorCtr="1">
            <a:spAutoFit/>
          </a:bodyPr>
          <a:lstStyle/>
          <a:p>
            <a:pPr>
              <a:lnSpc>
                <a:spcPct val="150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认证方式</a:t>
            </a:r>
            <a:r>
              <a:rPr 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：用户账号；</a:t>
            </a:r>
          </a:p>
          <a:p>
            <a:pPr>
              <a:lnSpc>
                <a:spcPct val="150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sz="32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网站认证用户的</a:t>
            </a:r>
            <a:r>
              <a:rPr 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三个层级</a:t>
            </a:r>
            <a:r>
              <a:rPr lang="zh-CN" sz="32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账号，手机验证码，</a:t>
            </a:r>
            <a:r>
              <a:rPr lang="zh-CN" sz="32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以及</a:t>
            </a:r>
            <a:r>
              <a:rPr 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U盾</a:t>
            </a:r>
            <a:r>
              <a:rPr lang="zh-CN" sz="32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086793" y="6237288"/>
            <a:ext cx="1905000" cy="457200"/>
          </a:xfrm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46</a:t>
            </a:fld>
            <a:endParaRPr lang="en-US" altLang="zh-CN" sz="1400" dirty="0"/>
          </a:p>
        </p:txBody>
      </p:sp>
      <p:grpSp>
        <p:nvGrpSpPr>
          <p:cNvPr id="4" name="组合 3"/>
          <p:cNvGrpSpPr/>
          <p:nvPr/>
        </p:nvGrpSpPr>
        <p:grpSpPr>
          <a:xfrm>
            <a:off x="1151890" y="1807210"/>
            <a:ext cx="6873875" cy="4206875"/>
            <a:chOff x="288" y="3223"/>
            <a:chExt cx="10825" cy="6625"/>
          </a:xfrm>
        </p:grpSpPr>
        <p:pic>
          <p:nvPicPr>
            <p:cNvPr id="22533" name="Picture 3" descr="PC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3" y="3753"/>
              <a:ext cx="1941" cy="152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2534" name="Line 4"/>
            <p:cNvSpPr/>
            <p:nvPr/>
          </p:nvSpPr>
          <p:spPr>
            <a:xfrm>
              <a:off x="2921" y="4470"/>
              <a:ext cx="5530" cy="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  <a:effectLst>
              <a:prstShdw prst="shdw17" dist="17961" dir="13499999">
                <a:srgbClr val="000099"/>
              </a:prstShdw>
            </a:effec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22535" name="Picture 5"/>
            <p:cNvPicPr preferRelativeResize="0"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3" y="4585"/>
              <a:ext cx="897" cy="719"/>
            </a:xfrm>
            <a:prstGeom prst="rect">
              <a:avLst/>
            </a:prstGeom>
            <a:noFill/>
            <a:ln w="9525">
              <a:noFill/>
            </a:ln>
            <a:effectLst>
              <a:outerShdw dist="53882" dir="2699999" algn="ctr" rotWithShape="0">
                <a:schemeClr val="tx1"/>
              </a:outerShdw>
            </a:effectLst>
          </p:spPr>
        </p:pic>
        <p:sp>
          <p:nvSpPr>
            <p:cNvPr id="22536" name="Line 6"/>
            <p:cNvSpPr/>
            <p:nvPr/>
          </p:nvSpPr>
          <p:spPr>
            <a:xfrm>
              <a:off x="8451" y="4470"/>
              <a:ext cx="792" cy="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  <a:effectLst>
              <a:prstShdw prst="shdw17" dist="17961" dir="13499999">
                <a:srgbClr val="000099"/>
              </a:prst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7" name="Text Box 7"/>
            <p:cNvSpPr txBox="1"/>
            <p:nvPr/>
          </p:nvSpPr>
          <p:spPr>
            <a:xfrm>
              <a:off x="6891" y="5180"/>
              <a:ext cx="2302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应用服务器</a:t>
              </a:r>
            </a:p>
          </p:txBody>
        </p:sp>
        <p:sp>
          <p:nvSpPr>
            <p:cNvPr id="22538" name="Text Box 8"/>
            <p:cNvSpPr txBox="1"/>
            <p:nvPr/>
          </p:nvSpPr>
          <p:spPr>
            <a:xfrm>
              <a:off x="1391" y="5248"/>
              <a:ext cx="1095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用户</a:t>
              </a:r>
            </a:p>
          </p:txBody>
        </p:sp>
        <p:grpSp>
          <p:nvGrpSpPr>
            <p:cNvPr id="22539" name="Group 9"/>
            <p:cNvGrpSpPr/>
            <p:nvPr/>
          </p:nvGrpSpPr>
          <p:grpSpPr>
            <a:xfrm>
              <a:off x="5503" y="7418"/>
              <a:ext cx="1370" cy="1281"/>
              <a:chOff x="0" y="0"/>
              <a:chExt cx="777" cy="649"/>
            </a:xfrm>
          </p:grpSpPr>
          <p:grpSp>
            <p:nvGrpSpPr>
              <p:cNvPr id="22559" name="Group 10"/>
              <p:cNvGrpSpPr/>
              <p:nvPr/>
            </p:nvGrpSpPr>
            <p:grpSpPr>
              <a:xfrm>
                <a:off x="673" y="381"/>
                <a:ext cx="59" cy="147"/>
                <a:chOff x="0" y="0"/>
                <a:chExt cx="59" cy="147"/>
              </a:xfrm>
            </p:grpSpPr>
            <p:sp>
              <p:nvSpPr>
                <p:cNvPr id="22567" name="未知"/>
                <p:cNvSpPr/>
                <p:nvPr/>
              </p:nvSpPr>
              <p:spPr>
                <a:xfrm>
                  <a:off x="2" y="5"/>
                  <a:ext cx="57" cy="14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5" y="17"/>
                    </a:cxn>
                    <a:cxn ang="0">
                      <a:pos x="10" y="23"/>
                    </a:cxn>
                    <a:cxn ang="0">
                      <a:pos x="17" y="27"/>
                    </a:cxn>
                    <a:cxn ang="0">
                      <a:pos x="26" y="30"/>
                    </a:cxn>
                    <a:cxn ang="0">
                      <a:pos x="33" y="35"/>
                    </a:cxn>
                    <a:cxn ang="0">
                      <a:pos x="39" y="43"/>
                    </a:cxn>
                    <a:cxn ang="0">
                      <a:pos x="45" y="54"/>
                    </a:cxn>
                    <a:cxn ang="0">
                      <a:pos x="47" y="63"/>
                    </a:cxn>
                    <a:cxn ang="0">
                      <a:pos x="46" y="71"/>
                    </a:cxn>
                    <a:cxn ang="0">
                      <a:pos x="39" y="77"/>
                    </a:cxn>
                    <a:cxn ang="0">
                      <a:pos x="34" y="83"/>
                    </a:cxn>
                    <a:cxn ang="0">
                      <a:pos x="30" y="90"/>
                    </a:cxn>
                    <a:cxn ang="0">
                      <a:pos x="26" y="98"/>
                    </a:cxn>
                    <a:cxn ang="0">
                      <a:pos x="26" y="107"/>
                    </a:cxn>
                    <a:cxn ang="0">
                      <a:pos x="28" y="116"/>
                    </a:cxn>
                    <a:cxn ang="0">
                      <a:pos x="32" y="122"/>
                    </a:cxn>
                    <a:cxn ang="0">
                      <a:pos x="40" y="130"/>
                    </a:cxn>
                    <a:cxn ang="0">
                      <a:pos x="47" y="135"/>
                    </a:cxn>
                    <a:cxn ang="0">
                      <a:pos x="56" y="141"/>
                    </a:cxn>
                  </a:cxnLst>
                  <a:rect l="0" t="0" r="0" b="0"/>
                  <a:pathLst>
                    <a:path w="57" h="142">
                      <a:moveTo>
                        <a:pt x="0" y="0"/>
                      </a:moveTo>
                      <a:lnTo>
                        <a:pt x="2" y="9"/>
                      </a:lnTo>
                      <a:lnTo>
                        <a:pt x="5" y="17"/>
                      </a:lnTo>
                      <a:lnTo>
                        <a:pt x="10" y="23"/>
                      </a:lnTo>
                      <a:lnTo>
                        <a:pt x="17" y="27"/>
                      </a:lnTo>
                      <a:lnTo>
                        <a:pt x="26" y="30"/>
                      </a:lnTo>
                      <a:lnTo>
                        <a:pt x="33" y="35"/>
                      </a:lnTo>
                      <a:lnTo>
                        <a:pt x="39" y="43"/>
                      </a:lnTo>
                      <a:lnTo>
                        <a:pt x="45" y="54"/>
                      </a:lnTo>
                      <a:lnTo>
                        <a:pt x="47" y="63"/>
                      </a:lnTo>
                      <a:lnTo>
                        <a:pt x="46" y="71"/>
                      </a:lnTo>
                      <a:lnTo>
                        <a:pt x="39" y="77"/>
                      </a:lnTo>
                      <a:lnTo>
                        <a:pt x="34" y="83"/>
                      </a:lnTo>
                      <a:lnTo>
                        <a:pt x="30" y="90"/>
                      </a:lnTo>
                      <a:lnTo>
                        <a:pt x="26" y="98"/>
                      </a:lnTo>
                      <a:lnTo>
                        <a:pt x="26" y="107"/>
                      </a:lnTo>
                      <a:lnTo>
                        <a:pt x="28" y="116"/>
                      </a:lnTo>
                      <a:lnTo>
                        <a:pt x="32" y="122"/>
                      </a:lnTo>
                      <a:lnTo>
                        <a:pt x="40" y="130"/>
                      </a:lnTo>
                      <a:lnTo>
                        <a:pt x="47" y="135"/>
                      </a:lnTo>
                      <a:lnTo>
                        <a:pt x="56" y="141"/>
                      </a:lnTo>
                    </a:path>
                  </a:pathLst>
                </a:custGeom>
                <a:solidFill>
                  <a:srgbClr val="333333">
                    <a:alpha val="100000"/>
                  </a:srgbClr>
                </a:solidFill>
                <a:ln w="127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68" name="Oval 12"/>
                <p:cNvSpPr/>
                <p:nvPr/>
              </p:nvSpPr>
              <p:spPr>
                <a:xfrm flipH="1" flipV="1">
                  <a:off x="0" y="0"/>
                  <a:ext cx="1" cy="3"/>
                </a:xfrm>
                <a:prstGeom prst="ellipse">
                  <a:avLst/>
                </a:prstGeom>
                <a:solidFill>
                  <a:srgbClr val="333333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Font typeface="Arial" panose="020B0604020202020204" pitchFamily="34" charset="0"/>
                    <a:buNone/>
                  </a:pPr>
                  <a:endParaRPr lang="zh-CN" altLang="zh-CN" sz="2000" dirty="0">
                    <a:solidFill>
                      <a:schemeClr val="accent2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22560" name="未知"/>
              <p:cNvSpPr/>
              <p:nvPr/>
            </p:nvSpPr>
            <p:spPr>
              <a:xfrm>
                <a:off x="401" y="84"/>
                <a:ext cx="376" cy="338"/>
              </a:xfrm>
              <a:custGeom>
                <a:avLst/>
                <a:gdLst/>
                <a:ahLst/>
                <a:cxnLst>
                  <a:cxn ang="0">
                    <a:pos x="71" y="68"/>
                  </a:cxn>
                  <a:cxn ang="0">
                    <a:pos x="79" y="45"/>
                  </a:cxn>
                  <a:cxn ang="0">
                    <a:pos x="86" y="31"/>
                  </a:cxn>
                  <a:cxn ang="0">
                    <a:pos x="87" y="26"/>
                  </a:cxn>
                  <a:cxn ang="0">
                    <a:pos x="91" y="23"/>
                  </a:cxn>
                  <a:cxn ang="0">
                    <a:pos x="93" y="20"/>
                  </a:cxn>
                  <a:cxn ang="0">
                    <a:pos x="97" y="20"/>
                  </a:cxn>
                  <a:cxn ang="0">
                    <a:pos x="144" y="11"/>
                  </a:cxn>
                  <a:cxn ang="0">
                    <a:pos x="195" y="3"/>
                  </a:cxn>
                  <a:cxn ang="0">
                    <a:pos x="241" y="0"/>
                  </a:cxn>
                  <a:cxn ang="0">
                    <a:pos x="267" y="0"/>
                  </a:cxn>
                  <a:cxn ang="0">
                    <a:pos x="322" y="3"/>
                  </a:cxn>
                  <a:cxn ang="0">
                    <a:pos x="362" y="5"/>
                  </a:cxn>
                  <a:cxn ang="0">
                    <a:pos x="367" y="5"/>
                  </a:cxn>
                  <a:cxn ang="0">
                    <a:pos x="371" y="6"/>
                  </a:cxn>
                  <a:cxn ang="0">
                    <a:pos x="373" y="8"/>
                  </a:cxn>
                  <a:cxn ang="0">
                    <a:pos x="375" y="10"/>
                  </a:cxn>
                  <a:cxn ang="0">
                    <a:pos x="375" y="13"/>
                  </a:cxn>
                  <a:cxn ang="0">
                    <a:pos x="373" y="23"/>
                  </a:cxn>
                  <a:cxn ang="0">
                    <a:pos x="366" y="53"/>
                  </a:cxn>
                  <a:cxn ang="0">
                    <a:pos x="359" y="76"/>
                  </a:cxn>
                  <a:cxn ang="0">
                    <a:pos x="347" y="126"/>
                  </a:cxn>
                  <a:cxn ang="0">
                    <a:pos x="339" y="158"/>
                  </a:cxn>
                  <a:cxn ang="0">
                    <a:pos x="317" y="231"/>
                  </a:cxn>
                  <a:cxn ang="0">
                    <a:pos x="295" y="291"/>
                  </a:cxn>
                  <a:cxn ang="0">
                    <a:pos x="291" y="302"/>
                  </a:cxn>
                  <a:cxn ang="0">
                    <a:pos x="289" y="308"/>
                  </a:cxn>
                  <a:cxn ang="0">
                    <a:pos x="286" y="314"/>
                  </a:cxn>
                  <a:cxn ang="0">
                    <a:pos x="284" y="318"/>
                  </a:cxn>
                  <a:cxn ang="0">
                    <a:pos x="280" y="322"/>
                  </a:cxn>
                  <a:cxn ang="0">
                    <a:pos x="276" y="324"/>
                  </a:cxn>
                  <a:cxn ang="0">
                    <a:pos x="270" y="325"/>
                  </a:cxn>
                  <a:cxn ang="0">
                    <a:pos x="256" y="326"/>
                  </a:cxn>
                  <a:cxn ang="0">
                    <a:pos x="235" y="326"/>
                  </a:cxn>
                  <a:cxn ang="0">
                    <a:pos x="217" y="328"/>
                  </a:cxn>
                  <a:cxn ang="0">
                    <a:pos x="193" y="332"/>
                  </a:cxn>
                  <a:cxn ang="0">
                    <a:pos x="169" y="335"/>
                  </a:cxn>
                  <a:cxn ang="0">
                    <a:pos x="153" y="337"/>
                  </a:cxn>
                  <a:cxn ang="0">
                    <a:pos x="132" y="337"/>
                  </a:cxn>
                  <a:cxn ang="0">
                    <a:pos x="127" y="335"/>
                  </a:cxn>
                  <a:cxn ang="0">
                    <a:pos x="12" y="267"/>
                  </a:cxn>
                  <a:cxn ang="0">
                    <a:pos x="6" y="263"/>
                  </a:cxn>
                  <a:cxn ang="0">
                    <a:pos x="2" y="259"/>
                  </a:cxn>
                  <a:cxn ang="0">
                    <a:pos x="0" y="254"/>
                  </a:cxn>
                  <a:cxn ang="0">
                    <a:pos x="0" y="248"/>
                  </a:cxn>
                  <a:cxn ang="0">
                    <a:pos x="2" y="242"/>
                  </a:cxn>
                  <a:cxn ang="0">
                    <a:pos x="35" y="159"/>
                  </a:cxn>
                  <a:cxn ang="0">
                    <a:pos x="56" y="107"/>
                  </a:cxn>
                  <a:cxn ang="0">
                    <a:pos x="71" y="68"/>
                  </a:cxn>
                </a:cxnLst>
                <a:rect l="0" t="0" r="0" b="0"/>
                <a:pathLst>
                  <a:path w="376" h="338">
                    <a:moveTo>
                      <a:pt x="71" y="68"/>
                    </a:moveTo>
                    <a:lnTo>
                      <a:pt x="79" y="45"/>
                    </a:lnTo>
                    <a:lnTo>
                      <a:pt x="86" y="31"/>
                    </a:lnTo>
                    <a:lnTo>
                      <a:pt x="87" y="26"/>
                    </a:lnTo>
                    <a:lnTo>
                      <a:pt x="91" y="23"/>
                    </a:lnTo>
                    <a:lnTo>
                      <a:pt x="93" y="20"/>
                    </a:lnTo>
                    <a:lnTo>
                      <a:pt x="97" y="20"/>
                    </a:lnTo>
                    <a:lnTo>
                      <a:pt x="144" y="11"/>
                    </a:lnTo>
                    <a:lnTo>
                      <a:pt x="195" y="3"/>
                    </a:lnTo>
                    <a:lnTo>
                      <a:pt x="241" y="0"/>
                    </a:lnTo>
                    <a:lnTo>
                      <a:pt x="267" y="0"/>
                    </a:lnTo>
                    <a:lnTo>
                      <a:pt x="322" y="3"/>
                    </a:lnTo>
                    <a:lnTo>
                      <a:pt x="362" y="5"/>
                    </a:lnTo>
                    <a:lnTo>
                      <a:pt x="367" y="5"/>
                    </a:lnTo>
                    <a:lnTo>
                      <a:pt x="371" y="6"/>
                    </a:lnTo>
                    <a:lnTo>
                      <a:pt x="373" y="8"/>
                    </a:lnTo>
                    <a:lnTo>
                      <a:pt x="375" y="10"/>
                    </a:lnTo>
                    <a:lnTo>
                      <a:pt x="375" y="13"/>
                    </a:lnTo>
                    <a:lnTo>
                      <a:pt x="373" y="23"/>
                    </a:lnTo>
                    <a:lnTo>
                      <a:pt x="366" y="53"/>
                    </a:lnTo>
                    <a:lnTo>
                      <a:pt x="359" y="76"/>
                    </a:lnTo>
                    <a:lnTo>
                      <a:pt x="347" y="126"/>
                    </a:lnTo>
                    <a:lnTo>
                      <a:pt x="339" y="158"/>
                    </a:lnTo>
                    <a:lnTo>
                      <a:pt x="317" y="231"/>
                    </a:lnTo>
                    <a:lnTo>
                      <a:pt x="295" y="291"/>
                    </a:lnTo>
                    <a:lnTo>
                      <a:pt x="291" y="302"/>
                    </a:lnTo>
                    <a:lnTo>
                      <a:pt x="289" y="308"/>
                    </a:lnTo>
                    <a:lnTo>
                      <a:pt x="286" y="314"/>
                    </a:lnTo>
                    <a:lnTo>
                      <a:pt x="284" y="318"/>
                    </a:lnTo>
                    <a:lnTo>
                      <a:pt x="280" y="322"/>
                    </a:lnTo>
                    <a:lnTo>
                      <a:pt x="276" y="324"/>
                    </a:lnTo>
                    <a:lnTo>
                      <a:pt x="270" y="325"/>
                    </a:lnTo>
                    <a:lnTo>
                      <a:pt x="256" y="326"/>
                    </a:lnTo>
                    <a:lnTo>
                      <a:pt x="235" y="326"/>
                    </a:lnTo>
                    <a:lnTo>
                      <a:pt x="217" y="328"/>
                    </a:lnTo>
                    <a:lnTo>
                      <a:pt x="193" y="332"/>
                    </a:lnTo>
                    <a:lnTo>
                      <a:pt x="169" y="335"/>
                    </a:lnTo>
                    <a:lnTo>
                      <a:pt x="153" y="337"/>
                    </a:lnTo>
                    <a:lnTo>
                      <a:pt x="132" y="337"/>
                    </a:lnTo>
                    <a:lnTo>
                      <a:pt x="127" y="335"/>
                    </a:lnTo>
                    <a:lnTo>
                      <a:pt x="12" y="267"/>
                    </a:lnTo>
                    <a:lnTo>
                      <a:pt x="6" y="263"/>
                    </a:lnTo>
                    <a:lnTo>
                      <a:pt x="2" y="259"/>
                    </a:lnTo>
                    <a:lnTo>
                      <a:pt x="0" y="254"/>
                    </a:lnTo>
                    <a:lnTo>
                      <a:pt x="0" y="248"/>
                    </a:lnTo>
                    <a:lnTo>
                      <a:pt x="2" y="242"/>
                    </a:lnTo>
                    <a:lnTo>
                      <a:pt x="35" y="159"/>
                    </a:lnTo>
                    <a:lnTo>
                      <a:pt x="56" y="107"/>
                    </a:lnTo>
                    <a:lnTo>
                      <a:pt x="71" y="68"/>
                    </a:lnTo>
                  </a:path>
                </a:pathLst>
              </a:custGeom>
              <a:solidFill>
                <a:srgbClr val="333333">
                  <a:alpha val="100000"/>
                </a:srgbClr>
              </a:solidFill>
              <a:ln w="12700" cap="rnd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1" name="未知"/>
              <p:cNvSpPr/>
              <p:nvPr/>
            </p:nvSpPr>
            <p:spPr>
              <a:xfrm>
                <a:off x="275" y="352"/>
                <a:ext cx="401" cy="297"/>
              </a:xfrm>
              <a:custGeom>
                <a:avLst/>
                <a:gdLst/>
                <a:ahLst/>
                <a:cxnLst>
                  <a:cxn ang="0">
                    <a:pos x="400" y="295"/>
                  </a:cxn>
                  <a:cxn ang="0">
                    <a:pos x="400" y="142"/>
                  </a:cxn>
                  <a:cxn ang="0">
                    <a:pos x="395" y="20"/>
                  </a:cxn>
                  <a:cxn ang="0">
                    <a:pos x="191" y="0"/>
                  </a:cxn>
                  <a:cxn ang="0">
                    <a:pos x="6" y="18"/>
                  </a:cxn>
                  <a:cxn ang="0">
                    <a:pos x="5" y="61"/>
                  </a:cxn>
                  <a:cxn ang="0">
                    <a:pos x="0" y="294"/>
                  </a:cxn>
                  <a:cxn ang="0">
                    <a:pos x="41" y="294"/>
                  </a:cxn>
                  <a:cxn ang="0">
                    <a:pos x="41" y="83"/>
                  </a:cxn>
                  <a:cxn ang="0">
                    <a:pos x="121" y="78"/>
                  </a:cxn>
                  <a:cxn ang="0">
                    <a:pos x="363" y="78"/>
                  </a:cxn>
                  <a:cxn ang="0">
                    <a:pos x="366" y="296"/>
                  </a:cxn>
                  <a:cxn ang="0">
                    <a:pos x="400" y="295"/>
                  </a:cxn>
                </a:cxnLst>
                <a:rect l="0" t="0" r="0" b="0"/>
                <a:pathLst>
                  <a:path w="401" h="297">
                    <a:moveTo>
                      <a:pt x="400" y="295"/>
                    </a:moveTo>
                    <a:lnTo>
                      <a:pt x="400" y="142"/>
                    </a:lnTo>
                    <a:lnTo>
                      <a:pt x="395" y="20"/>
                    </a:lnTo>
                    <a:lnTo>
                      <a:pt x="191" y="0"/>
                    </a:lnTo>
                    <a:lnTo>
                      <a:pt x="6" y="18"/>
                    </a:lnTo>
                    <a:lnTo>
                      <a:pt x="5" y="61"/>
                    </a:lnTo>
                    <a:lnTo>
                      <a:pt x="0" y="294"/>
                    </a:lnTo>
                    <a:lnTo>
                      <a:pt x="41" y="294"/>
                    </a:lnTo>
                    <a:lnTo>
                      <a:pt x="41" y="83"/>
                    </a:lnTo>
                    <a:lnTo>
                      <a:pt x="121" y="78"/>
                    </a:lnTo>
                    <a:lnTo>
                      <a:pt x="363" y="78"/>
                    </a:lnTo>
                    <a:lnTo>
                      <a:pt x="366" y="296"/>
                    </a:lnTo>
                    <a:lnTo>
                      <a:pt x="400" y="295"/>
                    </a:lnTo>
                  </a:path>
                </a:pathLst>
              </a:custGeom>
              <a:solidFill>
                <a:srgbClr val="333333">
                  <a:alpha val="100000"/>
                </a:srgbClr>
              </a:solidFill>
              <a:ln w="12700" cap="rnd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2" name="未知"/>
              <p:cNvSpPr/>
              <p:nvPr/>
            </p:nvSpPr>
            <p:spPr>
              <a:xfrm>
                <a:off x="304" y="350"/>
                <a:ext cx="158" cy="76"/>
              </a:xfrm>
              <a:custGeom>
                <a:avLst/>
                <a:gdLst/>
                <a:ahLst/>
                <a:cxnLst>
                  <a:cxn ang="0">
                    <a:pos x="30" y="14"/>
                  </a:cxn>
                  <a:cxn ang="0">
                    <a:pos x="50" y="12"/>
                  </a:cxn>
                  <a:cxn ang="0">
                    <a:pos x="70" y="0"/>
                  </a:cxn>
                  <a:cxn ang="0">
                    <a:pos x="89" y="17"/>
                  </a:cxn>
                  <a:cxn ang="0">
                    <a:pos x="153" y="52"/>
                  </a:cxn>
                  <a:cxn ang="0">
                    <a:pos x="157" y="64"/>
                  </a:cxn>
                  <a:cxn ang="0">
                    <a:pos x="121" y="75"/>
                  </a:cxn>
                  <a:cxn ang="0">
                    <a:pos x="0" y="23"/>
                  </a:cxn>
                  <a:cxn ang="0">
                    <a:pos x="30" y="14"/>
                  </a:cxn>
                </a:cxnLst>
                <a:rect l="0" t="0" r="0" b="0"/>
                <a:pathLst>
                  <a:path w="158" h="76">
                    <a:moveTo>
                      <a:pt x="30" y="14"/>
                    </a:moveTo>
                    <a:lnTo>
                      <a:pt x="50" y="12"/>
                    </a:lnTo>
                    <a:lnTo>
                      <a:pt x="70" y="0"/>
                    </a:lnTo>
                    <a:lnTo>
                      <a:pt x="89" y="17"/>
                    </a:lnTo>
                    <a:lnTo>
                      <a:pt x="153" y="52"/>
                    </a:lnTo>
                    <a:lnTo>
                      <a:pt x="157" y="64"/>
                    </a:lnTo>
                    <a:lnTo>
                      <a:pt x="121" y="75"/>
                    </a:lnTo>
                    <a:lnTo>
                      <a:pt x="0" y="23"/>
                    </a:lnTo>
                    <a:lnTo>
                      <a:pt x="30" y="14"/>
                    </a:lnTo>
                  </a:path>
                </a:pathLst>
              </a:custGeom>
              <a:solidFill>
                <a:srgbClr val="333333">
                  <a:alpha val="100000"/>
                </a:srgbClr>
              </a:solidFill>
              <a:ln w="12700" cap="rnd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3" name="未知"/>
              <p:cNvSpPr/>
              <p:nvPr/>
            </p:nvSpPr>
            <p:spPr>
              <a:xfrm>
                <a:off x="438" y="108"/>
                <a:ext cx="211" cy="235"/>
              </a:xfrm>
              <a:custGeom>
                <a:avLst/>
                <a:gdLst/>
                <a:ahLst/>
                <a:cxnLst>
                  <a:cxn ang="0">
                    <a:pos x="47" y="69"/>
                  </a:cxn>
                  <a:cxn ang="0">
                    <a:pos x="63" y="36"/>
                  </a:cxn>
                  <a:cxn ang="0">
                    <a:pos x="76" y="6"/>
                  </a:cxn>
                  <a:cxn ang="0">
                    <a:pos x="79" y="5"/>
                  </a:cxn>
                  <a:cxn ang="0">
                    <a:pos x="81" y="4"/>
                  </a:cxn>
                  <a:cxn ang="0">
                    <a:pos x="85" y="4"/>
                  </a:cxn>
                  <a:cxn ang="0">
                    <a:pos x="145" y="0"/>
                  </a:cxn>
                  <a:cxn ang="0">
                    <a:pos x="203" y="0"/>
                  </a:cxn>
                  <a:cxn ang="0">
                    <a:pos x="207" y="1"/>
                  </a:cxn>
                  <a:cxn ang="0">
                    <a:pos x="209" y="1"/>
                  </a:cxn>
                  <a:cxn ang="0">
                    <a:pos x="210" y="4"/>
                  </a:cxn>
                  <a:cxn ang="0">
                    <a:pos x="206" y="25"/>
                  </a:cxn>
                  <a:cxn ang="0">
                    <a:pos x="196" y="44"/>
                  </a:cxn>
                  <a:cxn ang="0">
                    <a:pos x="180" y="77"/>
                  </a:cxn>
                  <a:cxn ang="0">
                    <a:pos x="151" y="135"/>
                  </a:cxn>
                  <a:cxn ang="0">
                    <a:pos x="125" y="185"/>
                  </a:cxn>
                  <a:cxn ang="0">
                    <a:pos x="118" y="204"/>
                  </a:cxn>
                  <a:cxn ang="0">
                    <a:pos x="114" y="217"/>
                  </a:cxn>
                  <a:cxn ang="0">
                    <a:pos x="110" y="224"/>
                  </a:cxn>
                  <a:cxn ang="0">
                    <a:pos x="106" y="230"/>
                  </a:cxn>
                  <a:cxn ang="0">
                    <a:pos x="103" y="232"/>
                  </a:cxn>
                  <a:cxn ang="0">
                    <a:pos x="101" y="233"/>
                  </a:cxn>
                  <a:cxn ang="0">
                    <a:pos x="97" y="234"/>
                  </a:cxn>
                  <a:cxn ang="0">
                    <a:pos x="94" y="233"/>
                  </a:cxn>
                  <a:cxn ang="0">
                    <a:pos x="88" y="230"/>
                  </a:cxn>
                  <a:cxn ang="0">
                    <a:pos x="82" y="226"/>
                  </a:cxn>
                  <a:cxn ang="0">
                    <a:pos x="76" y="221"/>
                  </a:cxn>
                  <a:cxn ang="0">
                    <a:pos x="68" y="217"/>
                  </a:cxn>
                  <a:cxn ang="0">
                    <a:pos x="62" y="213"/>
                  </a:cxn>
                  <a:cxn ang="0">
                    <a:pos x="2" y="192"/>
                  </a:cxn>
                  <a:cxn ang="0">
                    <a:pos x="1" y="191"/>
                  </a:cxn>
                  <a:cxn ang="0">
                    <a:pos x="0" y="189"/>
                  </a:cxn>
                  <a:cxn ang="0">
                    <a:pos x="0" y="186"/>
                  </a:cxn>
                  <a:cxn ang="0">
                    <a:pos x="1" y="183"/>
                  </a:cxn>
                  <a:cxn ang="0">
                    <a:pos x="47" y="69"/>
                  </a:cxn>
                </a:cxnLst>
                <a:rect l="0" t="0" r="0" b="0"/>
                <a:pathLst>
                  <a:path w="211" h="235">
                    <a:moveTo>
                      <a:pt x="47" y="69"/>
                    </a:moveTo>
                    <a:lnTo>
                      <a:pt x="63" y="36"/>
                    </a:lnTo>
                    <a:lnTo>
                      <a:pt x="76" y="6"/>
                    </a:lnTo>
                    <a:lnTo>
                      <a:pt x="79" y="5"/>
                    </a:lnTo>
                    <a:lnTo>
                      <a:pt x="81" y="4"/>
                    </a:lnTo>
                    <a:lnTo>
                      <a:pt x="85" y="4"/>
                    </a:lnTo>
                    <a:lnTo>
                      <a:pt x="145" y="0"/>
                    </a:lnTo>
                    <a:lnTo>
                      <a:pt x="203" y="0"/>
                    </a:lnTo>
                    <a:lnTo>
                      <a:pt x="207" y="1"/>
                    </a:lnTo>
                    <a:lnTo>
                      <a:pt x="209" y="1"/>
                    </a:lnTo>
                    <a:lnTo>
                      <a:pt x="210" y="4"/>
                    </a:lnTo>
                    <a:lnTo>
                      <a:pt x="206" y="25"/>
                    </a:lnTo>
                    <a:lnTo>
                      <a:pt x="196" y="44"/>
                    </a:lnTo>
                    <a:lnTo>
                      <a:pt x="180" y="77"/>
                    </a:lnTo>
                    <a:lnTo>
                      <a:pt x="151" y="135"/>
                    </a:lnTo>
                    <a:lnTo>
                      <a:pt x="125" y="185"/>
                    </a:lnTo>
                    <a:lnTo>
                      <a:pt x="118" y="204"/>
                    </a:lnTo>
                    <a:lnTo>
                      <a:pt x="114" y="217"/>
                    </a:lnTo>
                    <a:lnTo>
                      <a:pt x="110" y="224"/>
                    </a:lnTo>
                    <a:lnTo>
                      <a:pt x="106" y="230"/>
                    </a:lnTo>
                    <a:lnTo>
                      <a:pt x="103" y="232"/>
                    </a:lnTo>
                    <a:lnTo>
                      <a:pt x="101" y="233"/>
                    </a:lnTo>
                    <a:lnTo>
                      <a:pt x="97" y="234"/>
                    </a:lnTo>
                    <a:lnTo>
                      <a:pt x="94" y="233"/>
                    </a:lnTo>
                    <a:lnTo>
                      <a:pt x="88" y="230"/>
                    </a:lnTo>
                    <a:lnTo>
                      <a:pt x="82" y="226"/>
                    </a:lnTo>
                    <a:lnTo>
                      <a:pt x="76" y="221"/>
                    </a:lnTo>
                    <a:lnTo>
                      <a:pt x="68" y="217"/>
                    </a:lnTo>
                    <a:lnTo>
                      <a:pt x="62" y="213"/>
                    </a:lnTo>
                    <a:lnTo>
                      <a:pt x="2" y="192"/>
                    </a:lnTo>
                    <a:lnTo>
                      <a:pt x="1" y="191"/>
                    </a:lnTo>
                    <a:lnTo>
                      <a:pt x="0" y="189"/>
                    </a:lnTo>
                    <a:lnTo>
                      <a:pt x="0" y="186"/>
                    </a:lnTo>
                    <a:lnTo>
                      <a:pt x="1" y="183"/>
                    </a:lnTo>
                    <a:lnTo>
                      <a:pt x="47" y="69"/>
                    </a:lnTo>
                  </a:path>
                </a:pathLst>
              </a:custGeom>
              <a:solidFill>
                <a:srgbClr val="333333">
                  <a:alpha val="100000"/>
                </a:srgbClr>
              </a:solidFill>
              <a:ln w="12700" cap="rnd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4" name="未知"/>
              <p:cNvSpPr/>
              <p:nvPr/>
            </p:nvSpPr>
            <p:spPr>
              <a:xfrm>
                <a:off x="0" y="289"/>
                <a:ext cx="249" cy="351"/>
              </a:xfrm>
              <a:custGeom>
                <a:avLst/>
                <a:gdLst/>
                <a:ahLst/>
                <a:cxnLst>
                  <a:cxn ang="0">
                    <a:pos x="248" y="165"/>
                  </a:cxn>
                  <a:cxn ang="0">
                    <a:pos x="178" y="129"/>
                  </a:cxn>
                  <a:cxn ang="0">
                    <a:pos x="100" y="6"/>
                  </a:cxn>
                  <a:cxn ang="0">
                    <a:pos x="97" y="5"/>
                  </a:cxn>
                  <a:cxn ang="0">
                    <a:pos x="91" y="2"/>
                  </a:cxn>
                  <a:cxn ang="0">
                    <a:pos x="85" y="1"/>
                  </a:cxn>
                  <a:cxn ang="0">
                    <a:pos x="76" y="0"/>
                  </a:cxn>
                  <a:cxn ang="0">
                    <a:pos x="69" y="1"/>
                  </a:cxn>
                  <a:cxn ang="0">
                    <a:pos x="61" y="3"/>
                  </a:cxn>
                  <a:cxn ang="0">
                    <a:pos x="53" y="6"/>
                  </a:cxn>
                  <a:cxn ang="0">
                    <a:pos x="42" y="12"/>
                  </a:cxn>
                  <a:cxn ang="0">
                    <a:pos x="34" y="16"/>
                  </a:cxn>
                  <a:cxn ang="0">
                    <a:pos x="26" y="21"/>
                  </a:cxn>
                  <a:cxn ang="0">
                    <a:pos x="20" y="27"/>
                  </a:cxn>
                  <a:cxn ang="0">
                    <a:pos x="15" y="32"/>
                  </a:cxn>
                  <a:cxn ang="0">
                    <a:pos x="8" y="41"/>
                  </a:cxn>
                  <a:cxn ang="0">
                    <a:pos x="4" y="47"/>
                  </a:cxn>
                  <a:cxn ang="0">
                    <a:pos x="1" y="56"/>
                  </a:cxn>
                  <a:cxn ang="0">
                    <a:pos x="0" y="66"/>
                  </a:cxn>
                  <a:cxn ang="0">
                    <a:pos x="0" y="81"/>
                  </a:cxn>
                  <a:cxn ang="0">
                    <a:pos x="2" y="99"/>
                  </a:cxn>
                  <a:cxn ang="0">
                    <a:pos x="6" y="115"/>
                  </a:cxn>
                  <a:cxn ang="0">
                    <a:pos x="13" y="134"/>
                  </a:cxn>
                  <a:cxn ang="0">
                    <a:pos x="20" y="151"/>
                  </a:cxn>
                  <a:cxn ang="0">
                    <a:pos x="25" y="162"/>
                  </a:cxn>
                  <a:cxn ang="0">
                    <a:pos x="34" y="173"/>
                  </a:cxn>
                  <a:cxn ang="0">
                    <a:pos x="41" y="181"/>
                  </a:cxn>
                  <a:cxn ang="0">
                    <a:pos x="48" y="191"/>
                  </a:cxn>
                  <a:cxn ang="0">
                    <a:pos x="57" y="200"/>
                  </a:cxn>
                  <a:cxn ang="0">
                    <a:pos x="64" y="206"/>
                  </a:cxn>
                  <a:cxn ang="0">
                    <a:pos x="97" y="202"/>
                  </a:cxn>
                  <a:cxn ang="0">
                    <a:pos x="122" y="195"/>
                  </a:cxn>
                  <a:cxn ang="0">
                    <a:pos x="137" y="199"/>
                  </a:cxn>
                  <a:cxn ang="0">
                    <a:pos x="174" y="200"/>
                  </a:cxn>
                  <a:cxn ang="0">
                    <a:pos x="219" y="195"/>
                  </a:cxn>
                  <a:cxn ang="0">
                    <a:pos x="225" y="207"/>
                  </a:cxn>
                  <a:cxn ang="0">
                    <a:pos x="225" y="300"/>
                  </a:cxn>
                  <a:cxn ang="0">
                    <a:pos x="224" y="308"/>
                  </a:cxn>
                  <a:cxn ang="0">
                    <a:pos x="222" y="314"/>
                  </a:cxn>
                  <a:cxn ang="0">
                    <a:pos x="220" y="319"/>
                  </a:cxn>
                  <a:cxn ang="0">
                    <a:pos x="216" y="324"/>
                  </a:cxn>
                  <a:cxn ang="0">
                    <a:pos x="211" y="328"/>
                  </a:cxn>
                  <a:cxn ang="0">
                    <a:pos x="205" y="330"/>
                  </a:cxn>
                  <a:cxn ang="0">
                    <a:pos x="200" y="332"/>
                  </a:cxn>
                  <a:cxn ang="0">
                    <a:pos x="194" y="333"/>
                  </a:cxn>
                  <a:cxn ang="0">
                    <a:pos x="26" y="333"/>
                  </a:cxn>
                  <a:cxn ang="0">
                    <a:pos x="26" y="350"/>
                  </a:cxn>
                  <a:cxn ang="0">
                    <a:pos x="199" y="349"/>
                  </a:cxn>
                  <a:cxn ang="0">
                    <a:pos x="208" y="348"/>
                  </a:cxn>
                  <a:cxn ang="0">
                    <a:pos x="213" y="348"/>
                  </a:cxn>
                  <a:cxn ang="0">
                    <a:pos x="220" y="346"/>
                  </a:cxn>
                  <a:cxn ang="0">
                    <a:pos x="225" y="345"/>
                  </a:cxn>
                  <a:cxn ang="0">
                    <a:pos x="231" y="341"/>
                  </a:cxn>
                  <a:cxn ang="0">
                    <a:pos x="237" y="334"/>
                  </a:cxn>
                  <a:cxn ang="0">
                    <a:pos x="240" y="328"/>
                  </a:cxn>
                  <a:cxn ang="0">
                    <a:pos x="244" y="322"/>
                  </a:cxn>
                  <a:cxn ang="0">
                    <a:pos x="246" y="315"/>
                  </a:cxn>
                  <a:cxn ang="0">
                    <a:pos x="248" y="307"/>
                  </a:cxn>
                  <a:cxn ang="0">
                    <a:pos x="248" y="297"/>
                  </a:cxn>
                  <a:cxn ang="0">
                    <a:pos x="248" y="165"/>
                  </a:cxn>
                </a:cxnLst>
                <a:rect l="0" t="0" r="0" b="0"/>
                <a:pathLst>
                  <a:path w="249" h="351">
                    <a:moveTo>
                      <a:pt x="248" y="165"/>
                    </a:moveTo>
                    <a:lnTo>
                      <a:pt x="178" y="129"/>
                    </a:lnTo>
                    <a:lnTo>
                      <a:pt x="100" y="6"/>
                    </a:lnTo>
                    <a:lnTo>
                      <a:pt x="97" y="5"/>
                    </a:lnTo>
                    <a:lnTo>
                      <a:pt x="91" y="2"/>
                    </a:lnTo>
                    <a:lnTo>
                      <a:pt x="85" y="1"/>
                    </a:lnTo>
                    <a:lnTo>
                      <a:pt x="76" y="0"/>
                    </a:lnTo>
                    <a:lnTo>
                      <a:pt x="69" y="1"/>
                    </a:lnTo>
                    <a:lnTo>
                      <a:pt x="61" y="3"/>
                    </a:lnTo>
                    <a:lnTo>
                      <a:pt x="53" y="6"/>
                    </a:lnTo>
                    <a:lnTo>
                      <a:pt x="42" y="12"/>
                    </a:lnTo>
                    <a:lnTo>
                      <a:pt x="34" y="16"/>
                    </a:lnTo>
                    <a:lnTo>
                      <a:pt x="26" y="21"/>
                    </a:lnTo>
                    <a:lnTo>
                      <a:pt x="20" y="27"/>
                    </a:lnTo>
                    <a:lnTo>
                      <a:pt x="15" y="32"/>
                    </a:lnTo>
                    <a:lnTo>
                      <a:pt x="8" y="41"/>
                    </a:lnTo>
                    <a:lnTo>
                      <a:pt x="4" y="47"/>
                    </a:lnTo>
                    <a:lnTo>
                      <a:pt x="1" y="56"/>
                    </a:lnTo>
                    <a:lnTo>
                      <a:pt x="0" y="66"/>
                    </a:lnTo>
                    <a:lnTo>
                      <a:pt x="0" y="81"/>
                    </a:lnTo>
                    <a:lnTo>
                      <a:pt x="2" y="99"/>
                    </a:lnTo>
                    <a:lnTo>
                      <a:pt x="6" y="115"/>
                    </a:lnTo>
                    <a:lnTo>
                      <a:pt x="13" y="134"/>
                    </a:lnTo>
                    <a:lnTo>
                      <a:pt x="20" y="151"/>
                    </a:lnTo>
                    <a:lnTo>
                      <a:pt x="25" y="162"/>
                    </a:lnTo>
                    <a:lnTo>
                      <a:pt x="34" y="173"/>
                    </a:lnTo>
                    <a:lnTo>
                      <a:pt x="41" y="181"/>
                    </a:lnTo>
                    <a:lnTo>
                      <a:pt x="48" y="191"/>
                    </a:lnTo>
                    <a:lnTo>
                      <a:pt x="57" y="200"/>
                    </a:lnTo>
                    <a:lnTo>
                      <a:pt x="64" y="206"/>
                    </a:lnTo>
                    <a:lnTo>
                      <a:pt x="97" y="202"/>
                    </a:lnTo>
                    <a:lnTo>
                      <a:pt x="122" y="195"/>
                    </a:lnTo>
                    <a:lnTo>
                      <a:pt x="137" y="199"/>
                    </a:lnTo>
                    <a:lnTo>
                      <a:pt x="174" y="200"/>
                    </a:lnTo>
                    <a:lnTo>
                      <a:pt x="219" y="195"/>
                    </a:lnTo>
                    <a:lnTo>
                      <a:pt x="225" y="207"/>
                    </a:lnTo>
                    <a:lnTo>
                      <a:pt x="225" y="300"/>
                    </a:lnTo>
                    <a:lnTo>
                      <a:pt x="224" y="308"/>
                    </a:lnTo>
                    <a:lnTo>
                      <a:pt x="222" y="314"/>
                    </a:lnTo>
                    <a:lnTo>
                      <a:pt x="220" y="319"/>
                    </a:lnTo>
                    <a:lnTo>
                      <a:pt x="216" y="324"/>
                    </a:lnTo>
                    <a:lnTo>
                      <a:pt x="211" y="328"/>
                    </a:lnTo>
                    <a:lnTo>
                      <a:pt x="205" y="330"/>
                    </a:lnTo>
                    <a:lnTo>
                      <a:pt x="200" y="332"/>
                    </a:lnTo>
                    <a:lnTo>
                      <a:pt x="194" y="333"/>
                    </a:lnTo>
                    <a:lnTo>
                      <a:pt x="26" y="333"/>
                    </a:lnTo>
                    <a:lnTo>
                      <a:pt x="26" y="350"/>
                    </a:lnTo>
                    <a:lnTo>
                      <a:pt x="199" y="349"/>
                    </a:lnTo>
                    <a:lnTo>
                      <a:pt x="208" y="348"/>
                    </a:lnTo>
                    <a:lnTo>
                      <a:pt x="213" y="348"/>
                    </a:lnTo>
                    <a:lnTo>
                      <a:pt x="220" y="346"/>
                    </a:lnTo>
                    <a:lnTo>
                      <a:pt x="225" y="345"/>
                    </a:lnTo>
                    <a:lnTo>
                      <a:pt x="231" y="341"/>
                    </a:lnTo>
                    <a:lnTo>
                      <a:pt x="237" y="334"/>
                    </a:lnTo>
                    <a:lnTo>
                      <a:pt x="240" y="328"/>
                    </a:lnTo>
                    <a:lnTo>
                      <a:pt x="244" y="322"/>
                    </a:lnTo>
                    <a:lnTo>
                      <a:pt x="246" y="315"/>
                    </a:lnTo>
                    <a:lnTo>
                      <a:pt x="248" y="307"/>
                    </a:lnTo>
                    <a:lnTo>
                      <a:pt x="248" y="297"/>
                    </a:lnTo>
                    <a:lnTo>
                      <a:pt x="248" y="165"/>
                    </a:lnTo>
                  </a:path>
                </a:pathLst>
              </a:custGeom>
              <a:solidFill>
                <a:srgbClr val="333333">
                  <a:alpha val="100000"/>
                </a:srgbClr>
              </a:solidFill>
              <a:ln w="12700" cap="rnd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5" name="未知"/>
              <p:cNvSpPr/>
              <p:nvPr/>
            </p:nvSpPr>
            <p:spPr>
              <a:xfrm>
                <a:off x="50" y="0"/>
                <a:ext cx="380" cy="636"/>
              </a:xfrm>
              <a:custGeom>
                <a:avLst/>
                <a:gdLst/>
                <a:ahLst/>
                <a:cxnLst>
                  <a:cxn ang="0">
                    <a:pos x="153" y="43"/>
                  </a:cxn>
                  <a:cxn ang="0">
                    <a:pos x="158" y="42"/>
                  </a:cxn>
                  <a:cxn ang="0">
                    <a:pos x="178" y="48"/>
                  </a:cxn>
                  <a:cxn ang="0">
                    <a:pos x="174" y="2"/>
                  </a:cxn>
                  <a:cxn ang="0">
                    <a:pos x="203" y="35"/>
                  </a:cxn>
                  <a:cxn ang="0">
                    <a:pos x="211" y="9"/>
                  </a:cxn>
                  <a:cxn ang="0">
                    <a:pos x="236" y="0"/>
                  </a:cxn>
                  <a:cxn ang="0">
                    <a:pos x="233" y="24"/>
                  </a:cxn>
                  <a:cxn ang="0">
                    <a:pos x="248" y="15"/>
                  </a:cxn>
                  <a:cxn ang="0">
                    <a:pos x="246" y="28"/>
                  </a:cxn>
                  <a:cxn ang="0">
                    <a:pos x="255" y="51"/>
                  </a:cxn>
                  <a:cxn ang="0">
                    <a:pos x="288" y="18"/>
                  </a:cxn>
                  <a:cxn ang="0">
                    <a:pos x="266" y="50"/>
                  </a:cxn>
                  <a:cxn ang="0">
                    <a:pos x="304" y="28"/>
                  </a:cxn>
                  <a:cxn ang="0">
                    <a:pos x="287" y="53"/>
                  </a:cxn>
                  <a:cxn ang="0">
                    <a:pos x="291" y="66"/>
                  </a:cxn>
                  <a:cxn ang="0">
                    <a:pos x="289" y="94"/>
                  </a:cxn>
                  <a:cxn ang="0">
                    <a:pos x="318" y="130"/>
                  </a:cxn>
                  <a:cxn ang="0">
                    <a:pos x="344" y="174"/>
                  </a:cxn>
                  <a:cxn ang="0">
                    <a:pos x="337" y="182"/>
                  </a:cxn>
                  <a:cxn ang="0">
                    <a:pos x="276" y="216"/>
                  </a:cxn>
                  <a:cxn ang="0">
                    <a:pos x="258" y="257"/>
                  </a:cxn>
                  <a:cxn ang="0">
                    <a:pos x="197" y="249"/>
                  </a:cxn>
                  <a:cxn ang="0">
                    <a:pos x="180" y="322"/>
                  </a:cxn>
                  <a:cxn ang="0">
                    <a:pos x="230" y="363"/>
                  </a:cxn>
                  <a:cxn ang="0">
                    <a:pos x="287" y="372"/>
                  </a:cxn>
                  <a:cxn ang="0">
                    <a:pos x="325" y="371"/>
                  </a:cxn>
                  <a:cxn ang="0">
                    <a:pos x="350" y="364"/>
                  </a:cxn>
                  <a:cxn ang="0">
                    <a:pos x="357" y="381"/>
                  </a:cxn>
                  <a:cxn ang="0">
                    <a:pos x="379" y="394"/>
                  </a:cxn>
                  <a:cxn ang="0">
                    <a:pos x="370" y="406"/>
                  </a:cxn>
                  <a:cxn ang="0">
                    <a:pos x="375" y="421"/>
                  </a:cxn>
                  <a:cxn ang="0">
                    <a:pos x="363" y="439"/>
                  </a:cxn>
                  <a:cxn ang="0">
                    <a:pos x="358" y="448"/>
                  </a:cxn>
                  <a:cxn ang="0">
                    <a:pos x="312" y="433"/>
                  </a:cxn>
                  <a:cxn ang="0">
                    <a:pos x="231" y="414"/>
                  </a:cxn>
                  <a:cxn ang="0">
                    <a:pos x="178" y="407"/>
                  </a:cxn>
                  <a:cxn ang="0">
                    <a:pos x="164" y="392"/>
                  </a:cxn>
                  <a:cxn ang="0">
                    <a:pos x="170" y="402"/>
                  </a:cxn>
                  <a:cxn ang="0">
                    <a:pos x="205" y="412"/>
                  </a:cxn>
                  <a:cxn ang="0">
                    <a:pos x="234" y="431"/>
                  </a:cxn>
                  <a:cxn ang="0">
                    <a:pos x="227" y="451"/>
                  </a:cxn>
                  <a:cxn ang="0">
                    <a:pos x="175" y="493"/>
                  </a:cxn>
                  <a:cxn ang="0">
                    <a:pos x="115" y="528"/>
                  </a:cxn>
                  <a:cxn ang="0">
                    <a:pos x="104" y="582"/>
                  </a:cxn>
                  <a:cxn ang="0">
                    <a:pos x="138" y="626"/>
                  </a:cxn>
                  <a:cxn ang="0">
                    <a:pos x="83" y="632"/>
                  </a:cxn>
                  <a:cxn ang="0">
                    <a:pos x="47" y="629"/>
                  </a:cxn>
                  <a:cxn ang="0">
                    <a:pos x="48" y="549"/>
                  </a:cxn>
                  <a:cxn ang="0">
                    <a:pos x="27" y="528"/>
                  </a:cxn>
                  <a:cxn ang="0">
                    <a:pos x="40" y="508"/>
                  </a:cxn>
                  <a:cxn ang="0">
                    <a:pos x="103" y="483"/>
                  </a:cxn>
                  <a:cxn ang="0">
                    <a:pos x="124" y="447"/>
                  </a:cxn>
                  <a:cxn ang="0">
                    <a:pos x="26" y="440"/>
                  </a:cxn>
                  <a:cxn ang="0">
                    <a:pos x="6" y="431"/>
                  </a:cxn>
                  <a:cxn ang="0">
                    <a:pos x="0" y="399"/>
                  </a:cxn>
                  <a:cxn ang="0">
                    <a:pos x="6" y="368"/>
                  </a:cxn>
                  <a:cxn ang="0">
                    <a:pos x="51" y="265"/>
                  </a:cxn>
                  <a:cxn ang="0">
                    <a:pos x="104" y="196"/>
                  </a:cxn>
                  <a:cxn ang="0">
                    <a:pos x="130" y="136"/>
                  </a:cxn>
                </a:cxnLst>
                <a:rect l="0" t="0" r="0" b="0"/>
                <a:pathLst>
                  <a:path w="380" h="636">
                    <a:moveTo>
                      <a:pt x="130" y="136"/>
                    </a:moveTo>
                    <a:lnTo>
                      <a:pt x="140" y="107"/>
                    </a:lnTo>
                    <a:lnTo>
                      <a:pt x="148" y="73"/>
                    </a:lnTo>
                    <a:lnTo>
                      <a:pt x="153" y="43"/>
                    </a:lnTo>
                    <a:lnTo>
                      <a:pt x="144" y="27"/>
                    </a:lnTo>
                    <a:lnTo>
                      <a:pt x="135" y="19"/>
                    </a:lnTo>
                    <a:lnTo>
                      <a:pt x="148" y="28"/>
                    </a:lnTo>
                    <a:lnTo>
                      <a:pt x="158" y="42"/>
                    </a:lnTo>
                    <a:lnTo>
                      <a:pt x="150" y="10"/>
                    </a:lnTo>
                    <a:lnTo>
                      <a:pt x="157" y="25"/>
                    </a:lnTo>
                    <a:lnTo>
                      <a:pt x="171" y="46"/>
                    </a:lnTo>
                    <a:lnTo>
                      <a:pt x="178" y="48"/>
                    </a:lnTo>
                    <a:lnTo>
                      <a:pt x="174" y="31"/>
                    </a:lnTo>
                    <a:lnTo>
                      <a:pt x="177" y="33"/>
                    </a:lnTo>
                    <a:lnTo>
                      <a:pt x="178" y="18"/>
                    </a:lnTo>
                    <a:lnTo>
                      <a:pt x="174" y="2"/>
                    </a:lnTo>
                    <a:lnTo>
                      <a:pt x="197" y="44"/>
                    </a:lnTo>
                    <a:lnTo>
                      <a:pt x="198" y="37"/>
                    </a:lnTo>
                    <a:lnTo>
                      <a:pt x="201" y="42"/>
                    </a:lnTo>
                    <a:lnTo>
                      <a:pt x="203" y="35"/>
                    </a:lnTo>
                    <a:lnTo>
                      <a:pt x="198" y="25"/>
                    </a:lnTo>
                    <a:lnTo>
                      <a:pt x="199" y="6"/>
                    </a:lnTo>
                    <a:lnTo>
                      <a:pt x="207" y="44"/>
                    </a:lnTo>
                    <a:lnTo>
                      <a:pt x="211" y="9"/>
                    </a:lnTo>
                    <a:lnTo>
                      <a:pt x="211" y="36"/>
                    </a:lnTo>
                    <a:lnTo>
                      <a:pt x="215" y="43"/>
                    </a:lnTo>
                    <a:lnTo>
                      <a:pt x="222" y="13"/>
                    </a:lnTo>
                    <a:lnTo>
                      <a:pt x="236" y="0"/>
                    </a:lnTo>
                    <a:lnTo>
                      <a:pt x="226" y="13"/>
                    </a:lnTo>
                    <a:lnTo>
                      <a:pt x="221" y="36"/>
                    </a:lnTo>
                    <a:lnTo>
                      <a:pt x="223" y="41"/>
                    </a:lnTo>
                    <a:lnTo>
                      <a:pt x="233" y="24"/>
                    </a:lnTo>
                    <a:lnTo>
                      <a:pt x="226" y="39"/>
                    </a:lnTo>
                    <a:lnTo>
                      <a:pt x="226" y="45"/>
                    </a:lnTo>
                    <a:lnTo>
                      <a:pt x="247" y="9"/>
                    </a:lnTo>
                    <a:lnTo>
                      <a:pt x="248" y="15"/>
                    </a:lnTo>
                    <a:lnTo>
                      <a:pt x="238" y="35"/>
                    </a:lnTo>
                    <a:lnTo>
                      <a:pt x="238" y="48"/>
                    </a:lnTo>
                    <a:lnTo>
                      <a:pt x="241" y="50"/>
                    </a:lnTo>
                    <a:lnTo>
                      <a:pt x="246" y="28"/>
                    </a:lnTo>
                    <a:lnTo>
                      <a:pt x="256" y="12"/>
                    </a:lnTo>
                    <a:lnTo>
                      <a:pt x="248" y="29"/>
                    </a:lnTo>
                    <a:lnTo>
                      <a:pt x="250" y="53"/>
                    </a:lnTo>
                    <a:lnTo>
                      <a:pt x="255" y="51"/>
                    </a:lnTo>
                    <a:lnTo>
                      <a:pt x="265" y="20"/>
                    </a:lnTo>
                    <a:lnTo>
                      <a:pt x="258" y="53"/>
                    </a:lnTo>
                    <a:lnTo>
                      <a:pt x="274" y="27"/>
                    </a:lnTo>
                    <a:lnTo>
                      <a:pt x="288" y="18"/>
                    </a:lnTo>
                    <a:lnTo>
                      <a:pt x="277" y="31"/>
                    </a:lnTo>
                    <a:lnTo>
                      <a:pt x="269" y="45"/>
                    </a:lnTo>
                    <a:lnTo>
                      <a:pt x="281" y="40"/>
                    </a:lnTo>
                    <a:lnTo>
                      <a:pt x="266" y="50"/>
                    </a:lnTo>
                    <a:lnTo>
                      <a:pt x="263" y="61"/>
                    </a:lnTo>
                    <a:lnTo>
                      <a:pt x="268" y="63"/>
                    </a:lnTo>
                    <a:lnTo>
                      <a:pt x="284" y="41"/>
                    </a:lnTo>
                    <a:lnTo>
                      <a:pt x="304" y="28"/>
                    </a:lnTo>
                    <a:lnTo>
                      <a:pt x="278" y="57"/>
                    </a:lnTo>
                    <a:lnTo>
                      <a:pt x="290" y="48"/>
                    </a:lnTo>
                    <a:lnTo>
                      <a:pt x="355" y="39"/>
                    </a:lnTo>
                    <a:lnTo>
                      <a:pt x="287" y="53"/>
                    </a:lnTo>
                    <a:lnTo>
                      <a:pt x="280" y="63"/>
                    </a:lnTo>
                    <a:lnTo>
                      <a:pt x="287" y="61"/>
                    </a:lnTo>
                    <a:lnTo>
                      <a:pt x="307" y="52"/>
                    </a:lnTo>
                    <a:lnTo>
                      <a:pt x="291" y="66"/>
                    </a:lnTo>
                    <a:lnTo>
                      <a:pt x="278" y="72"/>
                    </a:lnTo>
                    <a:lnTo>
                      <a:pt x="278" y="81"/>
                    </a:lnTo>
                    <a:lnTo>
                      <a:pt x="281" y="87"/>
                    </a:lnTo>
                    <a:lnTo>
                      <a:pt x="289" y="94"/>
                    </a:lnTo>
                    <a:lnTo>
                      <a:pt x="297" y="105"/>
                    </a:lnTo>
                    <a:lnTo>
                      <a:pt x="304" y="113"/>
                    </a:lnTo>
                    <a:lnTo>
                      <a:pt x="311" y="122"/>
                    </a:lnTo>
                    <a:lnTo>
                      <a:pt x="318" y="130"/>
                    </a:lnTo>
                    <a:lnTo>
                      <a:pt x="322" y="137"/>
                    </a:lnTo>
                    <a:lnTo>
                      <a:pt x="330" y="149"/>
                    </a:lnTo>
                    <a:lnTo>
                      <a:pt x="338" y="162"/>
                    </a:lnTo>
                    <a:lnTo>
                      <a:pt x="344" y="174"/>
                    </a:lnTo>
                    <a:lnTo>
                      <a:pt x="344" y="176"/>
                    </a:lnTo>
                    <a:lnTo>
                      <a:pt x="342" y="178"/>
                    </a:lnTo>
                    <a:lnTo>
                      <a:pt x="340" y="181"/>
                    </a:lnTo>
                    <a:lnTo>
                      <a:pt x="337" y="182"/>
                    </a:lnTo>
                    <a:lnTo>
                      <a:pt x="333" y="182"/>
                    </a:lnTo>
                    <a:lnTo>
                      <a:pt x="285" y="178"/>
                    </a:lnTo>
                    <a:lnTo>
                      <a:pt x="282" y="187"/>
                    </a:lnTo>
                    <a:lnTo>
                      <a:pt x="276" y="216"/>
                    </a:lnTo>
                    <a:lnTo>
                      <a:pt x="271" y="237"/>
                    </a:lnTo>
                    <a:lnTo>
                      <a:pt x="265" y="255"/>
                    </a:lnTo>
                    <a:lnTo>
                      <a:pt x="262" y="255"/>
                    </a:lnTo>
                    <a:lnTo>
                      <a:pt x="258" y="257"/>
                    </a:lnTo>
                    <a:lnTo>
                      <a:pt x="253" y="257"/>
                    </a:lnTo>
                    <a:lnTo>
                      <a:pt x="238" y="257"/>
                    </a:lnTo>
                    <a:lnTo>
                      <a:pt x="201" y="244"/>
                    </a:lnTo>
                    <a:lnTo>
                      <a:pt x="197" y="249"/>
                    </a:lnTo>
                    <a:lnTo>
                      <a:pt x="192" y="270"/>
                    </a:lnTo>
                    <a:lnTo>
                      <a:pt x="187" y="286"/>
                    </a:lnTo>
                    <a:lnTo>
                      <a:pt x="182" y="308"/>
                    </a:lnTo>
                    <a:lnTo>
                      <a:pt x="180" y="322"/>
                    </a:lnTo>
                    <a:lnTo>
                      <a:pt x="188" y="332"/>
                    </a:lnTo>
                    <a:lnTo>
                      <a:pt x="198" y="343"/>
                    </a:lnTo>
                    <a:lnTo>
                      <a:pt x="211" y="359"/>
                    </a:lnTo>
                    <a:lnTo>
                      <a:pt x="230" y="363"/>
                    </a:lnTo>
                    <a:lnTo>
                      <a:pt x="244" y="365"/>
                    </a:lnTo>
                    <a:lnTo>
                      <a:pt x="264" y="369"/>
                    </a:lnTo>
                    <a:lnTo>
                      <a:pt x="276" y="371"/>
                    </a:lnTo>
                    <a:lnTo>
                      <a:pt x="287" y="372"/>
                    </a:lnTo>
                    <a:lnTo>
                      <a:pt x="295" y="373"/>
                    </a:lnTo>
                    <a:lnTo>
                      <a:pt x="302" y="373"/>
                    </a:lnTo>
                    <a:lnTo>
                      <a:pt x="311" y="372"/>
                    </a:lnTo>
                    <a:lnTo>
                      <a:pt x="325" y="371"/>
                    </a:lnTo>
                    <a:lnTo>
                      <a:pt x="339" y="364"/>
                    </a:lnTo>
                    <a:lnTo>
                      <a:pt x="343" y="362"/>
                    </a:lnTo>
                    <a:lnTo>
                      <a:pt x="347" y="362"/>
                    </a:lnTo>
                    <a:lnTo>
                      <a:pt x="350" y="364"/>
                    </a:lnTo>
                    <a:lnTo>
                      <a:pt x="354" y="368"/>
                    </a:lnTo>
                    <a:lnTo>
                      <a:pt x="355" y="371"/>
                    </a:lnTo>
                    <a:lnTo>
                      <a:pt x="356" y="376"/>
                    </a:lnTo>
                    <a:lnTo>
                      <a:pt x="357" y="381"/>
                    </a:lnTo>
                    <a:lnTo>
                      <a:pt x="362" y="383"/>
                    </a:lnTo>
                    <a:lnTo>
                      <a:pt x="368" y="386"/>
                    </a:lnTo>
                    <a:lnTo>
                      <a:pt x="373" y="389"/>
                    </a:lnTo>
                    <a:lnTo>
                      <a:pt x="379" y="394"/>
                    </a:lnTo>
                    <a:lnTo>
                      <a:pt x="378" y="397"/>
                    </a:lnTo>
                    <a:lnTo>
                      <a:pt x="377" y="401"/>
                    </a:lnTo>
                    <a:lnTo>
                      <a:pt x="373" y="404"/>
                    </a:lnTo>
                    <a:lnTo>
                      <a:pt x="370" y="406"/>
                    </a:lnTo>
                    <a:lnTo>
                      <a:pt x="372" y="409"/>
                    </a:lnTo>
                    <a:lnTo>
                      <a:pt x="373" y="413"/>
                    </a:lnTo>
                    <a:lnTo>
                      <a:pt x="375" y="418"/>
                    </a:lnTo>
                    <a:lnTo>
                      <a:pt x="375" y="421"/>
                    </a:lnTo>
                    <a:lnTo>
                      <a:pt x="373" y="426"/>
                    </a:lnTo>
                    <a:lnTo>
                      <a:pt x="370" y="428"/>
                    </a:lnTo>
                    <a:lnTo>
                      <a:pt x="362" y="433"/>
                    </a:lnTo>
                    <a:lnTo>
                      <a:pt x="363" y="439"/>
                    </a:lnTo>
                    <a:lnTo>
                      <a:pt x="363" y="442"/>
                    </a:lnTo>
                    <a:lnTo>
                      <a:pt x="362" y="445"/>
                    </a:lnTo>
                    <a:lnTo>
                      <a:pt x="361" y="447"/>
                    </a:lnTo>
                    <a:lnTo>
                      <a:pt x="358" y="448"/>
                    </a:lnTo>
                    <a:lnTo>
                      <a:pt x="355" y="447"/>
                    </a:lnTo>
                    <a:lnTo>
                      <a:pt x="348" y="446"/>
                    </a:lnTo>
                    <a:lnTo>
                      <a:pt x="332" y="440"/>
                    </a:lnTo>
                    <a:lnTo>
                      <a:pt x="312" y="433"/>
                    </a:lnTo>
                    <a:lnTo>
                      <a:pt x="284" y="426"/>
                    </a:lnTo>
                    <a:lnTo>
                      <a:pt x="279" y="426"/>
                    </a:lnTo>
                    <a:lnTo>
                      <a:pt x="263" y="422"/>
                    </a:lnTo>
                    <a:lnTo>
                      <a:pt x="231" y="414"/>
                    </a:lnTo>
                    <a:lnTo>
                      <a:pt x="204" y="411"/>
                    </a:lnTo>
                    <a:lnTo>
                      <a:pt x="198" y="412"/>
                    </a:lnTo>
                    <a:lnTo>
                      <a:pt x="184" y="413"/>
                    </a:lnTo>
                    <a:lnTo>
                      <a:pt x="178" y="407"/>
                    </a:lnTo>
                    <a:lnTo>
                      <a:pt x="172" y="404"/>
                    </a:lnTo>
                    <a:lnTo>
                      <a:pt x="170" y="401"/>
                    </a:lnTo>
                    <a:lnTo>
                      <a:pt x="167" y="397"/>
                    </a:lnTo>
                    <a:lnTo>
                      <a:pt x="164" y="392"/>
                    </a:lnTo>
                    <a:lnTo>
                      <a:pt x="149" y="373"/>
                    </a:lnTo>
                    <a:lnTo>
                      <a:pt x="163" y="390"/>
                    </a:lnTo>
                    <a:lnTo>
                      <a:pt x="168" y="396"/>
                    </a:lnTo>
                    <a:lnTo>
                      <a:pt x="170" y="402"/>
                    </a:lnTo>
                    <a:lnTo>
                      <a:pt x="183" y="412"/>
                    </a:lnTo>
                    <a:lnTo>
                      <a:pt x="190" y="413"/>
                    </a:lnTo>
                    <a:lnTo>
                      <a:pt x="199" y="412"/>
                    </a:lnTo>
                    <a:lnTo>
                      <a:pt x="205" y="412"/>
                    </a:lnTo>
                    <a:lnTo>
                      <a:pt x="216" y="416"/>
                    </a:lnTo>
                    <a:lnTo>
                      <a:pt x="223" y="420"/>
                    </a:lnTo>
                    <a:lnTo>
                      <a:pt x="229" y="425"/>
                    </a:lnTo>
                    <a:lnTo>
                      <a:pt x="234" y="431"/>
                    </a:lnTo>
                    <a:lnTo>
                      <a:pt x="237" y="435"/>
                    </a:lnTo>
                    <a:lnTo>
                      <a:pt x="236" y="439"/>
                    </a:lnTo>
                    <a:lnTo>
                      <a:pt x="233" y="445"/>
                    </a:lnTo>
                    <a:lnTo>
                      <a:pt x="227" y="451"/>
                    </a:lnTo>
                    <a:lnTo>
                      <a:pt x="218" y="460"/>
                    </a:lnTo>
                    <a:lnTo>
                      <a:pt x="204" y="472"/>
                    </a:lnTo>
                    <a:lnTo>
                      <a:pt x="194" y="482"/>
                    </a:lnTo>
                    <a:lnTo>
                      <a:pt x="175" y="493"/>
                    </a:lnTo>
                    <a:lnTo>
                      <a:pt x="145" y="508"/>
                    </a:lnTo>
                    <a:lnTo>
                      <a:pt x="126" y="517"/>
                    </a:lnTo>
                    <a:lnTo>
                      <a:pt x="120" y="523"/>
                    </a:lnTo>
                    <a:lnTo>
                      <a:pt x="115" y="528"/>
                    </a:lnTo>
                    <a:lnTo>
                      <a:pt x="104" y="535"/>
                    </a:lnTo>
                    <a:lnTo>
                      <a:pt x="101" y="545"/>
                    </a:lnTo>
                    <a:lnTo>
                      <a:pt x="101" y="565"/>
                    </a:lnTo>
                    <a:lnTo>
                      <a:pt x="104" y="582"/>
                    </a:lnTo>
                    <a:lnTo>
                      <a:pt x="107" y="593"/>
                    </a:lnTo>
                    <a:lnTo>
                      <a:pt x="125" y="614"/>
                    </a:lnTo>
                    <a:lnTo>
                      <a:pt x="136" y="622"/>
                    </a:lnTo>
                    <a:lnTo>
                      <a:pt x="138" y="626"/>
                    </a:lnTo>
                    <a:lnTo>
                      <a:pt x="137" y="629"/>
                    </a:lnTo>
                    <a:lnTo>
                      <a:pt x="116" y="635"/>
                    </a:lnTo>
                    <a:lnTo>
                      <a:pt x="94" y="632"/>
                    </a:lnTo>
                    <a:lnTo>
                      <a:pt x="83" y="632"/>
                    </a:lnTo>
                    <a:lnTo>
                      <a:pt x="71" y="633"/>
                    </a:lnTo>
                    <a:lnTo>
                      <a:pt x="60" y="633"/>
                    </a:lnTo>
                    <a:lnTo>
                      <a:pt x="49" y="631"/>
                    </a:lnTo>
                    <a:lnTo>
                      <a:pt x="47" y="629"/>
                    </a:lnTo>
                    <a:lnTo>
                      <a:pt x="46" y="626"/>
                    </a:lnTo>
                    <a:lnTo>
                      <a:pt x="46" y="593"/>
                    </a:lnTo>
                    <a:lnTo>
                      <a:pt x="52" y="560"/>
                    </a:lnTo>
                    <a:lnTo>
                      <a:pt x="48" y="549"/>
                    </a:lnTo>
                    <a:lnTo>
                      <a:pt x="40" y="539"/>
                    </a:lnTo>
                    <a:lnTo>
                      <a:pt x="37" y="536"/>
                    </a:lnTo>
                    <a:lnTo>
                      <a:pt x="31" y="530"/>
                    </a:lnTo>
                    <a:lnTo>
                      <a:pt x="27" y="528"/>
                    </a:lnTo>
                    <a:lnTo>
                      <a:pt x="26" y="524"/>
                    </a:lnTo>
                    <a:lnTo>
                      <a:pt x="27" y="521"/>
                    </a:lnTo>
                    <a:lnTo>
                      <a:pt x="32" y="515"/>
                    </a:lnTo>
                    <a:lnTo>
                      <a:pt x="40" y="508"/>
                    </a:lnTo>
                    <a:lnTo>
                      <a:pt x="47" y="504"/>
                    </a:lnTo>
                    <a:lnTo>
                      <a:pt x="57" y="504"/>
                    </a:lnTo>
                    <a:lnTo>
                      <a:pt x="65" y="505"/>
                    </a:lnTo>
                    <a:lnTo>
                      <a:pt x="103" y="483"/>
                    </a:lnTo>
                    <a:lnTo>
                      <a:pt x="132" y="466"/>
                    </a:lnTo>
                    <a:lnTo>
                      <a:pt x="157" y="453"/>
                    </a:lnTo>
                    <a:lnTo>
                      <a:pt x="149" y="453"/>
                    </a:lnTo>
                    <a:lnTo>
                      <a:pt x="124" y="447"/>
                    </a:lnTo>
                    <a:lnTo>
                      <a:pt x="98" y="446"/>
                    </a:lnTo>
                    <a:lnTo>
                      <a:pt x="63" y="441"/>
                    </a:lnTo>
                    <a:lnTo>
                      <a:pt x="52" y="442"/>
                    </a:lnTo>
                    <a:lnTo>
                      <a:pt x="26" y="440"/>
                    </a:lnTo>
                    <a:lnTo>
                      <a:pt x="20" y="439"/>
                    </a:lnTo>
                    <a:lnTo>
                      <a:pt x="14" y="436"/>
                    </a:lnTo>
                    <a:lnTo>
                      <a:pt x="9" y="434"/>
                    </a:lnTo>
                    <a:lnTo>
                      <a:pt x="6" y="431"/>
                    </a:lnTo>
                    <a:lnTo>
                      <a:pt x="3" y="424"/>
                    </a:lnTo>
                    <a:lnTo>
                      <a:pt x="2" y="417"/>
                    </a:lnTo>
                    <a:lnTo>
                      <a:pt x="0" y="409"/>
                    </a:lnTo>
                    <a:lnTo>
                      <a:pt x="0" y="399"/>
                    </a:lnTo>
                    <a:lnTo>
                      <a:pt x="1" y="391"/>
                    </a:lnTo>
                    <a:lnTo>
                      <a:pt x="2" y="382"/>
                    </a:lnTo>
                    <a:lnTo>
                      <a:pt x="3" y="374"/>
                    </a:lnTo>
                    <a:lnTo>
                      <a:pt x="6" y="368"/>
                    </a:lnTo>
                    <a:lnTo>
                      <a:pt x="15" y="344"/>
                    </a:lnTo>
                    <a:lnTo>
                      <a:pt x="25" y="315"/>
                    </a:lnTo>
                    <a:lnTo>
                      <a:pt x="32" y="296"/>
                    </a:lnTo>
                    <a:lnTo>
                      <a:pt x="51" y="265"/>
                    </a:lnTo>
                    <a:lnTo>
                      <a:pt x="69" y="240"/>
                    </a:lnTo>
                    <a:lnTo>
                      <a:pt x="86" y="221"/>
                    </a:lnTo>
                    <a:lnTo>
                      <a:pt x="96" y="208"/>
                    </a:lnTo>
                    <a:lnTo>
                      <a:pt x="104" y="196"/>
                    </a:lnTo>
                    <a:lnTo>
                      <a:pt x="112" y="187"/>
                    </a:lnTo>
                    <a:lnTo>
                      <a:pt x="115" y="172"/>
                    </a:lnTo>
                    <a:lnTo>
                      <a:pt x="123" y="153"/>
                    </a:lnTo>
                    <a:lnTo>
                      <a:pt x="130" y="136"/>
                    </a:lnTo>
                  </a:path>
                </a:pathLst>
              </a:custGeom>
              <a:solidFill>
                <a:srgbClr val="333333">
                  <a:alpha val="100000"/>
                </a:srgbClr>
              </a:solidFill>
              <a:ln w="12700" cap="rnd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6" name="未知"/>
              <p:cNvSpPr/>
              <p:nvPr/>
            </p:nvSpPr>
            <p:spPr>
              <a:xfrm>
                <a:off x="304" y="101"/>
                <a:ext cx="17" cy="36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0" y="2"/>
                  </a:cxn>
                  <a:cxn ang="0">
                    <a:pos x="8" y="6"/>
                  </a:cxn>
                  <a:cxn ang="0">
                    <a:pos x="5" y="10"/>
                  </a:cxn>
                  <a:cxn ang="0">
                    <a:pos x="2" y="14"/>
                  </a:cxn>
                  <a:cxn ang="0">
                    <a:pos x="1" y="19"/>
                  </a:cxn>
                  <a:cxn ang="0">
                    <a:pos x="0" y="24"/>
                  </a:cxn>
                  <a:cxn ang="0">
                    <a:pos x="0" y="28"/>
                  </a:cxn>
                  <a:cxn ang="0">
                    <a:pos x="2" y="33"/>
                  </a:cxn>
                  <a:cxn ang="0">
                    <a:pos x="2" y="35"/>
                  </a:cxn>
                  <a:cxn ang="0">
                    <a:pos x="5" y="33"/>
                  </a:cxn>
                  <a:cxn ang="0">
                    <a:pos x="7" y="31"/>
                  </a:cxn>
                  <a:cxn ang="0">
                    <a:pos x="10" y="28"/>
                  </a:cxn>
                  <a:cxn ang="0">
                    <a:pos x="11" y="24"/>
                  </a:cxn>
                  <a:cxn ang="0">
                    <a:pos x="14" y="20"/>
                  </a:cxn>
                  <a:cxn ang="0">
                    <a:pos x="14" y="17"/>
                  </a:cxn>
                  <a:cxn ang="0">
                    <a:pos x="15" y="12"/>
                  </a:cxn>
                  <a:cxn ang="0">
                    <a:pos x="16" y="8"/>
                  </a:cxn>
                  <a:cxn ang="0">
                    <a:pos x="15" y="3"/>
                  </a:cxn>
                  <a:cxn ang="0">
                    <a:pos x="14" y="0"/>
                  </a:cxn>
                </a:cxnLst>
                <a:rect l="0" t="0" r="0" b="0"/>
                <a:pathLst>
                  <a:path w="17" h="36">
                    <a:moveTo>
                      <a:pt x="14" y="0"/>
                    </a:moveTo>
                    <a:lnTo>
                      <a:pt x="10" y="2"/>
                    </a:lnTo>
                    <a:lnTo>
                      <a:pt x="8" y="6"/>
                    </a:lnTo>
                    <a:lnTo>
                      <a:pt x="5" y="10"/>
                    </a:lnTo>
                    <a:lnTo>
                      <a:pt x="2" y="14"/>
                    </a:lnTo>
                    <a:lnTo>
                      <a:pt x="1" y="19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2" y="33"/>
                    </a:lnTo>
                    <a:lnTo>
                      <a:pt x="2" y="35"/>
                    </a:lnTo>
                    <a:lnTo>
                      <a:pt x="5" y="33"/>
                    </a:lnTo>
                    <a:lnTo>
                      <a:pt x="7" y="31"/>
                    </a:lnTo>
                    <a:lnTo>
                      <a:pt x="10" y="28"/>
                    </a:lnTo>
                    <a:lnTo>
                      <a:pt x="11" y="24"/>
                    </a:lnTo>
                    <a:lnTo>
                      <a:pt x="14" y="20"/>
                    </a:lnTo>
                    <a:lnTo>
                      <a:pt x="14" y="17"/>
                    </a:lnTo>
                    <a:lnTo>
                      <a:pt x="15" y="12"/>
                    </a:lnTo>
                    <a:lnTo>
                      <a:pt x="16" y="8"/>
                    </a:lnTo>
                    <a:lnTo>
                      <a:pt x="15" y="3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333333">
                  <a:alpha val="100000"/>
                </a:srgbClr>
              </a:solidFill>
              <a:ln w="12700" cap="rnd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22540" name="Picture 20" descr="money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1" y="4335"/>
              <a:ext cx="1287" cy="79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2541" name="Text Box 21"/>
            <p:cNvSpPr txBox="1"/>
            <p:nvPr/>
          </p:nvSpPr>
          <p:spPr>
            <a:xfrm>
              <a:off x="9471" y="5150"/>
              <a:ext cx="1642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数据库</a:t>
              </a:r>
            </a:p>
          </p:txBody>
        </p:sp>
        <p:sp>
          <p:nvSpPr>
            <p:cNvPr id="22542" name="Text Box 22"/>
            <p:cNvSpPr txBox="1"/>
            <p:nvPr/>
          </p:nvSpPr>
          <p:spPr>
            <a:xfrm>
              <a:off x="4029" y="6563"/>
              <a:ext cx="1248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偷看</a:t>
              </a:r>
            </a:p>
          </p:txBody>
        </p:sp>
        <p:sp>
          <p:nvSpPr>
            <p:cNvPr id="22543" name="Picture 23" descr="eyes"/>
            <p:cNvSpPr>
              <a:spLocks noChangeAspect="1"/>
            </p:cNvSpPr>
            <p:nvPr/>
          </p:nvSpPr>
          <p:spPr>
            <a:xfrm>
              <a:off x="5048" y="6345"/>
              <a:ext cx="1167" cy="103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pic>
          <p:nvPicPr>
            <p:cNvPr id="22544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3" y="7235"/>
              <a:ext cx="2022" cy="1401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</p:pic>
        <p:sp>
          <p:nvSpPr>
            <p:cNvPr id="22545" name="Text Box 25"/>
            <p:cNvSpPr txBox="1"/>
            <p:nvPr/>
          </p:nvSpPr>
          <p:spPr>
            <a:xfrm>
              <a:off x="5379" y="8633"/>
              <a:ext cx="1248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篡改</a:t>
              </a:r>
            </a:p>
          </p:txBody>
        </p:sp>
        <p:sp>
          <p:nvSpPr>
            <p:cNvPr id="22546" name="Text Box 26"/>
            <p:cNvSpPr txBox="1"/>
            <p:nvPr/>
          </p:nvSpPr>
          <p:spPr>
            <a:xfrm>
              <a:off x="1197" y="8672"/>
              <a:ext cx="100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抵赖</a:t>
              </a:r>
              <a:endPara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47" name="Picture 27" descr="ENT6000_00A4_005_idx"/>
            <p:cNvSpPr>
              <a:spLocks noChangeAspect="1"/>
            </p:cNvSpPr>
            <p:nvPr/>
          </p:nvSpPr>
          <p:spPr>
            <a:xfrm>
              <a:off x="8223" y="3243"/>
              <a:ext cx="1067" cy="188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pic>
          <p:nvPicPr>
            <p:cNvPr id="22548" name="Picture 28" descr="DataBas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30" y="3675"/>
              <a:ext cx="1897" cy="171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2549" name="Text Box 29"/>
            <p:cNvSpPr txBox="1"/>
            <p:nvPr/>
          </p:nvSpPr>
          <p:spPr>
            <a:xfrm>
              <a:off x="4452" y="7645"/>
              <a:ext cx="100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lvl="0" algn="ctr" eaLnBrk="0" hangingPunct="0">
                <a:buClrTx/>
                <a:buSzTx/>
                <a:buFont typeface="Arial" panose="020B0604020202020204" pitchFamily="34" charset="0"/>
              </a:pPr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假冒</a:t>
              </a:r>
            </a:p>
          </p:txBody>
        </p:sp>
        <p:sp>
          <p:nvSpPr>
            <p:cNvPr id="22550" name="Cloud"/>
            <p:cNvSpPr>
              <a:spLocks noChangeAspect="1" noEditPoints="1"/>
            </p:cNvSpPr>
            <p:nvPr/>
          </p:nvSpPr>
          <p:spPr>
            <a:xfrm>
              <a:off x="3915" y="3223"/>
              <a:ext cx="3454" cy="2527"/>
            </a:xfrm>
            <a:custGeom>
              <a:avLst/>
              <a:gdLst>
                <a:gd name="txL" fmla="*/ 2977 w 21600"/>
                <a:gd name="txT" fmla="*/ 3262 h 21600"/>
                <a:gd name="txR" fmla="*/ 17087 w 21600"/>
                <a:gd name="txB" fmla="*/ 17337 h 21600"/>
              </a:gdLst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21600" h="2160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rgbClr val="808080"/>
              </a:outerShdw>
            </a:effectLst>
          </p:spPr>
          <p:txBody>
            <a:bodyPr/>
            <a:lstStyle/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公共</a:t>
              </a: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Internet</a:t>
              </a:r>
            </a:p>
          </p:txBody>
        </p:sp>
        <p:sp>
          <p:nvSpPr>
            <p:cNvPr id="22551" name="Line 31"/>
            <p:cNvSpPr/>
            <p:nvPr/>
          </p:nvSpPr>
          <p:spPr>
            <a:xfrm>
              <a:off x="6411" y="4470"/>
              <a:ext cx="0" cy="3413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triangle" w="med" len="lg"/>
              <a:tailEnd type="none" w="med" len="med"/>
            </a:ln>
            <a:effectLst>
              <a:prstShdw prst="shdw17" dist="17961" dir="13499999">
                <a:srgbClr val="990000"/>
              </a:prst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2" name="Line 32"/>
            <p:cNvSpPr/>
            <p:nvPr/>
          </p:nvSpPr>
          <p:spPr>
            <a:xfrm>
              <a:off x="5593" y="4525"/>
              <a:ext cx="58" cy="1961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lg"/>
            </a:ln>
            <a:effectLst>
              <a:prstShdw prst="shdw17" dist="17961" dir="13499999">
                <a:srgbClr val="990000"/>
              </a:prst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3" name="Rectangle 33"/>
            <p:cNvSpPr/>
            <p:nvPr/>
          </p:nvSpPr>
          <p:spPr>
            <a:xfrm>
              <a:off x="288" y="3223"/>
              <a:ext cx="10772" cy="3034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lstStyle/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zh-CN" altLang="zh-CN" sz="20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2554" name="Rectangle 34"/>
            <p:cNvSpPr/>
            <p:nvPr/>
          </p:nvSpPr>
          <p:spPr>
            <a:xfrm>
              <a:off x="401" y="6058"/>
              <a:ext cx="7030" cy="3791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lstStyle/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zh-CN" altLang="zh-CN" sz="20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2981167" y="333375"/>
            <a:ext cx="32308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其它安全</a:t>
            </a:r>
            <a:r>
              <a:rPr kumimoji="1" lang="zh-CN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威胁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Text Box 25"/>
          <p:cNvSpPr txBox="1"/>
          <p:nvPr/>
        </p:nvSpPr>
        <p:spPr>
          <a:xfrm>
            <a:off x="1151890" y="6234430"/>
            <a:ext cx="537273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对称加密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可解决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偷看，篡改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0" name="Group 9"/>
          <p:cNvGrpSpPr/>
          <p:nvPr/>
        </p:nvGrpSpPr>
        <p:grpSpPr>
          <a:xfrm>
            <a:off x="4859338" y="3644900"/>
            <a:ext cx="865187" cy="730250"/>
            <a:chOff x="0" y="0"/>
            <a:chExt cx="777" cy="649"/>
          </a:xfrm>
        </p:grpSpPr>
        <p:grpSp>
          <p:nvGrpSpPr>
            <p:cNvPr id="63520" name="Group 10"/>
            <p:cNvGrpSpPr/>
            <p:nvPr/>
          </p:nvGrpSpPr>
          <p:grpSpPr>
            <a:xfrm>
              <a:off x="673" y="381"/>
              <a:ext cx="59" cy="147"/>
              <a:chOff x="0" y="0"/>
              <a:chExt cx="59" cy="147"/>
            </a:xfrm>
          </p:grpSpPr>
          <p:sp>
            <p:nvSpPr>
              <p:cNvPr id="63528" name="未知"/>
              <p:cNvSpPr/>
              <p:nvPr/>
            </p:nvSpPr>
            <p:spPr>
              <a:xfrm>
                <a:off x="2" y="5"/>
                <a:ext cx="57" cy="142"/>
              </a:xfrm>
              <a:custGeom>
                <a:avLst/>
                <a:gdLst>
                  <a:gd name="txL" fmla="*/ 0 w 57"/>
                  <a:gd name="txT" fmla="*/ 0 h 142"/>
                  <a:gd name="txR" fmla="*/ 57 w 57"/>
                  <a:gd name="txB" fmla="*/ 142 h 142"/>
                </a:gdLst>
                <a:ahLst/>
                <a:cxnLst>
                  <a:cxn ang="0">
                    <a:pos x="0" y="0"/>
                  </a:cxn>
                  <a:cxn ang="0">
                    <a:pos x="2" y="9"/>
                  </a:cxn>
                  <a:cxn ang="0">
                    <a:pos x="5" y="17"/>
                  </a:cxn>
                  <a:cxn ang="0">
                    <a:pos x="10" y="23"/>
                  </a:cxn>
                  <a:cxn ang="0">
                    <a:pos x="17" y="27"/>
                  </a:cxn>
                  <a:cxn ang="0">
                    <a:pos x="26" y="30"/>
                  </a:cxn>
                  <a:cxn ang="0">
                    <a:pos x="33" y="35"/>
                  </a:cxn>
                  <a:cxn ang="0">
                    <a:pos x="39" y="43"/>
                  </a:cxn>
                  <a:cxn ang="0">
                    <a:pos x="45" y="54"/>
                  </a:cxn>
                  <a:cxn ang="0">
                    <a:pos x="47" y="63"/>
                  </a:cxn>
                  <a:cxn ang="0">
                    <a:pos x="46" y="71"/>
                  </a:cxn>
                  <a:cxn ang="0">
                    <a:pos x="39" y="77"/>
                  </a:cxn>
                  <a:cxn ang="0">
                    <a:pos x="34" y="83"/>
                  </a:cxn>
                  <a:cxn ang="0">
                    <a:pos x="30" y="90"/>
                  </a:cxn>
                  <a:cxn ang="0">
                    <a:pos x="26" y="98"/>
                  </a:cxn>
                  <a:cxn ang="0">
                    <a:pos x="26" y="107"/>
                  </a:cxn>
                  <a:cxn ang="0">
                    <a:pos x="28" y="116"/>
                  </a:cxn>
                  <a:cxn ang="0">
                    <a:pos x="32" y="122"/>
                  </a:cxn>
                  <a:cxn ang="0">
                    <a:pos x="40" y="130"/>
                  </a:cxn>
                  <a:cxn ang="0">
                    <a:pos x="47" y="135"/>
                  </a:cxn>
                  <a:cxn ang="0">
                    <a:pos x="56" y="141"/>
                  </a:cxn>
                </a:cxnLst>
                <a:rect l="txL" t="txT" r="txR" b="txB"/>
                <a:pathLst>
                  <a:path w="57" h="142">
                    <a:moveTo>
                      <a:pt x="0" y="0"/>
                    </a:moveTo>
                    <a:lnTo>
                      <a:pt x="2" y="9"/>
                    </a:lnTo>
                    <a:lnTo>
                      <a:pt x="5" y="17"/>
                    </a:lnTo>
                    <a:lnTo>
                      <a:pt x="10" y="23"/>
                    </a:lnTo>
                    <a:lnTo>
                      <a:pt x="17" y="27"/>
                    </a:lnTo>
                    <a:lnTo>
                      <a:pt x="26" y="30"/>
                    </a:lnTo>
                    <a:lnTo>
                      <a:pt x="33" y="35"/>
                    </a:lnTo>
                    <a:lnTo>
                      <a:pt x="39" y="43"/>
                    </a:lnTo>
                    <a:lnTo>
                      <a:pt x="45" y="54"/>
                    </a:lnTo>
                    <a:lnTo>
                      <a:pt x="47" y="63"/>
                    </a:lnTo>
                    <a:lnTo>
                      <a:pt x="46" y="71"/>
                    </a:lnTo>
                    <a:lnTo>
                      <a:pt x="39" y="77"/>
                    </a:lnTo>
                    <a:lnTo>
                      <a:pt x="34" y="83"/>
                    </a:lnTo>
                    <a:lnTo>
                      <a:pt x="30" y="90"/>
                    </a:lnTo>
                    <a:lnTo>
                      <a:pt x="26" y="98"/>
                    </a:lnTo>
                    <a:lnTo>
                      <a:pt x="26" y="107"/>
                    </a:lnTo>
                    <a:lnTo>
                      <a:pt x="28" y="116"/>
                    </a:lnTo>
                    <a:lnTo>
                      <a:pt x="32" y="122"/>
                    </a:lnTo>
                    <a:lnTo>
                      <a:pt x="40" y="130"/>
                    </a:lnTo>
                    <a:lnTo>
                      <a:pt x="47" y="135"/>
                    </a:lnTo>
                    <a:lnTo>
                      <a:pt x="56" y="141"/>
                    </a:lnTo>
                  </a:path>
                </a:pathLst>
              </a:custGeom>
              <a:solidFill>
                <a:srgbClr val="333333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529" name="Oval 12"/>
              <p:cNvSpPr/>
              <p:nvPr/>
            </p:nvSpPr>
            <p:spPr>
              <a:xfrm flipH="1" flipV="1">
                <a:off x="0" y="0"/>
                <a:ext cx="1" cy="3"/>
              </a:xfrm>
              <a:prstGeom prst="ellipse">
                <a:avLst/>
              </a:prstGeom>
              <a:solidFill>
                <a:srgbClr val="333333"/>
              </a:solidFill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rot="10800000" wrap="none" anchor="ctr"/>
              <a:lstStyle/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</a:pPr>
                <a:endParaRPr lang="zh-CN" altLang="zh-CN" sz="2000" b="0" dirty="0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sp>
          <p:nvSpPr>
            <p:cNvPr id="63521" name="未知"/>
            <p:cNvSpPr/>
            <p:nvPr/>
          </p:nvSpPr>
          <p:spPr>
            <a:xfrm>
              <a:off x="401" y="84"/>
              <a:ext cx="376" cy="338"/>
            </a:xfrm>
            <a:custGeom>
              <a:avLst/>
              <a:gdLst>
                <a:gd name="txL" fmla="*/ 0 w 376"/>
                <a:gd name="txT" fmla="*/ 0 h 338"/>
                <a:gd name="txR" fmla="*/ 376 w 376"/>
                <a:gd name="txB" fmla="*/ 338 h 338"/>
              </a:gdLst>
              <a:ahLst/>
              <a:cxnLst>
                <a:cxn ang="0">
                  <a:pos x="71" y="68"/>
                </a:cxn>
                <a:cxn ang="0">
                  <a:pos x="79" y="45"/>
                </a:cxn>
                <a:cxn ang="0">
                  <a:pos x="86" y="31"/>
                </a:cxn>
                <a:cxn ang="0">
                  <a:pos x="87" y="26"/>
                </a:cxn>
                <a:cxn ang="0">
                  <a:pos x="91" y="23"/>
                </a:cxn>
                <a:cxn ang="0">
                  <a:pos x="93" y="20"/>
                </a:cxn>
                <a:cxn ang="0">
                  <a:pos x="97" y="20"/>
                </a:cxn>
                <a:cxn ang="0">
                  <a:pos x="144" y="11"/>
                </a:cxn>
                <a:cxn ang="0">
                  <a:pos x="195" y="3"/>
                </a:cxn>
                <a:cxn ang="0">
                  <a:pos x="241" y="0"/>
                </a:cxn>
                <a:cxn ang="0">
                  <a:pos x="267" y="0"/>
                </a:cxn>
                <a:cxn ang="0">
                  <a:pos x="322" y="3"/>
                </a:cxn>
                <a:cxn ang="0">
                  <a:pos x="362" y="5"/>
                </a:cxn>
                <a:cxn ang="0">
                  <a:pos x="367" y="5"/>
                </a:cxn>
                <a:cxn ang="0">
                  <a:pos x="371" y="6"/>
                </a:cxn>
                <a:cxn ang="0">
                  <a:pos x="373" y="8"/>
                </a:cxn>
                <a:cxn ang="0">
                  <a:pos x="375" y="10"/>
                </a:cxn>
                <a:cxn ang="0">
                  <a:pos x="375" y="13"/>
                </a:cxn>
                <a:cxn ang="0">
                  <a:pos x="373" y="23"/>
                </a:cxn>
                <a:cxn ang="0">
                  <a:pos x="366" y="53"/>
                </a:cxn>
                <a:cxn ang="0">
                  <a:pos x="359" y="76"/>
                </a:cxn>
                <a:cxn ang="0">
                  <a:pos x="347" y="126"/>
                </a:cxn>
                <a:cxn ang="0">
                  <a:pos x="339" y="158"/>
                </a:cxn>
                <a:cxn ang="0">
                  <a:pos x="317" y="231"/>
                </a:cxn>
                <a:cxn ang="0">
                  <a:pos x="295" y="291"/>
                </a:cxn>
                <a:cxn ang="0">
                  <a:pos x="291" y="302"/>
                </a:cxn>
                <a:cxn ang="0">
                  <a:pos x="289" y="308"/>
                </a:cxn>
                <a:cxn ang="0">
                  <a:pos x="286" y="314"/>
                </a:cxn>
                <a:cxn ang="0">
                  <a:pos x="284" y="318"/>
                </a:cxn>
                <a:cxn ang="0">
                  <a:pos x="280" y="322"/>
                </a:cxn>
                <a:cxn ang="0">
                  <a:pos x="276" y="324"/>
                </a:cxn>
                <a:cxn ang="0">
                  <a:pos x="270" y="325"/>
                </a:cxn>
                <a:cxn ang="0">
                  <a:pos x="256" y="326"/>
                </a:cxn>
                <a:cxn ang="0">
                  <a:pos x="235" y="326"/>
                </a:cxn>
                <a:cxn ang="0">
                  <a:pos x="217" y="328"/>
                </a:cxn>
                <a:cxn ang="0">
                  <a:pos x="193" y="332"/>
                </a:cxn>
                <a:cxn ang="0">
                  <a:pos x="169" y="335"/>
                </a:cxn>
                <a:cxn ang="0">
                  <a:pos x="153" y="337"/>
                </a:cxn>
                <a:cxn ang="0">
                  <a:pos x="132" y="337"/>
                </a:cxn>
                <a:cxn ang="0">
                  <a:pos x="127" y="335"/>
                </a:cxn>
                <a:cxn ang="0">
                  <a:pos x="12" y="267"/>
                </a:cxn>
                <a:cxn ang="0">
                  <a:pos x="6" y="263"/>
                </a:cxn>
                <a:cxn ang="0">
                  <a:pos x="2" y="259"/>
                </a:cxn>
                <a:cxn ang="0">
                  <a:pos x="0" y="254"/>
                </a:cxn>
                <a:cxn ang="0">
                  <a:pos x="0" y="248"/>
                </a:cxn>
                <a:cxn ang="0">
                  <a:pos x="2" y="242"/>
                </a:cxn>
                <a:cxn ang="0">
                  <a:pos x="35" y="159"/>
                </a:cxn>
                <a:cxn ang="0">
                  <a:pos x="56" y="107"/>
                </a:cxn>
                <a:cxn ang="0">
                  <a:pos x="71" y="68"/>
                </a:cxn>
              </a:cxnLst>
              <a:rect l="txL" t="txT" r="txR" b="txB"/>
              <a:pathLst>
                <a:path w="376" h="338">
                  <a:moveTo>
                    <a:pt x="71" y="68"/>
                  </a:moveTo>
                  <a:lnTo>
                    <a:pt x="79" y="45"/>
                  </a:lnTo>
                  <a:lnTo>
                    <a:pt x="86" y="31"/>
                  </a:lnTo>
                  <a:lnTo>
                    <a:pt x="87" y="26"/>
                  </a:lnTo>
                  <a:lnTo>
                    <a:pt x="91" y="23"/>
                  </a:lnTo>
                  <a:lnTo>
                    <a:pt x="93" y="20"/>
                  </a:lnTo>
                  <a:lnTo>
                    <a:pt x="97" y="20"/>
                  </a:lnTo>
                  <a:lnTo>
                    <a:pt x="144" y="11"/>
                  </a:lnTo>
                  <a:lnTo>
                    <a:pt x="195" y="3"/>
                  </a:lnTo>
                  <a:lnTo>
                    <a:pt x="241" y="0"/>
                  </a:lnTo>
                  <a:lnTo>
                    <a:pt x="267" y="0"/>
                  </a:lnTo>
                  <a:lnTo>
                    <a:pt x="322" y="3"/>
                  </a:lnTo>
                  <a:lnTo>
                    <a:pt x="362" y="5"/>
                  </a:lnTo>
                  <a:lnTo>
                    <a:pt x="367" y="5"/>
                  </a:lnTo>
                  <a:lnTo>
                    <a:pt x="371" y="6"/>
                  </a:lnTo>
                  <a:lnTo>
                    <a:pt x="373" y="8"/>
                  </a:lnTo>
                  <a:lnTo>
                    <a:pt x="375" y="10"/>
                  </a:lnTo>
                  <a:lnTo>
                    <a:pt x="375" y="13"/>
                  </a:lnTo>
                  <a:lnTo>
                    <a:pt x="373" y="23"/>
                  </a:lnTo>
                  <a:lnTo>
                    <a:pt x="366" y="53"/>
                  </a:lnTo>
                  <a:lnTo>
                    <a:pt x="359" y="76"/>
                  </a:lnTo>
                  <a:lnTo>
                    <a:pt x="347" y="126"/>
                  </a:lnTo>
                  <a:lnTo>
                    <a:pt x="339" y="158"/>
                  </a:lnTo>
                  <a:lnTo>
                    <a:pt x="317" y="231"/>
                  </a:lnTo>
                  <a:lnTo>
                    <a:pt x="295" y="291"/>
                  </a:lnTo>
                  <a:lnTo>
                    <a:pt x="291" y="302"/>
                  </a:lnTo>
                  <a:lnTo>
                    <a:pt x="289" y="308"/>
                  </a:lnTo>
                  <a:lnTo>
                    <a:pt x="286" y="314"/>
                  </a:lnTo>
                  <a:lnTo>
                    <a:pt x="284" y="318"/>
                  </a:lnTo>
                  <a:lnTo>
                    <a:pt x="280" y="322"/>
                  </a:lnTo>
                  <a:lnTo>
                    <a:pt x="276" y="324"/>
                  </a:lnTo>
                  <a:lnTo>
                    <a:pt x="270" y="325"/>
                  </a:lnTo>
                  <a:lnTo>
                    <a:pt x="256" y="326"/>
                  </a:lnTo>
                  <a:lnTo>
                    <a:pt x="235" y="326"/>
                  </a:lnTo>
                  <a:lnTo>
                    <a:pt x="217" y="328"/>
                  </a:lnTo>
                  <a:lnTo>
                    <a:pt x="193" y="332"/>
                  </a:lnTo>
                  <a:lnTo>
                    <a:pt x="169" y="335"/>
                  </a:lnTo>
                  <a:lnTo>
                    <a:pt x="153" y="337"/>
                  </a:lnTo>
                  <a:lnTo>
                    <a:pt x="132" y="337"/>
                  </a:lnTo>
                  <a:lnTo>
                    <a:pt x="127" y="335"/>
                  </a:lnTo>
                  <a:lnTo>
                    <a:pt x="12" y="267"/>
                  </a:lnTo>
                  <a:lnTo>
                    <a:pt x="6" y="263"/>
                  </a:lnTo>
                  <a:lnTo>
                    <a:pt x="2" y="259"/>
                  </a:lnTo>
                  <a:lnTo>
                    <a:pt x="0" y="254"/>
                  </a:lnTo>
                  <a:lnTo>
                    <a:pt x="0" y="248"/>
                  </a:lnTo>
                  <a:lnTo>
                    <a:pt x="2" y="242"/>
                  </a:lnTo>
                  <a:lnTo>
                    <a:pt x="35" y="159"/>
                  </a:lnTo>
                  <a:lnTo>
                    <a:pt x="56" y="107"/>
                  </a:lnTo>
                  <a:lnTo>
                    <a:pt x="71" y="68"/>
                  </a:lnTo>
                </a:path>
              </a:pathLst>
            </a:custGeom>
            <a:solidFill>
              <a:srgbClr val="333333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522" name="未知"/>
            <p:cNvSpPr/>
            <p:nvPr/>
          </p:nvSpPr>
          <p:spPr>
            <a:xfrm>
              <a:off x="275" y="352"/>
              <a:ext cx="401" cy="297"/>
            </a:xfrm>
            <a:custGeom>
              <a:avLst/>
              <a:gdLst>
                <a:gd name="txL" fmla="*/ 0 w 401"/>
                <a:gd name="txT" fmla="*/ 0 h 297"/>
                <a:gd name="txR" fmla="*/ 401 w 401"/>
                <a:gd name="txB" fmla="*/ 297 h 297"/>
              </a:gdLst>
              <a:ahLst/>
              <a:cxnLst>
                <a:cxn ang="0">
                  <a:pos x="400" y="295"/>
                </a:cxn>
                <a:cxn ang="0">
                  <a:pos x="400" y="142"/>
                </a:cxn>
                <a:cxn ang="0">
                  <a:pos x="395" y="20"/>
                </a:cxn>
                <a:cxn ang="0">
                  <a:pos x="191" y="0"/>
                </a:cxn>
                <a:cxn ang="0">
                  <a:pos x="6" y="18"/>
                </a:cxn>
                <a:cxn ang="0">
                  <a:pos x="5" y="61"/>
                </a:cxn>
                <a:cxn ang="0">
                  <a:pos x="0" y="294"/>
                </a:cxn>
                <a:cxn ang="0">
                  <a:pos x="41" y="294"/>
                </a:cxn>
                <a:cxn ang="0">
                  <a:pos x="41" y="83"/>
                </a:cxn>
                <a:cxn ang="0">
                  <a:pos x="121" y="78"/>
                </a:cxn>
                <a:cxn ang="0">
                  <a:pos x="363" y="78"/>
                </a:cxn>
                <a:cxn ang="0">
                  <a:pos x="366" y="296"/>
                </a:cxn>
                <a:cxn ang="0">
                  <a:pos x="400" y="295"/>
                </a:cxn>
              </a:cxnLst>
              <a:rect l="txL" t="txT" r="txR" b="txB"/>
              <a:pathLst>
                <a:path w="401" h="297">
                  <a:moveTo>
                    <a:pt x="400" y="295"/>
                  </a:moveTo>
                  <a:lnTo>
                    <a:pt x="400" y="142"/>
                  </a:lnTo>
                  <a:lnTo>
                    <a:pt x="395" y="20"/>
                  </a:lnTo>
                  <a:lnTo>
                    <a:pt x="191" y="0"/>
                  </a:lnTo>
                  <a:lnTo>
                    <a:pt x="6" y="18"/>
                  </a:lnTo>
                  <a:lnTo>
                    <a:pt x="5" y="61"/>
                  </a:lnTo>
                  <a:lnTo>
                    <a:pt x="0" y="294"/>
                  </a:lnTo>
                  <a:lnTo>
                    <a:pt x="41" y="294"/>
                  </a:lnTo>
                  <a:lnTo>
                    <a:pt x="41" y="83"/>
                  </a:lnTo>
                  <a:lnTo>
                    <a:pt x="121" y="78"/>
                  </a:lnTo>
                  <a:lnTo>
                    <a:pt x="363" y="78"/>
                  </a:lnTo>
                  <a:lnTo>
                    <a:pt x="366" y="296"/>
                  </a:lnTo>
                  <a:lnTo>
                    <a:pt x="400" y="295"/>
                  </a:lnTo>
                </a:path>
              </a:pathLst>
            </a:custGeom>
            <a:solidFill>
              <a:srgbClr val="333333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523" name="未知"/>
            <p:cNvSpPr/>
            <p:nvPr/>
          </p:nvSpPr>
          <p:spPr>
            <a:xfrm>
              <a:off x="304" y="350"/>
              <a:ext cx="158" cy="76"/>
            </a:xfrm>
            <a:custGeom>
              <a:avLst/>
              <a:gdLst>
                <a:gd name="txL" fmla="*/ 0 w 158"/>
                <a:gd name="txT" fmla="*/ 0 h 76"/>
                <a:gd name="txR" fmla="*/ 158 w 158"/>
                <a:gd name="txB" fmla="*/ 76 h 76"/>
              </a:gdLst>
              <a:ahLst/>
              <a:cxnLst>
                <a:cxn ang="0">
                  <a:pos x="30" y="14"/>
                </a:cxn>
                <a:cxn ang="0">
                  <a:pos x="50" y="12"/>
                </a:cxn>
                <a:cxn ang="0">
                  <a:pos x="70" y="0"/>
                </a:cxn>
                <a:cxn ang="0">
                  <a:pos x="89" y="17"/>
                </a:cxn>
                <a:cxn ang="0">
                  <a:pos x="153" y="52"/>
                </a:cxn>
                <a:cxn ang="0">
                  <a:pos x="157" y="64"/>
                </a:cxn>
                <a:cxn ang="0">
                  <a:pos x="121" y="75"/>
                </a:cxn>
                <a:cxn ang="0">
                  <a:pos x="0" y="23"/>
                </a:cxn>
                <a:cxn ang="0">
                  <a:pos x="30" y="14"/>
                </a:cxn>
              </a:cxnLst>
              <a:rect l="txL" t="txT" r="txR" b="txB"/>
              <a:pathLst>
                <a:path w="158" h="76">
                  <a:moveTo>
                    <a:pt x="30" y="14"/>
                  </a:moveTo>
                  <a:lnTo>
                    <a:pt x="50" y="12"/>
                  </a:lnTo>
                  <a:lnTo>
                    <a:pt x="70" y="0"/>
                  </a:lnTo>
                  <a:lnTo>
                    <a:pt x="89" y="17"/>
                  </a:lnTo>
                  <a:lnTo>
                    <a:pt x="153" y="52"/>
                  </a:lnTo>
                  <a:lnTo>
                    <a:pt x="157" y="64"/>
                  </a:lnTo>
                  <a:lnTo>
                    <a:pt x="121" y="75"/>
                  </a:lnTo>
                  <a:lnTo>
                    <a:pt x="0" y="23"/>
                  </a:lnTo>
                  <a:lnTo>
                    <a:pt x="30" y="14"/>
                  </a:lnTo>
                </a:path>
              </a:pathLst>
            </a:custGeom>
            <a:solidFill>
              <a:srgbClr val="333333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524" name="未知"/>
            <p:cNvSpPr/>
            <p:nvPr/>
          </p:nvSpPr>
          <p:spPr>
            <a:xfrm>
              <a:off x="438" y="108"/>
              <a:ext cx="211" cy="235"/>
            </a:xfrm>
            <a:custGeom>
              <a:avLst/>
              <a:gdLst>
                <a:gd name="txL" fmla="*/ 0 w 211"/>
                <a:gd name="txT" fmla="*/ 0 h 235"/>
                <a:gd name="txR" fmla="*/ 211 w 211"/>
                <a:gd name="txB" fmla="*/ 235 h 235"/>
              </a:gdLst>
              <a:ahLst/>
              <a:cxnLst>
                <a:cxn ang="0">
                  <a:pos x="47" y="69"/>
                </a:cxn>
                <a:cxn ang="0">
                  <a:pos x="63" y="36"/>
                </a:cxn>
                <a:cxn ang="0">
                  <a:pos x="76" y="6"/>
                </a:cxn>
                <a:cxn ang="0">
                  <a:pos x="79" y="5"/>
                </a:cxn>
                <a:cxn ang="0">
                  <a:pos x="81" y="4"/>
                </a:cxn>
                <a:cxn ang="0">
                  <a:pos x="85" y="4"/>
                </a:cxn>
                <a:cxn ang="0">
                  <a:pos x="145" y="0"/>
                </a:cxn>
                <a:cxn ang="0">
                  <a:pos x="203" y="0"/>
                </a:cxn>
                <a:cxn ang="0">
                  <a:pos x="207" y="1"/>
                </a:cxn>
                <a:cxn ang="0">
                  <a:pos x="209" y="1"/>
                </a:cxn>
                <a:cxn ang="0">
                  <a:pos x="210" y="4"/>
                </a:cxn>
                <a:cxn ang="0">
                  <a:pos x="206" y="25"/>
                </a:cxn>
                <a:cxn ang="0">
                  <a:pos x="196" y="44"/>
                </a:cxn>
                <a:cxn ang="0">
                  <a:pos x="180" y="77"/>
                </a:cxn>
                <a:cxn ang="0">
                  <a:pos x="151" y="135"/>
                </a:cxn>
                <a:cxn ang="0">
                  <a:pos x="125" y="185"/>
                </a:cxn>
                <a:cxn ang="0">
                  <a:pos x="118" y="204"/>
                </a:cxn>
                <a:cxn ang="0">
                  <a:pos x="114" y="217"/>
                </a:cxn>
                <a:cxn ang="0">
                  <a:pos x="110" y="224"/>
                </a:cxn>
                <a:cxn ang="0">
                  <a:pos x="106" y="230"/>
                </a:cxn>
                <a:cxn ang="0">
                  <a:pos x="103" y="232"/>
                </a:cxn>
                <a:cxn ang="0">
                  <a:pos x="101" y="233"/>
                </a:cxn>
                <a:cxn ang="0">
                  <a:pos x="97" y="234"/>
                </a:cxn>
                <a:cxn ang="0">
                  <a:pos x="94" y="233"/>
                </a:cxn>
                <a:cxn ang="0">
                  <a:pos x="88" y="230"/>
                </a:cxn>
                <a:cxn ang="0">
                  <a:pos x="82" y="226"/>
                </a:cxn>
                <a:cxn ang="0">
                  <a:pos x="76" y="221"/>
                </a:cxn>
                <a:cxn ang="0">
                  <a:pos x="68" y="217"/>
                </a:cxn>
                <a:cxn ang="0">
                  <a:pos x="62" y="213"/>
                </a:cxn>
                <a:cxn ang="0">
                  <a:pos x="2" y="192"/>
                </a:cxn>
                <a:cxn ang="0">
                  <a:pos x="1" y="191"/>
                </a:cxn>
                <a:cxn ang="0">
                  <a:pos x="0" y="189"/>
                </a:cxn>
                <a:cxn ang="0">
                  <a:pos x="0" y="186"/>
                </a:cxn>
                <a:cxn ang="0">
                  <a:pos x="1" y="183"/>
                </a:cxn>
                <a:cxn ang="0">
                  <a:pos x="47" y="69"/>
                </a:cxn>
              </a:cxnLst>
              <a:rect l="txL" t="txT" r="txR" b="txB"/>
              <a:pathLst>
                <a:path w="211" h="235">
                  <a:moveTo>
                    <a:pt x="47" y="69"/>
                  </a:moveTo>
                  <a:lnTo>
                    <a:pt x="63" y="36"/>
                  </a:lnTo>
                  <a:lnTo>
                    <a:pt x="76" y="6"/>
                  </a:lnTo>
                  <a:lnTo>
                    <a:pt x="79" y="5"/>
                  </a:lnTo>
                  <a:lnTo>
                    <a:pt x="81" y="4"/>
                  </a:lnTo>
                  <a:lnTo>
                    <a:pt x="85" y="4"/>
                  </a:lnTo>
                  <a:lnTo>
                    <a:pt x="145" y="0"/>
                  </a:lnTo>
                  <a:lnTo>
                    <a:pt x="203" y="0"/>
                  </a:lnTo>
                  <a:lnTo>
                    <a:pt x="207" y="1"/>
                  </a:lnTo>
                  <a:lnTo>
                    <a:pt x="209" y="1"/>
                  </a:lnTo>
                  <a:lnTo>
                    <a:pt x="210" y="4"/>
                  </a:lnTo>
                  <a:lnTo>
                    <a:pt x="206" y="25"/>
                  </a:lnTo>
                  <a:lnTo>
                    <a:pt x="196" y="44"/>
                  </a:lnTo>
                  <a:lnTo>
                    <a:pt x="180" y="77"/>
                  </a:lnTo>
                  <a:lnTo>
                    <a:pt x="151" y="135"/>
                  </a:lnTo>
                  <a:lnTo>
                    <a:pt x="125" y="185"/>
                  </a:lnTo>
                  <a:lnTo>
                    <a:pt x="118" y="204"/>
                  </a:lnTo>
                  <a:lnTo>
                    <a:pt x="114" y="217"/>
                  </a:lnTo>
                  <a:lnTo>
                    <a:pt x="110" y="224"/>
                  </a:lnTo>
                  <a:lnTo>
                    <a:pt x="106" y="230"/>
                  </a:lnTo>
                  <a:lnTo>
                    <a:pt x="103" y="232"/>
                  </a:lnTo>
                  <a:lnTo>
                    <a:pt x="101" y="233"/>
                  </a:lnTo>
                  <a:lnTo>
                    <a:pt x="97" y="234"/>
                  </a:lnTo>
                  <a:lnTo>
                    <a:pt x="94" y="233"/>
                  </a:lnTo>
                  <a:lnTo>
                    <a:pt x="88" y="230"/>
                  </a:lnTo>
                  <a:lnTo>
                    <a:pt x="82" y="226"/>
                  </a:lnTo>
                  <a:lnTo>
                    <a:pt x="76" y="221"/>
                  </a:lnTo>
                  <a:lnTo>
                    <a:pt x="68" y="217"/>
                  </a:lnTo>
                  <a:lnTo>
                    <a:pt x="62" y="213"/>
                  </a:lnTo>
                  <a:lnTo>
                    <a:pt x="2" y="192"/>
                  </a:lnTo>
                  <a:lnTo>
                    <a:pt x="1" y="191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1" y="183"/>
                  </a:lnTo>
                  <a:lnTo>
                    <a:pt x="47" y="69"/>
                  </a:lnTo>
                </a:path>
              </a:pathLst>
            </a:custGeom>
            <a:solidFill>
              <a:srgbClr val="333333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525" name="未知"/>
            <p:cNvSpPr/>
            <p:nvPr/>
          </p:nvSpPr>
          <p:spPr>
            <a:xfrm>
              <a:off x="0" y="289"/>
              <a:ext cx="249" cy="351"/>
            </a:xfrm>
            <a:custGeom>
              <a:avLst/>
              <a:gdLst>
                <a:gd name="txL" fmla="*/ 0 w 249"/>
                <a:gd name="txT" fmla="*/ 0 h 351"/>
                <a:gd name="txR" fmla="*/ 249 w 249"/>
                <a:gd name="txB" fmla="*/ 351 h 351"/>
              </a:gdLst>
              <a:ahLst/>
              <a:cxnLst>
                <a:cxn ang="0">
                  <a:pos x="248" y="165"/>
                </a:cxn>
                <a:cxn ang="0">
                  <a:pos x="178" y="129"/>
                </a:cxn>
                <a:cxn ang="0">
                  <a:pos x="100" y="6"/>
                </a:cxn>
                <a:cxn ang="0">
                  <a:pos x="97" y="5"/>
                </a:cxn>
                <a:cxn ang="0">
                  <a:pos x="91" y="2"/>
                </a:cxn>
                <a:cxn ang="0">
                  <a:pos x="85" y="1"/>
                </a:cxn>
                <a:cxn ang="0">
                  <a:pos x="76" y="0"/>
                </a:cxn>
                <a:cxn ang="0">
                  <a:pos x="69" y="1"/>
                </a:cxn>
                <a:cxn ang="0">
                  <a:pos x="61" y="3"/>
                </a:cxn>
                <a:cxn ang="0">
                  <a:pos x="53" y="6"/>
                </a:cxn>
                <a:cxn ang="0">
                  <a:pos x="42" y="12"/>
                </a:cxn>
                <a:cxn ang="0">
                  <a:pos x="34" y="16"/>
                </a:cxn>
                <a:cxn ang="0">
                  <a:pos x="26" y="21"/>
                </a:cxn>
                <a:cxn ang="0">
                  <a:pos x="20" y="27"/>
                </a:cxn>
                <a:cxn ang="0">
                  <a:pos x="15" y="32"/>
                </a:cxn>
                <a:cxn ang="0">
                  <a:pos x="8" y="41"/>
                </a:cxn>
                <a:cxn ang="0">
                  <a:pos x="4" y="47"/>
                </a:cxn>
                <a:cxn ang="0">
                  <a:pos x="1" y="56"/>
                </a:cxn>
                <a:cxn ang="0">
                  <a:pos x="0" y="66"/>
                </a:cxn>
                <a:cxn ang="0">
                  <a:pos x="0" y="81"/>
                </a:cxn>
                <a:cxn ang="0">
                  <a:pos x="2" y="99"/>
                </a:cxn>
                <a:cxn ang="0">
                  <a:pos x="6" y="115"/>
                </a:cxn>
                <a:cxn ang="0">
                  <a:pos x="13" y="134"/>
                </a:cxn>
                <a:cxn ang="0">
                  <a:pos x="20" y="151"/>
                </a:cxn>
                <a:cxn ang="0">
                  <a:pos x="25" y="162"/>
                </a:cxn>
                <a:cxn ang="0">
                  <a:pos x="34" y="173"/>
                </a:cxn>
                <a:cxn ang="0">
                  <a:pos x="41" y="181"/>
                </a:cxn>
                <a:cxn ang="0">
                  <a:pos x="48" y="191"/>
                </a:cxn>
                <a:cxn ang="0">
                  <a:pos x="57" y="200"/>
                </a:cxn>
                <a:cxn ang="0">
                  <a:pos x="64" y="206"/>
                </a:cxn>
                <a:cxn ang="0">
                  <a:pos x="97" y="202"/>
                </a:cxn>
                <a:cxn ang="0">
                  <a:pos x="122" y="195"/>
                </a:cxn>
                <a:cxn ang="0">
                  <a:pos x="137" y="199"/>
                </a:cxn>
                <a:cxn ang="0">
                  <a:pos x="174" y="200"/>
                </a:cxn>
                <a:cxn ang="0">
                  <a:pos x="219" y="195"/>
                </a:cxn>
                <a:cxn ang="0">
                  <a:pos x="225" y="207"/>
                </a:cxn>
                <a:cxn ang="0">
                  <a:pos x="225" y="300"/>
                </a:cxn>
                <a:cxn ang="0">
                  <a:pos x="224" y="308"/>
                </a:cxn>
                <a:cxn ang="0">
                  <a:pos x="222" y="314"/>
                </a:cxn>
                <a:cxn ang="0">
                  <a:pos x="220" y="319"/>
                </a:cxn>
                <a:cxn ang="0">
                  <a:pos x="216" y="324"/>
                </a:cxn>
                <a:cxn ang="0">
                  <a:pos x="211" y="328"/>
                </a:cxn>
                <a:cxn ang="0">
                  <a:pos x="205" y="330"/>
                </a:cxn>
                <a:cxn ang="0">
                  <a:pos x="200" y="332"/>
                </a:cxn>
                <a:cxn ang="0">
                  <a:pos x="194" y="333"/>
                </a:cxn>
                <a:cxn ang="0">
                  <a:pos x="26" y="333"/>
                </a:cxn>
                <a:cxn ang="0">
                  <a:pos x="26" y="350"/>
                </a:cxn>
                <a:cxn ang="0">
                  <a:pos x="199" y="349"/>
                </a:cxn>
                <a:cxn ang="0">
                  <a:pos x="208" y="348"/>
                </a:cxn>
                <a:cxn ang="0">
                  <a:pos x="213" y="348"/>
                </a:cxn>
                <a:cxn ang="0">
                  <a:pos x="220" y="346"/>
                </a:cxn>
                <a:cxn ang="0">
                  <a:pos x="225" y="345"/>
                </a:cxn>
                <a:cxn ang="0">
                  <a:pos x="231" y="341"/>
                </a:cxn>
                <a:cxn ang="0">
                  <a:pos x="237" y="334"/>
                </a:cxn>
                <a:cxn ang="0">
                  <a:pos x="240" y="328"/>
                </a:cxn>
                <a:cxn ang="0">
                  <a:pos x="244" y="322"/>
                </a:cxn>
                <a:cxn ang="0">
                  <a:pos x="246" y="315"/>
                </a:cxn>
                <a:cxn ang="0">
                  <a:pos x="248" y="307"/>
                </a:cxn>
                <a:cxn ang="0">
                  <a:pos x="248" y="297"/>
                </a:cxn>
                <a:cxn ang="0">
                  <a:pos x="248" y="165"/>
                </a:cxn>
              </a:cxnLst>
              <a:rect l="txL" t="txT" r="txR" b="txB"/>
              <a:pathLst>
                <a:path w="249" h="351">
                  <a:moveTo>
                    <a:pt x="248" y="165"/>
                  </a:moveTo>
                  <a:lnTo>
                    <a:pt x="178" y="129"/>
                  </a:lnTo>
                  <a:lnTo>
                    <a:pt x="100" y="6"/>
                  </a:lnTo>
                  <a:lnTo>
                    <a:pt x="97" y="5"/>
                  </a:lnTo>
                  <a:lnTo>
                    <a:pt x="91" y="2"/>
                  </a:lnTo>
                  <a:lnTo>
                    <a:pt x="85" y="1"/>
                  </a:lnTo>
                  <a:lnTo>
                    <a:pt x="76" y="0"/>
                  </a:lnTo>
                  <a:lnTo>
                    <a:pt x="69" y="1"/>
                  </a:lnTo>
                  <a:lnTo>
                    <a:pt x="61" y="3"/>
                  </a:lnTo>
                  <a:lnTo>
                    <a:pt x="53" y="6"/>
                  </a:lnTo>
                  <a:lnTo>
                    <a:pt x="42" y="12"/>
                  </a:lnTo>
                  <a:lnTo>
                    <a:pt x="34" y="16"/>
                  </a:lnTo>
                  <a:lnTo>
                    <a:pt x="26" y="21"/>
                  </a:lnTo>
                  <a:lnTo>
                    <a:pt x="20" y="27"/>
                  </a:lnTo>
                  <a:lnTo>
                    <a:pt x="15" y="32"/>
                  </a:lnTo>
                  <a:lnTo>
                    <a:pt x="8" y="41"/>
                  </a:lnTo>
                  <a:lnTo>
                    <a:pt x="4" y="47"/>
                  </a:lnTo>
                  <a:lnTo>
                    <a:pt x="1" y="56"/>
                  </a:lnTo>
                  <a:lnTo>
                    <a:pt x="0" y="66"/>
                  </a:lnTo>
                  <a:lnTo>
                    <a:pt x="0" y="81"/>
                  </a:lnTo>
                  <a:lnTo>
                    <a:pt x="2" y="99"/>
                  </a:lnTo>
                  <a:lnTo>
                    <a:pt x="6" y="115"/>
                  </a:lnTo>
                  <a:lnTo>
                    <a:pt x="13" y="134"/>
                  </a:lnTo>
                  <a:lnTo>
                    <a:pt x="20" y="151"/>
                  </a:lnTo>
                  <a:lnTo>
                    <a:pt x="25" y="162"/>
                  </a:lnTo>
                  <a:lnTo>
                    <a:pt x="34" y="173"/>
                  </a:lnTo>
                  <a:lnTo>
                    <a:pt x="41" y="181"/>
                  </a:lnTo>
                  <a:lnTo>
                    <a:pt x="48" y="191"/>
                  </a:lnTo>
                  <a:lnTo>
                    <a:pt x="57" y="200"/>
                  </a:lnTo>
                  <a:lnTo>
                    <a:pt x="64" y="206"/>
                  </a:lnTo>
                  <a:lnTo>
                    <a:pt x="97" y="202"/>
                  </a:lnTo>
                  <a:lnTo>
                    <a:pt x="122" y="195"/>
                  </a:lnTo>
                  <a:lnTo>
                    <a:pt x="137" y="199"/>
                  </a:lnTo>
                  <a:lnTo>
                    <a:pt x="174" y="200"/>
                  </a:lnTo>
                  <a:lnTo>
                    <a:pt x="219" y="195"/>
                  </a:lnTo>
                  <a:lnTo>
                    <a:pt x="225" y="207"/>
                  </a:lnTo>
                  <a:lnTo>
                    <a:pt x="225" y="300"/>
                  </a:lnTo>
                  <a:lnTo>
                    <a:pt x="224" y="308"/>
                  </a:lnTo>
                  <a:lnTo>
                    <a:pt x="222" y="314"/>
                  </a:lnTo>
                  <a:lnTo>
                    <a:pt x="220" y="319"/>
                  </a:lnTo>
                  <a:lnTo>
                    <a:pt x="216" y="324"/>
                  </a:lnTo>
                  <a:lnTo>
                    <a:pt x="211" y="328"/>
                  </a:lnTo>
                  <a:lnTo>
                    <a:pt x="205" y="330"/>
                  </a:lnTo>
                  <a:lnTo>
                    <a:pt x="200" y="332"/>
                  </a:lnTo>
                  <a:lnTo>
                    <a:pt x="194" y="333"/>
                  </a:lnTo>
                  <a:lnTo>
                    <a:pt x="26" y="333"/>
                  </a:lnTo>
                  <a:lnTo>
                    <a:pt x="26" y="350"/>
                  </a:lnTo>
                  <a:lnTo>
                    <a:pt x="199" y="349"/>
                  </a:lnTo>
                  <a:lnTo>
                    <a:pt x="208" y="348"/>
                  </a:lnTo>
                  <a:lnTo>
                    <a:pt x="213" y="348"/>
                  </a:lnTo>
                  <a:lnTo>
                    <a:pt x="220" y="346"/>
                  </a:lnTo>
                  <a:lnTo>
                    <a:pt x="225" y="345"/>
                  </a:lnTo>
                  <a:lnTo>
                    <a:pt x="231" y="341"/>
                  </a:lnTo>
                  <a:lnTo>
                    <a:pt x="237" y="334"/>
                  </a:lnTo>
                  <a:lnTo>
                    <a:pt x="240" y="328"/>
                  </a:lnTo>
                  <a:lnTo>
                    <a:pt x="244" y="322"/>
                  </a:lnTo>
                  <a:lnTo>
                    <a:pt x="246" y="315"/>
                  </a:lnTo>
                  <a:lnTo>
                    <a:pt x="248" y="307"/>
                  </a:lnTo>
                  <a:lnTo>
                    <a:pt x="248" y="297"/>
                  </a:lnTo>
                  <a:lnTo>
                    <a:pt x="248" y="165"/>
                  </a:lnTo>
                </a:path>
              </a:pathLst>
            </a:custGeom>
            <a:solidFill>
              <a:srgbClr val="333333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526" name="未知"/>
            <p:cNvSpPr/>
            <p:nvPr/>
          </p:nvSpPr>
          <p:spPr>
            <a:xfrm>
              <a:off x="50" y="0"/>
              <a:ext cx="380" cy="636"/>
            </a:xfrm>
            <a:custGeom>
              <a:avLst/>
              <a:gdLst>
                <a:gd name="txL" fmla="*/ 0 w 380"/>
                <a:gd name="txT" fmla="*/ 0 h 636"/>
                <a:gd name="txR" fmla="*/ 380 w 380"/>
                <a:gd name="txB" fmla="*/ 636 h 636"/>
              </a:gdLst>
              <a:ahLst/>
              <a:cxnLst>
                <a:cxn ang="0">
                  <a:pos x="153" y="43"/>
                </a:cxn>
                <a:cxn ang="0">
                  <a:pos x="158" y="42"/>
                </a:cxn>
                <a:cxn ang="0">
                  <a:pos x="178" y="48"/>
                </a:cxn>
                <a:cxn ang="0">
                  <a:pos x="174" y="2"/>
                </a:cxn>
                <a:cxn ang="0">
                  <a:pos x="203" y="35"/>
                </a:cxn>
                <a:cxn ang="0">
                  <a:pos x="211" y="9"/>
                </a:cxn>
                <a:cxn ang="0">
                  <a:pos x="236" y="0"/>
                </a:cxn>
                <a:cxn ang="0">
                  <a:pos x="233" y="24"/>
                </a:cxn>
                <a:cxn ang="0">
                  <a:pos x="248" y="15"/>
                </a:cxn>
                <a:cxn ang="0">
                  <a:pos x="246" y="28"/>
                </a:cxn>
                <a:cxn ang="0">
                  <a:pos x="255" y="51"/>
                </a:cxn>
                <a:cxn ang="0">
                  <a:pos x="288" y="18"/>
                </a:cxn>
                <a:cxn ang="0">
                  <a:pos x="266" y="50"/>
                </a:cxn>
                <a:cxn ang="0">
                  <a:pos x="304" y="28"/>
                </a:cxn>
                <a:cxn ang="0">
                  <a:pos x="287" y="53"/>
                </a:cxn>
                <a:cxn ang="0">
                  <a:pos x="291" y="66"/>
                </a:cxn>
                <a:cxn ang="0">
                  <a:pos x="289" y="94"/>
                </a:cxn>
                <a:cxn ang="0">
                  <a:pos x="318" y="130"/>
                </a:cxn>
                <a:cxn ang="0">
                  <a:pos x="344" y="174"/>
                </a:cxn>
                <a:cxn ang="0">
                  <a:pos x="337" y="182"/>
                </a:cxn>
                <a:cxn ang="0">
                  <a:pos x="276" y="216"/>
                </a:cxn>
                <a:cxn ang="0">
                  <a:pos x="258" y="257"/>
                </a:cxn>
                <a:cxn ang="0">
                  <a:pos x="197" y="249"/>
                </a:cxn>
                <a:cxn ang="0">
                  <a:pos x="180" y="322"/>
                </a:cxn>
                <a:cxn ang="0">
                  <a:pos x="230" y="363"/>
                </a:cxn>
                <a:cxn ang="0">
                  <a:pos x="287" y="372"/>
                </a:cxn>
                <a:cxn ang="0">
                  <a:pos x="325" y="371"/>
                </a:cxn>
                <a:cxn ang="0">
                  <a:pos x="350" y="364"/>
                </a:cxn>
                <a:cxn ang="0">
                  <a:pos x="357" y="381"/>
                </a:cxn>
                <a:cxn ang="0">
                  <a:pos x="379" y="394"/>
                </a:cxn>
                <a:cxn ang="0">
                  <a:pos x="370" y="406"/>
                </a:cxn>
                <a:cxn ang="0">
                  <a:pos x="375" y="421"/>
                </a:cxn>
                <a:cxn ang="0">
                  <a:pos x="363" y="439"/>
                </a:cxn>
                <a:cxn ang="0">
                  <a:pos x="358" y="448"/>
                </a:cxn>
                <a:cxn ang="0">
                  <a:pos x="312" y="433"/>
                </a:cxn>
                <a:cxn ang="0">
                  <a:pos x="231" y="414"/>
                </a:cxn>
                <a:cxn ang="0">
                  <a:pos x="178" y="407"/>
                </a:cxn>
                <a:cxn ang="0">
                  <a:pos x="164" y="392"/>
                </a:cxn>
                <a:cxn ang="0">
                  <a:pos x="170" y="402"/>
                </a:cxn>
                <a:cxn ang="0">
                  <a:pos x="205" y="412"/>
                </a:cxn>
                <a:cxn ang="0">
                  <a:pos x="234" y="431"/>
                </a:cxn>
                <a:cxn ang="0">
                  <a:pos x="227" y="451"/>
                </a:cxn>
                <a:cxn ang="0">
                  <a:pos x="175" y="493"/>
                </a:cxn>
                <a:cxn ang="0">
                  <a:pos x="115" y="528"/>
                </a:cxn>
                <a:cxn ang="0">
                  <a:pos x="104" y="582"/>
                </a:cxn>
                <a:cxn ang="0">
                  <a:pos x="138" y="626"/>
                </a:cxn>
                <a:cxn ang="0">
                  <a:pos x="83" y="632"/>
                </a:cxn>
                <a:cxn ang="0">
                  <a:pos x="47" y="629"/>
                </a:cxn>
                <a:cxn ang="0">
                  <a:pos x="48" y="549"/>
                </a:cxn>
                <a:cxn ang="0">
                  <a:pos x="27" y="528"/>
                </a:cxn>
                <a:cxn ang="0">
                  <a:pos x="40" y="508"/>
                </a:cxn>
                <a:cxn ang="0">
                  <a:pos x="103" y="483"/>
                </a:cxn>
                <a:cxn ang="0">
                  <a:pos x="124" y="447"/>
                </a:cxn>
                <a:cxn ang="0">
                  <a:pos x="26" y="440"/>
                </a:cxn>
                <a:cxn ang="0">
                  <a:pos x="6" y="431"/>
                </a:cxn>
                <a:cxn ang="0">
                  <a:pos x="0" y="399"/>
                </a:cxn>
                <a:cxn ang="0">
                  <a:pos x="6" y="368"/>
                </a:cxn>
                <a:cxn ang="0">
                  <a:pos x="51" y="265"/>
                </a:cxn>
                <a:cxn ang="0">
                  <a:pos x="104" y="196"/>
                </a:cxn>
                <a:cxn ang="0">
                  <a:pos x="130" y="136"/>
                </a:cxn>
              </a:cxnLst>
              <a:rect l="txL" t="txT" r="txR" b="txB"/>
              <a:pathLst>
                <a:path w="380" h="636">
                  <a:moveTo>
                    <a:pt x="130" y="136"/>
                  </a:moveTo>
                  <a:lnTo>
                    <a:pt x="140" y="107"/>
                  </a:lnTo>
                  <a:lnTo>
                    <a:pt x="148" y="73"/>
                  </a:lnTo>
                  <a:lnTo>
                    <a:pt x="153" y="43"/>
                  </a:lnTo>
                  <a:lnTo>
                    <a:pt x="144" y="27"/>
                  </a:lnTo>
                  <a:lnTo>
                    <a:pt x="135" y="19"/>
                  </a:lnTo>
                  <a:lnTo>
                    <a:pt x="148" y="28"/>
                  </a:lnTo>
                  <a:lnTo>
                    <a:pt x="158" y="42"/>
                  </a:lnTo>
                  <a:lnTo>
                    <a:pt x="150" y="10"/>
                  </a:lnTo>
                  <a:lnTo>
                    <a:pt x="157" y="25"/>
                  </a:lnTo>
                  <a:lnTo>
                    <a:pt x="171" y="46"/>
                  </a:lnTo>
                  <a:lnTo>
                    <a:pt x="178" y="48"/>
                  </a:lnTo>
                  <a:lnTo>
                    <a:pt x="174" y="31"/>
                  </a:lnTo>
                  <a:lnTo>
                    <a:pt x="177" y="33"/>
                  </a:lnTo>
                  <a:lnTo>
                    <a:pt x="178" y="18"/>
                  </a:lnTo>
                  <a:lnTo>
                    <a:pt x="174" y="2"/>
                  </a:lnTo>
                  <a:lnTo>
                    <a:pt x="197" y="44"/>
                  </a:lnTo>
                  <a:lnTo>
                    <a:pt x="198" y="37"/>
                  </a:lnTo>
                  <a:lnTo>
                    <a:pt x="201" y="42"/>
                  </a:lnTo>
                  <a:lnTo>
                    <a:pt x="203" y="35"/>
                  </a:lnTo>
                  <a:lnTo>
                    <a:pt x="198" y="25"/>
                  </a:lnTo>
                  <a:lnTo>
                    <a:pt x="199" y="6"/>
                  </a:lnTo>
                  <a:lnTo>
                    <a:pt x="207" y="44"/>
                  </a:lnTo>
                  <a:lnTo>
                    <a:pt x="211" y="9"/>
                  </a:lnTo>
                  <a:lnTo>
                    <a:pt x="211" y="36"/>
                  </a:lnTo>
                  <a:lnTo>
                    <a:pt x="215" y="43"/>
                  </a:lnTo>
                  <a:lnTo>
                    <a:pt x="222" y="13"/>
                  </a:lnTo>
                  <a:lnTo>
                    <a:pt x="236" y="0"/>
                  </a:lnTo>
                  <a:lnTo>
                    <a:pt x="226" y="13"/>
                  </a:lnTo>
                  <a:lnTo>
                    <a:pt x="221" y="36"/>
                  </a:lnTo>
                  <a:lnTo>
                    <a:pt x="223" y="41"/>
                  </a:lnTo>
                  <a:lnTo>
                    <a:pt x="233" y="24"/>
                  </a:lnTo>
                  <a:lnTo>
                    <a:pt x="226" y="39"/>
                  </a:lnTo>
                  <a:lnTo>
                    <a:pt x="226" y="45"/>
                  </a:lnTo>
                  <a:lnTo>
                    <a:pt x="247" y="9"/>
                  </a:lnTo>
                  <a:lnTo>
                    <a:pt x="248" y="15"/>
                  </a:lnTo>
                  <a:lnTo>
                    <a:pt x="238" y="35"/>
                  </a:lnTo>
                  <a:lnTo>
                    <a:pt x="238" y="48"/>
                  </a:lnTo>
                  <a:lnTo>
                    <a:pt x="241" y="50"/>
                  </a:lnTo>
                  <a:lnTo>
                    <a:pt x="246" y="28"/>
                  </a:lnTo>
                  <a:lnTo>
                    <a:pt x="256" y="12"/>
                  </a:lnTo>
                  <a:lnTo>
                    <a:pt x="248" y="29"/>
                  </a:lnTo>
                  <a:lnTo>
                    <a:pt x="250" y="53"/>
                  </a:lnTo>
                  <a:lnTo>
                    <a:pt x="255" y="51"/>
                  </a:lnTo>
                  <a:lnTo>
                    <a:pt x="265" y="20"/>
                  </a:lnTo>
                  <a:lnTo>
                    <a:pt x="258" y="53"/>
                  </a:lnTo>
                  <a:lnTo>
                    <a:pt x="274" y="27"/>
                  </a:lnTo>
                  <a:lnTo>
                    <a:pt x="288" y="18"/>
                  </a:lnTo>
                  <a:lnTo>
                    <a:pt x="277" y="31"/>
                  </a:lnTo>
                  <a:lnTo>
                    <a:pt x="269" y="45"/>
                  </a:lnTo>
                  <a:lnTo>
                    <a:pt x="281" y="40"/>
                  </a:lnTo>
                  <a:lnTo>
                    <a:pt x="266" y="50"/>
                  </a:lnTo>
                  <a:lnTo>
                    <a:pt x="263" y="61"/>
                  </a:lnTo>
                  <a:lnTo>
                    <a:pt x="268" y="63"/>
                  </a:lnTo>
                  <a:lnTo>
                    <a:pt x="284" y="41"/>
                  </a:lnTo>
                  <a:lnTo>
                    <a:pt x="304" y="28"/>
                  </a:lnTo>
                  <a:lnTo>
                    <a:pt x="278" y="57"/>
                  </a:lnTo>
                  <a:lnTo>
                    <a:pt x="290" y="48"/>
                  </a:lnTo>
                  <a:lnTo>
                    <a:pt x="355" y="39"/>
                  </a:lnTo>
                  <a:lnTo>
                    <a:pt x="287" y="53"/>
                  </a:lnTo>
                  <a:lnTo>
                    <a:pt x="280" y="63"/>
                  </a:lnTo>
                  <a:lnTo>
                    <a:pt x="287" y="61"/>
                  </a:lnTo>
                  <a:lnTo>
                    <a:pt x="307" y="52"/>
                  </a:lnTo>
                  <a:lnTo>
                    <a:pt x="291" y="66"/>
                  </a:lnTo>
                  <a:lnTo>
                    <a:pt x="278" y="72"/>
                  </a:lnTo>
                  <a:lnTo>
                    <a:pt x="278" y="81"/>
                  </a:lnTo>
                  <a:lnTo>
                    <a:pt x="281" y="87"/>
                  </a:lnTo>
                  <a:lnTo>
                    <a:pt x="289" y="94"/>
                  </a:lnTo>
                  <a:lnTo>
                    <a:pt x="297" y="105"/>
                  </a:lnTo>
                  <a:lnTo>
                    <a:pt x="304" y="113"/>
                  </a:lnTo>
                  <a:lnTo>
                    <a:pt x="311" y="122"/>
                  </a:lnTo>
                  <a:lnTo>
                    <a:pt x="318" y="130"/>
                  </a:lnTo>
                  <a:lnTo>
                    <a:pt x="322" y="137"/>
                  </a:lnTo>
                  <a:lnTo>
                    <a:pt x="330" y="149"/>
                  </a:lnTo>
                  <a:lnTo>
                    <a:pt x="338" y="162"/>
                  </a:lnTo>
                  <a:lnTo>
                    <a:pt x="344" y="174"/>
                  </a:lnTo>
                  <a:lnTo>
                    <a:pt x="344" y="176"/>
                  </a:lnTo>
                  <a:lnTo>
                    <a:pt x="342" y="178"/>
                  </a:lnTo>
                  <a:lnTo>
                    <a:pt x="340" y="181"/>
                  </a:lnTo>
                  <a:lnTo>
                    <a:pt x="337" y="182"/>
                  </a:lnTo>
                  <a:lnTo>
                    <a:pt x="333" y="182"/>
                  </a:lnTo>
                  <a:lnTo>
                    <a:pt x="285" y="178"/>
                  </a:lnTo>
                  <a:lnTo>
                    <a:pt x="282" y="187"/>
                  </a:lnTo>
                  <a:lnTo>
                    <a:pt x="276" y="216"/>
                  </a:lnTo>
                  <a:lnTo>
                    <a:pt x="271" y="237"/>
                  </a:lnTo>
                  <a:lnTo>
                    <a:pt x="265" y="255"/>
                  </a:lnTo>
                  <a:lnTo>
                    <a:pt x="262" y="255"/>
                  </a:lnTo>
                  <a:lnTo>
                    <a:pt x="258" y="257"/>
                  </a:lnTo>
                  <a:lnTo>
                    <a:pt x="253" y="257"/>
                  </a:lnTo>
                  <a:lnTo>
                    <a:pt x="238" y="257"/>
                  </a:lnTo>
                  <a:lnTo>
                    <a:pt x="201" y="244"/>
                  </a:lnTo>
                  <a:lnTo>
                    <a:pt x="197" y="249"/>
                  </a:lnTo>
                  <a:lnTo>
                    <a:pt x="192" y="270"/>
                  </a:lnTo>
                  <a:lnTo>
                    <a:pt x="187" y="286"/>
                  </a:lnTo>
                  <a:lnTo>
                    <a:pt x="182" y="308"/>
                  </a:lnTo>
                  <a:lnTo>
                    <a:pt x="180" y="322"/>
                  </a:lnTo>
                  <a:lnTo>
                    <a:pt x="188" y="332"/>
                  </a:lnTo>
                  <a:lnTo>
                    <a:pt x="198" y="343"/>
                  </a:lnTo>
                  <a:lnTo>
                    <a:pt x="211" y="359"/>
                  </a:lnTo>
                  <a:lnTo>
                    <a:pt x="230" y="363"/>
                  </a:lnTo>
                  <a:lnTo>
                    <a:pt x="244" y="365"/>
                  </a:lnTo>
                  <a:lnTo>
                    <a:pt x="264" y="369"/>
                  </a:lnTo>
                  <a:lnTo>
                    <a:pt x="276" y="371"/>
                  </a:lnTo>
                  <a:lnTo>
                    <a:pt x="287" y="372"/>
                  </a:lnTo>
                  <a:lnTo>
                    <a:pt x="295" y="373"/>
                  </a:lnTo>
                  <a:lnTo>
                    <a:pt x="302" y="373"/>
                  </a:lnTo>
                  <a:lnTo>
                    <a:pt x="311" y="372"/>
                  </a:lnTo>
                  <a:lnTo>
                    <a:pt x="325" y="371"/>
                  </a:lnTo>
                  <a:lnTo>
                    <a:pt x="339" y="364"/>
                  </a:lnTo>
                  <a:lnTo>
                    <a:pt x="343" y="362"/>
                  </a:lnTo>
                  <a:lnTo>
                    <a:pt x="347" y="362"/>
                  </a:lnTo>
                  <a:lnTo>
                    <a:pt x="350" y="364"/>
                  </a:lnTo>
                  <a:lnTo>
                    <a:pt x="354" y="368"/>
                  </a:lnTo>
                  <a:lnTo>
                    <a:pt x="355" y="371"/>
                  </a:lnTo>
                  <a:lnTo>
                    <a:pt x="356" y="376"/>
                  </a:lnTo>
                  <a:lnTo>
                    <a:pt x="357" y="381"/>
                  </a:lnTo>
                  <a:lnTo>
                    <a:pt x="362" y="383"/>
                  </a:lnTo>
                  <a:lnTo>
                    <a:pt x="368" y="386"/>
                  </a:lnTo>
                  <a:lnTo>
                    <a:pt x="373" y="389"/>
                  </a:lnTo>
                  <a:lnTo>
                    <a:pt x="379" y="394"/>
                  </a:lnTo>
                  <a:lnTo>
                    <a:pt x="378" y="397"/>
                  </a:lnTo>
                  <a:lnTo>
                    <a:pt x="377" y="401"/>
                  </a:lnTo>
                  <a:lnTo>
                    <a:pt x="373" y="404"/>
                  </a:lnTo>
                  <a:lnTo>
                    <a:pt x="370" y="406"/>
                  </a:lnTo>
                  <a:lnTo>
                    <a:pt x="372" y="409"/>
                  </a:lnTo>
                  <a:lnTo>
                    <a:pt x="373" y="413"/>
                  </a:lnTo>
                  <a:lnTo>
                    <a:pt x="375" y="418"/>
                  </a:lnTo>
                  <a:lnTo>
                    <a:pt x="375" y="421"/>
                  </a:lnTo>
                  <a:lnTo>
                    <a:pt x="373" y="426"/>
                  </a:lnTo>
                  <a:lnTo>
                    <a:pt x="370" y="428"/>
                  </a:lnTo>
                  <a:lnTo>
                    <a:pt x="362" y="433"/>
                  </a:lnTo>
                  <a:lnTo>
                    <a:pt x="363" y="439"/>
                  </a:lnTo>
                  <a:lnTo>
                    <a:pt x="363" y="442"/>
                  </a:lnTo>
                  <a:lnTo>
                    <a:pt x="362" y="445"/>
                  </a:lnTo>
                  <a:lnTo>
                    <a:pt x="361" y="447"/>
                  </a:lnTo>
                  <a:lnTo>
                    <a:pt x="358" y="448"/>
                  </a:lnTo>
                  <a:lnTo>
                    <a:pt x="355" y="447"/>
                  </a:lnTo>
                  <a:lnTo>
                    <a:pt x="348" y="446"/>
                  </a:lnTo>
                  <a:lnTo>
                    <a:pt x="332" y="440"/>
                  </a:lnTo>
                  <a:lnTo>
                    <a:pt x="312" y="433"/>
                  </a:lnTo>
                  <a:lnTo>
                    <a:pt x="284" y="426"/>
                  </a:lnTo>
                  <a:lnTo>
                    <a:pt x="279" y="426"/>
                  </a:lnTo>
                  <a:lnTo>
                    <a:pt x="263" y="422"/>
                  </a:lnTo>
                  <a:lnTo>
                    <a:pt x="231" y="414"/>
                  </a:lnTo>
                  <a:lnTo>
                    <a:pt x="204" y="411"/>
                  </a:lnTo>
                  <a:lnTo>
                    <a:pt x="198" y="412"/>
                  </a:lnTo>
                  <a:lnTo>
                    <a:pt x="184" y="413"/>
                  </a:lnTo>
                  <a:lnTo>
                    <a:pt x="178" y="407"/>
                  </a:lnTo>
                  <a:lnTo>
                    <a:pt x="172" y="404"/>
                  </a:lnTo>
                  <a:lnTo>
                    <a:pt x="170" y="401"/>
                  </a:lnTo>
                  <a:lnTo>
                    <a:pt x="167" y="397"/>
                  </a:lnTo>
                  <a:lnTo>
                    <a:pt x="164" y="392"/>
                  </a:lnTo>
                  <a:lnTo>
                    <a:pt x="149" y="373"/>
                  </a:lnTo>
                  <a:lnTo>
                    <a:pt x="163" y="390"/>
                  </a:lnTo>
                  <a:lnTo>
                    <a:pt x="168" y="396"/>
                  </a:lnTo>
                  <a:lnTo>
                    <a:pt x="170" y="402"/>
                  </a:lnTo>
                  <a:lnTo>
                    <a:pt x="183" y="412"/>
                  </a:lnTo>
                  <a:lnTo>
                    <a:pt x="190" y="413"/>
                  </a:lnTo>
                  <a:lnTo>
                    <a:pt x="199" y="412"/>
                  </a:lnTo>
                  <a:lnTo>
                    <a:pt x="205" y="412"/>
                  </a:lnTo>
                  <a:lnTo>
                    <a:pt x="216" y="416"/>
                  </a:lnTo>
                  <a:lnTo>
                    <a:pt x="223" y="420"/>
                  </a:lnTo>
                  <a:lnTo>
                    <a:pt x="229" y="425"/>
                  </a:lnTo>
                  <a:lnTo>
                    <a:pt x="234" y="431"/>
                  </a:lnTo>
                  <a:lnTo>
                    <a:pt x="237" y="435"/>
                  </a:lnTo>
                  <a:lnTo>
                    <a:pt x="236" y="439"/>
                  </a:lnTo>
                  <a:lnTo>
                    <a:pt x="233" y="445"/>
                  </a:lnTo>
                  <a:lnTo>
                    <a:pt x="227" y="451"/>
                  </a:lnTo>
                  <a:lnTo>
                    <a:pt x="218" y="460"/>
                  </a:lnTo>
                  <a:lnTo>
                    <a:pt x="204" y="472"/>
                  </a:lnTo>
                  <a:lnTo>
                    <a:pt x="194" y="482"/>
                  </a:lnTo>
                  <a:lnTo>
                    <a:pt x="175" y="493"/>
                  </a:lnTo>
                  <a:lnTo>
                    <a:pt x="145" y="508"/>
                  </a:lnTo>
                  <a:lnTo>
                    <a:pt x="126" y="517"/>
                  </a:lnTo>
                  <a:lnTo>
                    <a:pt x="120" y="523"/>
                  </a:lnTo>
                  <a:lnTo>
                    <a:pt x="115" y="528"/>
                  </a:lnTo>
                  <a:lnTo>
                    <a:pt x="104" y="535"/>
                  </a:lnTo>
                  <a:lnTo>
                    <a:pt x="101" y="545"/>
                  </a:lnTo>
                  <a:lnTo>
                    <a:pt x="101" y="565"/>
                  </a:lnTo>
                  <a:lnTo>
                    <a:pt x="104" y="582"/>
                  </a:lnTo>
                  <a:lnTo>
                    <a:pt x="107" y="593"/>
                  </a:lnTo>
                  <a:lnTo>
                    <a:pt x="125" y="614"/>
                  </a:lnTo>
                  <a:lnTo>
                    <a:pt x="136" y="622"/>
                  </a:lnTo>
                  <a:lnTo>
                    <a:pt x="138" y="626"/>
                  </a:lnTo>
                  <a:lnTo>
                    <a:pt x="137" y="629"/>
                  </a:lnTo>
                  <a:lnTo>
                    <a:pt x="116" y="635"/>
                  </a:lnTo>
                  <a:lnTo>
                    <a:pt x="94" y="632"/>
                  </a:lnTo>
                  <a:lnTo>
                    <a:pt x="83" y="632"/>
                  </a:lnTo>
                  <a:lnTo>
                    <a:pt x="71" y="633"/>
                  </a:lnTo>
                  <a:lnTo>
                    <a:pt x="60" y="633"/>
                  </a:lnTo>
                  <a:lnTo>
                    <a:pt x="49" y="631"/>
                  </a:lnTo>
                  <a:lnTo>
                    <a:pt x="47" y="629"/>
                  </a:lnTo>
                  <a:lnTo>
                    <a:pt x="46" y="626"/>
                  </a:lnTo>
                  <a:lnTo>
                    <a:pt x="46" y="593"/>
                  </a:lnTo>
                  <a:lnTo>
                    <a:pt x="52" y="560"/>
                  </a:lnTo>
                  <a:lnTo>
                    <a:pt x="48" y="549"/>
                  </a:lnTo>
                  <a:lnTo>
                    <a:pt x="40" y="539"/>
                  </a:lnTo>
                  <a:lnTo>
                    <a:pt x="37" y="536"/>
                  </a:lnTo>
                  <a:lnTo>
                    <a:pt x="31" y="530"/>
                  </a:lnTo>
                  <a:lnTo>
                    <a:pt x="27" y="528"/>
                  </a:lnTo>
                  <a:lnTo>
                    <a:pt x="26" y="524"/>
                  </a:lnTo>
                  <a:lnTo>
                    <a:pt x="27" y="521"/>
                  </a:lnTo>
                  <a:lnTo>
                    <a:pt x="32" y="515"/>
                  </a:lnTo>
                  <a:lnTo>
                    <a:pt x="40" y="508"/>
                  </a:lnTo>
                  <a:lnTo>
                    <a:pt x="47" y="504"/>
                  </a:lnTo>
                  <a:lnTo>
                    <a:pt x="57" y="504"/>
                  </a:lnTo>
                  <a:lnTo>
                    <a:pt x="65" y="505"/>
                  </a:lnTo>
                  <a:lnTo>
                    <a:pt x="103" y="483"/>
                  </a:lnTo>
                  <a:lnTo>
                    <a:pt x="132" y="466"/>
                  </a:lnTo>
                  <a:lnTo>
                    <a:pt x="157" y="453"/>
                  </a:lnTo>
                  <a:lnTo>
                    <a:pt x="149" y="453"/>
                  </a:lnTo>
                  <a:lnTo>
                    <a:pt x="124" y="447"/>
                  </a:lnTo>
                  <a:lnTo>
                    <a:pt x="98" y="446"/>
                  </a:lnTo>
                  <a:lnTo>
                    <a:pt x="63" y="441"/>
                  </a:lnTo>
                  <a:lnTo>
                    <a:pt x="52" y="442"/>
                  </a:lnTo>
                  <a:lnTo>
                    <a:pt x="26" y="440"/>
                  </a:lnTo>
                  <a:lnTo>
                    <a:pt x="20" y="439"/>
                  </a:lnTo>
                  <a:lnTo>
                    <a:pt x="14" y="436"/>
                  </a:lnTo>
                  <a:lnTo>
                    <a:pt x="9" y="434"/>
                  </a:lnTo>
                  <a:lnTo>
                    <a:pt x="6" y="431"/>
                  </a:lnTo>
                  <a:lnTo>
                    <a:pt x="3" y="424"/>
                  </a:lnTo>
                  <a:lnTo>
                    <a:pt x="2" y="417"/>
                  </a:lnTo>
                  <a:lnTo>
                    <a:pt x="0" y="409"/>
                  </a:lnTo>
                  <a:lnTo>
                    <a:pt x="0" y="399"/>
                  </a:lnTo>
                  <a:lnTo>
                    <a:pt x="1" y="391"/>
                  </a:lnTo>
                  <a:lnTo>
                    <a:pt x="2" y="382"/>
                  </a:lnTo>
                  <a:lnTo>
                    <a:pt x="3" y="374"/>
                  </a:lnTo>
                  <a:lnTo>
                    <a:pt x="6" y="368"/>
                  </a:lnTo>
                  <a:lnTo>
                    <a:pt x="15" y="344"/>
                  </a:lnTo>
                  <a:lnTo>
                    <a:pt x="25" y="315"/>
                  </a:lnTo>
                  <a:lnTo>
                    <a:pt x="32" y="296"/>
                  </a:lnTo>
                  <a:lnTo>
                    <a:pt x="51" y="265"/>
                  </a:lnTo>
                  <a:lnTo>
                    <a:pt x="69" y="240"/>
                  </a:lnTo>
                  <a:lnTo>
                    <a:pt x="86" y="221"/>
                  </a:lnTo>
                  <a:lnTo>
                    <a:pt x="96" y="208"/>
                  </a:lnTo>
                  <a:lnTo>
                    <a:pt x="104" y="196"/>
                  </a:lnTo>
                  <a:lnTo>
                    <a:pt x="112" y="187"/>
                  </a:lnTo>
                  <a:lnTo>
                    <a:pt x="115" y="172"/>
                  </a:lnTo>
                  <a:lnTo>
                    <a:pt x="123" y="153"/>
                  </a:lnTo>
                  <a:lnTo>
                    <a:pt x="130" y="136"/>
                  </a:lnTo>
                </a:path>
              </a:pathLst>
            </a:custGeom>
            <a:solidFill>
              <a:srgbClr val="333333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527" name="未知"/>
            <p:cNvSpPr/>
            <p:nvPr/>
          </p:nvSpPr>
          <p:spPr>
            <a:xfrm>
              <a:off x="304" y="101"/>
              <a:ext cx="17" cy="36"/>
            </a:xfrm>
            <a:custGeom>
              <a:avLst/>
              <a:gdLst>
                <a:gd name="txL" fmla="*/ 0 w 17"/>
                <a:gd name="txT" fmla="*/ 0 h 36"/>
                <a:gd name="txR" fmla="*/ 17 w 17"/>
                <a:gd name="txB" fmla="*/ 36 h 36"/>
              </a:gdLst>
              <a:ahLst/>
              <a:cxnLst>
                <a:cxn ang="0">
                  <a:pos x="14" y="0"/>
                </a:cxn>
                <a:cxn ang="0">
                  <a:pos x="10" y="2"/>
                </a:cxn>
                <a:cxn ang="0">
                  <a:pos x="8" y="6"/>
                </a:cxn>
                <a:cxn ang="0">
                  <a:pos x="5" y="10"/>
                </a:cxn>
                <a:cxn ang="0">
                  <a:pos x="2" y="14"/>
                </a:cxn>
                <a:cxn ang="0">
                  <a:pos x="1" y="19"/>
                </a:cxn>
                <a:cxn ang="0">
                  <a:pos x="0" y="24"/>
                </a:cxn>
                <a:cxn ang="0">
                  <a:pos x="0" y="28"/>
                </a:cxn>
                <a:cxn ang="0">
                  <a:pos x="2" y="33"/>
                </a:cxn>
                <a:cxn ang="0">
                  <a:pos x="2" y="35"/>
                </a:cxn>
                <a:cxn ang="0">
                  <a:pos x="5" y="33"/>
                </a:cxn>
                <a:cxn ang="0">
                  <a:pos x="7" y="31"/>
                </a:cxn>
                <a:cxn ang="0">
                  <a:pos x="10" y="28"/>
                </a:cxn>
                <a:cxn ang="0">
                  <a:pos x="11" y="24"/>
                </a:cxn>
                <a:cxn ang="0">
                  <a:pos x="14" y="20"/>
                </a:cxn>
                <a:cxn ang="0">
                  <a:pos x="14" y="17"/>
                </a:cxn>
                <a:cxn ang="0">
                  <a:pos x="15" y="12"/>
                </a:cxn>
                <a:cxn ang="0">
                  <a:pos x="16" y="8"/>
                </a:cxn>
                <a:cxn ang="0">
                  <a:pos x="15" y="3"/>
                </a:cxn>
                <a:cxn ang="0">
                  <a:pos x="14" y="0"/>
                </a:cxn>
              </a:cxnLst>
              <a:rect l="txL" t="txT" r="txR" b="txB"/>
              <a:pathLst>
                <a:path w="17" h="36">
                  <a:moveTo>
                    <a:pt x="14" y="0"/>
                  </a:moveTo>
                  <a:lnTo>
                    <a:pt x="10" y="2"/>
                  </a:lnTo>
                  <a:lnTo>
                    <a:pt x="8" y="6"/>
                  </a:lnTo>
                  <a:lnTo>
                    <a:pt x="5" y="10"/>
                  </a:lnTo>
                  <a:lnTo>
                    <a:pt x="2" y="14"/>
                  </a:lnTo>
                  <a:lnTo>
                    <a:pt x="1" y="19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2" y="33"/>
                  </a:lnTo>
                  <a:lnTo>
                    <a:pt x="2" y="35"/>
                  </a:lnTo>
                  <a:lnTo>
                    <a:pt x="5" y="33"/>
                  </a:lnTo>
                  <a:lnTo>
                    <a:pt x="7" y="31"/>
                  </a:lnTo>
                  <a:lnTo>
                    <a:pt x="10" y="28"/>
                  </a:lnTo>
                  <a:lnTo>
                    <a:pt x="11" y="24"/>
                  </a:lnTo>
                  <a:lnTo>
                    <a:pt x="14" y="20"/>
                  </a:lnTo>
                  <a:lnTo>
                    <a:pt x="14" y="17"/>
                  </a:lnTo>
                  <a:lnTo>
                    <a:pt x="15" y="12"/>
                  </a:lnTo>
                  <a:lnTo>
                    <a:pt x="16" y="8"/>
                  </a:lnTo>
                  <a:lnTo>
                    <a:pt x="15" y="3"/>
                  </a:lnTo>
                  <a:lnTo>
                    <a:pt x="14" y="0"/>
                  </a:lnTo>
                </a:path>
              </a:pathLst>
            </a:custGeom>
            <a:solidFill>
              <a:srgbClr val="333333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63491" name="Text Box 25"/>
          <p:cNvSpPr txBox="1"/>
          <p:nvPr/>
        </p:nvSpPr>
        <p:spPr>
          <a:xfrm>
            <a:off x="5650548" y="3716338"/>
            <a:ext cx="7924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篡改</a:t>
            </a:r>
          </a:p>
        </p:txBody>
      </p:sp>
      <p:pic>
        <p:nvPicPr>
          <p:cNvPr id="63492" name="Picture 3" descr="P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2263775"/>
            <a:ext cx="1106487" cy="866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3493" name="Line 4"/>
          <p:cNvSpPr/>
          <p:nvPr/>
        </p:nvSpPr>
        <p:spPr>
          <a:xfrm flipV="1">
            <a:off x="1619250" y="2686050"/>
            <a:ext cx="5976938" cy="71438"/>
          </a:xfrm>
          <a:prstGeom prst="line">
            <a:avLst/>
          </a:prstGeom>
          <a:ln w="254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  <a:effectLst>
            <a:prstShdw prst="shdw17" dist="17961" dir="13499999">
              <a:srgbClr val="000099"/>
            </a:prstShdw>
          </a:effectLst>
        </p:spPr>
        <p:txBody>
          <a:bodyPr/>
          <a:lstStyle/>
          <a:p>
            <a:endParaRPr lang="zh-CN" altLang="en-US"/>
          </a:p>
        </p:txBody>
      </p:sp>
      <p:pic>
        <p:nvPicPr>
          <p:cNvPr id="409616" name="Picture 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7613" y="2792413"/>
            <a:ext cx="5111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</p:pic>
      <p:sp>
        <p:nvSpPr>
          <p:cNvPr id="63495" name="Line 6"/>
          <p:cNvSpPr/>
          <p:nvPr/>
        </p:nvSpPr>
        <p:spPr>
          <a:xfrm>
            <a:off x="7489825" y="2719388"/>
            <a:ext cx="503238" cy="0"/>
          </a:xfrm>
          <a:prstGeom prst="line">
            <a:avLst/>
          </a:prstGeom>
          <a:ln w="254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  <a:effectLst>
            <a:prstShdw prst="shdw17" dist="17961" dir="13499999">
              <a:srgbClr val="000099"/>
            </a:prst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63496" name="Text Box 8"/>
          <p:cNvSpPr txBox="1"/>
          <p:nvPr/>
        </p:nvSpPr>
        <p:spPr>
          <a:xfrm>
            <a:off x="854075" y="3213100"/>
            <a:ext cx="6953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用户</a:t>
            </a:r>
          </a:p>
        </p:txBody>
      </p:sp>
      <p:pic>
        <p:nvPicPr>
          <p:cNvPr id="63497" name="Picture 20" descr="money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075" y="2633663"/>
            <a:ext cx="733425" cy="4524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3498" name="Text Box 21"/>
          <p:cNvSpPr txBox="1"/>
          <p:nvPr/>
        </p:nvSpPr>
        <p:spPr>
          <a:xfrm>
            <a:off x="7524750" y="3151188"/>
            <a:ext cx="104298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数据库</a:t>
            </a:r>
          </a:p>
        </p:txBody>
      </p:sp>
      <p:sp>
        <p:nvSpPr>
          <p:cNvPr id="63499" name="Text Box 22"/>
          <p:cNvSpPr txBox="1"/>
          <p:nvPr/>
        </p:nvSpPr>
        <p:spPr>
          <a:xfrm>
            <a:off x="3130551" y="3716338"/>
            <a:ext cx="7924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偷看</a:t>
            </a:r>
          </a:p>
        </p:txBody>
      </p:sp>
      <p:pic>
        <p:nvPicPr>
          <p:cNvPr id="63500" name="Picture 23" descr="eye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8275" y="3719513"/>
            <a:ext cx="665163" cy="5921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3501" name="Picture 27" descr="ENT6000_00A4_005_idx"/>
          <p:cNvPicPr>
            <a:picLocks noChangeAspect="1"/>
          </p:cNvPicPr>
          <p:nvPr/>
        </p:nvPicPr>
        <p:blipFill>
          <a:blip r:embed="rId6"/>
          <a:srcRect l="26190" t="6436" r="26190" b="30197"/>
          <a:stretch>
            <a:fillRect/>
          </a:stretch>
        </p:blipFill>
        <p:spPr>
          <a:xfrm>
            <a:off x="7345363" y="1939925"/>
            <a:ext cx="608012" cy="1076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3502" name="Picture 28" descr="DataBas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1625" y="2214563"/>
            <a:ext cx="1081088" cy="977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625" name="Cloud"/>
          <p:cNvSpPr>
            <a:spLocks noChangeAspect="1" noEditPoints="1" noChangeArrowheads="1"/>
          </p:cNvSpPr>
          <p:nvPr/>
        </p:nvSpPr>
        <p:spPr bwMode="auto">
          <a:xfrm>
            <a:off x="3419475" y="1927225"/>
            <a:ext cx="1944688" cy="1439863"/>
          </a:xfrm>
          <a:custGeom>
            <a:avLst/>
            <a:gdLst>
              <a:gd name="T0" fmla="*/ 6106 w 21600"/>
              <a:gd name="T1" fmla="*/ 719931 h 21600"/>
              <a:gd name="T2" fmla="*/ 984250 w 21600"/>
              <a:gd name="T3" fmla="*/ 1438329 h 21600"/>
              <a:gd name="T4" fmla="*/ 1966860 w 21600"/>
              <a:gd name="T5" fmla="*/ 719931 h 21600"/>
              <a:gd name="T6" fmla="*/ 984250 w 21600"/>
              <a:gd name="T7" fmla="*/ 82325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tIns="1548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公共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Internet</a:t>
            </a:r>
          </a:p>
        </p:txBody>
      </p:sp>
      <p:sp>
        <p:nvSpPr>
          <p:cNvPr id="63504" name="Line 32"/>
          <p:cNvSpPr/>
          <p:nvPr/>
        </p:nvSpPr>
        <p:spPr>
          <a:xfrm>
            <a:off x="4197350" y="2678113"/>
            <a:ext cx="36513" cy="111760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lg"/>
          </a:ln>
          <a:effectLst>
            <a:prstShdw prst="shdw17" dist="17961" dir="13499999">
              <a:srgbClr val="990000"/>
            </a:prst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63505" name="Rectangle 33"/>
          <p:cNvSpPr/>
          <p:nvPr/>
        </p:nvSpPr>
        <p:spPr>
          <a:xfrm>
            <a:off x="250825" y="1711325"/>
            <a:ext cx="8642350" cy="1944688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zh-CN" sz="2000" b="0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3510" name="Rectangle 32"/>
          <p:cNvSpPr/>
          <p:nvPr/>
        </p:nvSpPr>
        <p:spPr>
          <a:xfrm>
            <a:off x="3203575" y="2503488"/>
            <a:ext cx="914400" cy="14446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3511" name="Line 33"/>
          <p:cNvSpPr/>
          <p:nvPr/>
        </p:nvSpPr>
        <p:spPr>
          <a:xfrm>
            <a:off x="3179763" y="2428875"/>
            <a:ext cx="8651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12" name="Line 31"/>
          <p:cNvSpPr/>
          <p:nvPr/>
        </p:nvSpPr>
        <p:spPr>
          <a:xfrm>
            <a:off x="5148263" y="2611438"/>
            <a:ext cx="0" cy="1008062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triangle" w="med" len="lg"/>
            <a:tailEnd type="none" w="med" len="med"/>
          </a:ln>
          <a:effectLst>
            <a:prstShdw prst="shdw17" dist="17961" dir="13499999">
              <a:srgbClr val="990000"/>
            </a:prst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63513" name="Rectangle 2"/>
          <p:cNvSpPr/>
          <p:nvPr/>
        </p:nvSpPr>
        <p:spPr>
          <a:xfrm>
            <a:off x="1763713" y="260350"/>
            <a:ext cx="6597650" cy="914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zh-CN" altLang="en-US" sz="4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偷看、篡改问题</a:t>
            </a:r>
          </a:p>
        </p:txBody>
      </p:sp>
      <p:sp>
        <p:nvSpPr>
          <p:cNvPr id="63514" name="Line 32"/>
          <p:cNvSpPr/>
          <p:nvPr/>
        </p:nvSpPr>
        <p:spPr>
          <a:xfrm>
            <a:off x="4343400" y="3789363"/>
            <a:ext cx="719138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med" len="lg"/>
          </a:ln>
          <a:effectLst>
            <a:prstShdw prst="shdw17" dist="17961" dir="13499999">
              <a:srgbClr val="990000"/>
            </a:prst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63515" name="Text Box 3"/>
          <p:cNvSpPr txBox="1"/>
          <p:nvPr/>
        </p:nvSpPr>
        <p:spPr>
          <a:xfrm>
            <a:off x="111125" y="5217160"/>
            <a:ext cx="8921750" cy="554355"/>
          </a:xfrm>
          <a:prstGeom prst="rect">
            <a:avLst/>
          </a:prstGeom>
          <a:noFill/>
          <a:ln w="19050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1">
            <a:spAutoFit/>
          </a:bodyPr>
          <a:lstStyle/>
          <a:p>
            <a:pPr>
              <a:lnSpc>
                <a:spcPct val="125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偷看是篡改的前提，连解密都不行，加密就更不用说了。 </a:t>
            </a:r>
          </a:p>
        </p:txBody>
      </p:sp>
      <p:sp>
        <p:nvSpPr>
          <p:cNvPr id="63516" name="Rectangle 38"/>
          <p:cNvSpPr/>
          <p:nvPr/>
        </p:nvSpPr>
        <p:spPr>
          <a:xfrm>
            <a:off x="5651500" y="2492375"/>
            <a:ext cx="914400" cy="14446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3517" name="Line 39"/>
          <p:cNvSpPr/>
          <p:nvPr/>
        </p:nvSpPr>
        <p:spPr>
          <a:xfrm>
            <a:off x="5722938" y="2417763"/>
            <a:ext cx="8651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518" name="Rectangle 40"/>
          <p:cNvSpPr/>
          <p:nvPr/>
        </p:nvSpPr>
        <p:spPr>
          <a:xfrm>
            <a:off x="5867400" y="2492375"/>
            <a:ext cx="287338" cy="144463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3519" name="Text Box 41"/>
          <p:cNvSpPr txBox="1"/>
          <p:nvPr/>
        </p:nvSpPr>
        <p:spPr>
          <a:xfrm>
            <a:off x="6129338" y="4124325"/>
            <a:ext cx="2763520" cy="460375"/>
          </a:xfrm>
          <a:prstGeom prst="rect">
            <a:avLst/>
          </a:prstGeom>
          <a:noFill/>
          <a:ln w="28575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转账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千改成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100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万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/>
          <p:nvPr/>
        </p:nvSpPr>
        <p:spPr>
          <a:xfrm>
            <a:off x="1763713" y="260350"/>
            <a:ext cx="6597650" cy="914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zh-CN" altLang="en-US" sz="4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安全管理</a:t>
            </a:r>
            <a:r>
              <a:rPr lang="en-US" altLang="zh-CN" sz="4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假冒问题</a:t>
            </a:r>
          </a:p>
        </p:txBody>
      </p:sp>
      <p:sp>
        <p:nvSpPr>
          <p:cNvPr id="64515" name="Text Box 3"/>
          <p:cNvSpPr txBox="1"/>
          <p:nvPr/>
        </p:nvSpPr>
        <p:spPr>
          <a:xfrm>
            <a:off x="118110" y="5013325"/>
            <a:ext cx="9025890" cy="1200150"/>
          </a:xfrm>
          <a:prstGeom prst="rect">
            <a:avLst/>
          </a:prstGeom>
          <a:noFill/>
          <a:ln w="19050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000" tIns="46800" rIns="90000" bIns="46800" anchor="t" anchorCtr="1">
            <a:spAutoFit/>
          </a:bodyPr>
          <a:lstStyle/>
          <a:p>
            <a:pPr>
              <a:lnSpc>
                <a:spcPct val="150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黑客在公网上截获了用户的数据操作请求包，进行复制，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再重复发送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给数据库，让数据库多次执行一样的操作，也可达到牟利目的。</a:t>
            </a:r>
            <a:endParaRPr lang="en-US" altLang="x-none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64516" name="Group 9"/>
          <p:cNvGrpSpPr/>
          <p:nvPr/>
        </p:nvGrpSpPr>
        <p:grpSpPr>
          <a:xfrm>
            <a:off x="4356100" y="3860800"/>
            <a:ext cx="865188" cy="730250"/>
            <a:chOff x="0" y="0"/>
            <a:chExt cx="777" cy="649"/>
          </a:xfrm>
        </p:grpSpPr>
        <p:grpSp>
          <p:nvGrpSpPr>
            <p:cNvPr id="64543" name="Group 10"/>
            <p:cNvGrpSpPr/>
            <p:nvPr/>
          </p:nvGrpSpPr>
          <p:grpSpPr>
            <a:xfrm>
              <a:off x="673" y="381"/>
              <a:ext cx="59" cy="147"/>
              <a:chOff x="0" y="0"/>
              <a:chExt cx="59" cy="147"/>
            </a:xfrm>
          </p:grpSpPr>
          <p:sp>
            <p:nvSpPr>
              <p:cNvPr id="64551" name="未知"/>
              <p:cNvSpPr/>
              <p:nvPr/>
            </p:nvSpPr>
            <p:spPr>
              <a:xfrm>
                <a:off x="2" y="5"/>
                <a:ext cx="57" cy="142"/>
              </a:xfrm>
              <a:custGeom>
                <a:avLst/>
                <a:gdLst>
                  <a:gd name="txL" fmla="*/ 0 w 57"/>
                  <a:gd name="txT" fmla="*/ 0 h 142"/>
                  <a:gd name="txR" fmla="*/ 57 w 57"/>
                  <a:gd name="txB" fmla="*/ 142 h 142"/>
                </a:gdLst>
                <a:ahLst/>
                <a:cxnLst>
                  <a:cxn ang="0">
                    <a:pos x="0" y="0"/>
                  </a:cxn>
                  <a:cxn ang="0">
                    <a:pos x="2" y="9"/>
                  </a:cxn>
                  <a:cxn ang="0">
                    <a:pos x="5" y="17"/>
                  </a:cxn>
                  <a:cxn ang="0">
                    <a:pos x="10" y="23"/>
                  </a:cxn>
                  <a:cxn ang="0">
                    <a:pos x="17" y="27"/>
                  </a:cxn>
                  <a:cxn ang="0">
                    <a:pos x="26" y="30"/>
                  </a:cxn>
                  <a:cxn ang="0">
                    <a:pos x="33" y="35"/>
                  </a:cxn>
                  <a:cxn ang="0">
                    <a:pos x="39" y="43"/>
                  </a:cxn>
                  <a:cxn ang="0">
                    <a:pos x="45" y="54"/>
                  </a:cxn>
                  <a:cxn ang="0">
                    <a:pos x="47" y="63"/>
                  </a:cxn>
                  <a:cxn ang="0">
                    <a:pos x="46" y="71"/>
                  </a:cxn>
                  <a:cxn ang="0">
                    <a:pos x="39" y="77"/>
                  </a:cxn>
                  <a:cxn ang="0">
                    <a:pos x="34" y="83"/>
                  </a:cxn>
                  <a:cxn ang="0">
                    <a:pos x="30" y="90"/>
                  </a:cxn>
                  <a:cxn ang="0">
                    <a:pos x="26" y="98"/>
                  </a:cxn>
                  <a:cxn ang="0">
                    <a:pos x="26" y="107"/>
                  </a:cxn>
                  <a:cxn ang="0">
                    <a:pos x="28" y="116"/>
                  </a:cxn>
                  <a:cxn ang="0">
                    <a:pos x="32" y="122"/>
                  </a:cxn>
                  <a:cxn ang="0">
                    <a:pos x="40" y="130"/>
                  </a:cxn>
                  <a:cxn ang="0">
                    <a:pos x="47" y="135"/>
                  </a:cxn>
                  <a:cxn ang="0">
                    <a:pos x="56" y="141"/>
                  </a:cxn>
                </a:cxnLst>
                <a:rect l="txL" t="txT" r="txR" b="txB"/>
                <a:pathLst>
                  <a:path w="57" h="142">
                    <a:moveTo>
                      <a:pt x="0" y="0"/>
                    </a:moveTo>
                    <a:lnTo>
                      <a:pt x="2" y="9"/>
                    </a:lnTo>
                    <a:lnTo>
                      <a:pt x="5" y="17"/>
                    </a:lnTo>
                    <a:lnTo>
                      <a:pt x="10" y="23"/>
                    </a:lnTo>
                    <a:lnTo>
                      <a:pt x="17" y="27"/>
                    </a:lnTo>
                    <a:lnTo>
                      <a:pt x="26" y="30"/>
                    </a:lnTo>
                    <a:lnTo>
                      <a:pt x="33" y="35"/>
                    </a:lnTo>
                    <a:lnTo>
                      <a:pt x="39" y="43"/>
                    </a:lnTo>
                    <a:lnTo>
                      <a:pt x="45" y="54"/>
                    </a:lnTo>
                    <a:lnTo>
                      <a:pt x="47" y="63"/>
                    </a:lnTo>
                    <a:lnTo>
                      <a:pt x="46" y="71"/>
                    </a:lnTo>
                    <a:lnTo>
                      <a:pt x="39" y="77"/>
                    </a:lnTo>
                    <a:lnTo>
                      <a:pt x="34" y="83"/>
                    </a:lnTo>
                    <a:lnTo>
                      <a:pt x="30" y="90"/>
                    </a:lnTo>
                    <a:lnTo>
                      <a:pt x="26" y="98"/>
                    </a:lnTo>
                    <a:lnTo>
                      <a:pt x="26" y="107"/>
                    </a:lnTo>
                    <a:lnTo>
                      <a:pt x="28" y="116"/>
                    </a:lnTo>
                    <a:lnTo>
                      <a:pt x="32" y="122"/>
                    </a:lnTo>
                    <a:lnTo>
                      <a:pt x="40" y="130"/>
                    </a:lnTo>
                    <a:lnTo>
                      <a:pt x="47" y="135"/>
                    </a:lnTo>
                    <a:lnTo>
                      <a:pt x="56" y="141"/>
                    </a:lnTo>
                  </a:path>
                </a:pathLst>
              </a:custGeom>
              <a:solidFill>
                <a:srgbClr val="333333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4552" name="Oval 12"/>
              <p:cNvSpPr/>
              <p:nvPr/>
            </p:nvSpPr>
            <p:spPr>
              <a:xfrm flipH="1" flipV="1">
                <a:off x="0" y="0"/>
                <a:ext cx="1" cy="3"/>
              </a:xfrm>
              <a:prstGeom prst="ellipse">
                <a:avLst/>
              </a:prstGeom>
              <a:solidFill>
                <a:srgbClr val="333333"/>
              </a:solidFill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rot="10800000" wrap="none" anchor="ctr"/>
              <a:lstStyle/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</a:pPr>
                <a:endParaRPr lang="zh-CN" altLang="zh-CN" sz="2000" b="0" dirty="0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sp>
          <p:nvSpPr>
            <p:cNvPr id="64544" name="未知"/>
            <p:cNvSpPr/>
            <p:nvPr/>
          </p:nvSpPr>
          <p:spPr>
            <a:xfrm>
              <a:off x="401" y="84"/>
              <a:ext cx="376" cy="338"/>
            </a:xfrm>
            <a:custGeom>
              <a:avLst/>
              <a:gdLst>
                <a:gd name="txL" fmla="*/ 0 w 376"/>
                <a:gd name="txT" fmla="*/ 0 h 338"/>
                <a:gd name="txR" fmla="*/ 376 w 376"/>
                <a:gd name="txB" fmla="*/ 338 h 338"/>
              </a:gdLst>
              <a:ahLst/>
              <a:cxnLst>
                <a:cxn ang="0">
                  <a:pos x="71" y="68"/>
                </a:cxn>
                <a:cxn ang="0">
                  <a:pos x="79" y="45"/>
                </a:cxn>
                <a:cxn ang="0">
                  <a:pos x="86" y="31"/>
                </a:cxn>
                <a:cxn ang="0">
                  <a:pos x="87" y="26"/>
                </a:cxn>
                <a:cxn ang="0">
                  <a:pos x="91" y="23"/>
                </a:cxn>
                <a:cxn ang="0">
                  <a:pos x="93" y="20"/>
                </a:cxn>
                <a:cxn ang="0">
                  <a:pos x="97" y="20"/>
                </a:cxn>
                <a:cxn ang="0">
                  <a:pos x="144" y="11"/>
                </a:cxn>
                <a:cxn ang="0">
                  <a:pos x="195" y="3"/>
                </a:cxn>
                <a:cxn ang="0">
                  <a:pos x="241" y="0"/>
                </a:cxn>
                <a:cxn ang="0">
                  <a:pos x="267" y="0"/>
                </a:cxn>
                <a:cxn ang="0">
                  <a:pos x="322" y="3"/>
                </a:cxn>
                <a:cxn ang="0">
                  <a:pos x="362" y="5"/>
                </a:cxn>
                <a:cxn ang="0">
                  <a:pos x="367" y="5"/>
                </a:cxn>
                <a:cxn ang="0">
                  <a:pos x="371" y="6"/>
                </a:cxn>
                <a:cxn ang="0">
                  <a:pos x="373" y="8"/>
                </a:cxn>
                <a:cxn ang="0">
                  <a:pos x="375" y="10"/>
                </a:cxn>
                <a:cxn ang="0">
                  <a:pos x="375" y="13"/>
                </a:cxn>
                <a:cxn ang="0">
                  <a:pos x="373" y="23"/>
                </a:cxn>
                <a:cxn ang="0">
                  <a:pos x="366" y="53"/>
                </a:cxn>
                <a:cxn ang="0">
                  <a:pos x="359" y="76"/>
                </a:cxn>
                <a:cxn ang="0">
                  <a:pos x="347" y="126"/>
                </a:cxn>
                <a:cxn ang="0">
                  <a:pos x="339" y="158"/>
                </a:cxn>
                <a:cxn ang="0">
                  <a:pos x="317" y="231"/>
                </a:cxn>
                <a:cxn ang="0">
                  <a:pos x="295" y="291"/>
                </a:cxn>
                <a:cxn ang="0">
                  <a:pos x="291" y="302"/>
                </a:cxn>
                <a:cxn ang="0">
                  <a:pos x="289" y="308"/>
                </a:cxn>
                <a:cxn ang="0">
                  <a:pos x="286" y="314"/>
                </a:cxn>
                <a:cxn ang="0">
                  <a:pos x="284" y="318"/>
                </a:cxn>
                <a:cxn ang="0">
                  <a:pos x="280" y="322"/>
                </a:cxn>
                <a:cxn ang="0">
                  <a:pos x="276" y="324"/>
                </a:cxn>
                <a:cxn ang="0">
                  <a:pos x="270" y="325"/>
                </a:cxn>
                <a:cxn ang="0">
                  <a:pos x="256" y="326"/>
                </a:cxn>
                <a:cxn ang="0">
                  <a:pos x="235" y="326"/>
                </a:cxn>
                <a:cxn ang="0">
                  <a:pos x="217" y="328"/>
                </a:cxn>
                <a:cxn ang="0">
                  <a:pos x="193" y="332"/>
                </a:cxn>
                <a:cxn ang="0">
                  <a:pos x="169" y="335"/>
                </a:cxn>
                <a:cxn ang="0">
                  <a:pos x="153" y="337"/>
                </a:cxn>
                <a:cxn ang="0">
                  <a:pos x="132" y="337"/>
                </a:cxn>
                <a:cxn ang="0">
                  <a:pos x="127" y="335"/>
                </a:cxn>
                <a:cxn ang="0">
                  <a:pos x="12" y="267"/>
                </a:cxn>
                <a:cxn ang="0">
                  <a:pos x="6" y="263"/>
                </a:cxn>
                <a:cxn ang="0">
                  <a:pos x="2" y="259"/>
                </a:cxn>
                <a:cxn ang="0">
                  <a:pos x="0" y="254"/>
                </a:cxn>
                <a:cxn ang="0">
                  <a:pos x="0" y="248"/>
                </a:cxn>
                <a:cxn ang="0">
                  <a:pos x="2" y="242"/>
                </a:cxn>
                <a:cxn ang="0">
                  <a:pos x="35" y="159"/>
                </a:cxn>
                <a:cxn ang="0">
                  <a:pos x="56" y="107"/>
                </a:cxn>
                <a:cxn ang="0">
                  <a:pos x="71" y="68"/>
                </a:cxn>
              </a:cxnLst>
              <a:rect l="txL" t="txT" r="txR" b="txB"/>
              <a:pathLst>
                <a:path w="376" h="338">
                  <a:moveTo>
                    <a:pt x="71" y="68"/>
                  </a:moveTo>
                  <a:lnTo>
                    <a:pt x="79" y="45"/>
                  </a:lnTo>
                  <a:lnTo>
                    <a:pt x="86" y="31"/>
                  </a:lnTo>
                  <a:lnTo>
                    <a:pt x="87" y="26"/>
                  </a:lnTo>
                  <a:lnTo>
                    <a:pt x="91" y="23"/>
                  </a:lnTo>
                  <a:lnTo>
                    <a:pt x="93" y="20"/>
                  </a:lnTo>
                  <a:lnTo>
                    <a:pt x="97" y="20"/>
                  </a:lnTo>
                  <a:lnTo>
                    <a:pt x="144" y="11"/>
                  </a:lnTo>
                  <a:lnTo>
                    <a:pt x="195" y="3"/>
                  </a:lnTo>
                  <a:lnTo>
                    <a:pt x="241" y="0"/>
                  </a:lnTo>
                  <a:lnTo>
                    <a:pt x="267" y="0"/>
                  </a:lnTo>
                  <a:lnTo>
                    <a:pt x="322" y="3"/>
                  </a:lnTo>
                  <a:lnTo>
                    <a:pt x="362" y="5"/>
                  </a:lnTo>
                  <a:lnTo>
                    <a:pt x="367" y="5"/>
                  </a:lnTo>
                  <a:lnTo>
                    <a:pt x="371" y="6"/>
                  </a:lnTo>
                  <a:lnTo>
                    <a:pt x="373" y="8"/>
                  </a:lnTo>
                  <a:lnTo>
                    <a:pt x="375" y="10"/>
                  </a:lnTo>
                  <a:lnTo>
                    <a:pt x="375" y="13"/>
                  </a:lnTo>
                  <a:lnTo>
                    <a:pt x="373" y="23"/>
                  </a:lnTo>
                  <a:lnTo>
                    <a:pt x="366" y="53"/>
                  </a:lnTo>
                  <a:lnTo>
                    <a:pt x="359" y="76"/>
                  </a:lnTo>
                  <a:lnTo>
                    <a:pt x="347" y="126"/>
                  </a:lnTo>
                  <a:lnTo>
                    <a:pt x="339" y="158"/>
                  </a:lnTo>
                  <a:lnTo>
                    <a:pt x="317" y="231"/>
                  </a:lnTo>
                  <a:lnTo>
                    <a:pt x="295" y="291"/>
                  </a:lnTo>
                  <a:lnTo>
                    <a:pt x="291" y="302"/>
                  </a:lnTo>
                  <a:lnTo>
                    <a:pt x="289" y="308"/>
                  </a:lnTo>
                  <a:lnTo>
                    <a:pt x="286" y="314"/>
                  </a:lnTo>
                  <a:lnTo>
                    <a:pt x="284" y="318"/>
                  </a:lnTo>
                  <a:lnTo>
                    <a:pt x="280" y="322"/>
                  </a:lnTo>
                  <a:lnTo>
                    <a:pt x="276" y="324"/>
                  </a:lnTo>
                  <a:lnTo>
                    <a:pt x="270" y="325"/>
                  </a:lnTo>
                  <a:lnTo>
                    <a:pt x="256" y="326"/>
                  </a:lnTo>
                  <a:lnTo>
                    <a:pt x="235" y="326"/>
                  </a:lnTo>
                  <a:lnTo>
                    <a:pt x="217" y="328"/>
                  </a:lnTo>
                  <a:lnTo>
                    <a:pt x="193" y="332"/>
                  </a:lnTo>
                  <a:lnTo>
                    <a:pt x="169" y="335"/>
                  </a:lnTo>
                  <a:lnTo>
                    <a:pt x="153" y="337"/>
                  </a:lnTo>
                  <a:lnTo>
                    <a:pt x="132" y="337"/>
                  </a:lnTo>
                  <a:lnTo>
                    <a:pt x="127" y="335"/>
                  </a:lnTo>
                  <a:lnTo>
                    <a:pt x="12" y="267"/>
                  </a:lnTo>
                  <a:lnTo>
                    <a:pt x="6" y="263"/>
                  </a:lnTo>
                  <a:lnTo>
                    <a:pt x="2" y="259"/>
                  </a:lnTo>
                  <a:lnTo>
                    <a:pt x="0" y="254"/>
                  </a:lnTo>
                  <a:lnTo>
                    <a:pt x="0" y="248"/>
                  </a:lnTo>
                  <a:lnTo>
                    <a:pt x="2" y="242"/>
                  </a:lnTo>
                  <a:lnTo>
                    <a:pt x="35" y="159"/>
                  </a:lnTo>
                  <a:lnTo>
                    <a:pt x="56" y="107"/>
                  </a:lnTo>
                  <a:lnTo>
                    <a:pt x="71" y="68"/>
                  </a:lnTo>
                </a:path>
              </a:pathLst>
            </a:custGeom>
            <a:solidFill>
              <a:srgbClr val="333333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4545" name="未知"/>
            <p:cNvSpPr/>
            <p:nvPr/>
          </p:nvSpPr>
          <p:spPr>
            <a:xfrm>
              <a:off x="275" y="352"/>
              <a:ext cx="401" cy="297"/>
            </a:xfrm>
            <a:custGeom>
              <a:avLst/>
              <a:gdLst>
                <a:gd name="txL" fmla="*/ 0 w 401"/>
                <a:gd name="txT" fmla="*/ 0 h 297"/>
                <a:gd name="txR" fmla="*/ 401 w 401"/>
                <a:gd name="txB" fmla="*/ 297 h 297"/>
              </a:gdLst>
              <a:ahLst/>
              <a:cxnLst>
                <a:cxn ang="0">
                  <a:pos x="400" y="295"/>
                </a:cxn>
                <a:cxn ang="0">
                  <a:pos x="400" y="142"/>
                </a:cxn>
                <a:cxn ang="0">
                  <a:pos x="395" y="20"/>
                </a:cxn>
                <a:cxn ang="0">
                  <a:pos x="191" y="0"/>
                </a:cxn>
                <a:cxn ang="0">
                  <a:pos x="6" y="18"/>
                </a:cxn>
                <a:cxn ang="0">
                  <a:pos x="5" y="61"/>
                </a:cxn>
                <a:cxn ang="0">
                  <a:pos x="0" y="294"/>
                </a:cxn>
                <a:cxn ang="0">
                  <a:pos x="41" y="294"/>
                </a:cxn>
                <a:cxn ang="0">
                  <a:pos x="41" y="83"/>
                </a:cxn>
                <a:cxn ang="0">
                  <a:pos x="121" y="78"/>
                </a:cxn>
                <a:cxn ang="0">
                  <a:pos x="363" y="78"/>
                </a:cxn>
                <a:cxn ang="0">
                  <a:pos x="366" y="296"/>
                </a:cxn>
                <a:cxn ang="0">
                  <a:pos x="400" y="295"/>
                </a:cxn>
              </a:cxnLst>
              <a:rect l="txL" t="txT" r="txR" b="txB"/>
              <a:pathLst>
                <a:path w="401" h="297">
                  <a:moveTo>
                    <a:pt x="400" y="295"/>
                  </a:moveTo>
                  <a:lnTo>
                    <a:pt x="400" y="142"/>
                  </a:lnTo>
                  <a:lnTo>
                    <a:pt x="395" y="20"/>
                  </a:lnTo>
                  <a:lnTo>
                    <a:pt x="191" y="0"/>
                  </a:lnTo>
                  <a:lnTo>
                    <a:pt x="6" y="18"/>
                  </a:lnTo>
                  <a:lnTo>
                    <a:pt x="5" y="61"/>
                  </a:lnTo>
                  <a:lnTo>
                    <a:pt x="0" y="294"/>
                  </a:lnTo>
                  <a:lnTo>
                    <a:pt x="41" y="294"/>
                  </a:lnTo>
                  <a:lnTo>
                    <a:pt x="41" y="83"/>
                  </a:lnTo>
                  <a:lnTo>
                    <a:pt x="121" y="78"/>
                  </a:lnTo>
                  <a:lnTo>
                    <a:pt x="363" y="78"/>
                  </a:lnTo>
                  <a:lnTo>
                    <a:pt x="366" y="296"/>
                  </a:lnTo>
                  <a:lnTo>
                    <a:pt x="400" y="295"/>
                  </a:lnTo>
                </a:path>
              </a:pathLst>
            </a:custGeom>
            <a:solidFill>
              <a:srgbClr val="333333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4546" name="未知"/>
            <p:cNvSpPr/>
            <p:nvPr/>
          </p:nvSpPr>
          <p:spPr>
            <a:xfrm>
              <a:off x="304" y="350"/>
              <a:ext cx="158" cy="76"/>
            </a:xfrm>
            <a:custGeom>
              <a:avLst/>
              <a:gdLst>
                <a:gd name="txL" fmla="*/ 0 w 158"/>
                <a:gd name="txT" fmla="*/ 0 h 76"/>
                <a:gd name="txR" fmla="*/ 158 w 158"/>
                <a:gd name="txB" fmla="*/ 76 h 76"/>
              </a:gdLst>
              <a:ahLst/>
              <a:cxnLst>
                <a:cxn ang="0">
                  <a:pos x="30" y="14"/>
                </a:cxn>
                <a:cxn ang="0">
                  <a:pos x="50" y="12"/>
                </a:cxn>
                <a:cxn ang="0">
                  <a:pos x="70" y="0"/>
                </a:cxn>
                <a:cxn ang="0">
                  <a:pos x="89" y="17"/>
                </a:cxn>
                <a:cxn ang="0">
                  <a:pos x="153" y="52"/>
                </a:cxn>
                <a:cxn ang="0">
                  <a:pos x="157" y="64"/>
                </a:cxn>
                <a:cxn ang="0">
                  <a:pos x="121" y="75"/>
                </a:cxn>
                <a:cxn ang="0">
                  <a:pos x="0" y="23"/>
                </a:cxn>
                <a:cxn ang="0">
                  <a:pos x="30" y="14"/>
                </a:cxn>
              </a:cxnLst>
              <a:rect l="txL" t="txT" r="txR" b="txB"/>
              <a:pathLst>
                <a:path w="158" h="76">
                  <a:moveTo>
                    <a:pt x="30" y="14"/>
                  </a:moveTo>
                  <a:lnTo>
                    <a:pt x="50" y="12"/>
                  </a:lnTo>
                  <a:lnTo>
                    <a:pt x="70" y="0"/>
                  </a:lnTo>
                  <a:lnTo>
                    <a:pt x="89" y="17"/>
                  </a:lnTo>
                  <a:lnTo>
                    <a:pt x="153" y="52"/>
                  </a:lnTo>
                  <a:lnTo>
                    <a:pt x="157" y="64"/>
                  </a:lnTo>
                  <a:lnTo>
                    <a:pt x="121" y="75"/>
                  </a:lnTo>
                  <a:lnTo>
                    <a:pt x="0" y="23"/>
                  </a:lnTo>
                  <a:lnTo>
                    <a:pt x="30" y="14"/>
                  </a:lnTo>
                </a:path>
              </a:pathLst>
            </a:custGeom>
            <a:solidFill>
              <a:srgbClr val="333333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4547" name="未知"/>
            <p:cNvSpPr/>
            <p:nvPr/>
          </p:nvSpPr>
          <p:spPr>
            <a:xfrm>
              <a:off x="438" y="108"/>
              <a:ext cx="211" cy="235"/>
            </a:xfrm>
            <a:custGeom>
              <a:avLst/>
              <a:gdLst>
                <a:gd name="txL" fmla="*/ 0 w 211"/>
                <a:gd name="txT" fmla="*/ 0 h 235"/>
                <a:gd name="txR" fmla="*/ 211 w 211"/>
                <a:gd name="txB" fmla="*/ 235 h 235"/>
              </a:gdLst>
              <a:ahLst/>
              <a:cxnLst>
                <a:cxn ang="0">
                  <a:pos x="47" y="69"/>
                </a:cxn>
                <a:cxn ang="0">
                  <a:pos x="63" y="36"/>
                </a:cxn>
                <a:cxn ang="0">
                  <a:pos x="76" y="6"/>
                </a:cxn>
                <a:cxn ang="0">
                  <a:pos x="79" y="5"/>
                </a:cxn>
                <a:cxn ang="0">
                  <a:pos x="81" y="4"/>
                </a:cxn>
                <a:cxn ang="0">
                  <a:pos x="85" y="4"/>
                </a:cxn>
                <a:cxn ang="0">
                  <a:pos x="145" y="0"/>
                </a:cxn>
                <a:cxn ang="0">
                  <a:pos x="203" y="0"/>
                </a:cxn>
                <a:cxn ang="0">
                  <a:pos x="207" y="1"/>
                </a:cxn>
                <a:cxn ang="0">
                  <a:pos x="209" y="1"/>
                </a:cxn>
                <a:cxn ang="0">
                  <a:pos x="210" y="4"/>
                </a:cxn>
                <a:cxn ang="0">
                  <a:pos x="206" y="25"/>
                </a:cxn>
                <a:cxn ang="0">
                  <a:pos x="196" y="44"/>
                </a:cxn>
                <a:cxn ang="0">
                  <a:pos x="180" y="77"/>
                </a:cxn>
                <a:cxn ang="0">
                  <a:pos x="151" y="135"/>
                </a:cxn>
                <a:cxn ang="0">
                  <a:pos x="125" y="185"/>
                </a:cxn>
                <a:cxn ang="0">
                  <a:pos x="118" y="204"/>
                </a:cxn>
                <a:cxn ang="0">
                  <a:pos x="114" y="217"/>
                </a:cxn>
                <a:cxn ang="0">
                  <a:pos x="110" y="224"/>
                </a:cxn>
                <a:cxn ang="0">
                  <a:pos x="106" y="230"/>
                </a:cxn>
                <a:cxn ang="0">
                  <a:pos x="103" y="232"/>
                </a:cxn>
                <a:cxn ang="0">
                  <a:pos x="101" y="233"/>
                </a:cxn>
                <a:cxn ang="0">
                  <a:pos x="97" y="234"/>
                </a:cxn>
                <a:cxn ang="0">
                  <a:pos x="94" y="233"/>
                </a:cxn>
                <a:cxn ang="0">
                  <a:pos x="88" y="230"/>
                </a:cxn>
                <a:cxn ang="0">
                  <a:pos x="82" y="226"/>
                </a:cxn>
                <a:cxn ang="0">
                  <a:pos x="76" y="221"/>
                </a:cxn>
                <a:cxn ang="0">
                  <a:pos x="68" y="217"/>
                </a:cxn>
                <a:cxn ang="0">
                  <a:pos x="62" y="213"/>
                </a:cxn>
                <a:cxn ang="0">
                  <a:pos x="2" y="192"/>
                </a:cxn>
                <a:cxn ang="0">
                  <a:pos x="1" y="191"/>
                </a:cxn>
                <a:cxn ang="0">
                  <a:pos x="0" y="189"/>
                </a:cxn>
                <a:cxn ang="0">
                  <a:pos x="0" y="186"/>
                </a:cxn>
                <a:cxn ang="0">
                  <a:pos x="1" y="183"/>
                </a:cxn>
                <a:cxn ang="0">
                  <a:pos x="47" y="69"/>
                </a:cxn>
              </a:cxnLst>
              <a:rect l="txL" t="txT" r="txR" b="txB"/>
              <a:pathLst>
                <a:path w="211" h="235">
                  <a:moveTo>
                    <a:pt x="47" y="69"/>
                  </a:moveTo>
                  <a:lnTo>
                    <a:pt x="63" y="36"/>
                  </a:lnTo>
                  <a:lnTo>
                    <a:pt x="76" y="6"/>
                  </a:lnTo>
                  <a:lnTo>
                    <a:pt x="79" y="5"/>
                  </a:lnTo>
                  <a:lnTo>
                    <a:pt x="81" y="4"/>
                  </a:lnTo>
                  <a:lnTo>
                    <a:pt x="85" y="4"/>
                  </a:lnTo>
                  <a:lnTo>
                    <a:pt x="145" y="0"/>
                  </a:lnTo>
                  <a:lnTo>
                    <a:pt x="203" y="0"/>
                  </a:lnTo>
                  <a:lnTo>
                    <a:pt x="207" y="1"/>
                  </a:lnTo>
                  <a:lnTo>
                    <a:pt x="209" y="1"/>
                  </a:lnTo>
                  <a:lnTo>
                    <a:pt x="210" y="4"/>
                  </a:lnTo>
                  <a:lnTo>
                    <a:pt x="206" y="25"/>
                  </a:lnTo>
                  <a:lnTo>
                    <a:pt x="196" y="44"/>
                  </a:lnTo>
                  <a:lnTo>
                    <a:pt x="180" y="77"/>
                  </a:lnTo>
                  <a:lnTo>
                    <a:pt x="151" y="135"/>
                  </a:lnTo>
                  <a:lnTo>
                    <a:pt x="125" y="185"/>
                  </a:lnTo>
                  <a:lnTo>
                    <a:pt x="118" y="204"/>
                  </a:lnTo>
                  <a:lnTo>
                    <a:pt x="114" y="217"/>
                  </a:lnTo>
                  <a:lnTo>
                    <a:pt x="110" y="224"/>
                  </a:lnTo>
                  <a:lnTo>
                    <a:pt x="106" y="230"/>
                  </a:lnTo>
                  <a:lnTo>
                    <a:pt x="103" y="232"/>
                  </a:lnTo>
                  <a:lnTo>
                    <a:pt x="101" y="233"/>
                  </a:lnTo>
                  <a:lnTo>
                    <a:pt x="97" y="234"/>
                  </a:lnTo>
                  <a:lnTo>
                    <a:pt x="94" y="233"/>
                  </a:lnTo>
                  <a:lnTo>
                    <a:pt x="88" y="230"/>
                  </a:lnTo>
                  <a:lnTo>
                    <a:pt x="82" y="226"/>
                  </a:lnTo>
                  <a:lnTo>
                    <a:pt x="76" y="221"/>
                  </a:lnTo>
                  <a:lnTo>
                    <a:pt x="68" y="217"/>
                  </a:lnTo>
                  <a:lnTo>
                    <a:pt x="62" y="213"/>
                  </a:lnTo>
                  <a:lnTo>
                    <a:pt x="2" y="192"/>
                  </a:lnTo>
                  <a:lnTo>
                    <a:pt x="1" y="191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1" y="183"/>
                  </a:lnTo>
                  <a:lnTo>
                    <a:pt x="47" y="69"/>
                  </a:lnTo>
                </a:path>
              </a:pathLst>
            </a:custGeom>
            <a:solidFill>
              <a:srgbClr val="333333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4548" name="未知"/>
            <p:cNvSpPr/>
            <p:nvPr/>
          </p:nvSpPr>
          <p:spPr>
            <a:xfrm>
              <a:off x="0" y="289"/>
              <a:ext cx="249" cy="351"/>
            </a:xfrm>
            <a:custGeom>
              <a:avLst/>
              <a:gdLst>
                <a:gd name="txL" fmla="*/ 0 w 249"/>
                <a:gd name="txT" fmla="*/ 0 h 351"/>
                <a:gd name="txR" fmla="*/ 249 w 249"/>
                <a:gd name="txB" fmla="*/ 351 h 351"/>
              </a:gdLst>
              <a:ahLst/>
              <a:cxnLst>
                <a:cxn ang="0">
                  <a:pos x="248" y="165"/>
                </a:cxn>
                <a:cxn ang="0">
                  <a:pos x="178" y="129"/>
                </a:cxn>
                <a:cxn ang="0">
                  <a:pos x="100" y="6"/>
                </a:cxn>
                <a:cxn ang="0">
                  <a:pos x="97" y="5"/>
                </a:cxn>
                <a:cxn ang="0">
                  <a:pos x="91" y="2"/>
                </a:cxn>
                <a:cxn ang="0">
                  <a:pos x="85" y="1"/>
                </a:cxn>
                <a:cxn ang="0">
                  <a:pos x="76" y="0"/>
                </a:cxn>
                <a:cxn ang="0">
                  <a:pos x="69" y="1"/>
                </a:cxn>
                <a:cxn ang="0">
                  <a:pos x="61" y="3"/>
                </a:cxn>
                <a:cxn ang="0">
                  <a:pos x="53" y="6"/>
                </a:cxn>
                <a:cxn ang="0">
                  <a:pos x="42" y="12"/>
                </a:cxn>
                <a:cxn ang="0">
                  <a:pos x="34" y="16"/>
                </a:cxn>
                <a:cxn ang="0">
                  <a:pos x="26" y="21"/>
                </a:cxn>
                <a:cxn ang="0">
                  <a:pos x="20" y="27"/>
                </a:cxn>
                <a:cxn ang="0">
                  <a:pos x="15" y="32"/>
                </a:cxn>
                <a:cxn ang="0">
                  <a:pos x="8" y="41"/>
                </a:cxn>
                <a:cxn ang="0">
                  <a:pos x="4" y="47"/>
                </a:cxn>
                <a:cxn ang="0">
                  <a:pos x="1" y="56"/>
                </a:cxn>
                <a:cxn ang="0">
                  <a:pos x="0" y="66"/>
                </a:cxn>
                <a:cxn ang="0">
                  <a:pos x="0" y="81"/>
                </a:cxn>
                <a:cxn ang="0">
                  <a:pos x="2" y="99"/>
                </a:cxn>
                <a:cxn ang="0">
                  <a:pos x="6" y="115"/>
                </a:cxn>
                <a:cxn ang="0">
                  <a:pos x="13" y="134"/>
                </a:cxn>
                <a:cxn ang="0">
                  <a:pos x="20" y="151"/>
                </a:cxn>
                <a:cxn ang="0">
                  <a:pos x="25" y="162"/>
                </a:cxn>
                <a:cxn ang="0">
                  <a:pos x="34" y="173"/>
                </a:cxn>
                <a:cxn ang="0">
                  <a:pos x="41" y="181"/>
                </a:cxn>
                <a:cxn ang="0">
                  <a:pos x="48" y="191"/>
                </a:cxn>
                <a:cxn ang="0">
                  <a:pos x="57" y="200"/>
                </a:cxn>
                <a:cxn ang="0">
                  <a:pos x="64" y="206"/>
                </a:cxn>
                <a:cxn ang="0">
                  <a:pos x="97" y="202"/>
                </a:cxn>
                <a:cxn ang="0">
                  <a:pos x="122" y="195"/>
                </a:cxn>
                <a:cxn ang="0">
                  <a:pos x="137" y="199"/>
                </a:cxn>
                <a:cxn ang="0">
                  <a:pos x="174" y="200"/>
                </a:cxn>
                <a:cxn ang="0">
                  <a:pos x="219" y="195"/>
                </a:cxn>
                <a:cxn ang="0">
                  <a:pos x="225" y="207"/>
                </a:cxn>
                <a:cxn ang="0">
                  <a:pos x="225" y="300"/>
                </a:cxn>
                <a:cxn ang="0">
                  <a:pos x="224" y="308"/>
                </a:cxn>
                <a:cxn ang="0">
                  <a:pos x="222" y="314"/>
                </a:cxn>
                <a:cxn ang="0">
                  <a:pos x="220" y="319"/>
                </a:cxn>
                <a:cxn ang="0">
                  <a:pos x="216" y="324"/>
                </a:cxn>
                <a:cxn ang="0">
                  <a:pos x="211" y="328"/>
                </a:cxn>
                <a:cxn ang="0">
                  <a:pos x="205" y="330"/>
                </a:cxn>
                <a:cxn ang="0">
                  <a:pos x="200" y="332"/>
                </a:cxn>
                <a:cxn ang="0">
                  <a:pos x="194" y="333"/>
                </a:cxn>
                <a:cxn ang="0">
                  <a:pos x="26" y="333"/>
                </a:cxn>
                <a:cxn ang="0">
                  <a:pos x="26" y="350"/>
                </a:cxn>
                <a:cxn ang="0">
                  <a:pos x="199" y="349"/>
                </a:cxn>
                <a:cxn ang="0">
                  <a:pos x="208" y="348"/>
                </a:cxn>
                <a:cxn ang="0">
                  <a:pos x="213" y="348"/>
                </a:cxn>
                <a:cxn ang="0">
                  <a:pos x="220" y="346"/>
                </a:cxn>
                <a:cxn ang="0">
                  <a:pos x="225" y="345"/>
                </a:cxn>
                <a:cxn ang="0">
                  <a:pos x="231" y="341"/>
                </a:cxn>
                <a:cxn ang="0">
                  <a:pos x="237" y="334"/>
                </a:cxn>
                <a:cxn ang="0">
                  <a:pos x="240" y="328"/>
                </a:cxn>
                <a:cxn ang="0">
                  <a:pos x="244" y="322"/>
                </a:cxn>
                <a:cxn ang="0">
                  <a:pos x="246" y="315"/>
                </a:cxn>
                <a:cxn ang="0">
                  <a:pos x="248" y="307"/>
                </a:cxn>
                <a:cxn ang="0">
                  <a:pos x="248" y="297"/>
                </a:cxn>
                <a:cxn ang="0">
                  <a:pos x="248" y="165"/>
                </a:cxn>
              </a:cxnLst>
              <a:rect l="txL" t="txT" r="txR" b="txB"/>
              <a:pathLst>
                <a:path w="249" h="351">
                  <a:moveTo>
                    <a:pt x="248" y="165"/>
                  </a:moveTo>
                  <a:lnTo>
                    <a:pt x="178" y="129"/>
                  </a:lnTo>
                  <a:lnTo>
                    <a:pt x="100" y="6"/>
                  </a:lnTo>
                  <a:lnTo>
                    <a:pt x="97" y="5"/>
                  </a:lnTo>
                  <a:lnTo>
                    <a:pt x="91" y="2"/>
                  </a:lnTo>
                  <a:lnTo>
                    <a:pt x="85" y="1"/>
                  </a:lnTo>
                  <a:lnTo>
                    <a:pt x="76" y="0"/>
                  </a:lnTo>
                  <a:lnTo>
                    <a:pt x="69" y="1"/>
                  </a:lnTo>
                  <a:lnTo>
                    <a:pt x="61" y="3"/>
                  </a:lnTo>
                  <a:lnTo>
                    <a:pt x="53" y="6"/>
                  </a:lnTo>
                  <a:lnTo>
                    <a:pt x="42" y="12"/>
                  </a:lnTo>
                  <a:lnTo>
                    <a:pt x="34" y="16"/>
                  </a:lnTo>
                  <a:lnTo>
                    <a:pt x="26" y="21"/>
                  </a:lnTo>
                  <a:lnTo>
                    <a:pt x="20" y="27"/>
                  </a:lnTo>
                  <a:lnTo>
                    <a:pt x="15" y="32"/>
                  </a:lnTo>
                  <a:lnTo>
                    <a:pt x="8" y="41"/>
                  </a:lnTo>
                  <a:lnTo>
                    <a:pt x="4" y="47"/>
                  </a:lnTo>
                  <a:lnTo>
                    <a:pt x="1" y="56"/>
                  </a:lnTo>
                  <a:lnTo>
                    <a:pt x="0" y="66"/>
                  </a:lnTo>
                  <a:lnTo>
                    <a:pt x="0" y="81"/>
                  </a:lnTo>
                  <a:lnTo>
                    <a:pt x="2" y="99"/>
                  </a:lnTo>
                  <a:lnTo>
                    <a:pt x="6" y="115"/>
                  </a:lnTo>
                  <a:lnTo>
                    <a:pt x="13" y="134"/>
                  </a:lnTo>
                  <a:lnTo>
                    <a:pt x="20" y="151"/>
                  </a:lnTo>
                  <a:lnTo>
                    <a:pt x="25" y="162"/>
                  </a:lnTo>
                  <a:lnTo>
                    <a:pt x="34" y="173"/>
                  </a:lnTo>
                  <a:lnTo>
                    <a:pt x="41" y="181"/>
                  </a:lnTo>
                  <a:lnTo>
                    <a:pt x="48" y="191"/>
                  </a:lnTo>
                  <a:lnTo>
                    <a:pt x="57" y="200"/>
                  </a:lnTo>
                  <a:lnTo>
                    <a:pt x="64" y="206"/>
                  </a:lnTo>
                  <a:lnTo>
                    <a:pt x="97" y="202"/>
                  </a:lnTo>
                  <a:lnTo>
                    <a:pt x="122" y="195"/>
                  </a:lnTo>
                  <a:lnTo>
                    <a:pt x="137" y="199"/>
                  </a:lnTo>
                  <a:lnTo>
                    <a:pt x="174" y="200"/>
                  </a:lnTo>
                  <a:lnTo>
                    <a:pt x="219" y="195"/>
                  </a:lnTo>
                  <a:lnTo>
                    <a:pt x="225" y="207"/>
                  </a:lnTo>
                  <a:lnTo>
                    <a:pt x="225" y="300"/>
                  </a:lnTo>
                  <a:lnTo>
                    <a:pt x="224" y="308"/>
                  </a:lnTo>
                  <a:lnTo>
                    <a:pt x="222" y="314"/>
                  </a:lnTo>
                  <a:lnTo>
                    <a:pt x="220" y="319"/>
                  </a:lnTo>
                  <a:lnTo>
                    <a:pt x="216" y="324"/>
                  </a:lnTo>
                  <a:lnTo>
                    <a:pt x="211" y="328"/>
                  </a:lnTo>
                  <a:lnTo>
                    <a:pt x="205" y="330"/>
                  </a:lnTo>
                  <a:lnTo>
                    <a:pt x="200" y="332"/>
                  </a:lnTo>
                  <a:lnTo>
                    <a:pt x="194" y="333"/>
                  </a:lnTo>
                  <a:lnTo>
                    <a:pt x="26" y="333"/>
                  </a:lnTo>
                  <a:lnTo>
                    <a:pt x="26" y="350"/>
                  </a:lnTo>
                  <a:lnTo>
                    <a:pt x="199" y="349"/>
                  </a:lnTo>
                  <a:lnTo>
                    <a:pt x="208" y="348"/>
                  </a:lnTo>
                  <a:lnTo>
                    <a:pt x="213" y="348"/>
                  </a:lnTo>
                  <a:lnTo>
                    <a:pt x="220" y="346"/>
                  </a:lnTo>
                  <a:lnTo>
                    <a:pt x="225" y="345"/>
                  </a:lnTo>
                  <a:lnTo>
                    <a:pt x="231" y="341"/>
                  </a:lnTo>
                  <a:lnTo>
                    <a:pt x="237" y="334"/>
                  </a:lnTo>
                  <a:lnTo>
                    <a:pt x="240" y="328"/>
                  </a:lnTo>
                  <a:lnTo>
                    <a:pt x="244" y="322"/>
                  </a:lnTo>
                  <a:lnTo>
                    <a:pt x="246" y="315"/>
                  </a:lnTo>
                  <a:lnTo>
                    <a:pt x="248" y="307"/>
                  </a:lnTo>
                  <a:lnTo>
                    <a:pt x="248" y="297"/>
                  </a:lnTo>
                  <a:lnTo>
                    <a:pt x="248" y="165"/>
                  </a:lnTo>
                </a:path>
              </a:pathLst>
            </a:custGeom>
            <a:solidFill>
              <a:srgbClr val="333333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4549" name="未知"/>
            <p:cNvSpPr/>
            <p:nvPr/>
          </p:nvSpPr>
          <p:spPr>
            <a:xfrm>
              <a:off x="50" y="0"/>
              <a:ext cx="380" cy="636"/>
            </a:xfrm>
            <a:custGeom>
              <a:avLst/>
              <a:gdLst>
                <a:gd name="txL" fmla="*/ 0 w 380"/>
                <a:gd name="txT" fmla="*/ 0 h 636"/>
                <a:gd name="txR" fmla="*/ 380 w 380"/>
                <a:gd name="txB" fmla="*/ 636 h 636"/>
              </a:gdLst>
              <a:ahLst/>
              <a:cxnLst>
                <a:cxn ang="0">
                  <a:pos x="153" y="43"/>
                </a:cxn>
                <a:cxn ang="0">
                  <a:pos x="158" y="42"/>
                </a:cxn>
                <a:cxn ang="0">
                  <a:pos x="178" y="48"/>
                </a:cxn>
                <a:cxn ang="0">
                  <a:pos x="174" y="2"/>
                </a:cxn>
                <a:cxn ang="0">
                  <a:pos x="203" y="35"/>
                </a:cxn>
                <a:cxn ang="0">
                  <a:pos x="211" y="9"/>
                </a:cxn>
                <a:cxn ang="0">
                  <a:pos x="236" y="0"/>
                </a:cxn>
                <a:cxn ang="0">
                  <a:pos x="233" y="24"/>
                </a:cxn>
                <a:cxn ang="0">
                  <a:pos x="248" y="15"/>
                </a:cxn>
                <a:cxn ang="0">
                  <a:pos x="246" y="28"/>
                </a:cxn>
                <a:cxn ang="0">
                  <a:pos x="255" y="51"/>
                </a:cxn>
                <a:cxn ang="0">
                  <a:pos x="288" y="18"/>
                </a:cxn>
                <a:cxn ang="0">
                  <a:pos x="266" y="50"/>
                </a:cxn>
                <a:cxn ang="0">
                  <a:pos x="304" y="28"/>
                </a:cxn>
                <a:cxn ang="0">
                  <a:pos x="287" y="53"/>
                </a:cxn>
                <a:cxn ang="0">
                  <a:pos x="291" y="66"/>
                </a:cxn>
                <a:cxn ang="0">
                  <a:pos x="289" y="94"/>
                </a:cxn>
                <a:cxn ang="0">
                  <a:pos x="318" y="130"/>
                </a:cxn>
                <a:cxn ang="0">
                  <a:pos x="344" y="174"/>
                </a:cxn>
                <a:cxn ang="0">
                  <a:pos x="337" y="182"/>
                </a:cxn>
                <a:cxn ang="0">
                  <a:pos x="276" y="216"/>
                </a:cxn>
                <a:cxn ang="0">
                  <a:pos x="258" y="257"/>
                </a:cxn>
                <a:cxn ang="0">
                  <a:pos x="197" y="249"/>
                </a:cxn>
                <a:cxn ang="0">
                  <a:pos x="180" y="322"/>
                </a:cxn>
                <a:cxn ang="0">
                  <a:pos x="230" y="363"/>
                </a:cxn>
                <a:cxn ang="0">
                  <a:pos x="287" y="372"/>
                </a:cxn>
                <a:cxn ang="0">
                  <a:pos x="325" y="371"/>
                </a:cxn>
                <a:cxn ang="0">
                  <a:pos x="350" y="364"/>
                </a:cxn>
                <a:cxn ang="0">
                  <a:pos x="357" y="381"/>
                </a:cxn>
                <a:cxn ang="0">
                  <a:pos x="379" y="394"/>
                </a:cxn>
                <a:cxn ang="0">
                  <a:pos x="370" y="406"/>
                </a:cxn>
                <a:cxn ang="0">
                  <a:pos x="375" y="421"/>
                </a:cxn>
                <a:cxn ang="0">
                  <a:pos x="363" y="439"/>
                </a:cxn>
                <a:cxn ang="0">
                  <a:pos x="358" y="448"/>
                </a:cxn>
                <a:cxn ang="0">
                  <a:pos x="312" y="433"/>
                </a:cxn>
                <a:cxn ang="0">
                  <a:pos x="231" y="414"/>
                </a:cxn>
                <a:cxn ang="0">
                  <a:pos x="178" y="407"/>
                </a:cxn>
                <a:cxn ang="0">
                  <a:pos x="164" y="392"/>
                </a:cxn>
                <a:cxn ang="0">
                  <a:pos x="170" y="402"/>
                </a:cxn>
                <a:cxn ang="0">
                  <a:pos x="205" y="412"/>
                </a:cxn>
                <a:cxn ang="0">
                  <a:pos x="234" y="431"/>
                </a:cxn>
                <a:cxn ang="0">
                  <a:pos x="227" y="451"/>
                </a:cxn>
                <a:cxn ang="0">
                  <a:pos x="175" y="493"/>
                </a:cxn>
                <a:cxn ang="0">
                  <a:pos x="115" y="528"/>
                </a:cxn>
                <a:cxn ang="0">
                  <a:pos x="104" y="582"/>
                </a:cxn>
                <a:cxn ang="0">
                  <a:pos x="138" y="626"/>
                </a:cxn>
                <a:cxn ang="0">
                  <a:pos x="83" y="632"/>
                </a:cxn>
                <a:cxn ang="0">
                  <a:pos x="47" y="629"/>
                </a:cxn>
                <a:cxn ang="0">
                  <a:pos x="48" y="549"/>
                </a:cxn>
                <a:cxn ang="0">
                  <a:pos x="27" y="528"/>
                </a:cxn>
                <a:cxn ang="0">
                  <a:pos x="40" y="508"/>
                </a:cxn>
                <a:cxn ang="0">
                  <a:pos x="103" y="483"/>
                </a:cxn>
                <a:cxn ang="0">
                  <a:pos x="124" y="447"/>
                </a:cxn>
                <a:cxn ang="0">
                  <a:pos x="26" y="440"/>
                </a:cxn>
                <a:cxn ang="0">
                  <a:pos x="6" y="431"/>
                </a:cxn>
                <a:cxn ang="0">
                  <a:pos x="0" y="399"/>
                </a:cxn>
                <a:cxn ang="0">
                  <a:pos x="6" y="368"/>
                </a:cxn>
                <a:cxn ang="0">
                  <a:pos x="51" y="265"/>
                </a:cxn>
                <a:cxn ang="0">
                  <a:pos x="104" y="196"/>
                </a:cxn>
                <a:cxn ang="0">
                  <a:pos x="130" y="136"/>
                </a:cxn>
              </a:cxnLst>
              <a:rect l="txL" t="txT" r="txR" b="txB"/>
              <a:pathLst>
                <a:path w="380" h="636">
                  <a:moveTo>
                    <a:pt x="130" y="136"/>
                  </a:moveTo>
                  <a:lnTo>
                    <a:pt x="140" y="107"/>
                  </a:lnTo>
                  <a:lnTo>
                    <a:pt x="148" y="73"/>
                  </a:lnTo>
                  <a:lnTo>
                    <a:pt x="153" y="43"/>
                  </a:lnTo>
                  <a:lnTo>
                    <a:pt x="144" y="27"/>
                  </a:lnTo>
                  <a:lnTo>
                    <a:pt x="135" y="19"/>
                  </a:lnTo>
                  <a:lnTo>
                    <a:pt x="148" y="28"/>
                  </a:lnTo>
                  <a:lnTo>
                    <a:pt x="158" y="42"/>
                  </a:lnTo>
                  <a:lnTo>
                    <a:pt x="150" y="10"/>
                  </a:lnTo>
                  <a:lnTo>
                    <a:pt x="157" y="25"/>
                  </a:lnTo>
                  <a:lnTo>
                    <a:pt x="171" y="46"/>
                  </a:lnTo>
                  <a:lnTo>
                    <a:pt x="178" y="48"/>
                  </a:lnTo>
                  <a:lnTo>
                    <a:pt x="174" y="31"/>
                  </a:lnTo>
                  <a:lnTo>
                    <a:pt x="177" y="33"/>
                  </a:lnTo>
                  <a:lnTo>
                    <a:pt x="178" y="18"/>
                  </a:lnTo>
                  <a:lnTo>
                    <a:pt x="174" y="2"/>
                  </a:lnTo>
                  <a:lnTo>
                    <a:pt x="197" y="44"/>
                  </a:lnTo>
                  <a:lnTo>
                    <a:pt x="198" y="37"/>
                  </a:lnTo>
                  <a:lnTo>
                    <a:pt x="201" y="42"/>
                  </a:lnTo>
                  <a:lnTo>
                    <a:pt x="203" y="35"/>
                  </a:lnTo>
                  <a:lnTo>
                    <a:pt x="198" y="25"/>
                  </a:lnTo>
                  <a:lnTo>
                    <a:pt x="199" y="6"/>
                  </a:lnTo>
                  <a:lnTo>
                    <a:pt x="207" y="44"/>
                  </a:lnTo>
                  <a:lnTo>
                    <a:pt x="211" y="9"/>
                  </a:lnTo>
                  <a:lnTo>
                    <a:pt x="211" y="36"/>
                  </a:lnTo>
                  <a:lnTo>
                    <a:pt x="215" y="43"/>
                  </a:lnTo>
                  <a:lnTo>
                    <a:pt x="222" y="13"/>
                  </a:lnTo>
                  <a:lnTo>
                    <a:pt x="236" y="0"/>
                  </a:lnTo>
                  <a:lnTo>
                    <a:pt x="226" y="13"/>
                  </a:lnTo>
                  <a:lnTo>
                    <a:pt x="221" y="36"/>
                  </a:lnTo>
                  <a:lnTo>
                    <a:pt x="223" y="41"/>
                  </a:lnTo>
                  <a:lnTo>
                    <a:pt x="233" y="24"/>
                  </a:lnTo>
                  <a:lnTo>
                    <a:pt x="226" y="39"/>
                  </a:lnTo>
                  <a:lnTo>
                    <a:pt x="226" y="45"/>
                  </a:lnTo>
                  <a:lnTo>
                    <a:pt x="247" y="9"/>
                  </a:lnTo>
                  <a:lnTo>
                    <a:pt x="248" y="15"/>
                  </a:lnTo>
                  <a:lnTo>
                    <a:pt x="238" y="35"/>
                  </a:lnTo>
                  <a:lnTo>
                    <a:pt x="238" y="48"/>
                  </a:lnTo>
                  <a:lnTo>
                    <a:pt x="241" y="50"/>
                  </a:lnTo>
                  <a:lnTo>
                    <a:pt x="246" y="28"/>
                  </a:lnTo>
                  <a:lnTo>
                    <a:pt x="256" y="12"/>
                  </a:lnTo>
                  <a:lnTo>
                    <a:pt x="248" y="29"/>
                  </a:lnTo>
                  <a:lnTo>
                    <a:pt x="250" y="53"/>
                  </a:lnTo>
                  <a:lnTo>
                    <a:pt x="255" y="51"/>
                  </a:lnTo>
                  <a:lnTo>
                    <a:pt x="265" y="20"/>
                  </a:lnTo>
                  <a:lnTo>
                    <a:pt x="258" y="53"/>
                  </a:lnTo>
                  <a:lnTo>
                    <a:pt x="274" y="27"/>
                  </a:lnTo>
                  <a:lnTo>
                    <a:pt x="288" y="18"/>
                  </a:lnTo>
                  <a:lnTo>
                    <a:pt x="277" y="31"/>
                  </a:lnTo>
                  <a:lnTo>
                    <a:pt x="269" y="45"/>
                  </a:lnTo>
                  <a:lnTo>
                    <a:pt x="281" y="40"/>
                  </a:lnTo>
                  <a:lnTo>
                    <a:pt x="266" y="50"/>
                  </a:lnTo>
                  <a:lnTo>
                    <a:pt x="263" y="61"/>
                  </a:lnTo>
                  <a:lnTo>
                    <a:pt x="268" y="63"/>
                  </a:lnTo>
                  <a:lnTo>
                    <a:pt x="284" y="41"/>
                  </a:lnTo>
                  <a:lnTo>
                    <a:pt x="304" y="28"/>
                  </a:lnTo>
                  <a:lnTo>
                    <a:pt x="278" y="57"/>
                  </a:lnTo>
                  <a:lnTo>
                    <a:pt x="290" y="48"/>
                  </a:lnTo>
                  <a:lnTo>
                    <a:pt x="355" y="39"/>
                  </a:lnTo>
                  <a:lnTo>
                    <a:pt x="287" y="53"/>
                  </a:lnTo>
                  <a:lnTo>
                    <a:pt x="280" y="63"/>
                  </a:lnTo>
                  <a:lnTo>
                    <a:pt x="287" y="61"/>
                  </a:lnTo>
                  <a:lnTo>
                    <a:pt x="307" y="52"/>
                  </a:lnTo>
                  <a:lnTo>
                    <a:pt x="291" y="66"/>
                  </a:lnTo>
                  <a:lnTo>
                    <a:pt x="278" y="72"/>
                  </a:lnTo>
                  <a:lnTo>
                    <a:pt x="278" y="81"/>
                  </a:lnTo>
                  <a:lnTo>
                    <a:pt x="281" y="87"/>
                  </a:lnTo>
                  <a:lnTo>
                    <a:pt x="289" y="94"/>
                  </a:lnTo>
                  <a:lnTo>
                    <a:pt x="297" y="105"/>
                  </a:lnTo>
                  <a:lnTo>
                    <a:pt x="304" y="113"/>
                  </a:lnTo>
                  <a:lnTo>
                    <a:pt x="311" y="122"/>
                  </a:lnTo>
                  <a:lnTo>
                    <a:pt x="318" y="130"/>
                  </a:lnTo>
                  <a:lnTo>
                    <a:pt x="322" y="137"/>
                  </a:lnTo>
                  <a:lnTo>
                    <a:pt x="330" y="149"/>
                  </a:lnTo>
                  <a:lnTo>
                    <a:pt x="338" y="162"/>
                  </a:lnTo>
                  <a:lnTo>
                    <a:pt x="344" y="174"/>
                  </a:lnTo>
                  <a:lnTo>
                    <a:pt x="344" y="176"/>
                  </a:lnTo>
                  <a:lnTo>
                    <a:pt x="342" y="178"/>
                  </a:lnTo>
                  <a:lnTo>
                    <a:pt x="340" y="181"/>
                  </a:lnTo>
                  <a:lnTo>
                    <a:pt x="337" y="182"/>
                  </a:lnTo>
                  <a:lnTo>
                    <a:pt x="333" y="182"/>
                  </a:lnTo>
                  <a:lnTo>
                    <a:pt x="285" y="178"/>
                  </a:lnTo>
                  <a:lnTo>
                    <a:pt x="282" y="187"/>
                  </a:lnTo>
                  <a:lnTo>
                    <a:pt x="276" y="216"/>
                  </a:lnTo>
                  <a:lnTo>
                    <a:pt x="271" y="237"/>
                  </a:lnTo>
                  <a:lnTo>
                    <a:pt x="265" y="255"/>
                  </a:lnTo>
                  <a:lnTo>
                    <a:pt x="262" y="255"/>
                  </a:lnTo>
                  <a:lnTo>
                    <a:pt x="258" y="257"/>
                  </a:lnTo>
                  <a:lnTo>
                    <a:pt x="253" y="257"/>
                  </a:lnTo>
                  <a:lnTo>
                    <a:pt x="238" y="257"/>
                  </a:lnTo>
                  <a:lnTo>
                    <a:pt x="201" y="244"/>
                  </a:lnTo>
                  <a:lnTo>
                    <a:pt x="197" y="249"/>
                  </a:lnTo>
                  <a:lnTo>
                    <a:pt x="192" y="270"/>
                  </a:lnTo>
                  <a:lnTo>
                    <a:pt x="187" y="286"/>
                  </a:lnTo>
                  <a:lnTo>
                    <a:pt x="182" y="308"/>
                  </a:lnTo>
                  <a:lnTo>
                    <a:pt x="180" y="322"/>
                  </a:lnTo>
                  <a:lnTo>
                    <a:pt x="188" y="332"/>
                  </a:lnTo>
                  <a:lnTo>
                    <a:pt x="198" y="343"/>
                  </a:lnTo>
                  <a:lnTo>
                    <a:pt x="211" y="359"/>
                  </a:lnTo>
                  <a:lnTo>
                    <a:pt x="230" y="363"/>
                  </a:lnTo>
                  <a:lnTo>
                    <a:pt x="244" y="365"/>
                  </a:lnTo>
                  <a:lnTo>
                    <a:pt x="264" y="369"/>
                  </a:lnTo>
                  <a:lnTo>
                    <a:pt x="276" y="371"/>
                  </a:lnTo>
                  <a:lnTo>
                    <a:pt x="287" y="372"/>
                  </a:lnTo>
                  <a:lnTo>
                    <a:pt x="295" y="373"/>
                  </a:lnTo>
                  <a:lnTo>
                    <a:pt x="302" y="373"/>
                  </a:lnTo>
                  <a:lnTo>
                    <a:pt x="311" y="372"/>
                  </a:lnTo>
                  <a:lnTo>
                    <a:pt x="325" y="371"/>
                  </a:lnTo>
                  <a:lnTo>
                    <a:pt x="339" y="364"/>
                  </a:lnTo>
                  <a:lnTo>
                    <a:pt x="343" y="362"/>
                  </a:lnTo>
                  <a:lnTo>
                    <a:pt x="347" y="362"/>
                  </a:lnTo>
                  <a:lnTo>
                    <a:pt x="350" y="364"/>
                  </a:lnTo>
                  <a:lnTo>
                    <a:pt x="354" y="368"/>
                  </a:lnTo>
                  <a:lnTo>
                    <a:pt x="355" y="371"/>
                  </a:lnTo>
                  <a:lnTo>
                    <a:pt x="356" y="376"/>
                  </a:lnTo>
                  <a:lnTo>
                    <a:pt x="357" y="381"/>
                  </a:lnTo>
                  <a:lnTo>
                    <a:pt x="362" y="383"/>
                  </a:lnTo>
                  <a:lnTo>
                    <a:pt x="368" y="386"/>
                  </a:lnTo>
                  <a:lnTo>
                    <a:pt x="373" y="389"/>
                  </a:lnTo>
                  <a:lnTo>
                    <a:pt x="379" y="394"/>
                  </a:lnTo>
                  <a:lnTo>
                    <a:pt x="378" y="397"/>
                  </a:lnTo>
                  <a:lnTo>
                    <a:pt x="377" y="401"/>
                  </a:lnTo>
                  <a:lnTo>
                    <a:pt x="373" y="404"/>
                  </a:lnTo>
                  <a:lnTo>
                    <a:pt x="370" y="406"/>
                  </a:lnTo>
                  <a:lnTo>
                    <a:pt x="372" y="409"/>
                  </a:lnTo>
                  <a:lnTo>
                    <a:pt x="373" y="413"/>
                  </a:lnTo>
                  <a:lnTo>
                    <a:pt x="375" y="418"/>
                  </a:lnTo>
                  <a:lnTo>
                    <a:pt x="375" y="421"/>
                  </a:lnTo>
                  <a:lnTo>
                    <a:pt x="373" y="426"/>
                  </a:lnTo>
                  <a:lnTo>
                    <a:pt x="370" y="428"/>
                  </a:lnTo>
                  <a:lnTo>
                    <a:pt x="362" y="433"/>
                  </a:lnTo>
                  <a:lnTo>
                    <a:pt x="363" y="439"/>
                  </a:lnTo>
                  <a:lnTo>
                    <a:pt x="363" y="442"/>
                  </a:lnTo>
                  <a:lnTo>
                    <a:pt x="362" y="445"/>
                  </a:lnTo>
                  <a:lnTo>
                    <a:pt x="361" y="447"/>
                  </a:lnTo>
                  <a:lnTo>
                    <a:pt x="358" y="448"/>
                  </a:lnTo>
                  <a:lnTo>
                    <a:pt x="355" y="447"/>
                  </a:lnTo>
                  <a:lnTo>
                    <a:pt x="348" y="446"/>
                  </a:lnTo>
                  <a:lnTo>
                    <a:pt x="332" y="440"/>
                  </a:lnTo>
                  <a:lnTo>
                    <a:pt x="312" y="433"/>
                  </a:lnTo>
                  <a:lnTo>
                    <a:pt x="284" y="426"/>
                  </a:lnTo>
                  <a:lnTo>
                    <a:pt x="279" y="426"/>
                  </a:lnTo>
                  <a:lnTo>
                    <a:pt x="263" y="422"/>
                  </a:lnTo>
                  <a:lnTo>
                    <a:pt x="231" y="414"/>
                  </a:lnTo>
                  <a:lnTo>
                    <a:pt x="204" y="411"/>
                  </a:lnTo>
                  <a:lnTo>
                    <a:pt x="198" y="412"/>
                  </a:lnTo>
                  <a:lnTo>
                    <a:pt x="184" y="413"/>
                  </a:lnTo>
                  <a:lnTo>
                    <a:pt x="178" y="407"/>
                  </a:lnTo>
                  <a:lnTo>
                    <a:pt x="172" y="404"/>
                  </a:lnTo>
                  <a:lnTo>
                    <a:pt x="170" y="401"/>
                  </a:lnTo>
                  <a:lnTo>
                    <a:pt x="167" y="397"/>
                  </a:lnTo>
                  <a:lnTo>
                    <a:pt x="164" y="392"/>
                  </a:lnTo>
                  <a:lnTo>
                    <a:pt x="149" y="373"/>
                  </a:lnTo>
                  <a:lnTo>
                    <a:pt x="163" y="390"/>
                  </a:lnTo>
                  <a:lnTo>
                    <a:pt x="168" y="396"/>
                  </a:lnTo>
                  <a:lnTo>
                    <a:pt x="170" y="402"/>
                  </a:lnTo>
                  <a:lnTo>
                    <a:pt x="183" y="412"/>
                  </a:lnTo>
                  <a:lnTo>
                    <a:pt x="190" y="413"/>
                  </a:lnTo>
                  <a:lnTo>
                    <a:pt x="199" y="412"/>
                  </a:lnTo>
                  <a:lnTo>
                    <a:pt x="205" y="412"/>
                  </a:lnTo>
                  <a:lnTo>
                    <a:pt x="216" y="416"/>
                  </a:lnTo>
                  <a:lnTo>
                    <a:pt x="223" y="420"/>
                  </a:lnTo>
                  <a:lnTo>
                    <a:pt x="229" y="425"/>
                  </a:lnTo>
                  <a:lnTo>
                    <a:pt x="234" y="431"/>
                  </a:lnTo>
                  <a:lnTo>
                    <a:pt x="237" y="435"/>
                  </a:lnTo>
                  <a:lnTo>
                    <a:pt x="236" y="439"/>
                  </a:lnTo>
                  <a:lnTo>
                    <a:pt x="233" y="445"/>
                  </a:lnTo>
                  <a:lnTo>
                    <a:pt x="227" y="451"/>
                  </a:lnTo>
                  <a:lnTo>
                    <a:pt x="218" y="460"/>
                  </a:lnTo>
                  <a:lnTo>
                    <a:pt x="204" y="472"/>
                  </a:lnTo>
                  <a:lnTo>
                    <a:pt x="194" y="482"/>
                  </a:lnTo>
                  <a:lnTo>
                    <a:pt x="175" y="493"/>
                  </a:lnTo>
                  <a:lnTo>
                    <a:pt x="145" y="508"/>
                  </a:lnTo>
                  <a:lnTo>
                    <a:pt x="126" y="517"/>
                  </a:lnTo>
                  <a:lnTo>
                    <a:pt x="120" y="523"/>
                  </a:lnTo>
                  <a:lnTo>
                    <a:pt x="115" y="528"/>
                  </a:lnTo>
                  <a:lnTo>
                    <a:pt x="104" y="535"/>
                  </a:lnTo>
                  <a:lnTo>
                    <a:pt x="101" y="545"/>
                  </a:lnTo>
                  <a:lnTo>
                    <a:pt x="101" y="565"/>
                  </a:lnTo>
                  <a:lnTo>
                    <a:pt x="104" y="582"/>
                  </a:lnTo>
                  <a:lnTo>
                    <a:pt x="107" y="593"/>
                  </a:lnTo>
                  <a:lnTo>
                    <a:pt x="125" y="614"/>
                  </a:lnTo>
                  <a:lnTo>
                    <a:pt x="136" y="622"/>
                  </a:lnTo>
                  <a:lnTo>
                    <a:pt x="138" y="626"/>
                  </a:lnTo>
                  <a:lnTo>
                    <a:pt x="137" y="629"/>
                  </a:lnTo>
                  <a:lnTo>
                    <a:pt x="116" y="635"/>
                  </a:lnTo>
                  <a:lnTo>
                    <a:pt x="94" y="632"/>
                  </a:lnTo>
                  <a:lnTo>
                    <a:pt x="83" y="632"/>
                  </a:lnTo>
                  <a:lnTo>
                    <a:pt x="71" y="633"/>
                  </a:lnTo>
                  <a:lnTo>
                    <a:pt x="60" y="633"/>
                  </a:lnTo>
                  <a:lnTo>
                    <a:pt x="49" y="631"/>
                  </a:lnTo>
                  <a:lnTo>
                    <a:pt x="47" y="629"/>
                  </a:lnTo>
                  <a:lnTo>
                    <a:pt x="46" y="626"/>
                  </a:lnTo>
                  <a:lnTo>
                    <a:pt x="46" y="593"/>
                  </a:lnTo>
                  <a:lnTo>
                    <a:pt x="52" y="560"/>
                  </a:lnTo>
                  <a:lnTo>
                    <a:pt x="48" y="549"/>
                  </a:lnTo>
                  <a:lnTo>
                    <a:pt x="40" y="539"/>
                  </a:lnTo>
                  <a:lnTo>
                    <a:pt x="37" y="536"/>
                  </a:lnTo>
                  <a:lnTo>
                    <a:pt x="31" y="530"/>
                  </a:lnTo>
                  <a:lnTo>
                    <a:pt x="27" y="528"/>
                  </a:lnTo>
                  <a:lnTo>
                    <a:pt x="26" y="524"/>
                  </a:lnTo>
                  <a:lnTo>
                    <a:pt x="27" y="521"/>
                  </a:lnTo>
                  <a:lnTo>
                    <a:pt x="32" y="515"/>
                  </a:lnTo>
                  <a:lnTo>
                    <a:pt x="40" y="508"/>
                  </a:lnTo>
                  <a:lnTo>
                    <a:pt x="47" y="504"/>
                  </a:lnTo>
                  <a:lnTo>
                    <a:pt x="57" y="504"/>
                  </a:lnTo>
                  <a:lnTo>
                    <a:pt x="65" y="505"/>
                  </a:lnTo>
                  <a:lnTo>
                    <a:pt x="103" y="483"/>
                  </a:lnTo>
                  <a:lnTo>
                    <a:pt x="132" y="466"/>
                  </a:lnTo>
                  <a:lnTo>
                    <a:pt x="157" y="453"/>
                  </a:lnTo>
                  <a:lnTo>
                    <a:pt x="149" y="453"/>
                  </a:lnTo>
                  <a:lnTo>
                    <a:pt x="124" y="447"/>
                  </a:lnTo>
                  <a:lnTo>
                    <a:pt x="98" y="446"/>
                  </a:lnTo>
                  <a:lnTo>
                    <a:pt x="63" y="441"/>
                  </a:lnTo>
                  <a:lnTo>
                    <a:pt x="52" y="442"/>
                  </a:lnTo>
                  <a:lnTo>
                    <a:pt x="26" y="440"/>
                  </a:lnTo>
                  <a:lnTo>
                    <a:pt x="20" y="439"/>
                  </a:lnTo>
                  <a:lnTo>
                    <a:pt x="14" y="436"/>
                  </a:lnTo>
                  <a:lnTo>
                    <a:pt x="9" y="434"/>
                  </a:lnTo>
                  <a:lnTo>
                    <a:pt x="6" y="431"/>
                  </a:lnTo>
                  <a:lnTo>
                    <a:pt x="3" y="424"/>
                  </a:lnTo>
                  <a:lnTo>
                    <a:pt x="2" y="417"/>
                  </a:lnTo>
                  <a:lnTo>
                    <a:pt x="0" y="409"/>
                  </a:lnTo>
                  <a:lnTo>
                    <a:pt x="0" y="399"/>
                  </a:lnTo>
                  <a:lnTo>
                    <a:pt x="1" y="391"/>
                  </a:lnTo>
                  <a:lnTo>
                    <a:pt x="2" y="382"/>
                  </a:lnTo>
                  <a:lnTo>
                    <a:pt x="3" y="374"/>
                  </a:lnTo>
                  <a:lnTo>
                    <a:pt x="6" y="368"/>
                  </a:lnTo>
                  <a:lnTo>
                    <a:pt x="15" y="344"/>
                  </a:lnTo>
                  <a:lnTo>
                    <a:pt x="25" y="315"/>
                  </a:lnTo>
                  <a:lnTo>
                    <a:pt x="32" y="296"/>
                  </a:lnTo>
                  <a:lnTo>
                    <a:pt x="51" y="265"/>
                  </a:lnTo>
                  <a:lnTo>
                    <a:pt x="69" y="240"/>
                  </a:lnTo>
                  <a:lnTo>
                    <a:pt x="86" y="221"/>
                  </a:lnTo>
                  <a:lnTo>
                    <a:pt x="96" y="208"/>
                  </a:lnTo>
                  <a:lnTo>
                    <a:pt x="104" y="196"/>
                  </a:lnTo>
                  <a:lnTo>
                    <a:pt x="112" y="187"/>
                  </a:lnTo>
                  <a:lnTo>
                    <a:pt x="115" y="172"/>
                  </a:lnTo>
                  <a:lnTo>
                    <a:pt x="123" y="153"/>
                  </a:lnTo>
                  <a:lnTo>
                    <a:pt x="130" y="136"/>
                  </a:lnTo>
                </a:path>
              </a:pathLst>
            </a:custGeom>
            <a:solidFill>
              <a:srgbClr val="333333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4550" name="未知"/>
            <p:cNvSpPr/>
            <p:nvPr/>
          </p:nvSpPr>
          <p:spPr>
            <a:xfrm>
              <a:off x="304" y="101"/>
              <a:ext cx="17" cy="36"/>
            </a:xfrm>
            <a:custGeom>
              <a:avLst/>
              <a:gdLst>
                <a:gd name="txL" fmla="*/ 0 w 17"/>
                <a:gd name="txT" fmla="*/ 0 h 36"/>
                <a:gd name="txR" fmla="*/ 17 w 17"/>
                <a:gd name="txB" fmla="*/ 36 h 36"/>
              </a:gdLst>
              <a:ahLst/>
              <a:cxnLst>
                <a:cxn ang="0">
                  <a:pos x="14" y="0"/>
                </a:cxn>
                <a:cxn ang="0">
                  <a:pos x="10" y="2"/>
                </a:cxn>
                <a:cxn ang="0">
                  <a:pos x="8" y="6"/>
                </a:cxn>
                <a:cxn ang="0">
                  <a:pos x="5" y="10"/>
                </a:cxn>
                <a:cxn ang="0">
                  <a:pos x="2" y="14"/>
                </a:cxn>
                <a:cxn ang="0">
                  <a:pos x="1" y="19"/>
                </a:cxn>
                <a:cxn ang="0">
                  <a:pos x="0" y="24"/>
                </a:cxn>
                <a:cxn ang="0">
                  <a:pos x="0" y="28"/>
                </a:cxn>
                <a:cxn ang="0">
                  <a:pos x="2" y="33"/>
                </a:cxn>
                <a:cxn ang="0">
                  <a:pos x="2" y="35"/>
                </a:cxn>
                <a:cxn ang="0">
                  <a:pos x="5" y="33"/>
                </a:cxn>
                <a:cxn ang="0">
                  <a:pos x="7" y="31"/>
                </a:cxn>
                <a:cxn ang="0">
                  <a:pos x="10" y="28"/>
                </a:cxn>
                <a:cxn ang="0">
                  <a:pos x="11" y="24"/>
                </a:cxn>
                <a:cxn ang="0">
                  <a:pos x="14" y="20"/>
                </a:cxn>
                <a:cxn ang="0">
                  <a:pos x="14" y="17"/>
                </a:cxn>
                <a:cxn ang="0">
                  <a:pos x="15" y="12"/>
                </a:cxn>
                <a:cxn ang="0">
                  <a:pos x="16" y="8"/>
                </a:cxn>
                <a:cxn ang="0">
                  <a:pos x="15" y="3"/>
                </a:cxn>
                <a:cxn ang="0">
                  <a:pos x="14" y="0"/>
                </a:cxn>
              </a:cxnLst>
              <a:rect l="txL" t="txT" r="txR" b="txB"/>
              <a:pathLst>
                <a:path w="17" h="36">
                  <a:moveTo>
                    <a:pt x="14" y="0"/>
                  </a:moveTo>
                  <a:lnTo>
                    <a:pt x="10" y="2"/>
                  </a:lnTo>
                  <a:lnTo>
                    <a:pt x="8" y="6"/>
                  </a:lnTo>
                  <a:lnTo>
                    <a:pt x="5" y="10"/>
                  </a:lnTo>
                  <a:lnTo>
                    <a:pt x="2" y="14"/>
                  </a:lnTo>
                  <a:lnTo>
                    <a:pt x="1" y="19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2" y="33"/>
                  </a:lnTo>
                  <a:lnTo>
                    <a:pt x="2" y="35"/>
                  </a:lnTo>
                  <a:lnTo>
                    <a:pt x="5" y="33"/>
                  </a:lnTo>
                  <a:lnTo>
                    <a:pt x="7" y="31"/>
                  </a:lnTo>
                  <a:lnTo>
                    <a:pt x="10" y="28"/>
                  </a:lnTo>
                  <a:lnTo>
                    <a:pt x="11" y="24"/>
                  </a:lnTo>
                  <a:lnTo>
                    <a:pt x="14" y="20"/>
                  </a:lnTo>
                  <a:lnTo>
                    <a:pt x="14" y="17"/>
                  </a:lnTo>
                  <a:lnTo>
                    <a:pt x="15" y="12"/>
                  </a:lnTo>
                  <a:lnTo>
                    <a:pt x="16" y="8"/>
                  </a:lnTo>
                  <a:lnTo>
                    <a:pt x="15" y="3"/>
                  </a:lnTo>
                  <a:lnTo>
                    <a:pt x="14" y="0"/>
                  </a:lnTo>
                </a:path>
              </a:pathLst>
            </a:custGeom>
            <a:solidFill>
              <a:srgbClr val="333333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64517" name="Text Box 25"/>
          <p:cNvSpPr txBox="1"/>
          <p:nvPr/>
        </p:nvSpPr>
        <p:spPr>
          <a:xfrm>
            <a:off x="5218748" y="3860800"/>
            <a:ext cx="7924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假冒</a:t>
            </a:r>
          </a:p>
        </p:txBody>
      </p:sp>
      <p:pic>
        <p:nvPicPr>
          <p:cNvPr id="64518" name="Picture 3" descr="P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3" y="2365375"/>
            <a:ext cx="1106487" cy="866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4519" name="Line 4"/>
          <p:cNvSpPr/>
          <p:nvPr/>
        </p:nvSpPr>
        <p:spPr>
          <a:xfrm flipV="1">
            <a:off x="1701800" y="2787650"/>
            <a:ext cx="5976938" cy="71438"/>
          </a:xfrm>
          <a:prstGeom prst="line">
            <a:avLst/>
          </a:prstGeom>
          <a:ln w="254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  <a:effectLst>
            <a:prstShdw prst="shdw17" dist="17961" dir="13499999">
              <a:srgbClr val="000099"/>
            </a:prstShdw>
          </a:effectLst>
        </p:spPr>
        <p:txBody>
          <a:bodyPr/>
          <a:lstStyle/>
          <a:p>
            <a:endParaRPr lang="zh-CN" altLang="en-US"/>
          </a:p>
        </p:txBody>
      </p:sp>
      <p:pic>
        <p:nvPicPr>
          <p:cNvPr id="410642" name="Picture 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0163" y="2894013"/>
            <a:ext cx="5111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</p:pic>
      <p:sp>
        <p:nvSpPr>
          <p:cNvPr id="64521" name="Line 6"/>
          <p:cNvSpPr/>
          <p:nvPr/>
        </p:nvSpPr>
        <p:spPr>
          <a:xfrm>
            <a:off x="7572375" y="2820988"/>
            <a:ext cx="503238" cy="0"/>
          </a:xfrm>
          <a:prstGeom prst="line">
            <a:avLst/>
          </a:prstGeom>
          <a:ln w="254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  <a:effectLst>
            <a:prstShdw prst="shdw17" dist="17961" dir="13499999">
              <a:srgbClr val="000099"/>
            </a:prst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64522" name="Text Box 8"/>
          <p:cNvSpPr txBox="1"/>
          <p:nvPr/>
        </p:nvSpPr>
        <p:spPr>
          <a:xfrm>
            <a:off x="936625" y="3314700"/>
            <a:ext cx="6953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用户</a:t>
            </a:r>
          </a:p>
        </p:txBody>
      </p:sp>
      <p:pic>
        <p:nvPicPr>
          <p:cNvPr id="64523" name="Picture 20" descr="money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625" y="2735263"/>
            <a:ext cx="733425" cy="4524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4524" name="Text Box 21"/>
          <p:cNvSpPr txBox="1"/>
          <p:nvPr/>
        </p:nvSpPr>
        <p:spPr>
          <a:xfrm>
            <a:off x="7607300" y="3252788"/>
            <a:ext cx="104298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数据库</a:t>
            </a:r>
          </a:p>
        </p:txBody>
      </p:sp>
      <p:pic>
        <p:nvPicPr>
          <p:cNvPr id="64525" name="Picture 27" descr="ENT6000_00A4_005_idx"/>
          <p:cNvPicPr>
            <a:picLocks noChangeAspect="1"/>
          </p:cNvPicPr>
          <p:nvPr/>
        </p:nvPicPr>
        <p:blipFill>
          <a:blip r:embed="rId5"/>
          <a:srcRect l="26190" t="6436" r="26190" b="30197"/>
          <a:stretch>
            <a:fillRect/>
          </a:stretch>
        </p:blipFill>
        <p:spPr>
          <a:xfrm>
            <a:off x="7427913" y="2041525"/>
            <a:ext cx="608012" cy="1076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4526" name="Picture 28" descr="DataBas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4175" y="2316163"/>
            <a:ext cx="1081088" cy="977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649" name="Cloud"/>
          <p:cNvSpPr>
            <a:spLocks noChangeAspect="1" noEditPoints="1" noChangeArrowheads="1"/>
          </p:cNvSpPr>
          <p:nvPr/>
        </p:nvSpPr>
        <p:spPr bwMode="auto">
          <a:xfrm>
            <a:off x="3575050" y="1946275"/>
            <a:ext cx="1944688" cy="1439863"/>
          </a:xfrm>
          <a:custGeom>
            <a:avLst/>
            <a:gdLst>
              <a:gd name="T0" fmla="*/ 6106 w 21600"/>
              <a:gd name="T1" fmla="*/ 719931 h 21600"/>
              <a:gd name="T2" fmla="*/ 984250 w 21600"/>
              <a:gd name="T3" fmla="*/ 1438329 h 21600"/>
              <a:gd name="T4" fmla="*/ 1966860 w 21600"/>
              <a:gd name="T5" fmla="*/ 719931 h 21600"/>
              <a:gd name="T6" fmla="*/ 984250 w 21600"/>
              <a:gd name="T7" fmla="*/ 82325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tIns="1548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公共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Internet</a:t>
            </a:r>
          </a:p>
        </p:txBody>
      </p:sp>
      <p:sp>
        <p:nvSpPr>
          <p:cNvPr id="64528" name="Line 32"/>
          <p:cNvSpPr/>
          <p:nvPr/>
        </p:nvSpPr>
        <p:spPr>
          <a:xfrm>
            <a:off x="4279900" y="2760663"/>
            <a:ext cx="36513" cy="10795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med" len="lg"/>
          </a:ln>
          <a:effectLst>
            <a:prstShdw prst="shdw17" dist="17961" dir="13499999">
              <a:srgbClr val="990000"/>
            </a:prst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64529" name="Rectangle 33"/>
          <p:cNvSpPr/>
          <p:nvPr/>
        </p:nvSpPr>
        <p:spPr>
          <a:xfrm>
            <a:off x="333375" y="1812925"/>
            <a:ext cx="8642350" cy="1944688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zh-CN" sz="2000" b="0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4534" name="Rectangle 32"/>
          <p:cNvSpPr/>
          <p:nvPr/>
        </p:nvSpPr>
        <p:spPr>
          <a:xfrm>
            <a:off x="3687763" y="2624138"/>
            <a:ext cx="576262" cy="14446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4535" name="Line 33"/>
          <p:cNvSpPr/>
          <p:nvPr/>
        </p:nvSpPr>
        <p:spPr>
          <a:xfrm>
            <a:off x="3644900" y="2549525"/>
            <a:ext cx="6477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536" name="Line 31"/>
          <p:cNvSpPr/>
          <p:nvPr/>
        </p:nvSpPr>
        <p:spPr>
          <a:xfrm>
            <a:off x="5154613" y="2789238"/>
            <a:ext cx="0" cy="1008062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triangle" w="med" len="lg"/>
            <a:tailEnd type="none" w="med" len="med"/>
          </a:ln>
          <a:effectLst>
            <a:prstShdw prst="shdw17" dist="17961" dir="13499999">
              <a:srgbClr val="990000"/>
            </a:prst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64537" name="Line 32"/>
          <p:cNvSpPr/>
          <p:nvPr/>
        </p:nvSpPr>
        <p:spPr>
          <a:xfrm>
            <a:off x="4337050" y="3822700"/>
            <a:ext cx="8636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med" len="lg"/>
          </a:ln>
          <a:effectLst>
            <a:prstShdw prst="shdw17" dist="17961" dir="13499999">
              <a:srgbClr val="990000"/>
            </a:prst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64538" name="Rectangle 36"/>
          <p:cNvSpPr/>
          <p:nvPr/>
        </p:nvSpPr>
        <p:spPr>
          <a:xfrm>
            <a:off x="6492875" y="2593975"/>
            <a:ext cx="576263" cy="14446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4539" name="Line 37"/>
          <p:cNvSpPr/>
          <p:nvPr/>
        </p:nvSpPr>
        <p:spPr>
          <a:xfrm>
            <a:off x="6526213" y="2519363"/>
            <a:ext cx="5762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540" name="Text Box 38"/>
          <p:cNvSpPr txBox="1"/>
          <p:nvPr/>
        </p:nvSpPr>
        <p:spPr>
          <a:xfrm>
            <a:off x="6052503" y="4130675"/>
            <a:ext cx="2809240" cy="460375"/>
          </a:xfrm>
          <a:prstGeom prst="rect">
            <a:avLst/>
          </a:prstGeom>
          <a:noFill/>
          <a:ln w="28575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复制：多次转账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千</a:t>
            </a:r>
          </a:p>
        </p:txBody>
      </p:sp>
      <p:sp>
        <p:nvSpPr>
          <p:cNvPr id="64541" name="Rectangle 39"/>
          <p:cNvSpPr/>
          <p:nvPr/>
        </p:nvSpPr>
        <p:spPr>
          <a:xfrm>
            <a:off x="4941888" y="2605088"/>
            <a:ext cx="576262" cy="14446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4542" name="Line 40"/>
          <p:cNvSpPr/>
          <p:nvPr/>
        </p:nvSpPr>
        <p:spPr>
          <a:xfrm>
            <a:off x="4975225" y="2530475"/>
            <a:ext cx="5762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/>
          <p:nvPr/>
        </p:nvSpPr>
        <p:spPr>
          <a:xfrm>
            <a:off x="1764030" y="260350"/>
            <a:ext cx="7015480" cy="914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zh-CN" altLang="en-US" sz="4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安全管理 </a:t>
            </a:r>
            <a:r>
              <a:rPr lang="en-US" altLang="zh-CN" sz="4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 </a:t>
            </a:r>
            <a:r>
              <a:rPr lang="zh-CN" altLang="en-US" sz="4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假冒问题的解决</a:t>
            </a:r>
          </a:p>
        </p:txBody>
      </p:sp>
      <p:sp>
        <p:nvSpPr>
          <p:cNvPr id="65539" name="Text Box 3"/>
          <p:cNvSpPr txBox="1"/>
          <p:nvPr/>
        </p:nvSpPr>
        <p:spPr>
          <a:xfrm>
            <a:off x="107950" y="4460875"/>
            <a:ext cx="8921750" cy="1918335"/>
          </a:xfrm>
          <a:prstGeom prst="rect">
            <a:avLst/>
          </a:prstGeom>
          <a:noFill/>
          <a:ln w="19050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1">
            <a:spAutoFit/>
          </a:bodyPr>
          <a:lstStyle/>
          <a:p>
            <a:pPr>
              <a:lnSpc>
                <a:spcPct val="135000"/>
              </a:lnSpc>
              <a:spcBef>
                <a:spcPts val="40"/>
              </a:spcBef>
              <a:spcAft>
                <a:spcPts val="0"/>
              </a:spcAft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验证码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对每个操作页面，服务端都实时附带一个验证码。用户侧提交请求时，附带上该页面的验证码。服务端在自己维护的有效验证码表中查找，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如果存在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，则认定该请求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合法有效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，处理该请求，然后在表中删除该验证码。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如果不存在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，就将其视作是重复请求，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舍弃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x-none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540" name="Group 9"/>
          <p:cNvGrpSpPr/>
          <p:nvPr/>
        </p:nvGrpSpPr>
        <p:grpSpPr>
          <a:xfrm>
            <a:off x="4273550" y="3830638"/>
            <a:ext cx="865188" cy="730250"/>
            <a:chOff x="0" y="0"/>
            <a:chExt cx="777" cy="649"/>
          </a:xfrm>
        </p:grpSpPr>
        <p:grpSp>
          <p:nvGrpSpPr>
            <p:cNvPr id="65567" name="Group 10"/>
            <p:cNvGrpSpPr/>
            <p:nvPr/>
          </p:nvGrpSpPr>
          <p:grpSpPr>
            <a:xfrm>
              <a:off x="673" y="381"/>
              <a:ext cx="59" cy="147"/>
              <a:chOff x="0" y="0"/>
              <a:chExt cx="59" cy="147"/>
            </a:xfrm>
          </p:grpSpPr>
          <p:sp>
            <p:nvSpPr>
              <p:cNvPr id="65575" name="未知"/>
              <p:cNvSpPr/>
              <p:nvPr/>
            </p:nvSpPr>
            <p:spPr>
              <a:xfrm>
                <a:off x="2" y="5"/>
                <a:ext cx="57" cy="142"/>
              </a:xfrm>
              <a:custGeom>
                <a:avLst/>
                <a:gdLst>
                  <a:gd name="txL" fmla="*/ 0 w 57"/>
                  <a:gd name="txT" fmla="*/ 0 h 142"/>
                  <a:gd name="txR" fmla="*/ 57 w 57"/>
                  <a:gd name="txB" fmla="*/ 142 h 142"/>
                </a:gdLst>
                <a:ahLst/>
                <a:cxnLst>
                  <a:cxn ang="0">
                    <a:pos x="0" y="0"/>
                  </a:cxn>
                  <a:cxn ang="0">
                    <a:pos x="2" y="9"/>
                  </a:cxn>
                  <a:cxn ang="0">
                    <a:pos x="5" y="17"/>
                  </a:cxn>
                  <a:cxn ang="0">
                    <a:pos x="10" y="23"/>
                  </a:cxn>
                  <a:cxn ang="0">
                    <a:pos x="17" y="27"/>
                  </a:cxn>
                  <a:cxn ang="0">
                    <a:pos x="26" y="30"/>
                  </a:cxn>
                  <a:cxn ang="0">
                    <a:pos x="33" y="35"/>
                  </a:cxn>
                  <a:cxn ang="0">
                    <a:pos x="39" y="43"/>
                  </a:cxn>
                  <a:cxn ang="0">
                    <a:pos x="45" y="54"/>
                  </a:cxn>
                  <a:cxn ang="0">
                    <a:pos x="47" y="63"/>
                  </a:cxn>
                  <a:cxn ang="0">
                    <a:pos x="46" y="71"/>
                  </a:cxn>
                  <a:cxn ang="0">
                    <a:pos x="39" y="77"/>
                  </a:cxn>
                  <a:cxn ang="0">
                    <a:pos x="34" y="83"/>
                  </a:cxn>
                  <a:cxn ang="0">
                    <a:pos x="30" y="90"/>
                  </a:cxn>
                  <a:cxn ang="0">
                    <a:pos x="26" y="98"/>
                  </a:cxn>
                  <a:cxn ang="0">
                    <a:pos x="26" y="107"/>
                  </a:cxn>
                  <a:cxn ang="0">
                    <a:pos x="28" y="116"/>
                  </a:cxn>
                  <a:cxn ang="0">
                    <a:pos x="32" y="122"/>
                  </a:cxn>
                  <a:cxn ang="0">
                    <a:pos x="40" y="130"/>
                  </a:cxn>
                  <a:cxn ang="0">
                    <a:pos x="47" y="135"/>
                  </a:cxn>
                  <a:cxn ang="0">
                    <a:pos x="56" y="141"/>
                  </a:cxn>
                </a:cxnLst>
                <a:rect l="txL" t="txT" r="txR" b="txB"/>
                <a:pathLst>
                  <a:path w="57" h="142">
                    <a:moveTo>
                      <a:pt x="0" y="0"/>
                    </a:moveTo>
                    <a:lnTo>
                      <a:pt x="2" y="9"/>
                    </a:lnTo>
                    <a:lnTo>
                      <a:pt x="5" y="17"/>
                    </a:lnTo>
                    <a:lnTo>
                      <a:pt x="10" y="23"/>
                    </a:lnTo>
                    <a:lnTo>
                      <a:pt x="17" y="27"/>
                    </a:lnTo>
                    <a:lnTo>
                      <a:pt x="26" y="30"/>
                    </a:lnTo>
                    <a:lnTo>
                      <a:pt x="33" y="35"/>
                    </a:lnTo>
                    <a:lnTo>
                      <a:pt x="39" y="43"/>
                    </a:lnTo>
                    <a:lnTo>
                      <a:pt x="45" y="54"/>
                    </a:lnTo>
                    <a:lnTo>
                      <a:pt x="47" y="63"/>
                    </a:lnTo>
                    <a:lnTo>
                      <a:pt x="46" y="71"/>
                    </a:lnTo>
                    <a:lnTo>
                      <a:pt x="39" y="77"/>
                    </a:lnTo>
                    <a:lnTo>
                      <a:pt x="34" y="83"/>
                    </a:lnTo>
                    <a:lnTo>
                      <a:pt x="30" y="90"/>
                    </a:lnTo>
                    <a:lnTo>
                      <a:pt x="26" y="98"/>
                    </a:lnTo>
                    <a:lnTo>
                      <a:pt x="26" y="107"/>
                    </a:lnTo>
                    <a:lnTo>
                      <a:pt x="28" y="116"/>
                    </a:lnTo>
                    <a:lnTo>
                      <a:pt x="32" y="122"/>
                    </a:lnTo>
                    <a:lnTo>
                      <a:pt x="40" y="130"/>
                    </a:lnTo>
                    <a:lnTo>
                      <a:pt x="47" y="135"/>
                    </a:lnTo>
                    <a:lnTo>
                      <a:pt x="56" y="141"/>
                    </a:lnTo>
                  </a:path>
                </a:pathLst>
              </a:custGeom>
              <a:solidFill>
                <a:srgbClr val="333333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5576" name="Oval 12"/>
              <p:cNvSpPr/>
              <p:nvPr/>
            </p:nvSpPr>
            <p:spPr>
              <a:xfrm flipH="1" flipV="1">
                <a:off x="0" y="0"/>
                <a:ext cx="1" cy="3"/>
              </a:xfrm>
              <a:prstGeom prst="ellipse">
                <a:avLst/>
              </a:prstGeom>
              <a:solidFill>
                <a:srgbClr val="333333"/>
              </a:solidFill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rot="10800000" wrap="none" anchor="ctr"/>
              <a:lstStyle/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</a:pPr>
                <a:endParaRPr lang="zh-CN" altLang="zh-CN" sz="2000" b="0" dirty="0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sp>
          <p:nvSpPr>
            <p:cNvPr id="65568" name="未知"/>
            <p:cNvSpPr/>
            <p:nvPr/>
          </p:nvSpPr>
          <p:spPr>
            <a:xfrm>
              <a:off x="401" y="84"/>
              <a:ext cx="376" cy="338"/>
            </a:xfrm>
            <a:custGeom>
              <a:avLst/>
              <a:gdLst>
                <a:gd name="txL" fmla="*/ 0 w 376"/>
                <a:gd name="txT" fmla="*/ 0 h 338"/>
                <a:gd name="txR" fmla="*/ 376 w 376"/>
                <a:gd name="txB" fmla="*/ 338 h 338"/>
              </a:gdLst>
              <a:ahLst/>
              <a:cxnLst>
                <a:cxn ang="0">
                  <a:pos x="71" y="68"/>
                </a:cxn>
                <a:cxn ang="0">
                  <a:pos x="79" y="45"/>
                </a:cxn>
                <a:cxn ang="0">
                  <a:pos x="86" y="31"/>
                </a:cxn>
                <a:cxn ang="0">
                  <a:pos x="87" y="26"/>
                </a:cxn>
                <a:cxn ang="0">
                  <a:pos x="91" y="23"/>
                </a:cxn>
                <a:cxn ang="0">
                  <a:pos x="93" y="20"/>
                </a:cxn>
                <a:cxn ang="0">
                  <a:pos x="97" y="20"/>
                </a:cxn>
                <a:cxn ang="0">
                  <a:pos x="144" y="11"/>
                </a:cxn>
                <a:cxn ang="0">
                  <a:pos x="195" y="3"/>
                </a:cxn>
                <a:cxn ang="0">
                  <a:pos x="241" y="0"/>
                </a:cxn>
                <a:cxn ang="0">
                  <a:pos x="267" y="0"/>
                </a:cxn>
                <a:cxn ang="0">
                  <a:pos x="322" y="3"/>
                </a:cxn>
                <a:cxn ang="0">
                  <a:pos x="362" y="5"/>
                </a:cxn>
                <a:cxn ang="0">
                  <a:pos x="367" y="5"/>
                </a:cxn>
                <a:cxn ang="0">
                  <a:pos x="371" y="6"/>
                </a:cxn>
                <a:cxn ang="0">
                  <a:pos x="373" y="8"/>
                </a:cxn>
                <a:cxn ang="0">
                  <a:pos x="375" y="10"/>
                </a:cxn>
                <a:cxn ang="0">
                  <a:pos x="375" y="13"/>
                </a:cxn>
                <a:cxn ang="0">
                  <a:pos x="373" y="23"/>
                </a:cxn>
                <a:cxn ang="0">
                  <a:pos x="366" y="53"/>
                </a:cxn>
                <a:cxn ang="0">
                  <a:pos x="359" y="76"/>
                </a:cxn>
                <a:cxn ang="0">
                  <a:pos x="347" y="126"/>
                </a:cxn>
                <a:cxn ang="0">
                  <a:pos x="339" y="158"/>
                </a:cxn>
                <a:cxn ang="0">
                  <a:pos x="317" y="231"/>
                </a:cxn>
                <a:cxn ang="0">
                  <a:pos x="295" y="291"/>
                </a:cxn>
                <a:cxn ang="0">
                  <a:pos x="291" y="302"/>
                </a:cxn>
                <a:cxn ang="0">
                  <a:pos x="289" y="308"/>
                </a:cxn>
                <a:cxn ang="0">
                  <a:pos x="286" y="314"/>
                </a:cxn>
                <a:cxn ang="0">
                  <a:pos x="284" y="318"/>
                </a:cxn>
                <a:cxn ang="0">
                  <a:pos x="280" y="322"/>
                </a:cxn>
                <a:cxn ang="0">
                  <a:pos x="276" y="324"/>
                </a:cxn>
                <a:cxn ang="0">
                  <a:pos x="270" y="325"/>
                </a:cxn>
                <a:cxn ang="0">
                  <a:pos x="256" y="326"/>
                </a:cxn>
                <a:cxn ang="0">
                  <a:pos x="235" y="326"/>
                </a:cxn>
                <a:cxn ang="0">
                  <a:pos x="217" y="328"/>
                </a:cxn>
                <a:cxn ang="0">
                  <a:pos x="193" y="332"/>
                </a:cxn>
                <a:cxn ang="0">
                  <a:pos x="169" y="335"/>
                </a:cxn>
                <a:cxn ang="0">
                  <a:pos x="153" y="337"/>
                </a:cxn>
                <a:cxn ang="0">
                  <a:pos x="132" y="337"/>
                </a:cxn>
                <a:cxn ang="0">
                  <a:pos x="127" y="335"/>
                </a:cxn>
                <a:cxn ang="0">
                  <a:pos x="12" y="267"/>
                </a:cxn>
                <a:cxn ang="0">
                  <a:pos x="6" y="263"/>
                </a:cxn>
                <a:cxn ang="0">
                  <a:pos x="2" y="259"/>
                </a:cxn>
                <a:cxn ang="0">
                  <a:pos x="0" y="254"/>
                </a:cxn>
                <a:cxn ang="0">
                  <a:pos x="0" y="248"/>
                </a:cxn>
                <a:cxn ang="0">
                  <a:pos x="2" y="242"/>
                </a:cxn>
                <a:cxn ang="0">
                  <a:pos x="35" y="159"/>
                </a:cxn>
                <a:cxn ang="0">
                  <a:pos x="56" y="107"/>
                </a:cxn>
                <a:cxn ang="0">
                  <a:pos x="71" y="68"/>
                </a:cxn>
              </a:cxnLst>
              <a:rect l="txL" t="txT" r="txR" b="txB"/>
              <a:pathLst>
                <a:path w="376" h="338">
                  <a:moveTo>
                    <a:pt x="71" y="68"/>
                  </a:moveTo>
                  <a:lnTo>
                    <a:pt x="79" y="45"/>
                  </a:lnTo>
                  <a:lnTo>
                    <a:pt x="86" y="31"/>
                  </a:lnTo>
                  <a:lnTo>
                    <a:pt x="87" y="26"/>
                  </a:lnTo>
                  <a:lnTo>
                    <a:pt x="91" y="23"/>
                  </a:lnTo>
                  <a:lnTo>
                    <a:pt x="93" y="20"/>
                  </a:lnTo>
                  <a:lnTo>
                    <a:pt x="97" y="20"/>
                  </a:lnTo>
                  <a:lnTo>
                    <a:pt x="144" y="11"/>
                  </a:lnTo>
                  <a:lnTo>
                    <a:pt x="195" y="3"/>
                  </a:lnTo>
                  <a:lnTo>
                    <a:pt x="241" y="0"/>
                  </a:lnTo>
                  <a:lnTo>
                    <a:pt x="267" y="0"/>
                  </a:lnTo>
                  <a:lnTo>
                    <a:pt x="322" y="3"/>
                  </a:lnTo>
                  <a:lnTo>
                    <a:pt x="362" y="5"/>
                  </a:lnTo>
                  <a:lnTo>
                    <a:pt x="367" y="5"/>
                  </a:lnTo>
                  <a:lnTo>
                    <a:pt x="371" y="6"/>
                  </a:lnTo>
                  <a:lnTo>
                    <a:pt x="373" y="8"/>
                  </a:lnTo>
                  <a:lnTo>
                    <a:pt x="375" y="10"/>
                  </a:lnTo>
                  <a:lnTo>
                    <a:pt x="375" y="13"/>
                  </a:lnTo>
                  <a:lnTo>
                    <a:pt x="373" y="23"/>
                  </a:lnTo>
                  <a:lnTo>
                    <a:pt x="366" y="53"/>
                  </a:lnTo>
                  <a:lnTo>
                    <a:pt x="359" y="76"/>
                  </a:lnTo>
                  <a:lnTo>
                    <a:pt x="347" y="126"/>
                  </a:lnTo>
                  <a:lnTo>
                    <a:pt x="339" y="158"/>
                  </a:lnTo>
                  <a:lnTo>
                    <a:pt x="317" y="231"/>
                  </a:lnTo>
                  <a:lnTo>
                    <a:pt x="295" y="291"/>
                  </a:lnTo>
                  <a:lnTo>
                    <a:pt x="291" y="302"/>
                  </a:lnTo>
                  <a:lnTo>
                    <a:pt x="289" y="308"/>
                  </a:lnTo>
                  <a:lnTo>
                    <a:pt x="286" y="314"/>
                  </a:lnTo>
                  <a:lnTo>
                    <a:pt x="284" y="318"/>
                  </a:lnTo>
                  <a:lnTo>
                    <a:pt x="280" y="322"/>
                  </a:lnTo>
                  <a:lnTo>
                    <a:pt x="276" y="324"/>
                  </a:lnTo>
                  <a:lnTo>
                    <a:pt x="270" y="325"/>
                  </a:lnTo>
                  <a:lnTo>
                    <a:pt x="256" y="326"/>
                  </a:lnTo>
                  <a:lnTo>
                    <a:pt x="235" y="326"/>
                  </a:lnTo>
                  <a:lnTo>
                    <a:pt x="217" y="328"/>
                  </a:lnTo>
                  <a:lnTo>
                    <a:pt x="193" y="332"/>
                  </a:lnTo>
                  <a:lnTo>
                    <a:pt x="169" y="335"/>
                  </a:lnTo>
                  <a:lnTo>
                    <a:pt x="153" y="337"/>
                  </a:lnTo>
                  <a:lnTo>
                    <a:pt x="132" y="337"/>
                  </a:lnTo>
                  <a:lnTo>
                    <a:pt x="127" y="335"/>
                  </a:lnTo>
                  <a:lnTo>
                    <a:pt x="12" y="267"/>
                  </a:lnTo>
                  <a:lnTo>
                    <a:pt x="6" y="263"/>
                  </a:lnTo>
                  <a:lnTo>
                    <a:pt x="2" y="259"/>
                  </a:lnTo>
                  <a:lnTo>
                    <a:pt x="0" y="254"/>
                  </a:lnTo>
                  <a:lnTo>
                    <a:pt x="0" y="248"/>
                  </a:lnTo>
                  <a:lnTo>
                    <a:pt x="2" y="242"/>
                  </a:lnTo>
                  <a:lnTo>
                    <a:pt x="35" y="159"/>
                  </a:lnTo>
                  <a:lnTo>
                    <a:pt x="56" y="107"/>
                  </a:lnTo>
                  <a:lnTo>
                    <a:pt x="71" y="68"/>
                  </a:lnTo>
                </a:path>
              </a:pathLst>
            </a:custGeom>
            <a:solidFill>
              <a:srgbClr val="333333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5569" name="未知"/>
            <p:cNvSpPr/>
            <p:nvPr/>
          </p:nvSpPr>
          <p:spPr>
            <a:xfrm>
              <a:off x="275" y="352"/>
              <a:ext cx="401" cy="297"/>
            </a:xfrm>
            <a:custGeom>
              <a:avLst/>
              <a:gdLst>
                <a:gd name="txL" fmla="*/ 0 w 401"/>
                <a:gd name="txT" fmla="*/ 0 h 297"/>
                <a:gd name="txR" fmla="*/ 401 w 401"/>
                <a:gd name="txB" fmla="*/ 297 h 297"/>
              </a:gdLst>
              <a:ahLst/>
              <a:cxnLst>
                <a:cxn ang="0">
                  <a:pos x="400" y="295"/>
                </a:cxn>
                <a:cxn ang="0">
                  <a:pos x="400" y="142"/>
                </a:cxn>
                <a:cxn ang="0">
                  <a:pos x="395" y="20"/>
                </a:cxn>
                <a:cxn ang="0">
                  <a:pos x="191" y="0"/>
                </a:cxn>
                <a:cxn ang="0">
                  <a:pos x="6" y="18"/>
                </a:cxn>
                <a:cxn ang="0">
                  <a:pos x="5" y="61"/>
                </a:cxn>
                <a:cxn ang="0">
                  <a:pos x="0" y="294"/>
                </a:cxn>
                <a:cxn ang="0">
                  <a:pos x="41" y="294"/>
                </a:cxn>
                <a:cxn ang="0">
                  <a:pos x="41" y="83"/>
                </a:cxn>
                <a:cxn ang="0">
                  <a:pos x="121" y="78"/>
                </a:cxn>
                <a:cxn ang="0">
                  <a:pos x="363" y="78"/>
                </a:cxn>
                <a:cxn ang="0">
                  <a:pos x="366" y="296"/>
                </a:cxn>
                <a:cxn ang="0">
                  <a:pos x="400" y="295"/>
                </a:cxn>
              </a:cxnLst>
              <a:rect l="txL" t="txT" r="txR" b="txB"/>
              <a:pathLst>
                <a:path w="401" h="297">
                  <a:moveTo>
                    <a:pt x="400" y="295"/>
                  </a:moveTo>
                  <a:lnTo>
                    <a:pt x="400" y="142"/>
                  </a:lnTo>
                  <a:lnTo>
                    <a:pt x="395" y="20"/>
                  </a:lnTo>
                  <a:lnTo>
                    <a:pt x="191" y="0"/>
                  </a:lnTo>
                  <a:lnTo>
                    <a:pt x="6" y="18"/>
                  </a:lnTo>
                  <a:lnTo>
                    <a:pt x="5" y="61"/>
                  </a:lnTo>
                  <a:lnTo>
                    <a:pt x="0" y="294"/>
                  </a:lnTo>
                  <a:lnTo>
                    <a:pt x="41" y="294"/>
                  </a:lnTo>
                  <a:lnTo>
                    <a:pt x="41" y="83"/>
                  </a:lnTo>
                  <a:lnTo>
                    <a:pt x="121" y="78"/>
                  </a:lnTo>
                  <a:lnTo>
                    <a:pt x="363" y="78"/>
                  </a:lnTo>
                  <a:lnTo>
                    <a:pt x="366" y="296"/>
                  </a:lnTo>
                  <a:lnTo>
                    <a:pt x="400" y="295"/>
                  </a:lnTo>
                </a:path>
              </a:pathLst>
            </a:custGeom>
            <a:solidFill>
              <a:srgbClr val="333333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5570" name="未知"/>
            <p:cNvSpPr/>
            <p:nvPr/>
          </p:nvSpPr>
          <p:spPr>
            <a:xfrm>
              <a:off x="304" y="350"/>
              <a:ext cx="158" cy="76"/>
            </a:xfrm>
            <a:custGeom>
              <a:avLst/>
              <a:gdLst>
                <a:gd name="txL" fmla="*/ 0 w 158"/>
                <a:gd name="txT" fmla="*/ 0 h 76"/>
                <a:gd name="txR" fmla="*/ 158 w 158"/>
                <a:gd name="txB" fmla="*/ 76 h 76"/>
              </a:gdLst>
              <a:ahLst/>
              <a:cxnLst>
                <a:cxn ang="0">
                  <a:pos x="30" y="14"/>
                </a:cxn>
                <a:cxn ang="0">
                  <a:pos x="50" y="12"/>
                </a:cxn>
                <a:cxn ang="0">
                  <a:pos x="70" y="0"/>
                </a:cxn>
                <a:cxn ang="0">
                  <a:pos x="89" y="17"/>
                </a:cxn>
                <a:cxn ang="0">
                  <a:pos x="153" y="52"/>
                </a:cxn>
                <a:cxn ang="0">
                  <a:pos x="157" y="64"/>
                </a:cxn>
                <a:cxn ang="0">
                  <a:pos x="121" y="75"/>
                </a:cxn>
                <a:cxn ang="0">
                  <a:pos x="0" y="23"/>
                </a:cxn>
                <a:cxn ang="0">
                  <a:pos x="30" y="14"/>
                </a:cxn>
              </a:cxnLst>
              <a:rect l="txL" t="txT" r="txR" b="txB"/>
              <a:pathLst>
                <a:path w="158" h="76">
                  <a:moveTo>
                    <a:pt x="30" y="14"/>
                  </a:moveTo>
                  <a:lnTo>
                    <a:pt x="50" y="12"/>
                  </a:lnTo>
                  <a:lnTo>
                    <a:pt x="70" y="0"/>
                  </a:lnTo>
                  <a:lnTo>
                    <a:pt x="89" y="17"/>
                  </a:lnTo>
                  <a:lnTo>
                    <a:pt x="153" y="52"/>
                  </a:lnTo>
                  <a:lnTo>
                    <a:pt x="157" y="64"/>
                  </a:lnTo>
                  <a:lnTo>
                    <a:pt x="121" y="75"/>
                  </a:lnTo>
                  <a:lnTo>
                    <a:pt x="0" y="23"/>
                  </a:lnTo>
                  <a:lnTo>
                    <a:pt x="30" y="14"/>
                  </a:lnTo>
                </a:path>
              </a:pathLst>
            </a:custGeom>
            <a:solidFill>
              <a:srgbClr val="333333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5571" name="未知"/>
            <p:cNvSpPr/>
            <p:nvPr/>
          </p:nvSpPr>
          <p:spPr>
            <a:xfrm>
              <a:off x="438" y="108"/>
              <a:ext cx="211" cy="235"/>
            </a:xfrm>
            <a:custGeom>
              <a:avLst/>
              <a:gdLst>
                <a:gd name="txL" fmla="*/ 0 w 211"/>
                <a:gd name="txT" fmla="*/ 0 h 235"/>
                <a:gd name="txR" fmla="*/ 211 w 211"/>
                <a:gd name="txB" fmla="*/ 235 h 235"/>
              </a:gdLst>
              <a:ahLst/>
              <a:cxnLst>
                <a:cxn ang="0">
                  <a:pos x="47" y="69"/>
                </a:cxn>
                <a:cxn ang="0">
                  <a:pos x="63" y="36"/>
                </a:cxn>
                <a:cxn ang="0">
                  <a:pos x="76" y="6"/>
                </a:cxn>
                <a:cxn ang="0">
                  <a:pos x="79" y="5"/>
                </a:cxn>
                <a:cxn ang="0">
                  <a:pos x="81" y="4"/>
                </a:cxn>
                <a:cxn ang="0">
                  <a:pos x="85" y="4"/>
                </a:cxn>
                <a:cxn ang="0">
                  <a:pos x="145" y="0"/>
                </a:cxn>
                <a:cxn ang="0">
                  <a:pos x="203" y="0"/>
                </a:cxn>
                <a:cxn ang="0">
                  <a:pos x="207" y="1"/>
                </a:cxn>
                <a:cxn ang="0">
                  <a:pos x="209" y="1"/>
                </a:cxn>
                <a:cxn ang="0">
                  <a:pos x="210" y="4"/>
                </a:cxn>
                <a:cxn ang="0">
                  <a:pos x="206" y="25"/>
                </a:cxn>
                <a:cxn ang="0">
                  <a:pos x="196" y="44"/>
                </a:cxn>
                <a:cxn ang="0">
                  <a:pos x="180" y="77"/>
                </a:cxn>
                <a:cxn ang="0">
                  <a:pos x="151" y="135"/>
                </a:cxn>
                <a:cxn ang="0">
                  <a:pos x="125" y="185"/>
                </a:cxn>
                <a:cxn ang="0">
                  <a:pos x="118" y="204"/>
                </a:cxn>
                <a:cxn ang="0">
                  <a:pos x="114" y="217"/>
                </a:cxn>
                <a:cxn ang="0">
                  <a:pos x="110" y="224"/>
                </a:cxn>
                <a:cxn ang="0">
                  <a:pos x="106" y="230"/>
                </a:cxn>
                <a:cxn ang="0">
                  <a:pos x="103" y="232"/>
                </a:cxn>
                <a:cxn ang="0">
                  <a:pos x="101" y="233"/>
                </a:cxn>
                <a:cxn ang="0">
                  <a:pos x="97" y="234"/>
                </a:cxn>
                <a:cxn ang="0">
                  <a:pos x="94" y="233"/>
                </a:cxn>
                <a:cxn ang="0">
                  <a:pos x="88" y="230"/>
                </a:cxn>
                <a:cxn ang="0">
                  <a:pos x="82" y="226"/>
                </a:cxn>
                <a:cxn ang="0">
                  <a:pos x="76" y="221"/>
                </a:cxn>
                <a:cxn ang="0">
                  <a:pos x="68" y="217"/>
                </a:cxn>
                <a:cxn ang="0">
                  <a:pos x="62" y="213"/>
                </a:cxn>
                <a:cxn ang="0">
                  <a:pos x="2" y="192"/>
                </a:cxn>
                <a:cxn ang="0">
                  <a:pos x="1" y="191"/>
                </a:cxn>
                <a:cxn ang="0">
                  <a:pos x="0" y="189"/>
                </a:cxn>
                <a:cxn ang="0">
                  <a:pos x="0" y="186"/>
                </a:cxn>
                <a:cxn ang="0">
                  <a:pos x="1" y="183"/>
                </a:cxn>
                <a:cxn ang="0">
                  <a:pos x="47" y="69"/>
                </a:cxn>
              </a:cxnLst>
              <a:rect l="txL" t="txT" r="txR" b="txB"/>
              <a:pathLst>
                <a:path w="211" h="235">
                  <a:moveTo>
                    <a:pt x="47" y="69"/>
                  </a:moveTo>
                  <a:lnTo>
                    <a:pt x="63" y="36"/>
                  </a:lnTo>
                  <a:lnTo>
                    <a:pt x="76" y="6"/>
                  </a:lnTo>
                  <a:lnTo>
                    <a:pt x="79" y="5"/>
                  </a:lnTo>
                  <a:lnTo>
                    <a:pt x="81" y="4"/>
                  </a:lnTo>
                  <a:lnTo>
                    <a:pt x="85" y="4"/>
                  </a:lnTo>
                  <a:lnTo>
                    <a:pt x="145" y="0"/>
                  </a:lnTo>
                  <a:lnTo>
                    <a:pt x="203" y="0"/>
                  </a:lnTo>
                  <a:lnTo>
                    <a:pt x="207" y="1"/>
                  </a:lnTo>
                  <a:lnTo>
                    <a:pt x="209" y="1"/>
                  </a:lnTo>
                  <a:lnTo>
                    <a:pt x="210" y="4"/>
                  </a:lnTo>
                  <a:lnTo>
                    <a:pt x="206" y="25"/>
                  </a:lnTo>
                  <a:lnTo>
                    <a:pt x="196" y="44"/>
                  </a:lnTo>
                  <a:lnTo>
                    <a:pt x="180" y="77"/>
                  </a:lnTo>
                  <a:lnTo>
                    <a:pt x="151" y="135"/>
                  </a:lnTo>
                  <a:lnTo>
                    <a:pt x="125" y="185"/>
                  </a:lnTo>
                  <a:lnTo>
                    <a:pt x="118" y="204"/>
                  </a:lnTo>
                  <a:lnTo>
                    <a:pt x="114" y="217"/>
                  </a:lnTo>
                  <a:lnTo>
                    <a:pt x="110" y="224"/>
                  </a:lnTo>
                  <a:lnTo>
                    <a:pt x="106" y="230"/>
                  </a:lnTo>
                  <a:lnTo>
                    <a:pt x="103" y="232"/>
                  </a:lnTo>
                  <a:lnTo>
                    <a:pt x="101" y="233"/>
                  </a:lnTo>
                  <a:lnTo>
                    <a:pt x="97" y="234"/>
                  </a:lnTo>
                  <a:lnTo>
                    <a:pt x="94" y="233"/>
                  </a:lnTo>
                  <a:lnTo>
                    <a:pt x="88" y="230"/>
                  </a:lnTo>
                  <a:lnTo>
                    <a:pt x="82" y="226"/>
                  </a:lnTo>
                  <a:lnTo>
                    <a:pt x="76" y="221"/>
                  </a:lnTo>
                  <a:lnTo>
                    <a:pt x="68" y="217"/>
                  </a:lnTo>
                  <a:lnTo>
                    <a:pt x="62" y="213"/>
                  </a:lnTo>
                  <a:lnTo>
                    <a:pt x="2" y="192"/>
                  </a:lnTo>
                  <a:lnTo>
                    <a:pt x="1" y="191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1" y="183"/>
                  </a:lnTo>
                  <a:lnTo>
                    <a:pt x="47" y="69"/>
                  </a:lnTo>
                </a:path>
              </a:pathLst>
            </a:custGeom>
            <a:solidFill>
              <a:srgbClr val="333333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5572" name="未知"/>
            <p:cNvSpPr/>
            <p:nvPr/>
          </p:nvSpPr>
          <p:spPr>
            <a:xfrm>
              <a:off x="0" y="289"/>
              <a:ext cx="249" cy="351"/>
            </a:xfrm>
            <a:custGeom>
              <a:avLst/>
              <a:gdLst>
                <a:gd name="txL" fmla="*/ 0 w 249"/>
                <a:gd name="txT" fmla="*/ 0 h 351"/>
                <a:gd name="txR" fmla="*/ 249 w 249"/>
                <a:gd name="txB" fmla="*/ 351 h 351"/>
              </a:gdLst>
              <a:ahLst/>
              <a:cxnLst>
                <a:cxn ang="0">
                  <a:pos x="248" y="165"/>
                </a:cxn>
                <a:cxn ang="0">
                  <a:pos x="178" y="129"/>
                </a:cxn>
                <a:cxn ang="0">
                  <a:pos x="100" y="6"/>
                </a:cxn>
                <a:cxn ang="0">
                  <a:pos x="97" y="5"/>
                </a:cxn>
                <a:cxn ang="0">
                  <a:pos x="91" y="2"/>
                </a:cxn>
                <a:cxn ang="0">
                  <a:pos x="85" y="1"/>
                </a:cxn>
                <a:cxn ang="0">
                  <a:pos x="76" y="0"/>
                </a:cxn>
                <a:cxn ang="0">
                  <a:pos x="69" y="1"/>
                </a:cxn>
                <a:cxn ang="0">
                  <a:pos x="61" y="3"/>
                </a:cxn>
                <a:cxn ang="0">
                  <a:pos x="53" y="6"/>
                </a:cxn>
                <a:cxn ang="0">
                  <a:pos x="42" y="12"/>
                </a:cxn>
                <a:cxn ang="0">
                  <a:pos x="34" y="16"/>
                </a:cxn>
                <a:cxn ang="0">
                  <a:pos x="26" y="21"/>
                </a:cxn>
                <a:cxn ang="0">
                  <a:pos x="20" y="27"/>
                </a:cxn>
                <a:cxn ang="0">
                  <a:pos x="15" y="32"/>
                </a:cxn>
                <a:cxn ang="0">
                  <a:pos x="8" y="41"/>
                </a:cxn>
                <a:cxn ang="0">
                  <a:pos x="4" y="47"/>
                </a:cxn>
                <a:cxn ang="0">
                  <a:pos x="1" y="56"/>
                </a:cxn>
                <a:cxn ang="0">
                  <a:pos x="0" y="66"/>
                </a:cxn>
                <a:cxn ang="0">
                  <a:pos x="0" y="81"/>
                </a:cxn>
                <a:cxn ang="0">
                  <a:pos x="2" y="99"/>
                </a:cxn>
                <a:cxn ang="0">
                  <a:pos x="6" y="115"/>
                </a:cxn>
                <a:cxn ang="0">
                  <a:pos x="13" y="134"/>
                </a:cxn>
                <a:cxn ang="0">
                  <a:pos x="20" y="151"/>
                </a:cxn>
                <a:cxn ang="0">
                  <a:pos x="25" y="162"/>
                </a:cxn>
                <a:cxn ang="0">
                  <a:pos x="34" y="173"/>
                </a:cxn>
                <a:cxn ang="0">
                  <a:pos x="41" y="181"/>
                </a:cxn>
                <a:cxn ang="0">
                  <a:pos x="48" y="191"/>
                </a:cxn>
                <a:cxn ang="0">
                  <a:pos x="57" y="200"/>
                </a:cxn>
                <a:cxn ang="0">
                  <a:pos x="64" y="206"/>
                </a:cxn>
                <a:cxn ang="0">
                  <a:pos x="97" y="202"/>
                </a:cxn>
                <a:cxn ang="0">
                  <a:pos x="122" y="195"/>
                </a:cxn>
                <a:cxn ang="0">
                  <a:pos x="137" y="199"/>
                </a:cxn>
                <a:cxn ang="0">
                  <a:pos x="174" y="200"/>
                </a:cxn>
                <a:cxn ang="0">
                  <a:pos x="219" y="195"/>
                </a:cxn>
                <a:cxn ang="0">
                  <a:pos x="225" y="207"/>
                </a:cxn>
                <a:cxn ang="0">
                  <a:pos x="225" y="300"/>
                </a:cxn>
                <a:cxn ang="0">
                  <a:pos x="224" y="308"/>
                </a:cxn>
                <a:cxn ang="0">
                  <a:pos x="222" y="314"/>
                </a:cxn>
                <a:cxn ang="0">
                  <a:pos x="220" y="319"/>
                </a:cxn>
                <a:cxn ang="0">
                  <a:pos x="216" y="324"/>
                </a:cxn>
                <a:cxn ang="0">
                  <a:pos x="211" y="328"/>
                </a:cxn>
                <a:cxn ang="0">
                  <a:pos x="205" y="330"/>
                </a:cxn>
                <a:cxn ang="0">
                  <a:pos x="200" y="332"/>
                </a:cxn>
                <a:cxn ang="0">
                  <a:pos x="194" y="333"/>
                </a:cxn>
                <a:cxn ang="0">
                  <a:pos x="26" y="333"/>
                </a:cxn>
                <a:cxn ang="0">
                  <a:pos x="26" y="350"/>
                </a:cxn>
                <a:cxn ang="0">
                  <a:pos x="199" y="349"/>
                </a:cxn>
                <a:cxn ang="0">
                  <a:pos x="208" y="348"/>
                </a:cxn>
                <a:cxn ang="0">
                  <a:pos x="213" y="348"/>
                </a:cxn>
                <a:cxn ang="0">
                  <a:pos x="220" y="346"/>
                </a:cxn>
                <a:cxn ang="0">
                  <a:pos x="225" y="345"/>
                </a:cxn>
                <a:cxn ang="0">
                  <a:pos x="231" y="341"/>
                </a:cxn>
                <a:cxn ang="0">
                  <a:pos x="237" y="334"/>
                </a:cxn>
                <a:cxn ang="0">
                  <a:pos x="240" y="328"/>
                </a:cxn>
                <a:cxn ang="0">
                  <a:pos x="244" y="322"/>
                </a:cxn>
                <a:cxn ang="0">
                  <a:pos x="246" y="315"/>
                </a:cxn>
                <a:cxn ang="0">
                  <a:pos x="248" y="307"/>
                </a:cxn>
                <a:cxn ang="0">
                  <a:pos x="248" y="297"/>
                </a:cxn>
                <a:cxn ang="0">
                  <a:pos x="248" y="165"/>
                </a:cxn>
              </a:cxnLst>
              <a:rect l="txL" t="txT" r="txR" b="txB"/>
              <a:pathLst>
                <a:path w="249" h="351">
                  <a:moveTo>
                    <a:pt x="248" y="165"/>
                  </a:moveTo>
                  <a:lnTo>
                    <a:pt x="178" y="129"/>
                  </a:lnTo>
                  <a:lnTo>
                    <a:pt x="100" y="6"/>
                  </a:lnTo>
                  <a:lnTo>
                    <a:pt x="97" y="5"/>
                  </a:lnTo>
                  <a:lnTo>
                    <a:pt x="91" y="2"/>
                  </a:lnTo>
                  <a:lnTo>
                    <a:pt x="85" y="1"/>
                  </a:lnTo>
                  <a:lnTo>
                    <a:pt x="76" y="0"/>
                  </a:lnTo>
                  <a:lnTo>
                    <a:pt x="69" y="1"/>
                  </a:lnTo>
                  <a:lnTo>
                    <a:pt x="61" y="3"/>
                  </a:lnTo>
                  <a:lnTo>
                    <a:pt x="53" y="6"/>
                  </a:lnTo>
                  <a:lnTo>
                    <a:pt x="42" y="12"/>
                  </a:lnTo>
                  <a:lnTo>
                    <a:pt x="34" y="16"/>
                  </a:lnTo>
                  <a:lnTo>
                    <a:pt x="26" y="21"/>
                  </a:lnTo>
                  <a:lnTo>
                    <a:pt x="20" y="27"/>
                  </a:lnTo>
                  <a:lnTo>
                    <a:pt x="15" y="32"/>
                  </a:lnTo>
                  <a:lnTo>
                    <a:pt x="8" y="41"/>
                  </a:lnTo>
                  <a:lnTo>
                    <a:pt x="4" y="47"/>
                  </a:lnTo>
                  <a:lnTo>
                    <a:pt x="1" y="56"/>
                  </a:lnTo>
                  <a:lnTo>
                    <a:pt x="0" y="66"/>
                  </a:lnTo>
                  <a:lnTo>
                    <a:pt x="0" y="81"/>
                  </a:lnTo>
                  <a:lnTo>
                    <a:pt x="2" y="99"/>
                  </a:lnTo>
                  <a:lnTo>
                    <a:pt x="6" y="115"/>
                  </a:lnTo>
                  <a:lnTo>
                    <a:pt x="13" y="134"/>
                  </a:lnTo>
                  <a:lnTo>
                    <a:pt x="20" y="151"/>
                  </a:lnTo>
                  <a:lnTo>
                    <a:pt x="25" y="162"/>
                  </a:lnTo>
                  <a:lnTo>
                    <a:pt x="34" y="173"/>
                  </a:lnTo>
                  <a:lnTo>
                    <a:pt x="41" y="181"/>
                  </a:lnTo>
                  <a:lnTo>
                    <a:pt x="48" y="191"/>
                  </a:lnTo>
                  <a:lnTo>
                    <a:pt x="57" y="200"/>
                  </a:lnTo>
                  <a:lnTo>
                    <a:pt x="64" y="206"/>
                  </a:lnTo>
                  <a:lnTo>
                    <a:pt x="97" y="202"/>
                  </a:lnTo>
                  <a:lnTo>
                    <a:pt x="122" y="195"/>
                  </a:lnTo>
                  <a:lnTo>
                    <a:pt x="137" y="199"/>
                  </a:lnTo>
                  <a:lnTo>
                    <a:pt x="174" y="200"/>
                  </a:lnTo>
                  <a:lnTo>
                    <a:pt x="219" y="195"/>
                  </a:lnTo>
                  <a:lnTo>
                    <a:pt x="225" y="207"/>
                  </a:lnTo>
                  <a:lnTo>
                    <a:pt x="225" y="300"/>
                  </a:lnTo>
                  <a:lnTo>
                    <a:pt x="224" y="308"/>
                  </a:lnTo>
                  <a:lnTo>
                    <a:pt x="222" y="314"/>
                  </a:lnTo>
                  <a:lnTo>
                    <a:pt x="220" y="319"/>
                  </a:lnTo>
                  <a:lnTo>
                    <a:pt x="216" y="324"/>
                  </a:lnTo>
                  <a:lnTo>
                    <a:pt x="211" y="328"/>
                  </a:lnTo>
                  <a:lnTo>
                    <a:pt x="205" y="330"/>
                  </a:lnTo>
                  <a:lnTo>
                    <a:pt x="200" y="332"/>
                  </a:lnTo>
                  <a:lnTo>
                    <a:pt x="194" y="333"/>
                  </a:lnTo>
                  <a:lnTo>
                    <a:pt x="26" y="333"/>
                  </a:lnTo>
                  <a:lnTo>
                    <a:pt x="26" y="350"/>
                  </a:lnTo>
                  <a:lnTo>
                    <a:pt x="199" y="349"/>
                  </a:lnTo>
                  <a:lnTo>
                    <a:pt x="208" y="348"/>
                  </a:lnTo>
                  <a:lnTo>
                    <a:pt x="213" y="348"/>
                  </a:lnTo>
                  <a:lnTo>
                    <a:pt x="220" y="346"/>
                  </a:lnTo>
                  <a:lnTo>
                    <a:pt x="225" y="345"/>
                  </a:lnTo>
                  <a:lnTo>
                    <a:pt x="231" y="341"/>
                  </a:lnTo>
                  <a:lnTo>
                    <a:pt x="237" y="334"/>
                  </a:lnTo>
                  <a:lnTo>
                    <a:pt x="240" y="328"/>
                  </a:lnTo>
                  <a:lnTo>
                    <a:pt x="244" y="322"/>
                  </a:lnTo>
                  <a:lnTo>
                    <a:pt x="246" y="315"/>
                  </a:lnTo>
                  <a:lnTo>
                    <a:pt x="248" y="307"/>
                  </a:lnTo>
                  <a:lnTo>
                    <a:pt x="248" y="297"/>
                  </a:lnTo>
                  <a:lnTo>
                    <a:pt x="248" y="165"/>
                  </a:lnTo>
                </a:path>
              </a:pathLst>
            </a:custGeom>
            <a:solidFill>
              <a:srgbClr val="333333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5573" name="未知"/>
            <p:cNvSpPr/>
            <p:nvPr/>
          </p:nvSpPr>
          <p:spPr>
            <a:xfrm>
              <a:off x="50" y="0"/>
              <a:ext cx="380" cy="636"/>
            </a:xfrm>
            <a:custGeom>
              <a:avLst/>
              <a:gdLst>
                <a:gd name="txL" fmla="*/ 0 w 380"/>
                <a:gd name="txT" fmla="*/ 0 h 636"/>
                <a:gd name="txR" fmla="*/ 380 w 380"/>
                <a:gd name="txB" fmla="*/ 636 h 636"/>
              </a:gdLst>
              <a:ahLst/>
              <a:cxnLst>
                <a:cxn ang="0">
                  <a:pos x="153" y="43"/>
                </a:cxn>
                <a:cxn ang="0">
                  <a:pos x="158" y="42"/>
                </a:cxn>
                <a:cxn ang="0">
                  <a:pos x="178" y="48"/>
                </a:cxn>
                <a:cxn ang="0">
                  <a:pos x="174" y="2"/>
                </a:cxn>
                <a:cxn ang="0">
                  <a:pos x="203" y="35"/>
                </a:cxn>
                <a:cxn ang="0">
                  <a:pos x="211" y="9"/>
                </a:cxn>
                <a:cxn ang="0">
                  <a:pos x="236" y="0"/>
                </a:cxn>
                <a:cxn ang="0">
                  <a:pos x="233" y="24"/>
                </a:cxn>
                <a:cxn ang="0">
                  <a:pos x="248" y="15"/>
                </a:cxn>
                <a:cxn ang="0">
                  <a:pos x="246" y="28"/>
                </a:cxn>
                <a:cxn ang="0">
                  <a:pos x="255" y="51"/>
                </a:cxn>
                <a:cxn ang="0">
                  <a:pos x="288" y="18"/>
                </a:cxn>
                <a:cxn ang="0">
                  <a:pos x="266" y="50"/>
                </a:cxn>
                <a:cxn ang="0">
                  <a:pos x="304" y="28"/>
                </a:cxn>
                <a:cxn ang="0">
                  <a:pos x="287" y="53"/>
                </a:cxn>
                <a:cxn ang="0">
                  <a:pos x="291" y="66"/>
                </a:cxn>
                <a:cxn ang="0">
                  <a:pos x="289" y="94"/>
                </a:cxn>
                <a:cxn ang="0">
                  <a:pos x="318" y="130"/>
                </a:cxn>
                <a:cxn ang="0">
                  <a:pos x="344" y="174"/>
                </a:cxn>
                <a:cxn ang="0">
                  <a:pos x="337" y="182"/>
                </a:cxn>
                <a:cxn ang="0">
                  <a:pos x="276" y="216"/>
                </a:cxn>
                <a:cxn ang="0">
                  <a:pos x="258" y="257"/>
                </a:cxn>
                <a:cxn ang="0">
                  <a:pos x="197" y="249"/>
                </a:cxn>
                <a:cxn ang="0">
                  <a:pos x="180" y="322"/>
                </a:cxn>
                <a:cxn ang="0">
                  <a:pos x="230" y="363"/>
                </a:cxn>
                <a:cxn ang="0">
                  <a:pos x="287" y="372"/>
                </a:cxn>
                <a:cxn ang="0">
                  <a:pos x="325" y="371"/>
                </a:cxn>
                <a:cxn ang="0">
                  <a:pos x="350" y="364"/>
                </a:cxn>
                <a:cxn ang="0">
                  <a:pos x="357" y="381"/>
                </a:cxn>
                <a:cxn ang="0">
                  <a:pos x="379" y="394"/>
                </a:cxn>
                <a:cxn ang="0">
                  <a:pos x="370" y="406"/>
                </a:cxn>
                <a:cxn ang="0">
                  <a:pos x="375" y="421"/>
                </a:cxn>
                <a:cxn ang="0">
                  <a:pos x="363" y="439"/>
                </a:cxn>
                <a:cxn ang="0">
                  <a:pos x="358" y="448"/>
                </a:cxn>
                <a:cxn ang="0">
                  <a:pos x="312" y="433"/>
                </a:cxn>
                <a:cxn ang="0">
                  <a:pos x="231" y="414"/>
                </a:cxn>
                <a:cxn ang="0">
                  <a:pos x="178" y="407"/>
                </a:cxn>
                <a:cxn ang="0">
                  <a:pos x="164" y="392"/>
                </a:cxn>
                <a:cxn ang="0">
                  <a:pos x="170" y="402"/>
                </a:cxn>
                <a:cxn ang="0">
                  <a:pos x="205" y="412"/>
                </a:cxn>
                <a:cxn ang="0">
                  <a:pos x="234" y="431"/>
                </a:cxn>
                <a:cxn ang="0">
                  <a:pos x="227" y="451"/>
                </a:cxn>
                <a:cxn ang="0">
                  <a:pos x="175" y="493"/>
                </a:cxn>
                <a:cxn ang="0">
                  <a:pos x="115" y="528"/>
                </a:cxn>
                <a:cxn ang="0">
                  <a:pos x="104" y="582"/>
                </a:cxn>
                <a:cxn ang="0">
                  <a:pos x="138" y="626"/>
                </a:cxn>
                <a:cxn ang="0">
                  <a:pos x="83" y="632"/>
                </a:cxn>
                <a:cxn ang="0">
                  <a:pos x="47" y="629"/>
                </a:cxn>
                <a:cxn ang="0">
                  <a:pos x="48" y="549"/>
                </a:cxn>
                <a:cxn ang="0">
                  <a:pos x="27" y="528"/>
                </a:cxn>
                <a:cxn ang="0">
                  <a:pos x="40" y="508"/>
                </a:cxn>
                <a:cxn ang="0">
                  <a:pos x="103" y="483"/>
                </a:cxn>
                <a:cxn ang="0">
                  <a:pos x="124" y="447"/>
                </a:cxn>
                <a:cxn ang="0">
                  <a:pos x="26" y="440"/>
                </a:cxn>
                <a:cxn ang="0">
                  <a:pos x="6" y="431"/>
                </a:cxn>
                <a:cxn ang="0">
                  <a:pos x="0" y="399"/>
                </a:cxn>
                <a:cxn ang="0">
                  <a:pos x="6" y="368"/>
                </a:cxn>
                <a:cxn ang="0">
                  <a:pos x="51" y="265"/>
                </a:cxn>
                <a:cxn ang="0">
                  <a:pos x="104" y="196"/>
                </a:cxn>
                <a:cxn ang="0">
                  <a:pos x="130" y="136"/>
                </a:cxn>
              </a:cxnLst>
              <a:rect l="txL" t="txT" r="txR" b="txB"/>
              <a:pathLst>
                <a:path w="380" h="636">
                  <a:moveTo>
                    <a:pt x="130" y="136"/>
                  </a:moveTo>
                  <a:lnTo>
                    <a:pt x="140" y="107"/>
                  </a:lnTo>
                  <a:lnTo>
                    <a:pt x="148" y="73"/>
                  </a:lnTo>
                  <a:lnTo>
                    <a:pt x="153" y="43"/>
                  </a:lnTo>
                  <a:lnTo>
                    <a:pt x="144" y="27"/>
                  </a:lnTo>
                  <a:lnTo>
                    <a:pt x="135" y="19"/>
                  </a:lnTo>
                  <a:lnTo>
                    <a:pt x="148" y="28"/>
                  </a:lnTo>
                  <a:lnTo>
                    <a:pt x="158" y="42"/>
                  </a:lnTo>
                  <a:lnTo>
                    <a:pt x="150" y="10"/>
                  </a:lnTo>
                  <a:lnTo>
                    <a:pt x="157" y="25"/>
                  </a:lnTo>
                  <a:lnTo>
                    <a:pt x="171" y="46"/>
                  </a:lnTo>
                  <a:lnTo>
                    <a:pt x="178" y="48"/>
                  </a:lnTo>
                  <a:lnTo>
                    <a:pt x="174" y="31"/>
                  </a:lnTo>
                  <a:lnTo>
                    <a:pt x="177" y="33"/>
                  </a:lnTo>
                  <a:lnTo>
                    <a:pt x="178" y="18"/>
                  </a:lnTo>
                  <a:lnTo>
                    <a:pt x="174" y="2"/>
                  </a:lnTo>
                  <a:lnTo>
                    <a:pt x="197" y="44"/>
                  </a:lnTo>
                  <a:lnTo>
                    <a:pt x="198" y="37"/>
                  </a:lnTo>
                  <a:lnTo>
                    <a:pt x="201" y="42"/>
                  </a:lnTo>
                  <a:lnTo>
                    <a:pt x="203" y="35"/>
                  </a:lnTo>
                  <a:lnTo>
                    <a:pt x="198" y="25"/>
                  </a:lnTo>
                  <a:lnTo>
                    <a:pt x="199" y="6"/>
                  </a:lnTo>
                  <a:lnTo>
                    <a:pt x="207" y="44"/>
                  </a:lnTo>
                  <a:lnTo>
                    <a:pt x="211" y="9"/>
                  </a:lnTo>
                  <a:lnTo>
                    <a:pt x="211" y="36"/>
                  </a:lnTo>
                  <a:lnTo>
                    <a:pt x="215" y="43"/>
                  </a:lnTo>
                  <a:lnTo>
                    <a:pt x="222" y="13"/>
                  </a:lnTo>
                  <a:lnTo>
                    <a:pt x="236" y="0"/>
                  </a:lnTo>
                  <a:lnTo>
                    <a:pt x="226" y="13"/>
                  </a:lnTo>
                  <a:lnTo>
                    <a:pt x="221" y="36"/>
                  </a:lnTo>
                  <a:lnTo>
                    <a:pt x="223" y="41"/>
                  </a:lnTo>
                  <a:lnTo>
                    <a:pt x="233" y="24"/>
                  </a:lnTo>
                  <a:lnTo>
                    <a:pt x="226" y="39"/>
                  </a:lnTo>
                  <a:lnTo>
                    <a:pt x="226" y="45"/>
                  </a:lnTo>
                  <a:lnTo>
                    <a:pt x="247" y="9"/>
                  </a:lnTo>
                  <a:lnTo>
                    <a:pt x="248" y="15"/>
                  </a:lnTo>
                  <a:lnTo>
                    <a:pt x="238" y="35"/>
                  </a:lnTo>
                  <a:lnTo>
                    <a:pt x="238" y="48"/>
                  </a:lnTo>
                  <a:lnTo>
                    <a:pt x="241" y="50"/>
                  </a:lnTo>
                  <a:lnTo>
                    <a:pt x="246" y="28"/>
                  </a:lnTo>
                  <a:lnTo>
                    <a:pt x="256" y="12"/>
                  </a:lnTo>
                  <a:lnTo>
                    <a:pt x="248" y="29"/>
                  </a:lnTo>
                  <a:lnTo>
                    <a:pt x="250" y="53"/>
                  </a:lnTo>
                  <a:lnTo>
                    <a:pt x="255" y="51"/>
                  </a:lnTo>
                  <a:lnTo>
                    <a:pt x="265" y="20"/>
                  </a:lnTo>
                  <a:lnTo>
                    <a:pt x="258" y="53"/>
                  </a:lnTo>
                  <a:lnTo>
                    <a:pt x="274" y="27"/>
                  </a:lnTo>
                  <a:lnTo>
                    <a:pt x="288" y="18"/>
                  </a:lnTo>
                  <a:lnTo>
                    <a:pt x="277" y="31"/>
                  </a:lnTo>
                  <a:lnTo>
                    <a:pt x="269" y="45"/>
                  </a:lnTo>
                  <a:lnTo>
                    <a:pt x="281" y="40"/>
                  </a:lnTo>
                  <a:lnTo>
                    <a:pt x="266" y="50"/>
                  </a:lnTo>
                  <a:lnTo>
                    <a:pt x="263" y="61"/>
                  </a:lnTo>
                  <a:lnTo>
                    <a:pt x="268" y="63"/>
                  </a:lnTo>
                  <a:lnTo>
                    <a:pt x="284" y="41"/>
                  </a:lnTo>
                  <a:lnTo>
                    <a:pt x="304" y="28"/>
                  </a:lnTo>
                  <a:lnTo>
                    <a:pt x="278" y="57"/>
                  </a:lnTo>
                  <a:lnTo>
                    <a:pt x="290" y="48"/>
                  </a:lnTo>
                  <a:lnTo>
                    <a:pt x="355" y="39"/>
                  </a:lnTo>
                  <a:lnTo>
                    <a:pt x="287" y="53"/>
                  </a:lnTo>
                  <a:lnTo>
                    <a:pt x="280" y="63"/>
                  </a:lnTo>
                  <a:lnTo>
                    <a:pt x="287" y="61"/>
                  </a:lnTo>
                  <a:lnTo>
                    <a:pt x="307" y="52"/>
                  </a:lnTo>
                  <a:lnTo>
                    <a:pt x="291" y="66"/>
                  </a:lnTo>
                  <a:lnTo>
                    <a:pt x="278" y="72"/>
                  </a:lnTo>
                  <a:lnTo>
                    <a:pt x="278" y="81"/>
                  </a:lnTo>
                  <a:lnTo>
                    <a:pt x="281" y="87"/>
                  </a:lnTo>
                  <a:lnTo>
                    <a:pt x="289" y="94"/>
                  </a:lnTo>
                  <a:lnTo>
                    <a:pt x="297" y="105"/>
                  </a:lnTo>
                  <a:lnTo>
                    <a:pt x="304" y="113"/>
                  </a:lnTo>
                  <a:lnTo>
                    <a:pt x="311" y="122"/>
                  </a:lnTo>
                  <a:lnTo>
                    <a:pt x="318" y="130"/>
                  </a:lnTo>
                  <a:lnTo>
                    <a:pt x="322" y="137"/>
                  </a:lnTo>
                  <a:lnTo>
                    <a:pt x="330" y="149"/>
                  </a:lnTo>
                  <a:lnTo>
                    <a:pt x="338" y="162"/>
                  </a:lnTo>
                  <a:lnTo>
                    <a:pt x="344" y="174"/>
                  </a:lnTo>
                  <a:lnTo>
                    <a:pt x="344" y="176"/>
                  </a:lnTo>
                  <a:lnTo>
                    <a:pt x="342" y="178"/>
                  </a:lnTo>
                  <a:lnTo>
                    <a:pt x="340" y="181"/>
                  </a:lnTo>
                  <a:lnTo>
                    <a:pt x="337" y="182"/>
                  </a:lnTo>
                  <a:lnTo>
                    <a:pt x="333" y="182"/>
                  </a:lnTo>
                  <a:lnTo>
                    <a:pt x="285" y="178"/>
                  </a:lnTo>
                  <a:lnTo>
                    <a:pt x="282" y="187"/>
                  </a:lnTo>
                  <a:lnTo>
                    <a:pt x="276" y="216"/>
                  </a:lnTo>
                  <a:lnTo>
                    <a:pt x="271" y="237"/>
                  </a:lnTo>
                  <a:lnTo>
                    <a:pt x="265" y="255"/>
                  </a:lnTo>
                  <a:lnTo>
                    <a:pt x="262" y="255"/>
                  </a:lnTo>
                  <a:lnTo>
                    <a:pt x="258" y="257"/>
                  </a:lnTo>
                  <a:lnTo>
                    <a:pt x="253" y="257"/>
                  </a:lnTo>
                  <a:lnTo>
                    <a:pt x="238" y="257"/>
                  </a:lnTo>
                  <a:lnTo>
                    <a:pt x="201" y="244"/>
                  </a:lnTo>
                  <a:lnTo>
                    <a:pt x="197" y="249"/>
                  </a:lnTo>
                  <a:lnTo>
                    <a:pt x="192" y="270"/>
                  </a:lnTo>
                  <a:lnTo>
                    <a:pt x="187" y="286"/>
                  </a:lnTo>
                  <a:lnTo>
                    <a:pt x="182" y="308"/>
                  </a:lnTo>
                  <a:lnTo>
                    <a:pt x="180" y="322"/>
                  </a:lnTo>
                  <a:lnTo>
                    <a:pt x="188" y="332"/>
                  </a:lnTo>
                  <a:lnTo>
                    <a:pt x="198" y="343"/>
                  </a:lnTo>
                  <a:lnTo>
                    <a:pt x="211" y="359"/>
                  </a:lnTo>
                  <a:lnTo>
                    <a:pt x="230" y="363"/>
                  </a:lnTo>
                  <a:lnTo>
                    <a:pt x="244" y="365"/>
                  </a:lnTo>
                  <a:lnTo>
                    <a:pt x="264" y="369"/>
                  </a:lnTo>
                  <a:lnTo>
                    <a:pt x="276" y="371"/>
                  </a:lnTo>
                  <a:lnTo>
                    <a:pt x="287" y="372"/>
                  </a:lnTo>
                  <a:lnTo>
                    <a:pt x="295" y="373"/>
                  </a:lnTo>
                  <a:lnTo>
                    <a:pt x="302" y="373"/>
                  </a:lnTo>
                  <a:lnTo>
                    <a:pt x="311" y="372"/>
                  </a:lnTo>
                  <a:lnTo>
                    <a:pt x="325" y="371"/>
                  </a:lnTo>
                  <a:lnTo>
                    <a:pt x="339" y="364"/>
                  </a:lnTo>
                  <a:lnTo>
                    <a:pt x="343" y="362"/>
                  </a:lnTo>
                  <a:lnTo>
                    <a:pt x="347" y="362"/>
                  </a:lnTo>
                  <a:lnTo>
                    <a:pt x="350" y="364"/>
                  </a:lnTo>
                  <a:lnTo>
                    <a:pt x="354" y="368"/>
                  </a:lnTo>
                  <a:lnTo>
                    <a:pt x="355" y="371"/>
                  </a:lnTo>
                  <a:lnTo>
                    <a:pt x="356" y="376"/>
                  </a:lnTo>
                  <a:lnTo>
                    <a:pt x="357" y="381"/>
                  </a:lnTo>
                  <a:lnTo>
                    <a:pt x="362" y="383"/>
                  </a:lnTo>
                  <a:lnTo>
                    <a:pt x="368" y="386"/>
                  </a:lnTo>
                  <a:lnTo>
                    <a:pt x="373" y="389"/>
                  </a:lnTo>
                  <a:lnTo>
                    <a:pt x="379" y="394"/>
                  </a:lnTo>
                  <a:lnTo>
                    <a:pt x="378" y="397"/>
                  </a:lnTo>
                  <a:lnTo>
                    <a:pt x="377" y="401"/>
                  </a:lnTo>
                  <a:lnTo>
                    <a:pt x="373" y="404"/>
                  </a:lnTo>
                  <a:lnTo>
                    <a:pt x="370" y="406"/>
                  </a:lnTo>
                  <a:lnTo>
                    <a:pt x="372" y="409"/>
                  </a:lnTo>
                  <a:lnTo>
                    <a:pt x="373" y="413"/>
                  </a:lnTo>
                  <a:lnTo>
                    <a:pt x="375" y="418"/>
                  </a:lnTo>
                  <a:lnTo>
                    <a:pt x="375" y="421"/>
                  </a:lnTo>
                  <a:lnTo>
                    <a:pt x="373" y="426"/>
                  </a:lnTo>
                  <a:lnTo>
                    <a:pt x="370" y="428"/>
                  </a:lnTo>
                  <a:lnTo>
                    <a:pt x="362" y="433"/>
                  </a:lnTo>
                  <a:lnTo>
                    <a:pt x="363" y="439"/>
                  </a:lnTo>
                  <a:lnTo>
                    <a:pt x="363" y="442"/>
                  </a:lnTo>
                  <a:lnTo>
                    <a:pt x="362" y="445"/>
                  </a:lnTo>
                  <a:lnTo>
                    <a:pt x="361" y="447"/>
                  </a:lnTo>
                  <a:lnTo>
                    <a:pt x="358" y="448"/>
                  </a:lnTo>
                  <a:lnTo>
                    <a:pt x="355" y="447"/>
                  </a:lnTo>
                  <a:lnTo>
                    <a:pt x="348" y="446"/>
                  </a:lnTo>
                  <a:lnTo>
                    <a:pt x="332" y="440"/>
                  </a:lnTo>
                  <a:lnTo>
                    <a:pt x="312" y="433"/>
                  </a:lnTo>
                  <a:lnTo>
                    <a:pt x="284" y="426"/>
                  </a:lnTo>
                  <a:lnTo>
                    <a:pt x="279" y="426"/>
                  </a:lnTo>
                  <a:lnTo>
                    <a:pt x="263" y="422"/>
                  </a:lnTo>
                  <a:lnTo>
                    <a:pt x="231" y="414"/>
                  </a:lnTo>
                  <a:lnTo>
                    <a:pt x="204" y="411"/>
                  </a:lnTo>
                  <a:lnTo>
                    <a:pt x="198" y="412"/>
                  </a:lnTo>
                  <a:lnTo>
                    <a:pt x="184" y="413"/>
                  </a:lnTo>
                  <a:lnTo>
                    <a:pt x="178" y="407"/>
                  </a:lnTo>
                  <a:lnTo>
                    <a:pt x="172" y="404"/>
                  </a:lnTo>
                  <a:lnTo>
                    <a:pt x="170" y="401"/>
                  </a:lnTo>
                  <a:lnTo>
                    <a:pt x="167" y="397"/>
                  </a:lnTo>
                  <a:lnTo>
                    <a:pt x="164" y="392"/>
                  </a:lnTo>
                  <a:lnTo>
                    <a:pt x="149" y="373"/>
                  </a:lnTo>
                  <a:lnTo>
                    <a:pt x="163" y="390"/>
                  </a:lnTo>
                  <a:lnTo>
                    <a:pt x="168" y="396"/>
                  </a:lnTo>
                  <a:lnTo>
                    <a:pt x="170" y="402"/>
                  </a:lnTo>
                  <a:lnTo>
                    <a:pt x="183" y="412"/>
                  </a:lnTo>
                  <a:lnTo>
                    <a:pt x="190" y="413"/>
                  </a:lnTo>
                  <a:lnTo>
                    <a:pt x="199" y="412"/>
                  </a:lnTo>
                  <a:lnTo>
                    <a:pt x="205" y="412"/>
                  </a:lnTo>
                  <a:lnTo>
                    <a:pt x="216" y="416"/>
                  </a:lnTo>
                  <a:lnTo>
                    <a:pt x="223" y="420"/>
                  </a:lnTo>
                  <a:lnTo>
                    <a:pt x="229" y="425"/>
                  </a:lnTo>
                  <a:lnTo>
                    <a:pt x="234" y="431"/>
                  </a:lnTo>
                  <a:lnTo>
                    <a:pt x="237" y="435"/>
                  </a:lnTo>
                  <a:lnTo>
                    <a:pt x="236" y="439"/>
                  </a:lnTo>
                  <a:lnTo>
                    <a:pt x="233" y="445"/>
                  </a:lnTo>
                  <a:lnTo>
                    <a:pt x="227" y="451"/>
                  </a:lnTo>
                  <a:lnTo>
                    <a:pt x="218" y="460"/>
                  </a:lnTo>
                  <a:lnTo>
                    <a:pt x="204" y="472"/>
                  </a:lnTo>
                  <a:lnTo>
                    <a:pt x="194" y="482"/>
                  </a:lnTo>
                  <a:lnTo>
                    <a:pt x="175" y="493"/>
                  </a:lnTo>
                  <a:lnTo>
                    <a:pt x="145" y="508"/>
                  </a:lnTo>
                  <a:lnTo>
                    <a:pt x="126" y="517"/>
                  </a:lnTo>
                  <a:lnTo>
                    <a:pt x="120" y="523"/>
                  </a:lnTo>
                  <a:lnTo>
                    <a:pt x="115" y="528"/>
                  </a:lnTo>
                  <a:lnTo>
                    <a:pt x="104" y="535"/>
                  </a:lnTo>
                  <a:lnTo>
                    <a:pt x="101" y="545"/>
                  </a:lnTo>
                  <a:lnTo>
                    <a:pt x="101" y="565"/>
                  </a:lnTo>
                  <a:lnTo>
                    <a:pt x="104" y="582"/>
                  </a:lnTo>
                  <a:lnTo>
                    <a:pt x="107" y="593"/>
                  </a:lnTo>
                  <a:lnTo>
                    <a:pt x="125" y="614"/>
                  </a:lnTo>
                  <a:lnTo>
                    <a:pt x="136" y="622"/>
                  </a:lnTo>
                  <a:lnTo>
                    <a:pt x="138" y="626"/>
                  </a:lnTo>
                  <a:lnTo>
                    <a:pt x="137" y="629"/>
                  </a:lnTo>
                  <a:lnTo>
                    <a:pt x="116" y="635"/>
                  </a:lnTo>
                  <a:lnTo>
                    <a:pt x="94" y="632"/>
                  </a:lnTo>
                  <a:lnTo>
                    <a:pt x="83" y="632"/>
                  </a:lnTo>
                  <a:lnTo>
                    <a:pt x="71" y="633"/>
                  </a:lnTo>
                  <a:lnTo>
                    <a:pt x="60" y="633"/>
                  </a:lnTo>
                  <a:lnTo>
                    <a:pt x="49" y="631"/>
                  </a:lnTo>
                  <a:lnTo>
                    <a:pt x="47" y="629"/>
                  </a:lnTo>
                  <a:lnTo>
                    <a:pt x="46" y="626"/>
                  </a:lnTo>
                  <a:lnTo>
                    <a:pt x="46" y="593"/>
                  </a:lnTo>
                  <a:lnTo>
                    <a:pt x="52" y="560"/>
                  </a:lnTo>
                  <a:lnTo>
                    <a:pt x="48" y="549"/>
                  </a:lnTo>
                  <a:lnTo>
                    <a:pt x="40" y="539"/>
                  </a:lnTo>
                  <a:lnTo>
                    <a:pt x="37" y="536"/>
                  </a:lnTo>
                  <a:lnTo>
                    <a:pt x="31" y="530"/>
                  </a:lnTo>
                  <a:lnTo>
                    <a:pt x="27" y="528"/>
                  </a:lnTo>
                  <a:lnTo>
                    <a:pt x="26" y="524"/>
                  </a:lnTo>
                  <a:lnTo>
                    <a:pt x="27" y="521"/>
                  </a:lnTo>
                  <a:lnTo>
                    <a:pt x="32" y="515"/>
                  </a:lnTo>
                  <a:lnTo>
                    <a:pt x="40" y="508"/>
                  </a:lnTo>
                  <a:lnTo>
                    <a:pt x="47" y="504"/>
                  </a:lnTo>
                  <a:lnTo>
                    <a:pt x="57" y="504"/>
                  </a:lnTo>
                  <a:lnTo>
                    <a:pt x="65" y="505"/>
                  </a:lnTo>
                  <a:lnTo>
                    <a:pt x="103" y="483"/>
                  </a:lnTo>
                  <a:lnTo>
                    <a:pt x="132" y="466"/>
                  </a:lnTo>
                  <a:lnTo>
                    <a:pt x="157" y="453"/>
                  </a:lnTo>
                  <a:lnTo>
                    <a:pt x="149" y="453"/>
                  </a:lnTo>
                  <a:lnTo>
                    <a:pt x="124" y="447"/>
                  </a:lnTo>
                  <a:lnTo>
                    <a:pt x="98" y="446"/>
                  </a:lnTo>
                  <a:lnTo>
                    <a:pt x="63" y="441"/>
                  </a:lnTo>
                  <a:lnTo>
                    <a:pt x="52" y="442"/>
                  </a:lnTo>
                  <a:lnTo>
                    <a:pt x="26" y="440"/>
                  </a:lnTo>
                  <a:lnTo>
                    <a:pt x="20" y="439"/>
                  </a:lnTo>
                  <a:lnTo>
                    <a:pt x="14" y="436"/>
                  </a:lnTo>
                  <a:lnTo>
                    <a:pt x="9" y="434"/>
                  </a:lnTo>
                  <a:lnTo>
                    <a:pt x="6" y="431"/>
                  </a:lnTo>
                  <a:lnTo>
                    <a:pt x="3" y="424"/>
                  </a:lnTo>
                  <a:lnTo>
                    <a:pt x="2" y="417"/>
                  </a:lnTo>
                  <a:lnTo>
                    <a:pt x="0" y="409"/>
                  </a:lnTo>
                  <a:lnTo>
                    <a:pt x="0" y="399"/>
                  </a:lnTo>
                  <a:lnTo>
                    <a:pt x="1" y="391"/>
                  </a:lnTo>
                  <a:lnTo>
                    <a:pt x="2" y="382"/>
                  </a:lnTo>
                  <a:lnTo>
                    <a:pt x="3" y="374"/>
                  </a:lnTo>
                  <a:lnTo>
                    <a:pt x="6" y="368"/>
                  </a:lnTo>
                  <a:lnTo>
                    <a:pt x="15" y="344"/>
                  </a:lnTo>
                  <a:lnTo>
                    <a:pt x="25" y="315"/>
                  </a:lnTo>
                  <a:lnTo>
                    <a:pt x="32" y="296"/>
                  </a:lnTo>
                  <a:lnTo>
                    <a:pt x="51" y="265"/>
                  </a:lnTo>
                  <a:lnTo>
                    <a:pt x="69" y="240"/>
                  </a:lnTo>
                  <a:lnTo>
                    <a:pt x="86" y="221"/>
                  </a:lnTo>
                  <a:lnTo>
                    <a:pt x="96" y="208"/>
                  </a:lnTo>
                  <a:lnTo>
                    <a:pt x="104" y="196"/>
                  </a:lnTo>
                  <a:lnTo>
                    <a:pt x="112" y="187"/>
                  </a:lnTo>
                  <a:lnTo>
                    <a:pt x="115" y="172"/>
                  </a:lnTo>
                  <a:lnTo>
                    <a:pt x="123" y="153"/>
                  </a:lnTo>
                  <a:lnTo>
                    <a:pt x="130" y="136"/>
                  </a:lnTo>
                </a:path>
              </a:pathLst>
            </a:custGeom>
            <a:solidFill>
              <a:srgbClr val="333333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5574" name="未知"/>
            <p:cNvSpPr/>
            <p:nvPr/>
          </p:nvSpPr>
          <p:spPr>
            <a:xfrm>
              <a:off x="304" y="101"/>
              <a:ext cx="17" cy="36"/>
            </a:xfrm>
            <a:custGeom>
              <a:avLst/>
              <a:gdLst>
                <a:gd name="txL" fmla="*/ 0 w 17"/>
                <a:gd name="txT" fmla="*/ 0 h 36"/>
                <a:gd name="txR" fmla="*/ 17 w 17"/>
                <a:gd name="txB" fmla="*/ 36 h 36"/>
              </a:gdLst>
              <a:ahLst/>
              <a:cxnLst>
                <a:cxn ang="0">
                  <a:pos x="14" y="0"/>
                </a:cxn>
                <a:cxn ang="0">
                  <a:pos x="10" y="2"/>
                </a:cxn>
                <a:cxn ang="0">
                  <a:pos x="8" y="6"/>
                </a:cxn>
                <a:cxn ang="0">
                  <a:pos x="5" y="10"/>
                </a:cxn>
                <a:cxn ang="0">
                  <a:pos x="2" y="14"/>
                </a:cxn>
                <a:cxn ang="0">
                  <a:pos x="1" y="19"/>
                </a:cxn>
                <a:cxn ang="0">
                  <a:pos x="0" y="24"/>
                </a:cxn>
                <a:cxn ang="0">
                  <a:pos x="0" y="28"/>
                </a:cxn>
                <a:cxn ang="0">
                  <a:pos x="2" y="33"/>
                </a:cxn>
                <a:cxn ang="0">
                  <a:pos x="2" y="35"/>
                </a:cxn>
                <a:cxn ang="0">
                  <a:pos x="5" y="33"/>
                </a:cxn>
                <a:cxn ang="0">
                  <a:pos x="7" y="31"/>
                </a:cxn>
                <a:cxn ang="0">
                  <a:pos x="10" y="28"/>
                </a:cxn>
                <a:cxn ang="0">
                  <a:pos x="11" y="24"/>
                </a:cxn>
                <a:cxn ang="0">
                  <a:pos x="14" y="20"/>
                </a:cxn>
                <a:cxn ang="0">
                  <a:pos x="14" y="17"/>
                </a:cxn>
                <a:cxn ang="0">
                  <a:pos x="15" y="12"/>
                </a:cxn>
                <a:cxn ang="0">
                  <a:pos x="16" y="8"/>
                </a:cxn>
                <a:cxn ang="0">
                  <a:pos x="15" y="3"/>
                </a:cxn>
                <a:cxn ang="0">
                  <a:pos x="14" y="0"/>
                </a:cxn>
              </a:cxnLst>
              <a:rect l="txL" t="txT" r="txR" b="txB"/>
              <a:pathLst>
                <a:path w="17" h="36">
                  <a:moveTo>
                    <a:pt x="14" y="0"/>
                  </a:moveTo>
                  <a:lnTo>
                    <a:pt x="10" y="2"/>
                  </a:lnTo>
                  <a:lnTo>
                    <a:pt x="8" y="6"/>
                  </a:lnTo>
                  <a:lnTo>
                    <a:pt x="5" y="10"/>
                  </a:lnTo>
                  <a:lnTo>
                    <a:pt x="2" y="14"/>
                  </a:lnTo>
                  <a:lnTo>
                    <a:pt x="1" y="19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2" y="33"/>
                  </a:lnTo>
                  <a:lnTo>
                    <a:pt x="2" y="35"/>
                  </a:lnTo>
                  <a:lnTo>
                    <a:pt x="5" y="33"/>
                  </a:lnTo>
                  <a:lnTo>
                    <a:pt x="7" y="31"/>
                  </a:lnTo>
                  <a:lnTo>
                    <a:pt x="10" y="28"/>
                  </a:lnTo>
                  <a:lnTo>
                    <a:pt x="11" y="24"/>
                  </a:lnTo>
                  <a:lnTo>
                    <a:pt x="14" y="20"/>
                  </a:lnTo>
                  <a:lnTo>
                    <a:pt x="14" y="17"/>
                  </a:lnTo>
                  <a:lnTo>
                    <a:pt x="15" y="12"/>
                  </a:lnTo>
                  <a:lnTo>
                    <a:pt x="16" y="8"/>
                  </a:lnTo>
                  <a:lnTo>
                    <a:pt x="15" y="3"/>
                  </a:lnTo>
                  <a:lnTo>
                    <a:pt x="14" y="0"/>
                  </a:lnTo>
                </a:path>
              </a:pathLst>
            </a:custGeom>
            <a:solidFill>
              <a:srgbClr val="333333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65541" name="Text Box 25"/>
          <p:cNvSpPr txBox="1"/>
          <p:nvPr/>
        </p:nvSpPr>
        <p:spPr>
          <a:xfrm>
            <a:off x="5177473" y="3859848"/>
            <a:ext cx="7924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假冒</a:t>
            </a:r>
          </a:p>
        </p:txBody>
      </p:sp>
      <p:pic>
        <p:nvPicPr>
          <p:cNvPr id="65542" name="Picture 3" descr="P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2335213"/>
            <a:ext cx="1106487" cy="866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5543" name="Line 4"/>
          <p:cNvSpPr/>
          <p:nvPr/>
        </p:nvSpPr>
        <p:spPr>
          <a:xfrm flipV="1">
            <a:off x="1619250" y="2757488"/>
            <a:ext cx="5976938" cy="71437"/>
          </a:xfrm>
          <a:prstGeom prst="line">
            <a:avLst/>
          </a:prstGeom>
          <a:ln w="254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  <a:effectLst>
            <a:prstShdw prst="shdw17" dist="17961" dir="13499999">
              <a:srgbClr val="000099"/>
            </a:prstShdw>
          </a:effectLst>
        </p:spPr>
        <p:txBody>
          <a:bodyPr/>
          <a:lstStyle/>
          <a:p>
            <a:endParaRPr lang="zh-CN" altLang="en-US"/>
          </a:p>
        </p:txBody>
      </p:sp>
      <p:pic>
        <p:nvPicPr>
          <p:cNvPr id="411666" name="Picture 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7613" y="2863850"/>
            <a:ext cx="5111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</p:pic>
      <p:sp>
        <p:nvSpPr>
          <p:cNvPr id="65545" name="Line 6"/>
          <p:cNvSpPr/>
          <p:nvPr/>
        </p:nvSpPr>
        <p:spPr>
          <a:xfrm>
            <a:off x="7489825" y="2790825"/>
            <a:ext cx="503238" cy="0"/>
          </a:xfrm>
          <a:prstGeom prst="line">
            <a:avLst/>
          </a:prstGeom>
          <a:ln w="254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  <a:effectLst>
            <a:prstShdw prst="shdw17" dist="17961" dir="13499999">
              <a:srgbClr val="000099"/>
            </a:prst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65546" name="Text Box 8"/>
          <p:cNvSpPr txBox="1"/>
          <p:nvPr/>
        </p:nvSpPr>
        <p:spPr>
          <a:xfrm>
            <a:off x="854075" y="3284538"/>
            <a:ext cx="6953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用户</a:t>
            </a:r>
          </a:p>
        </p:txBody>
      </p:sp>
      <p:pic>
        <p:nvPicPr>
          <p:cNvPr id="65547" name="Picture 20" descr="money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075" y="2705100"/>
            <a:ext cx="733425" cy="452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5548" name="Text Box 21"/>
          <p:cNvSpPr txBox="1"/>
          <p:nvPr/>
        </p:nvSpPr>
        <p:spPr>
          <a:xfrm>
            <a:off x="7524750" y="3222625"/>
            <a:ext cx="104298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数据库</a:t>
            </a:r>
          </a:p>
        </p:txBody>
      </p:sp>
      <p:pic>
        <p:nvPicPr>
          <p:cNvPr id="65549" name="Picture 27" descr="ENT6000_00A4_005_idx"/>
          <p:cNvPicPr>
            <a:picLocks noChangeAspect="1"/>
          </p:cNvPicPr>
          <p:nvPr/>
        </p:nvPicPr>
        <p:blipFill>
          <a:blip r:embed="rId5"/>
          <a:srcRect l="26190" t="6436" r="26190" b="30197"/>
          <a:stretch>
            <a:fillRect/>
          </a:stretch>
        </p:blipFill>
        <p:spPr>
          <a:xfrm>
            <a:off x="7345363" y="2011363"/>
            <a:ext cx="608012" cy="1076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5550" name="Picture 28" descr="DataBas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1625" y="2286000"/>
            <a:ext cx="1081088" cy="977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1673" name="Cloud"/>
          <p:cNvSpPr>
            <a:spLocks noChangeAspect="1" noEditPoints="1" noChangeArrowheads="1"/>
          </p:cNvSpPr>
          <p:nvPr/>
        </p:nvSpPr>
        <p:spPr bwMode="auto">
          <a:xfrm>
            <a:off x="3492500" y="1916113"/>
            <a:ext cx="1944688" cy="1439863"/>
          </a:xfrm>
          <a:custGeom>
            <a:avLst/>
            <a:gdLst>
              <a:gd name="T0" fmla="*/ 6106 w 21600"/>
              <a:gd name="T1" fmla="*/ 719931 h 21600"/>
              <a:gd name="T2" fmla="*/ 984250 w 21600"/>
              <a:gd name="T3" fmla="*/ 1438329 h 21600"/>
              <a:gd name="T4" fmla="*/ 1966860 w 21600"/>
              <a:gd name="T5" fmla="*/ 719931 h 21600"/>
              <a:gd name="T6" fmla="*/ 984250 w 21600"/>
              <a:gd name="T7" fmla="*/ 82325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tIns="1548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公共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Internet</a:t>
            </a:r>
          </a:p>
        </p:txBody>
      </p:sp>
      <p:sp>
        <p:nvSpPr>
          <p:cNvPr id="65552" name="Line 32"/>
          <p:cNvSpPr/>
          <p:nvPr/>
        </p:nvSpPr>
        <p:spPr>
          <a:xfrm>
            <a:off x="4197350" y="2730500"/>
            <a:ext cx="36513" cy="10795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med" len="lg"/>
          </a:ln>
          <a:effectLst>
            <a:prstShdw prst="shdw17" dist="17961" dir="13499999">
              <a:srgbClr val="990000"/>
            </a:prst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65553" name="Rectangle 33"/>
          <p:cNvSpPr/>
          <p:nvPr/>
        </p:nvSpPr>
        <p:spPr>
          <a:xfrm>
            <a:off x="250825" y="1782763"/>
            <a:ext cx="8642350" cy="1944687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zh-CN" sz="2000" b="0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5558" name="Rectangle 32"/>
          <p:cNvSpPr/>
          <p:nvPr/>
        </p:nvSpPr>
        <p:spPr>
          <a:xfrm>
            <a:off x="3605213" y="2593975"/>
            <a:ext cx="576262" cy="14446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5559" name="Line 33"/>
          <p:cNvSpPr/>
          <p:nvPr/>
        </p:nvSpPr>
        <p:spPr>
          <a:xfrm>
            <a:off x="3562350" y="2519363"/>
            <a:ext cx="6477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560" name="Line 31"/>
          <p:cNvSpPr/>
          <p:nvPr/>
        </p:nvSpPr>
        <p:spPr>
          <a:xfrm>
            <a:off x="5072063" y="2759075"/>
            <a:ext cx="0" cy="1008063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triangle" w="med" len="lg"/>
            <a:tailEnd type="none" w="med" len="med"/>
          </a:ln>
          <a:effectLst>
            <a:prstShdw prst="shdw17" dist="17961" dir="13499999">
              <a:srgbClr val="990000"/>
            </a:prst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65561" name="Line 32"/>
          <p:cNvSpPr/>
          <p:nvPr/>
        </p:nvSpPr>
        <p:spPr>
          <a:xfrm>
            <a:off x="4254500" y="3792538"/>
            <a:ext cx="8636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med" len="lg"/>
          </a:ln>
          <a:effectLst>
            <a:prstShdw prst="shdw17" dist="17961" dir="13499999">
              <a:srgbClr val="990000"/>
            </a:prst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65562" name="Rectangle 36"/>
          <p:cNvSpPr/>
          <p:nvPr/>
        </p:nvSpPr>
        <p:spPr>
          <a:xfrm>
            <a:off x="6410325" y="2563813"/>
            <a:ext cx="576263" cy="14446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5563" name="Line 37"/>
          <p:cNvSpPr/>
          <p:nvPr/>
        </p:nvSpPr>
        <p:spPr>
          <a:xfrm>
            <a:off x="6443663" y="2489200"/>
            <a:ext cx="5762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564" name="Text Box 38"/>
          <p:cNvSpPr txBox="1"/>
          <p:nvPr/>
        </p:nvSpPr>
        <p:spPr>
          <a:xfrm>
            <a:off x="6225858" y="3809683"/>
            <a:ext cx="1894840" cy="460375"/>
          </a:xfrm>
          <a:prstGeom prst="rect">
            <a:avLst/>
          </a:prstGeom>
          <a:noFill/>
          <a:ln w="28575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多次转账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千</a:t>
            </a:r>
          </a:p>
        </p:txBody>
      </p:sp>
      <p:sp>
        <p:nvSpPr>
          <p:cNvPr id="65565" name="Rectangle 39"/>
          <p:cNvSpPr/>
          <p:nvPr/>
        </p:nvSpPr>
        <p:spPr>
          <a:xfrm>
            <a:off x="4859338" y="2574925"/>
            <a:ext cx="576262" cy="14446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5566" name="Line 40"/>
          <p:cNvSpPr/>
          <p:nvPr/>
        </p:nvSpPr>
        <p:spPr>
          <a:xfrm>
            <a:off x="4892675" y="2500313"/>
            <a:ext cx="5762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/>
              <a:t>5</a:t>
            </a:fld>
            <a:endParaRPr lang="en-US" altLang="zh-CN" sz="1400" b="0" dirty="0"/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>
          <a:xfrm>
            <a:off x="1318260" y="156845"/>
            <a:ext cx="7679690" cy="1027430"/>
          </a:xfrm>
        </p:spPr>
        <p:txBody>
          <a:bodyPr vert="horz" wrap="square" lIns="91440" tIns="45720" rIns="91440" bIns="45720" anchor="ctr"/>
          <a:lstStyle/>
          <a:p>
            <a:pPr marL="685800" indent="-685800"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应用程序的通用性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40" name="Rectangle 3"/>
          <p:cNvSpPr>
            <a:spLocks noGrp="1"/>
          </p:cNvSpPr>
          <p:nvPr>
            <p:ph idx="1"/>
          </p:nvPr>
        </p:nvSpPr>
        <p:spPr>
          <a:xfrm>
            <a:off x="635" y="1526540"/>
            <a:ext cx="9189720" cy="5331460"/>
          </a:xfrm>
        </p:spPr>
        <p:txBody>
          <a:bodyPr vert="horz" wrap="square" lIns="91440" tIns="45720" rIns="91440" bIns="4572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通用性包括两个方面：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数据库服务器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构成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邦联式系统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，既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相互独立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，有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可组合对接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</a:p>
          <a:p>
            <a:pPr algn="l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ODBC/JDBC, SQL,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存储过程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视图；</a:t>
            </a:r>
          </a:p>
          <a:p>
            <a:pPr marL="0" indent="0" algn="l">
              <a:lnSpc>
                <a:spcPct val="150000"/>
              </a:lnSpc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应用程序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一次编程，一次编译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，即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一个版本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，便能运行在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各种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操作系统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上；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A04E6A8-3267-E0BC-5C5A-C6A161C212F2}"/>
              </a:ext>
            </a:extLst>
          </p:cNvPr>
          <p:cNvSpPr txBox="1"/>
          <p:nvPr/>
        </p:nvSpPr>
        <p:spPr>
          <a:xfrm>
            <a:off x="1979712" y="5229200"/>
            <a:ext cx="46444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Java™ database connectivity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7804DA-6CA7-5652-3ACA-4E171FBF4799}"/>
              </a:ext>
            </a:extLst>
          </p:cNvPr>
          <p:cNvSpPr txBox="1"/>
          <p:nvPr/>
        </p:nvSpPr>
        <p:spPr>
          <a:xfrm>
            <a:off x="1115616" y="5741473"/>
            <a:ext cx="67760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Open Database Connectivity (ODBC)</a:t>
            </a:r>
            <a:endParaRPr lang="zh-CN" altLang="en-US" dirty="0"/>
          </a:p>
        </p:txBody>
      </p:sp>
    </p:spTree>
  </p:cSld>
  <p:clrMapOvr>
    <a:masterClrMapping/>
  </p:clrMapOvr>
  <p:transition>
    <p:wipe dir="d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3" descr="P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2263775"/>
            <a:ext cx="1106487" cy="866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6563" name="Line 4"/>
          <p:cNvSpPr/>
          <p:nvPr/>
        </p:nvSpPr>
        <p:spPr>
          <a:xfrm flipV="1">
            <a:off x="1619250" y="2686050"/>
            <a:ext cx="5976938" cy="71438"/>
          </a:xfrm>
          <a:prstGeom prst="line">
            <a:avLst/>
          </a:prstGeom>
          <a:ln w="254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  <a:effectLst>
            <a:prstShdw prst="shdw17" dist="17961" dir="13499999">
              <a:srgbClr val="000099"/>
            </a:prstShdw>
          </a:effectLst>
        </p:spPr>
        <p:txBody>
          <a:bodyPr/>
          <a:lstStyle/>
          <a:p>
            <a:endParaRPr lang="zh-CN" altLang="en-US"/>
          </a:p>
        </p:txBody>
      </p:sp>
      <p:pic>
        <p:nvPicPr>
          <p:cNvPr id="412676" name="Picture 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7613" y="2792413"/>
            <a:ext cx="5111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</p:pic>
      <p:sp>
        <p:nvSpPr>
          <p:cNvPr id="66565" name="Line 6"/>
          <p:cNvSpPr/>
          <p:nvPr/>
        </p:nvSpPr>
        <p:spPr>
          <a:xfrm>
            <a:off x="7489825" y="2719388"/>
            <a:ext cx="503238" cy="0"/>
          </a:xfrm>
          <a:prstGeom prst="line">
            <a:avLst/>
          </a:prstGeom>
          <a:ln w="254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  <a:effectLst>
            <a:prstShdw prst="shdw17" dist="17961" dir="13499999">
              <a:srgbClr val="000099"/>
            </a:prst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66566" name="Text Box 8"/>
          <p:cNvSpPr txBox="1"/>
          <p:nvPr/>
        </p:nvSpPr>
        <p:spPr>
          <a:xfrm>
            <a:off x="854075" y="3213100"/>
            <a:ext cx="6953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用户</a:t>
            </a:r>
          </a:p>
        </p:txBody>
      </p:sp>
      <p:pic>
        <p:nvPicPr>
          <p:cNvPr id="66567" name="Picture 20" descr="money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075" y="2633663"/>
            <a:ext cx="733425" cy="4524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6568" name="Text Box 21"/>
          <p:cNvSpPr txBox="1"/>
          <p:nvPr/>
        </p:nvSpPr>
        <p:spPr>
          <a:xfrm>
            <a:off x="7524750" y="3151188"/>
            <a:ext cx="104298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数据库</a:t>
            </a:r>
          </a:p>
        </p:txBody>
      </p:sp>
      <p:sp>
        <p:nvSpPr>
          <p:cNvPr id="66569" name="Text Box 22"/>
          <p:cNvSpPr txBox="1"/>
          <p:nvPr/>
        </p:nvSpPr>
        <p:spPr>
          <a:xfrm>
            <a:off x="969010" y="3716338"/>
            <a:ext cx="7924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抵赖</a:t>
            </a:r>
          </a:p>
        </p:txBody>
      </p:sp>
      <p:pic>
        <p:nvPicPr>
          <p:cNvPr id="66570" name="Picture 27" descr="ENT6000_00A4_005_idx"/>
          <p:cNvPicPr>
            <a:picLocks noChangeAspect="1"/>
          </p:cNvPicPr>
          <p:nvPr/>
        </p:nvPicPr>
        <p:blipFill>
          <a:blip r:embed="rId5"/>
          <a:srcRect l="26190" t="6436" r="26190" b="30197"/>
          <a:stretch>
            <a:fillRect/>
          </a:stretch>
        </p:blipFill>
        <p:spPr>
          <a:xfrm>
            <a:off x="7345363" y="1939925"/>
            <a:ext cx="608012" cy="1076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6571" name="Picture 28" descr="DataBas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1625" y="2214563"/>
            <a:ext cx="1081088" cy="977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2684" name="Cloud"/>
          <p:cNvSpPr>
            <a:spLocks noChangeAspect="1" noEditPoints="1" noChangeArrowheads="1"/>
          </p:cNvSpPr>
          <p:nvPr/>
        </p:nvSpPr>
        <p:spPr bwMode="auto">
          <a:xfrm>
            <a:off x="3419475" y="1927225"/>
            <a:ext cx="1944688" cy="1439863"/>
          </a:xfrm>
          <a:custGeom>
            <a:avLst/>
            <a:gdLst>
              <a:gd name="T0" fmla="*/ 6106 w 21600"/>
              <a:gd name="T1" fmla="*/ 719931 h 21600"/>
              <a:gd name="T2" fmla="*/ 984250 w 21600"/>
              <a:gd name="T3" fmla="*/ 1438329 h 21600"/>
              <a:gd name="T4" fmla="*/ 1966860 w 21600"/>
              <a:gd name="T5" fmla="*/ 719931 h 21600"/>
              <a:gd name="T6" fmla="*/ 984250 w 21600"/>
              <a:gd name="T7" fmla="*/ 82325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tIns="1548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公共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Internet</a:t>
            </a:r>
          </a:p>
        </p:txBody>
      </p:sp>
      <p:sp>
        <p:nvSpPr>
          <p:cNvPr id="66573" name="Line 32"/>
          <p:cNvSpPr/>
          <p:nvPr/>
        </p:nvSpPr>
        <p:spPr>
          <a:xfrm>
            <a:off x="900113" y="2781300"/>
            <a:ext cx="36512" cy="111760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lg"/>
          </a:ln>
          <a:effectLst>
            <a:prstShdw prst="shdw17" dist="17961" dir="13499999">
              <a:srgbClr val="990000"/>
            </a:prst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66574" name="Rectangle 33"/>
          <p:cNvSpPr/>
          <p:nvPr/>
        </p:nvSpPr>
        <p:spPr>
          <a:xfrm>
            <a:off x="250825" y="1711325"/>
            <a:ext cx="8642350" cy="1944688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zh-CN" sz="2000" b="0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6575" name="Text Box 38"/>
          <p:cNvSpPr txBox="1"/>
          <p:nvPr/>
        </p:nvSpPr>
        <p:spPr>
          <a:xfrm>
            <a:off x="1547813" y="1852613"/>
            <a:ext cx="20097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 anchorCtr="1">
            <a:sp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b="0" dirty="0">
                <a:latin typeface="华文中宋" panose="02010600040101010101" charset="-122"/>
                <a:ea typeface="华文中宋" panose="02010600040101010101" charset="-122"/>
              </a:rPr>
              <a:t>加密的数据包</a:t>
            </a:r>
          </a:p>
        </p:txBody>
      </p:sp>
      <p:sp>
        <p:nvSpPr>
          <p:cNvPr id="66580" name="Rectangle 20"/>
          <p:cNvSpPr/>
          <p:nvPr/>
        </p:nvSpPr>
        <p:spPr>
          <a:xfrm>
            <a:off x="2411413" y="2503488"/>
            <a:ext cx="914400" cy="14446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6581" name="Line 21"/>
          <p:cNvSpPr/>
          <p:nvPr/>
        </p:nvSpPr>
        <p:spPr>
          <a:xfrm>
            <a:off x="2482850" y="2428875"/>
            <a:ext cx="8651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582" name="Rectangle 2"/>
          <p:cNvSpPr/>
          <p:nvPr/>
        </p:nvSpPr>
        <p:spPr>
          <a:xfrm>
            <a:off x="1764030" y="260350"/>
            <a:ext cx="7128510" cy="914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zh-CN" altLang="en-US" sz="4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安全管理 </a:t>
            </a:r>
            <a:r>
              <a:rPr lang="en-US" altLang="zh-CN" sz="4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 </a:t>
            </a:r>
            <a:r>
              <a:rPr lang="zh-CN" altLang="en-US" sz="4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抵赖问题的解决</a:t>
            </a:r>
          </a:p>
        </p:txBody>
      </p:sp>
      <p:sp>
        <p:nvSpPr>
          <p:cNvPr id="66583" name="Text Box 3"/>
          <p:cNvSpPr txBox="1"/>
          <p:nvPr/>
        </p:nvSpPr>
        <p:spPr>
          <a:xfrm>
            <a:off x="114300" y="4652963"/>
            <a:ext cx="8921750" cy="2216150"/>
          </a:xfrm>
          <a:prstGeom prst="rect">
            <a:avLst/>
          </a:prstGeom>
          <a:noFill/>
          <a:ln w="19050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1">
            <a:spAutoFit/>
          </a:bodyPr>
          <a:lstStyle/>
          <a:p>
            <a:pPr>
              <a:lnSpc>
                <a:spcPct val="125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私钥加密的数据，仅只有使用公钥才能对其解密。因此，对于某个用户，凡是能够用其公钥能解密的数据，肯定是由该用户发送过来的，于是解决了用户对自己所做操作进行抵赖的问题。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</a:p>
          <a:p>
            <a:pPr>
              <a:lnSpc>
                <a:spcPct val="125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数据库要存储用户发来的加密数据，一旦出现纠纷，即拿加密数据到公证处公证；</a:t>
            </a:r>
          </a:p>
        </p:txBody>
      </p:sp>
      <p:sp>
        <p:nvSpPr>
          <p:cNvPr id="66584" name="Text Box 24"/>
          <p:cNvSpPr txBox="1"/>
          <p:nvPr/>
        </p:nvSpPr>
        <p:spPr>
          <a:xfrm>
            <a:off x="2095500" y="3779838"/>
            <a:ext cx="5040313" cy="460375"/>
          </a:xfrm>
          <a:prstGeom prst="rect">
            <a:avLst/>
          </a:prstGeom>
          <a:noFill/>
          <a:ln w="28575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我没有转账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千，银行偷走了我的钱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3" descr="P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2263775"/>
            <a:ext cx="1106487" cy="866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7587" name="Line 4"/>
          <p:cNvSpPr/>
          <p:nvPr/>
        </p:nvSpPr>
        <p:spPr>
          <a:xfrm flipV="1">
            <a:off x="1619250" y="2686050"/>
            <a:ext cx="5976938" cy="71438"/>
          </a:xfrm>
          <a:prstGeom prst="line">
            <a:avLst/>
          </a:prstGeom>
          <a:ln w="254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  <a:effectLst>
            <a:prstShdw prst="shdw17" dist="17961" dir="13499999">
              <a:srgbClr val="000099"/>
            </a:prstShdw>
          </a:effectLst>
        </p:spPr>
        <p:txBody>
          <a:bodyPr/>
          <a:lstStyle/>
          <a:p>
            <a:endParaRPr lang="zh-CN" altLang="en-US"/>
          </a:p>
        </p:txBody>
      </p:sp>
      <p:pic>
        <p:nvPicPr>
          <p:cNvPr id="413700" name="Picture 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7613" y="2792413"/>
            <a:ext cx="5111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</p:pic>
      <p:sp>
        <p:nvSpPr>
          <p:cNvPr id="67589" name="Line 6"/>
          <p:cNvSpPr/>
          <p:nvPr/>
        </p:nvSpPr>
        <p:spPr>
          <a:xfrm>
            <a:off x="7489825" y="2719388"/>
            <a:ext cx="503238" cy="0"/>
          </a:xfrm>
          <a:prstGeom prst="line">
            <a:avLst/>
          </a:prstGeom>
          <a:ln w="254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  <a:effectLst>
            <a:prstShdw prst="shdw17" dist="17961" dir="13499999">
              <a:srgbClr val="000099"/>
            </a:prst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67590" name="Text Box 8"/>
          <p:cNvSpPr txBox="1"/>
          <p:nvPr/>
        </p:nvSpPr>
        <p:spPr>
          <a:xfrm>
            <a:off x="854075" y="3213100"/>
            <a:ext cx="6953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用户</a:t>
            </a:r>
          </a:p>
        </p:txBody>
      </p:sp>
      <p:pic>
        <p:nvPicPr>
          <p:cNvPr id="67591" name="Picture 20" descr="money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075" y="2633663"/>
            <a:ext cx="733425" cy="4524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7592" name="Text Box 21"/>
          <p:cNvSpPr txBox="1"/>
          <p:nvPr/>
        </p:nvSpPr>
        <p:spPr>
          <a:xfrm>
            <a:off x="7524750" y="3151188"/>
            <a:ext cx="104298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数据库</a:t>
            </a:r>
          </a:p>
        </p:txBody>
      </p:sp>
      <p:pic>
        <p:nvPicPr>
          <p:cNvPr id="67593" name="Picture 27" descr="ENT6000_00A4_005_idx"/>
          <p:cNvPicPr>
            <a:picLocks noChangeAspect="1"/>
          </p:cNvPicPr>
          <p:nvPr/>
        </p:nvPicPr>
        <p:blipFill>
          <a:blip r:embed="rId5"/>
          <a:srcRect l="26190" t="6436" r="26190" b="30197"/>
          <a:stretch>
            <a:fillRect/>
          </a:stretch>
        </p:blipFill>
        <p:spPr>
          <a:xfrm>
            <a:off x="7345363" y="1939925"/>
            <a:ext cx="608012" cy="1076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7594" name="Picture 28" descr="DataBas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1625" y="2214563"/>
            <a:ext cx="1081088" cy="977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3707" name="Cloud"/>
          <p:cNvSpPr>
            <a:spLocks noChangeAspect="1" noEditPoints="1" noChangeArrowheads="1"/>
          </p:cNvSpPr>
          <p:nvPr/>
        </p:nvSpPr>
        <p:spPr bwMode="auto">
          <a:xfrm>
            <a:off x="3419475" y="1927225"/>
            <a:ext cx="1944688" cy="1439863"/>
          </a:xfrm>
          <a:custGeom>
            <a:avLst/>
            <a:gdLst>
              <a:gd name="T0" fmla="*/ 6106 w 21600"/>
              <a:gd name="T1" fmla="*/ 719931 h 21600"/>
              <a:gd name="T2" fmla="*/ 984250 w 21600"/>
              <a:gd name="T3" fmla="*/ 1438329 h 21600"/>
              <a:gd name="T4" fmla="*/ 1966860 w 21600"/>
              <a:gd name="T5" fmla="*/ 719931 h 21600"/>
              <a:gd name="T6" fmla="*/ 984250 w 21600"/>
              <a:gd name="T7" fmla="*/ 82325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tIns="15480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公共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Internet</a:t>
            </a:r>
          </a:p>
        </p:txBody>
      </p:sp>
      <p:sp>
        <p:nvSpPr>
          <p:cNvPr id="67596" name="Rectangle 33"/>
          <p:cNvSpPr/>
          <p:nvPr/>
        </p:nvSpPr>
        <p:spPr>
          <a:xfrm>
            <a:off x="250825" y="1711325"/>
            <a:ext cx="8642350" cy="1944688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/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zh-CN" sz="2000" b="0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7597" name="Text Box 38"/>
          <p:cNvSpPr txBox="1"/>
          <p:nvPr/>
        </p:nvSpPr>
        <p:spPr>
          <a:xfrm>
            <a:off x="2017713" y="1901825"/>
            <a:ext cx="17049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 anchorCtr="1">
            <a:sp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b="0" dirty="0">
                <a:latin typeface="华文中宋" panose="02010600040101010101" charset="-122"/>
                <a:ea typeface="华文中宋" panose="02010600040101010101" charset="-122"/>
              </a:rPr>
              <a:t>加密数据包</a:t>
            </a:r>
          </a:p>
        </p:txBody>
      </p:sp>
      <p:sp>
        <p:nvSpPr>
          <p:cNvPr id="67598" name="Rectangle 14"/>
          <p:cNvSpPr/>
          <p:nvPr/>
        </p:nvSpPr>
        <p:spPr>
          <a:xfrm>
            <a:off x="6838950" y="1628775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公钥</a:t>
            </a:r>
          </a:p>
        </p:txBody>
      </p:sp>
      <p:sp>
        <p:nvSpPr>
          <p:cNvPr id="67599" name="Rectangle 15"/>
          <p:cNvSpPr/>
          <p:nvPr/>
        </p:nvSpPr>
        <p:spPr>
          <a:xfrm>
            <a:off x="1187450" y="1484313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</a:rPr>
              <a:t>私钥</a:t>
            </a:r>
          </a:p>
        </p:txBody>
      </p:sp>
      <p:sp>
        <p:nvSpPr>
          <p:cNvPr id="67600" name="Rectangle 16"/>
          <p:cNvSpPr/>
          <p:nvPr/>
        </p:nvSpPr>
        <p:spPr>
          <a:xfrm>
            <a:off x="7164388" y="1989138"/>
            <a:ext cx="144462" cy="647700"/>
          </a:xfrm>
          <a:prstGeom prst="rect">
            <a:avLst/>
          </a:prstGeom>
          <a:solidFill>
            <a:srgbClr val="9933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7601" name="Rectangle 17"/>
          <p:cNvSpPr/>
          <p:nvPr/>
        </p:nvSpPr>
        <p:spPr>
          <a:xfrm>
            <a:off x="1550988" y="1944688"/>
            <a:ext cx="144462" cy="719137"/>
          </a:xfrm>
          <a:prstGeom prst="rect">
            <a:avLst/>
          </a:prstGeom>
          <a:solidFill>
            <a:srgbClr val="9933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7602" name="Rectangle 18"/>
          <p:cNvSpPr/>
          <p:nvPr/>
        </p:nvSpPr>
        <p:spPr>
          <a:xfrm>
            <a:off x="2411413" y="2503488"/>
            <a:ext cx="914400" cy="14446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7603" name="Line 19"/>
          <p:cNvSpPr/>
          <p:nvPr/>
        </p:nvSpPr>
        <p:spPr>
          <a:xfrm>
            <a:off x="2482850" y="2428875"/>
            <a:ext cx="86518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604" name="Rectangle 2"/>
          <p:cNvSpPr/>
          <p:nvPr/>
        </p:nvSpPr>
        <p:spPr>
          <a:xfrm>
            <a:off x="1362075" y="213995"/>
            <a:ext cx="7381240" cy="100203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zh-CN" altLang="en-US" sz="4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传输安全问题的解决的实际方式</a:t>
            </a:r>
          </a:p>
        </p:txBody>
      </p:sp>
      <p:sp>
        <p:nvSpPr>
          <p:cNvPr id="67605" name="Text Box 3"/>
          <p:cNvSpPr txBox="1"/>
          <p:nvPr/>
        </p:nvSpPr>
        <p:spPr>
          <a:xfrm>
            <a:off x="114300" y="4652963"/>
            <a:ext cx="8921750" cy="1631315"/>
          </a:xfrm>
          <a:prstGeom prst="rect">
            <a:avLst/>
          </a:prstGeom>
          <a:noFill/>
          <a:ln w="19050" cap="flat" cmpd="sng">
            <a:solidFill>
              <a:srgbClr val="96969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1">
            <a:spAutoFit/>
          </a:bodyPr>
          <a:lstStyle/>
          <a:p>
            <a:pPr>
              <a:lnSpc>
                <a:spcPct val="125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私钥太长，不好记。于是，采用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盾，把私钥存在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盾（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盘）上，实现了简单性。这就要求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用户必须保管好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盾，不能借给别人，也不要插到外面别人的机器上使用，以防泄露私钥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，给不法分子以可乘之机。银行事先把你的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公钥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认证中心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进行了登记，以防后面的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法律纠纷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</p:txBody>
      </p:sp>
      <p:sp>
        <p:nvSpPr>
          <p:cNvPr id="67606" name="Rectangle 22"/>
          <p:cNvSpPr/>
          <p:nvPr/>
        </p:nvSpPr>
        <p:spPr>
          <a:xfrm>
            <a:off x="1004570" y="3609658"/>
            <a:ext cx="72453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盾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086793" y="6237288"/>
            <a:ext cx="1905000" cy="457200"/>
          </a:xfrm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/>
              <a:t>52</a:t>
            </a:fld>
            <a:endParaRPr lang="en-US" altLang="zh-CN" sz="1400" dirty="0"/>
          </a:p>
        </p:txBody>
      </p:sp>
      <p:grpSp>
        <p:nvGrpSpPr>
          <p:cNvPr id="22531" name="组合 5"/>
          <p:cNvGrpSpPr/>
          <p:nvPr/>
        </p:nvGrpSpPr>
        <p:grpSpPr>
          <a:xfrm>
            <a:off x="182563" y="2046288"/>
            <a:ext cx="8123237" cy="4698640"/>
            <a:chOff x="828358" y="1687513"/>
            <a:chExt cx="8123237" cy="4698218"/>
          </a:xfrm>
        </p:grpSpPr>
        <p:pic>
          <p:nvPicPr>
            <p:cNvPr id="22533" name="Picture 3" descr="PC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999" y="2024063"/>
              <a:ext cx="1232845" cy="96575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2534" name="Line 4"/>
            <p:cNvSpPr/>
            <p:nvPr/>
          </p:nvSpPr>
          <p:spPr>
            <a:xfrm>
              <a:off x="2500313" y="2479675"/>
              <a:ext cx="3511550" cy="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  <a:effectLst>
              <a:prstShdw prst="shdw17" dist="17961" dir="13499999">
                <a:srgbClr val="000099"/>
              </a:prstShdw>
            </a:effec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22535" name="Picture 5"/>
            <p:cNvPicPr preferRelativeResize="0"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2300" y="2552700"/>
              <a:ext cx="569549" cy="456347"/>
            </a:xfrm>
            <a:prstGeom prst="rect">
              <a:avLst/>
            </a:prstGeom>
            <a:noFill/>
            <a:ln w="9525">
              <a:noFill/>
            </a:ln>
            <a:effectLst>
              <a:outerShdw dist="53882" dir="2699999" algn="ctr" rotWithShape="0">
                <a:schemeClr val="tx1"/>
              </a:outerShdw>
            </a:effectLst>
          </p:spPr>
        </p:pic>
        <p:sp>
          <p:nvSpPr>
            <p:cNvPr id="22536" name="Line 6"/>
            <p:cNvSpPr/>
            <p:nvPr/>
          </p:nvSpPr>
          <p:spPr>
            <a:xfrm>
              <a:off x="6011863" y="2479675"/>
              <a:ext cx="503237" cy="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  <a:effectLst>
              <a:prstShdw prst="shdw17" dist="17961" dir="13499999">
                <a:srgbClr val="000099"/>
              </a:prst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7" name="Text Box 7"/>
            <p:cNvSpPr txBox="1"/>
            <p:nvPr/>
          </p:nvSpPr>
          <p:spPr>
            <a:xfrm>
              <a:off x="5021263" y="2930525"/>
              <a:ext cx="1462087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应用服务器</a:t>
              </a:r>
            </a:p>
          </p:txBody>
        </p:sp>
        <p:sp>
          <p:nvSpPr>
            <p:cNvPr id="22538" name="Text Box 8"/>
            <p:cNvSpPr txBox="1"/>
            <p:nvPr/>
          </p:nvSpPr>
          <p:spPr>
            <a:xfrm>
              <a:off x="1528763" y="2973388"/>
              <a:ext cx="695325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用户</a:t>
              </a:r>
            </a:p>
          </p:txBody>
        </p:sp>
        <p:grpSp>
          <p:nvGrpSpPr>
            <p:cNvPr id="22539" name="Group 9"/>
            <p:cNvGrpSpPr/>
            <p:nvPr/>
          </p:nvGrpSpPr>
          <p:grpSpPr>
            <a:xfrm>
              <a:off x="4140200" y="4351337"/>
              <a:ext cx="869950" cy="813642"/>
              <a:chOff x="0" y="0"/>
              <a:chExt cx="777" cy="649"/>
            </a:xfrm>
          </p:grpSpPr>
          <p:grpSp>
            <p:nvGrpSpPr>
              <p:cNvPr id="22559" name="Group 10"/>
              <p:cNvGrpSpPr/>
              <p:nvPr/>
            </p:nvGrpSpPr>
            <p:grpSpPr>
              <a:xfrm>
                <a:off x="673" y="381"/>
                <a:ext cx="59" cy="147"/>
                <a:chOff x="0" y="0"/>
                <a:chExt cx="59" cy="147"/>
              </a:xfrm>
            </p:grpSpPr>
            <p:sp>
              <p:nvSpPr>
                <p:cNvPr id="22567" name="未知"/>
                <p:cNvSpPr/>
                <p:nvPr/>
              </p:nvSpPr>
              <p:spPr>
                <a:xfrm>
                  <a:off x="2" y="5"/>
                  <a:ext cx="57" cy="14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5" y="17"/>
                    </a:cxn>
                    <a:cxn ang="0">
                      <a:pos x="10" y="23"/>
                    </a:cxn>
                    <a:cxn ang="0">
                      <a:pos x="17" y="27"/>
                    </a:cxn>
                    <a:cxn ang="0">
                      <a:pos x="26" y="30"/>
                    </a:cxn>
                    <a:cxn ang="0">
                      <a:pos x="33" y="35"/>
                    </a:cxn>
                    <a:cxn ang="0">
                      <a:pos x="39" y="43"/>
                    </a:cxn>
                    <a:cxn ang="0">
                      <a:pos x="45" y="54"/>
                    </a:cxn>
                    <a:cxn ang="0">
                      <a:pos x="47" y="63"/>
                    </a:cxn>
                    <a:cxn ang="0">
                      <a:pos x="46" y="71"/>
                    </a:cxn>
                    <a:cxn ang="0">
                      <a:pos x="39" y="77"/>
                    </a:cxn>
                    <a:cxn ang="0">
                      <a:pos x="34" y="83"/>
                    </a:cxn>
                    <a:cxn ang="0">
                      <a:pos x="30" y="90"/>
                    </a:cxn>
                    <a:cxn ang="0">
                      <a:pos x="26" y="98"/>
                    </a:cxn>
                    <a:cxn ang="0">
                      <a:pos x="26" y="107"/>
                    </a:cxn>
                    <a:cxn ang="0">
                      <a:pos x="28" y="116"/>
                    </a:cxn>
                    <a:cxn ang="0">
                      <a:pos x="32" y="122"/>
                    </a:cxn>
                    <a:cxn ang="0">
                      <a:pos x="40" y="130"/>
                    </a:cxn>
                    <a:cxn ang="0">
                      <a:pos x="47" y="135"/>
                    </a:cxn>
                    <a:cxn ang="0">
                      <a:pos x="56" y="141"/>
                    </a:cxn>
                  </a:cxnLst>
                  <a:rect l="0" t="0" r="0" b="0"/>
                  <a:pathLst>
                    <a:path w="57" h="142">
                      <a:moveTo>
                        <a:pt x="0" y="0"/>
                      </a:moveTo>
                      <a:lnTo>
                        <a:pt x="2" y="9"/>
                      </a:lnTo>
                      <a:lnTo>
                        <a:pt x="5" y="17"/>
                      </a:lnTo>
                      <a:lnTo>
                        <a:pt x="10" y="23"/>
                      </a:lnTo>
                      <a:lnTo>
                        <a:pt x="17" y="27"/>
                      </a:lnTo>
                      <a:lnTo>
                        <a:pt x="26" y="30"/>
                      </a:lnTo>
                      <a:lnTo>
                        <a:pt x="33" y="35"/>
                      </a:lnTo>
                      <a:lnTo>
                        <a:pt x="39" y="43"/>
                      </a:lnTo>
                      <a:lnTo>
                        <a:pt x="45" y="54"/>
                      </a:lnTo>
                      <a:lnTo>
                        <a:pt x="47" y="63"/>
                      </a:lnTo>
                      <a:lnTo>
                        <a:pt x="46" y="71"/>
                      </a:lnTo>
                      <a:lnTo>
                        <a:pt x="39" y="77"/>
                      </a:lnTo>
                      <a:lnTo>
                        <a:pt x="34" y="83"/>
                      </a:lnTo>
                      <a:lnTo>
                        <a:pt x="30" y="90"/>
                      </a:lnTo>
                      <a:lnTo>
                        <a:pt x="26" y="98"/>
                      </a:lnTo>
                      <a:lnTo>
                        <a:pt x="26" y="107"/>
                      </a:lnTo>
                      <a:lnTo>
                        <a:pt x="28" y="116"/>
                      </a:lnTo>
                      <a:lnTo>
                        <a:pt x="32" y="122"/>
                      </a:lnTo>
                      <a:lnTo>
                        <a:pt x="40" y="130"/>
                      </a:lnTo>
                      <a:lnTo>
                        <a:pt x="47" y="135"/>
                      </a:lnTo>
                      <a:lnTo>
                        <a:pt x="56" y="141"/>
                      </a:lnTo>
                    </a:path>
                  </a:pathLst>
                </a:custGeom>
                <a:solidFill>
                  <a:srgbClr val="333333">
                    <a:alpha val="100000"/>
                  </a:srgbClr>
                </a:solidFill>
                <a:ln w="127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68" name="Oval 12"/>
                <p:cNvSpPr/>
                <p:nvPr/>
              </p:nvSpPr>
              <p:spPr>
                <a:xfrm flipH="1" flipV="1">
                  <a:off x="0" y="0"/>
                  <a:ext cx="1" cy="3"/>
                </a:xfrm>
                <a:prstGeom prst="ellipse">
                  <a:avLst/>
                </a:prstGeom>
                <a:solidFill>
                  <a:srgbClr val="333333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Font typeface="Arial" panose="020B0604020202020204" pitchFamily="34" charset="0"/>
                    <a:buNone/>
                  </a:pPr>
                  <a:endParaRPr lang="zh-CN" altLang="zh-CN" sz="2000" dirty="0">
                    <a:solidFill>
                      <a:schemeClr val="accent2"/>
                    </a:solidFill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22560" name="未知"/>
              <p:cNvSpPr/>
              <p:nvPr/>
            </p:nvSpPr>
            <p:spPr>
              <a:xfrm>
                <a:off x="401" y="84"/>
                <a:ext cx="376" cy="338"/>
              </a:xfrm>
              <a:custGeom>
                <a:avLst/>
                <a:gdLst/>
                <a:ahLst/>
                <a:cxnLst>
                  <a:cxn ang="0">
                    <a:pos x="71" y="68"/>
                  </a:cxn>
                  <a:cxn ang="0">
                    <a:pos x="79" y="45"/>
                  </a:cxn>
                  <a:cxn ang="0">
                    <a:pos x="86" y="31"/>
                  </a:cxn>
                  <a:cxn ang="0">
                    <a:pos x="87" y="26"/>
                  </a:cxn>
                  <a:cxn ang="0">
                    <a:pos x="91" y="23"/>
                  </a:cxn>
                  <a:cxn ang="0">
                    <a:pos x="93" y="20"/>
                  </a:cxn>
                  <a:cxn ang="0">
                    <a:pos x="97" y="20"/>
                  </a:cxn>
                  <a:cxn ang="0">
                    <a:pos x="144" y="11"/>
                  </a:cxn>
                  <a:cxn ang="0">
                    <a:pos x="195" y="3"/>
                  </a:cxn>
                  <a:cxn ang="0">
                    <a:pos x="241" y="0"/>
                  </a:cxn>
                  <a:cxn ang="0">
                    <a:pos x="267" y="0"/>
                  </a:cxn>
                  <a:cxn ang="0">
                    <a:pos x="322" y="3"/>
                  </a:cxn>
                  <a:cxn ang="0">
                    <a:pos x="362" y="5"/>
                  </a:cxn>
                  <a:cxn ang="0">
                    <a:pos x="367" y="5"/>
                  </a:cxn>
                  <a:cxn ang="0">
                    <a:pos x="371" y="6"/>
                  </a:cxn>
                  <a:cxn ang="0">
                    <a:pos x="373" y="8"/>
                  </a:cxn>
                  <a:cxn ang="0">
                    <a:pos x="375" y="10"/>
                  </a:cxn>
                  <a:cxn ang="0">
                    <a:pos x="375" y="13"/>
                  </a:cxn>
                  <a:cxn ang="0">
                    <a:pos x="373" y="23"/>
                  </a:cxn>
                  <a:cxn ang="0">
                    <a:pos x="366" y="53"/>
                  </a:cxn>
                  <a:cxn ang="0">
                    <a:pos x="359" y="76"/>
                  </a:cxn>
                  <a:cxn ang="0">
                    <a:pos x="347" y="126"/>
                  </a:cxn>
                  <a:cxn ang="0">
                    <a:pos x="339" y="158"/>
                  </a:cxn>
                  <a:cxn ang="0">
                    <a:pos x="317" y="231"/>
                  </a:cxn>
                  <a:cxn ang="0">
                    <a:pos x="295" y="291"/>
                  </a:cxn>
                  <a:cxn ang="0">
                    <a:pos x="291" y="302"/>
                  </a:cxn>
                  <a:cxn ang="0">
                    <a:pos x="289" y="308"/>
                  </a:cxn>
                  <a:cxn ang="0">
                    <a:pos x="286" y="314"/>
                  </a:cxn>
                  <a:cxn ang="0">
                    <a:pos x="284" y="318"/>
                  </a:cxn>
                  <a:cxn ang="0">
                    <a:pos x="280" y="322"/>
                  </a:cxn>
                  <a:cxn ang="0">
                    <a:pos x="276" y="324"/>
                  </a:cxn>
                  <a:cxn ang="0">
                    <a:pos x="270" y="325"/>
                  </a:cxn>
                  <a:cxn ang="0">
                    <a:pos x="256" y="326"/>
                  </a:cxn>
                  <a:cxn ang="0">
                    <a:pos x="235" y="326"/>
                  </a:cxn>
                  <a:cxn ang="0">
                    <a:pos x="217" y="328"/>
                  </a:cxn>
                  <a:cxn ang="0">
                    <a:pos x="193" y="332"/>
                  </a:cxn>
                  <a:cxn ang="0">
                    <a:pos x="169" y="335"/>
                  </a:cxn>
                  <a:cxn ang="0">
                    <a:pos x="153" y="337"/>
                  </a:cxn>
                  <a:cxn ang="0">
                    <a:pos x="132" y="337"/>
                  </a:cxn>
                  <a:cxn ang="0">
                    <a:pos x="127" y="335"/>
                  </a:cxn>
                  <a:cxn ang="0">
                    <a:pos x="12" y="267"/>
                  </a:cxn>
                  <a:cxn ang="0">
                    <a:pos x="6" y="263"/>
                  </a:cxn>
                  <a:cxn ang="0">
                    <a:pos x="2" y="259"/>
                  </a:cxn>
                  <a:cxn ang="0">
                    <a:pos x="0" y="254"/>
                  </a:cxn>
                  <a:cxn ang="0">
                    <a:pos x="0" y="248"/>
                  </a:cxn>
                  <a:cxn ang="0">
                    <a:pos x="2" y="242"/>
                  </a:cxn>
                  <a:cxn ang="0">
                    <a:pos x="35" y="159"/>
                  </a:cxn>
                  <a:cxn ang="0">
                    <a:pos x="56" y="107"/>
                  </a:cxn>
                  <a:cxn ang="0">
                    <a:pos x="71" y="68"/>
                  </a:cxn>
                </a:cxnLst>
                <a:rect l="0" t="0" r="0" b="0"/>
                <a:pathLst>
                  <a:path w="376" h="338">
                    <a:moveTo>
                      <a:pt x="71" y="68"/>
                    </a:moveTo>
                    <a:lnTo>
                      <a:pt x="79" y="45"/>
                    </a:lnTo>
                    <a:lnTo>
                      <a:pt x="86" y="31"/>
                    </a:lnTo>
                    <a:lnTo>
                      <a:pt x="87" y="26"/>
                    </a:lnTo>
                    <a:lnTo>
                      <a:pt x="91" y="23"/>
                    </a:lnTo>
                    <a:lnTo>
                      <a:pt x="93" y="20"/>
                    </a:lnTo>
                    <a:lnTo>
                      <a:pt x="97" y="20"/>
                    </a:lnTo>
                    <a:lnTo>
                      <a:pt x="144" y="11"/>
                    </a:lnTo>
                    <a:lnTo>
                      <a:pt x="195" y="3"/>
                    </a:lnTo>
                    <a:lnTo>
                      <a:pt x="241" y="0"/>
                    </a:lnTo>
                    <a:lnTo>
                      <a:pt x="267" y="0"/>
                    </a:lnTo>
                    <a:lnTo>
                      <a:pt x="322" y="3"/>
                    </a:lnTo>
                    <a:lnTo>
                      <a:pt x="362" y="5"/>
                    </a:lnTo>
                    <a:lnTo>
                      <a:pt x="367" y="5"/>
                    </a:lnTo>
                    <a:lnTo>
                      <a:pt x="371" y="6"/>
                    </a:lnTo>
                    <a:lnTo>
                      <a:pt x="373" y="8"/>
                    </a:lnTo>
                    <a:lnTo>
                      <a:pt x="375" y="10"/>
                    </a:lnTo>
                    <a:lnTo>
                      <a:pt x="375" y="13"/>
                    </a:lnTo>
                    <a:lnTo>
                      <a:pt x="373" y="23"/>
                    </a:lnTo>
                    <a:lnTo>
                      <a:pt x="366" y="53"/>
                    </a:lnTo>
                    <a:lnTo>
                      <a:pt x="359" y="76"/>
                    </a:lnTo>
                    <a:lnTo>
                      <a:pt x="347" y="126"/>
                    </a:lnTo>
                    <a:lnTo>
                      <a:pt x="339" y="158"/>
                    </a:lnTo>
                    <a:lnTo>
                      <a:pt x="317" y="231"/>
                    </a:lnTo>
                    <a:lnTo>
                      <a:pt x="295" y="291"/>
                    </a:lnTo>
                    <a:lnTo>
                      <a:pt x="291" y="302"/>
                    </a:lnTo>
                    <a:lnTo>
                      <a:pt x="289" y="308"/>
                    </a:lnTo>
                    <a:lnTo>
                      <a:pt x="286" y="314"/>
                    </a:lnTo>
                    <a:lnTo>
                      <a:pt x="284" y="318"/>
                    </a:lnTo>
                    <a:lnTo>
                      <a:pt x="280" y="322"/>
                    </a:lnTo>
                    <a:lnTo>
                      <a:pt x="276" y="324"/>
                    </a:lnTo>
                    <a:lnTo>
                      <a:pt x="270" y="325"/>
                    </a:lnTo>
                    <a:lnTo>
                      <a:pt x="256" y="326"/>
                    </a:lnTo>
                    <a:lnTo>
                      <a:pt x="235" y="326"/>
                    </a:lnTo>
                    <a:lnTo>
                      <a:pt x="217" y="328"/>
                    </a:lnTo>
                    <a:lnTo>
                      <a:pt x="193" y="332"/>
                    </a:lnTo>
                    <a:lnTo>
                      <a:pt x="169" y="335"/>
                    </a:lnTo>
                    <a:lnTo>
                      <a:pt x="153" y="337"/>
                    </a:lnTo>
                    <a:lnTo>
                      <a:pt x="132" y="337"/>
                    </a:lnTo>
                    <a:lnTo>
                      <a:pt x="127" y="335"/>
                    </a:lnTo>
                    <a:lnTo>
                      <a:pt x="12" y="267"/>
                    </a:lnTo>
                    <a:lnTo>
                      <a:pt x="6" y="263"/>
                    </a:lnTo>
                    <a:lnTo>
                      <a:pt x="2" y="259"/>
                    </a:lnTo>
                    <a:lnTo>
                      <a:pt x="0" y="254"/>
                    </a:lnTo>
                    <a:lnTo>
                      <a:pt x="0" y="248"/>
                    </a:lnTo>
                    <a:lnTo>
                      <a:pt x="2" y="242"/>
                    </a:lnTo>
                    <a:lnTo>
                      <a:pt x="35" y="159"/>
                    </a:lnTo>
                    <a:lnTo>
                      <a:pt x="56" y="107"/>
                    </a:lnTo>
                    <a:lnTo>
                      <a:pt x="71" y="68"/>
                    </a:lnTo>
                  </a:path>
                </a:pathLst>
              </a:custGeom>
              <a:solidFill>
                <a:srgbClr val="333333">
                  <a:alpha val="100000"/>
                </a:srgbClr>
              </a:solidFill>
              <a:ln w="12700" cap="rnd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1" name="未知"/>
              <p:cNvSpPr/>
              <p:nvPr/>
            </p:nvSpPr>
            <p:spPr>
              <a:xfrm>
                <a:off x="275" y="352"/>
                <a:ext cx="401" cy="297"/>
              </a:xfrm>
              <a:custGeom>
                <a:avLst/>
                <a:gdLst/>
                <a:ahLst/>
                <a:cxnLst>
                  <a:cxn ang="0">
                    <a:pos x="400" y="295"/>
                  </a:cxn>
                  <a:cxn ang="0">
                    <a:pos x="400" y="142"/>
                  </a:cxn>
                  <a:cxn ang="0">
                    <a:pos x="395" y="20"/>
                  </a:cxn>
                  <a:cxn ang="0">
                    <a:pos x="191" y="0"/>
                  </a:cxn>
                  <a:cxn ang="0">
                    <a:pos x="6" y="18"/>
                  </a:cxn>
                  <a:cxn ang="0">
                    <a:pos x="5" y="61"/>
                  </a:cxn>
                  <a:cxn ang="0">
                    <a:pos x="0" y="294"/>
                  </a:cxn>
                  <a:cxn ang="0">
                    <a:pos x="41" y="294"/>
                  </a:cxn>
                  <a:cxn ang="0">
                    <a:pos x="41" y="83"/>
                  </a:cxn>
                  <a:cxn ang="0">
                    <a:pos x="121" y="78"/>
                  </a:cxn>
                  <a:cxn ang="0">
                    <a:pos x="363" y="78"/>
                  </a:cxn>
                  <a:cxn ang="0">
                    <a:pos x="366" y="296"/>
                  </a:cxn>
                  <a:cxn ang="0">
                    <a:pos x="400" y="295"/>
                  </a:cxn>
                </a:cxnLst>
                <a:rect l="0" t="0" r="0" b="0"/>
                <a:pathLst>
                  <a:path w="401" h="297">
                    <a:moveTo>
                      <a:pt x="400" y="295"/>
                    </a:moveTo>
                    <a:lnTo>
                      <a:pt x="400" y="142"/>
                    </a:lnTo>
                    <a:lnTo>
                      <a:pt x="395" y="20"/>
                    </a:lnTo>
                    <a:lnTo>
                      <a:pt x="191" y="0"/>
                    </a:lnTo>
                    <a:lnTo>
                      <a:pt x="6" y="18"/>
                    </a:lnTo>
                    <a:lnTo>
                      <a:pt x="5" y="61"/>
                    </a:lnTo>
                    <a:lnTo>
                      <a:pt x="0" y="294"/>
                    </a:lnTo>
                    <a:lnTo>
                      <a:pt x="41" y="294"/>
                    </a:lnTo>
                    <a:lnTo>
                      <a:pt x="41" y="83"/>
                    </a:lnTo>
                    <a:lnTo>
                      <a:pt x="121" y="78"/>
                    </a:lnTo>
                    <a:lnTo>
                      <a:pt x="363" y="78"/>
                    </a:lnTo>
                    <a:lnTo>
                      <a:pt x="366" y="296"/>
                    </a:lnTo>
                    <a:lnTo>
                      <a:pt x="400" y="295"/>
                    </a:lnTo>
                  </a:path>
                </a:pathLst>
              </a:custGeom>
              <a:solidFill>
                <a:srgbClr val="333333">
                  <a:alpha val="100000"/>
                </a:srgbClr>
              </a:solidFill>
              <a:ln w="12700" cap="rnd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2" name="未知"/>
              <p:cNvSpPr/>
              <p:nvPr/>
            </p:nvSpPr>
            <p:spPr>
              <a:xfrm>
                <a:off x="304" y="350"/>
                <a:ext cx="158" cy="76"/>
              </a:xfrm>
              <a:custGeom>
                <a:avLst/>
                <a:gdLst/>
                <a:ahLst/>
                <a:cxnLst>
                  <a:cxn ang="0">
                    <a:pos x="30" y="14"/>
                  </a:cxn>
                  <a:cxn ang="0">
                    <a:pos x="50" y="12"/>
                  </a:cxn>
                  <a:cxn ang="0">
                    <a:pos x="70" y="0"/>
                  </a:cxn>
                  <a:cxn ang="0">
                    <a:pos x="89" y="17"/>
                  </a:cxn>
                  <a:cxn ang="0">
                    <a:pos x="153" y="52"/>
                  </a:cxn>
                  <a:cxn ang="0">
                    <a:pos x="157" y="64"/>
                  </a:cxn>
                  <a:cxn ang="0">
                    <a:pos x="121" y="75"/>
                  </a:cxn>
                  <a:cxn ang="0">
                    <a:pos x="0" y="23"/>
                  </a:cxn>
                  <a:cxn ang="0">
                    <a:pos x="30" y="14"/>
                  </a:cxn>
                </a:cxnLst>
                <a:rect l="0" t="0" r="0" b="0"/>
                <a:pathLst>
                  <a:path w="158" h="76">
                    <a:moveTo>
                      <a:pt x="30" y="14"/>
                    </a:moveTo>
                    <a:lnTo>
                      <a:pt x="50" y="12"/>
                    </a:lnTo>
                    <a:lnTo>
                      <a:pt x="70" y="0"/>
                    </a:lnTo>
                    <a:lnTo>
                      <a:pt x="89" y="17"/>
                    </a:lnTo>
                    <a:lnTo>
                      <a:pt x="153" y="52"/>
                    </a:lnTo>
                    <a:lnTo>
                      <a:pt x="157" y="64"/>
                    </a:lnTo>
                    <a:lnTo>
                      <a:pt x="121" y="75"/>
                    </a:lnTo>
                    <a:lnTo>
                      <a:pt x="0" y="23"/>
                    </a:lnTo>
                    <a:lnTo>
                      <a:pt x="30" y="14"/>
                    </a:lnTo>
                  </a:path>
                </a:pathLst>
              </a:custGeom>
              <a:solidFill>
                <a:srgbClr val="333333">
                  <a:alpha val="100000"/>
                </a:srgbClr>
              </a:solidFill>
              <a:ln w="12700" cap="rnd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3" name="未知"/>
              <p:cNvSpPr/>
              <p:nvPr/>
            </p:nvSpPr>
            <p:spPr>
              <a:xfrm>
                <a:off x="438" y="108"/>
                <a:ext cx="211" cy="235"/>
              </a:xfrm>
              <a:custGeom>
                <a:avLst/>
                <a:gdLst/>
                <a:ahLst/>
                <a:cxnLst>
                  <a:cxn ang="0">
                    <a:pos x="47" y="69"/>
                  </a:cxn>
                  <a:cxn ang="0">
                    <a:pos x="63" y="36"/>
                  </a:cxn>
                  <a:cxn ang="0">
                    <a:pos x="76" y="6"/>
                  </a:cxn>
                  <a:cxn ang="0">
                    <a:pos x="79" y="5"/>
                  </a:cxn>
                  <a:cxn ang="0">
                    <a:pos x="81" y="4"/>
                  </a:cxn>
                  <a:cxn ang="0">
                    <a:pos x="85" y="4"/>
                  </a:cxn>
                  <a:cxn ang="0">
                    <a:pos x="145" y="0"/>
                  </a:cxn>
                  <a:cxn ang="0">
                    <a:pos x="203" y="0"/>
                  </a:cxn>
                  <a:cxn ang="0">
                    <a:pos x="207" y="1"/>
                  </a:cxn>
                  <a:cxn ang="0">
                    <a:pos x="209" y="1"/>
                  </a:cxn>
                  <a:cxn ang="0">
                    <a:pos x="210" y="4"/>
                  </a:cxn>
                  <a:cxn ang="0">
                    <a:pos x="206" y="25"/>
                  </a:cxn>
                  <a:cxn ang="0">
                    <a:pos x="196" y="44"/>
                  </a:cxn>
                  <a:cxn ang="0">
                    <a:pos x="180" y="77"/>
                  </a:cxn>
                  <a:cxn ang="0">
                    <a:pos x="151" y="135"/>
                  </a:cxn>
                  <a:cxn ang="0">
                    <a:pos x="125" y="185"/>
                  </a:cxn>
                  <a:cxn ang="0">
                    <a:pos x="118" y="204"/>
                  </a:cxn>
                  <a:cxn ang="0">
                    <a:pos x="114" y="217"/>
                  </a:cxn>
                  <a:cxn ang="0">
                    <a:pos x="110" y="224"/>
                  </a:cxn>
                  <a:cxn ang="0">
                    <a:pos x="106" y="230"/>
                  </a:cxn>
                  <a:cxn ang="0">
                    <a:pos x="103" y="232"/>
                  </a:cxn>
                  <a:cxn ang="0">
                    <a:pos x="101" y="233"/>
                  </a:cxn>
                  <a:cxn ang="0">
                    <a:pos x="97" y="234"/>
                  </a:cxn>
                  <a:cxn ang="0">
                    <a:pos x="94" y="233"/>
                  </a:cxn>
                  <a:cxn ang="0">
                    <a:pos x="88" y="230"/>
                  </a:cxn>
                  <a:cxn ang="0">
                    <a:pos x="82" y="226"/>
                  </a:cxn>
                  <a:cxn ang="0">
                    <a:pos x="76" y="221"/>
                  </a:cxn>
                  <a:cxn ang="0">
                    <a:pos x="68" y="217"/>
                  </a:cxn>
                  <a:cxn ang="0">
                    <a:pos x="62" y="213"/>
                  </a:cxn>
                  <a:cxn ang="0">
                    <a:pos x="2" y="192"/>
                  </a:cxn>
                  <a:cxn ang="0">
                    <a:pos x="1" y="191"/>
                  </a:cxn>
                  <a:cxn ang="0">
                    <a:pos x="0" y="189"/>
                  </a:cxn>
                  <a:cxn ang="0">
                    <a:pos x="0" y="186"/>
                  </a:cxn>
                  <a:cxn ang="0">
                    <a:pos x="1" y="183"/>
                  </a:cxn>
                  <a:cxn ang="0">
                    <a:pos x="47" y="69"/>
                  </a:cxn>
                </a:cxnLst>
                <a:rect l="0" t="0" r="0" b="0"/>
                <a:pathLst>
                  <a:path w="211" h="235">
                    <a:moveTo>
                      <a:pt x="47" y="69"/>
                    </a:moveTo>
                    <a:lnTo>
                      <a:pt x="63" y="36"/>
                    </a:lnTo>
                    <a:lnTo>
                      <a:pt x="76" y="6"/>
                    </a:lnTo>
                    <a:lnTo>
                      <a:pt x="79" y="5"/>
                    </a:lnTo>
                    <a:lnTo>
                      <a:pt x="81" y="4"/>
                    </a:lnTo>
                    <a:lnTo>
                      <a:pt x="85" y="4"/>
                    </a:lnTo>
                    <a:lnTo>
                      <a:pt x="145" y="0"/>
                    </a:lnTo>
                    <a:lnTo>
                      <a:pt x="203" y="0"/>
                    </a:lnTo>
                    <a:lnTo>
                      <a:pt x="207" y="1"/>
                    </a:lnTo>
                    <a:lnTo>
                      <a:pt x="209" y="1"/>
                    </a:lnTo>
                    <a:lnTo>
                      <a:pt x="210" y="4"/>
                    </a:lnTo>
                    <a:lnTo>
                      <a:pt x="206" y="25"/>
                    </a:lnTo>
                    <a:lnTo>
                      <a:pt x="196" y="44"/>
                    </a:lnTo>
                    <a:lnTo>
                      <a:pt x="180" y="77"/>
                    </a:lnTo>
                    <a:lnTo>
                      <a:pt x="151" y="135"/>
                    </a:lnTo>
                    <a:lnTo>
                      <a:pt x="125" y="185"/>
                    </a:lnTo>
                    <a:lnTo>
                      <a:pt x="118" y="204"/>
                    </a:lnTo>
                    <a:lnTo>
                      <a:pt x="114" y="217"/>
                    </a:lnTo>
                    <a:lnTo>
                      <a:pt x="110" y="224"/>
                    </a:lnTo>
                    <a:lnTo>
                      <a:pt x="106" y="230"/>
                    </a:lnTo>
                    <a:lnTo>
                      <a:pt x="103" y="232"/>
                    </a:lnTo>
                    <a:lnTo>
                      <a:pt x="101" y="233"/>
                    </a:lnTo>
                    <a:lnTo>
                      <a:pt x="97" y="234"/>
                    </a:lnTo>
                    <a:lnTo>
                      <a:pt x="94" y="233"/>
                    </a:lnTo>
                    <a:lnTo>
                      <a:pt x="88" y="230"/>
                    </a:lnTo>
                    <a:lnTo>
                      <a:pt x="82" y="226"/>
                    </a:lnTo>
                    <a:lnTo>
                      <a:pt x="76" y="221"/>
                    </a:lnTo>
                    <a:lnTo>
                      <a:pt x="68" y="217"/>
                    </a:lnTo>
                    <a:lnTo>
                      <a:pt x="62" y="213"/>
                    </a:lnTo>
                    <a:lnTo>
                      <a:pt x="2" y="192"/>
                    </a:lnTo>
                    <a:lnTo>
                      <a:pt x="1" y="191"/>
                    </a:lnTo>
                    <a:lnTo>
                      <a:pt x="0" y="189"/>
                    </a:lnTo>
                    <a:lnTo>
                      <a:pt x="0" y="186"/>
                    </a:lnTo>
                    <a:lnTo>
                      <a:pt x="1" y="183"/>
                    </a:lnTo>
                    <a:lnTo>
                      <a:pt x="47" y="69"/>
                    </a:lnTo>
                  </a:path>
                </a:pathLst>
              </a:custGeom>
              <a:solidFill>
                <a:srgbClr val="333333">
                  <a:alpha val="100000"/>
                </a:srgbClr>
              </a:solidFill>
              <a:ln w="12700" cap="rnd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4" name="未知"/>
              <p:cNvSpPr/>
              <p:nvPr/>
            </p:nvSpPr>
            <p:spPr>
              <a:xfrm>
                <a:off x="0" y="289"/>
                <a:ext cx="249" cy="351"/>
              </a:xfrm>
              <a:custGeom>
                <a:avLst/>
                <a:gdLst/>
                <a:ahLst/>
                <a:cxnLst>
                  <a:cxn ang="0">
                    <a:pos x="248" y="165"/>
                  </a:cxn>
                  <a:cxn ang="0">
                    <a:pos x="178" y="129"/>
                  </a:cxn>
                  <a:cxn ang="0">
                    <a:pos x="100" y="6"/>
                  </a:cxn>
                  <a:cxn ang="0">
                    <a:pos x="97" y="5"/>
                  </a:cxn>
                  <a:cxn ang="0">
                    <a:pos x="91" y="2"/>
                  </a:cxn>
                  <a:cxn ang="0">
                    <a:pos x="85" y="1"/>
                  </a:cxn>
                  <a:cxn ang="0">
                    <a:pos x="76" y="0"/>
                  </a:cxn>
                  <a:cxn ang="0">
                    <a:pos x="69" y="1"/>
                  </a:cxn>
                  <a:cxn ang="0">
                    <a:pos x="61" y="3"/>
                  </a:cxn>
                  <a:cxn ang="0">
                    <a:pos x="53" y="6"/>
                  </a:cxn>
                  <a:cxn ang="0">
                    <a:pos x="42" y="12"/>
                  </a:cxn>
                  <a:cxn ang="0">
                    <a:pos x="34" y="16"/>
                  </a:cxn>
                  <a:cxn ang="0">
                    <a:pos x="26" y="21"/>
                  </a:cxn>
                  <a:cxn ang="0">
                    <a:pos x="20" y="27"/>
                  </a:cxn>
                  <a:cxn ang="0">
                    <a:pos x="15" y="32"/>
                  </a:cxn>
                  <a:cxn ang="0">
                    <a:pos x="8" y="41"/>
                  </a:cxn>
                  <a:cxn ang="0">
                    <a:pos x="4" y="47"/>
                  </a:cxn>
                  <a:cxn ang="0">
                    <a:pos x="1" y="56"/>
                  </a:cxn>
                  <a:cxn ang="0">
                    <a:pos x="0" y="66"/>
                  </a:cxn>
                  <a:cxn ang="0">
                    <a:pos x="0" y="81"/>
                  </a:cxn>
                  <a:cxn ang="0">
                    <a:pos x="2" y="99"/>
                  </a:cxn>
                  <a:cxn ang="0">
                    <a:pos x="6" y="115"/>
                  </a:cxn>
                  <a:cxn ang="0">
                    <a:pos x="13" y="134"/>
                  </a:cxn>
                  <a:cxn ang="0">
                    <a:pos x="20" y="151"/>
                  </a:cxn>
                  <a:cxn ang="0">
                    <a:pos x="25" y="162"/>
                  </a:cxn>
                  <a:cxn ang="0">
                    <a:pos x="34" y="173"/>
                  </a:cxn>
                  <a:cxn ang="0">
                    <a:pos x="41" y="181"/>
                  </a:cxn>
                  <a:cxn ang="0">
                    <a:pos x="48" y="191"/>
                  </a:cxn>
                  <a:cxn ang="0">
                    <a:pos x="57" y="200"/>
                  </a:cxn>
                  <a:cxn ang="0">
                    <a:pos x="64" y="206"/>
                  </a:cxn>
                  <a:cxn ang="0">
                    <a:pos x="97" y="202"/>
                  </a:cxn>
                  <a:cxn ang="0">
                    <a:pos x="122" y="195"/>
                  </a:cxn>
                  <a:cxn ang="0">
                    <a:pos x="137" y="199"/>
                  </a:cxn>
                  <a:cxn ang="0">
                    <a:pos x="174" y="200"/>
                  </a:cxn>
                  <a:cxn ang="0">
                    <a:pos x="219" y="195"/>
                  </a:cxn>
                  <a:cxn ang="0">
                    <a:pos x="225" y="207"/>
                  </a:cxn>
                  <a:cxn ang="0">
                    <a:pos x="225" y="300"/>
                  </a:cxn>
                  <a:cxn ang="0">
                    <a:pos x="224" y="308"/>
                  </a:cxn>
                  <a:cxn ang="0">
                    <a:pos x="222" y="314"/>
                  </a:cxn>
                  <a:cxn ang="0">
                    <a:pos x="220" y="319"/>
                  </a:cxn>
                  <a:cxn ang="0">
                    <a:pos x="216" y="324"/>
                  </a:cxn>
                  <a:cxn ang="0">
                    <a:pos x="211" y="328"/>
                  </a:cxn>
                  <a:cxn ang="0">
                    <a:pos x="205" y="330"/>
                  </a:cxn>
                  <a:cxn ang="0">
                    <a:pos x="200" y="332"/>
                  </a:cxn>
                  <a:cxn ang="0">
                    <a:pos x="194" y="333"/>
                  </a:cxn>
                  <a:cxn ang="0">
                    <a:pos x="26" y="333"/>
                  </a:cxn>
                  <a:cxn ang="0">
                    <a:pos x="26" y="350"/>
                  </a:cxn>
                  <a:cxn ang="0">
                    <a:pos x="199" y="349"/>
                  </a:cxn>
                  <a:cxn ang="0">
                    <a:pos x="208" y="348"/>
                  </a:cxn>
                  <a:cxn ang="0">
                    <a:pos x="213" y="348"/>
                  </a:cxn>
                  <a:cxn ang="0">
                    <a:pos x="220" y="346"/>
                  </a:cxn>
                  <a:cxn ang="0">
                    <a:pos x="225" y="345"/>
                  </a:cxn>
                  <a:cxn ang="0">
                    <a:pos x="231" y="341"/>
                  </a:cxn>
                  <a:cxn ang="0">
                    <a:pos x="237" y="334"/>
                  </a:cxn>
                  <a:cxn ang="0">
                    <a:pos x="240" y="328"/>
                  </a:cxn>
                  <a:cxn ang="0">
                    <a:pos x="244" y="322"/>
                  </a:cxn>
                  <a:cxn ang="0">
                    <a:pos x="246" y="315"/>
                  </a:cxn>
                  <a:cxn ang="0">
                    <a:pos x="248" y="307"/>
                  </a:cxn>
                  <a:cxn ang="0">
                    <a:pos x="248" y="297"/>
                  </a:cxn>
                  <a:cxn ang="0">
                    <a:pos x="248" y="165"/>
                  </a:cxn>
                </a:cxnLst>
                <a:rect l="0" t="0" r="0" b="0"/>
                <a:pathLst>
                  <a:path w="249" h="351">
                    <a:moveTo>
                      <a:pt x="248" y="165"/>
                    </a:moveTo>
                    <a:lnTo>
                      <a:pt x="178" y="129"/>
                    </a:lnTo>
                    <a:lnTo>
                      <a:pt x="100" y="6"/>
                    </a:lnTo>
                    <a:lnTo>
                      <a:pt x="97" y="5"/>
                    </a:lnTo>
                    <a:lnTo>
                      <a:pt x="91" y="2"/>
                    </a:lnTo>
                    <a:lnTo>
                      <a:pt x="85" y="1"/>
                    </a:lnTo>
                    <a:lnTo>
                      <a:pt x="76" y="0"/>
                    </a:lnTo>
                    <a:lnTo>
                      <a:pt x="69" y="1"/>
                    </a:lnTo>
                    <a:lnTo>
                      <a:pt x="61" y="3"/>
                    </a:lnTo>
                    <a:lnTo>
                      <a:pt x="53" y="6"/>
                    </a:lnTo>
                    <a:lnTo>
                      <a:pt x="42" y="12"/>
                    </a:lnTo>
                    <a:lnTo>
                      <a:pt x="34" y="16"/>
                    </a:lnTo>
                    <a:lnTo>
                      <a:pt x="26" y="21"/>
                    </a:lnTo>
                    <a:lnTo>
                      <a:pt x="20" y="27"/>
                    </a:lnTo>
                    <a:lnTo>
                      <a:pt x="15" y="32"/>
                    </a:lnTo>
                    <a:lnTo>
                      <a:pt x="8" y="41"/>
                    </a:lnTo>
                    <a:lnTo>
                      <a:pt x="4" y="47"/>
                    </a:lnTo>
                    <a:lnTo>
                      <a:pt x="1" y="56"/>
                    </a:lnTo>
                    <a:lnTo>
                      <a:pt x="0" y="66"/>
                    </a:lnTo>
                    <a:lnTo>
                      <a:pt x="0" y="81"/>
                    </a:lnTo>
                    <a:lnTo>
                      <a:pt x="2" y="99"/>
                    </a:lnTo>
                    <a:lnTo>
                      <a:pt x="6" y="115"/>
                    </a:lnTo>
                    <a:lnTo>
                      <a:pt x="13" y="134"/>
                    </a:lnTo>
                    <a:lnTo>
                      <a:pt x="20" y="151"/>
                    </a:lnTo>
                    <a:lnTo>
                      <a:pt x="25" y="162"/>
                    </a:lnTo>
                    <a:lnTo>
                      <a:pt x="34" y="173"/>
                    </a:lnTo>
                    <a:lnTo>
                      <a:pt x="41" y="181"/>
                    </a:lnTo>
                    <a:lnTo>
                      <a:pt x="48" y="191"/>
                    </a:lnTo>
                    <a:lnTo>
                      <a:pt x="57" y="200"/>
                    </a:lnTo>
                    <a:lnTo>
                      <a:pt x="64" y="206"/>
                    </a:lnTo>
                    <a:lnTo>
                      <a:pt x="97" y="202"/>
                    </a:lnTo>
                    <a:lnTo>
                      <a:pt x="122" y="195"/>
                    </a:lnTo>
                    <a:lnTo>
                      <a:pt x="137" y="199"/>
                    </a:lnTo>
                    <a:lnTo>
                      <a:pt x="174" y="200"/>
                    </a:lnTo>
                    <a:lnTo>
                      <a:pt x="219" y="195"/>
                    </a:lnTo>
                    <a:lnTo>
                      <a:pt x="225" y="207"/>
                    </a:lnTo>
                    <a:lnTo>
                      <a:pt x="225" y="300"/>
                    </a:lnTo>
                    <a:lnTo>
                      <a:pt x="224" y="308"/>
                    </a:lnTo>
                    <a:lnTo>
                      <a:pt x="222" y="314"/>
                    </a:lnTo>
                    <a:lnTo>
                      <a:pt x="220" y="319"/>
                    </a:lnTo>
                    <a:lnTo>
                      <a:pt x="216" y="324"/>
                    </a:lnTo>
                    <a:lnTo>
                      <a:pt x="211" y="328"/>
                    </a:lnTo>
                    <a:lnTo>
                      <a:pt x="205" y="330"/>
                    </a:lnTo>
                    <a:lnTo>
                      <a:pt x="200" y="332"/>
                    </a:lnTo>
                    <a:lnTo>
                      <a:pt x="194" y="333"/>
                    </a:lnTo>
                    <a:lnTo>
                      <a:pt x="26" y="333"/>
                    </a:lnTo>
                    <a:lnTo>
                      <a:pt x="26" y="350"/>
                    </a:lnTo>
                    <a:lnTo>
                      <a:pt x="199" y="349"/>
                    </a:lnTo>
                    <a:lnTo>
                      <a:pt x="208" y="348"/>
                    </a:lnTo>
                    <a:lnTo>
                      <a:pt x="213" y="348"/>
                    </a:lnTo>
                    <a:lnTo>
                      <a:pt x="220" y="346"/>
                    </a:lnTo>
                    <a:lnTo>
                      <a:pt x="225" y="345"/>
                    </a:lnTo>
                    <a:lnTo>
                      <a:pt x="231" y="341"/>
                    </a:lnTo>
                    <a:lnTo>
                      <a:pt x="237" y="334"/>
                    </a:lnTo>
                    <a:lnTo>
                      <a:pt x="240" y="328"/>
                    </a:lnTo>
                    <a:lnTo>
                      <a:pt x="244" y="322"/>
                    </a:lnTo>
                    <a:lnTo>
                      <a:pt x="246" y="315"/>
                    </a:lnTo>
                    <a:lnTo>
                      <a:pt x="248" y="307"/>
                    </a:lnTo>
                    <a:lnTo>
                      <a:pt x="248" y="297"/>
                    </a:lnTo>
                    <a:lnTo>
                      <a:pt x="248" y="165"/>
                    </a:lnTo>
                  </a:path>
                </a:pathLst>
              </a:custGeom>
              <a:solidFill>
                <a:srgbClr val="333333">
                  <a:alpha val="100000"/>
                </a:srgbClr>
              </a:solidFill>
              <a:ln w="12700" cap="rnd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5" name="未知"/>
              <p:cNvSpPr/>
              <p:nvPr/>
            </p:nvSpPr>
            <p:spPr>
              <a:xfrm>
                <a:off x="50" y="0"/>
                <a:ext cx="380" cy="636"/>
              </a:xfrm>
              <a:custGeom>
                <a:avLst/>
                <a:gdLst/>
                <a:ahLst/>
                <a:cxnLst>
                  <a:cxn ang="0">
                    <a:pos x="153" y="43"/>
                  </a:cxn>
                  <a:cxn ang="0">
                    <a:pos x="158" y="42"/>
                  </a:cxn>
                  <a:cxn ang="0">
                    <a:pos x="178" y="48"/>
                  </a:cxn>
                  <a:cxn ang="0">
                    <a:pos x="174" y="2"/>
                  </a:cxn>
                  <a:cxn ang="0">
                    <a:pos x="203" y="35"/>
                  </a:cxn>
                  <a:cxn ang="0">
                    <a:pos x="211" y="9"/>
                  </a:cxn>
                  <a:cxn ang="0">
                    <a:pos x="236" y="0"/>
                  </a:cxn>
                  <a:cxn ang="0">
                    <a:pos x="233" y="24"/>
                  </a:cxn>
                  <a:cxn ang="0">
                    <a:pos x="248" y="15"/>
                  </a:cxn>
                  <a:cxn ang="0">
                    <a:pos x="246" y="28"/>
                  </a:cxn>
                  <a:cxn ang="0">
                    <a:pos x="255" y="51"/>
                  </a:cxn>
                  <a:cxn ang="0">
                    <a:pos x="288" y="18"/>
                  </a:cxn>
                  <a:cxn ang="0">
                    <a:pos x="266" y="50"/>
                  </a:cxn>
                  <a:cxn ang="0">
                    <a:pos x="304" y="28"/>
                  </a:cxn>
                  <a:cxn ang="0">
                    <a:pos x="287" y="53"/>
                  </a:cxn>
                  <a:cxn ang="0">
                    <a:pos x="291" y="66"/>
                  </a:cxn>
                  <a:cxn ang="0">
                    <a:pos x="289" y="94"/>
                  </a:cxn>
                  <a:cxn ang="0">
                    <a:pos x="318" y="130"/>
                  </a:cxn>
                  <a:cxn ang="0">
                    <a:pos x="344" y="174"/>
                  </a:cxn>
                  <a:cxn ang="0">
                    <a:pos x="337" y="182"/>
                  </a:cxn>
                  <a:cxn ang="0">
                    <a:pos x="276" y="216"/>
                  </a:cxn>
                  <a:cxn ang="0">
                    <a:pos x="258" y="257"/>
                  </a:cxn>
                  <a:cxn ang="0">
                    <a:pos x="197" y="249"/>
                  </a:cxn>
                  <a:cxn ang="0">
                    <a:pos x="180" y="322"/>
                  </a:cxn>
                  <a:cxn ang="0">
                    <a:pos x="230" y="363"/>
                  </a:cxn>
                  <a:cxn ang="0">
                    <a:pos x="287" y="372"/>
                  </a:cxn>
                  <a:cxn ang="0">
                    <a:pos x="325" y="371"/>
                  </a:cxn>
                  <a:cxn ang="0">
                    <a:pos x="350" y="364"/>
                  </a:cxn>
                  <a:cxn ang="0">
                    <a:pos x="357" y="381"/>
                  </a:cxn>
                  <a:cxn ang="0">
                    <a:pos x="379" y="394"/>
                  </a:cxn>
                  <a:cxn ang="0">
                    <a:pos x="370" y="406"/>
                  </a:cxn>
                  <a:cxn ang="0">
                    <a:pos x="375" y="421"/>
                  </a:cxn>
                  <a:cxn ang="0">
                    <a:pos x="363" y="439"/>
                  </a:cxn>
                  <a:cxn ang="0">
                    <a:pos x="358" y="448"/>
                  </a:cxn>
                  <a:cxn ang="0">
                    <a:pos x="312" y="433"/>
                  </a:cxn>
                  <a:cxn ang="0">
                    <a:pos x="231" y="414"/>
                  </a:cxn>
                  <a:cxn ang="0">
                    <a:pos x="178" y="407"/>
                  </a:cxn>
                  <a:cxn ang="0">
                    <a:pos x="164" y="392"/>
                  </a:cxn>
                  <a:cxn ang="0">
                    <a:pos x="170" y="402"/>
                  </a:cxn>
                  <a:cxn ang="0">
                    <a:pos x="205" y="412"/>
                  </a:cxn>
                  <a:cxn ang="0">
                    <a:pos x="234" y="431"/>
                  </a:cxn>
                  <a:cxn ang="0">
                    <a:pos x="227" y="451"/>
                  </a:cxn>
                  <a:cxn ang="0">
                    <a:pos x="175" y="493"/>
                  </a:cxn>
                  <a:cxn ang="0">
                    <a:pos x="115" y="528"/>
                  </a:cxn>
                  <a:cxn ang="0">
                    <a:pos x="104" y="582"/>
                  </a:cxn>
                  <a:cxn ang="0">
                    <a:pos x="138" y="626"/>
                  </a:cxn>
                  <a:cxn ang="0">
                    <a:pos x="83" y="632"/>
                  </a:cxn>
                  <a:cxn ang="0">
                    <a:pos x="47" y="629"/>
                  </a:cxn>
                  <a:cxn ang="0">
                    <a:pos x="48" y="549"/>
                  </a:cxn>
                  <a:cxn ang="0">
                    <a:pos x="27" y="528"/>
                  </a:cxn>
                  <a:cxn ang="0">
                    <a:pos x="40" y="508"/>
                  </a:cxn>
                  <a:cxn ang="0">
                    <a:pos x="103" y="483"/>
                  </a:cxn>
                  <a:cxn ang="0">
                    <a:pos x="124" y="447"/>
                  </a:cxn>
                  <a:cxn ang="0">
                    <a:pos x="26" y="440"/>
                  </a:cxn>
                  <a:cxn ang="0">
                    <a:pos x="6" y="431"/>
                  </a:cxn>
                  <a:cxn ang="0">
                    <a:pos x="0" y="399"/>
                  </a:cxn>
                  <a:cxn ang="0">
                    <a:pos x="6" y="368"/>
                  </a:cxn>
                  <a:cxn ang="0">
                    <a:pos x="51" y="265"/>
                  </a:cxn>
                  <a:cxn ang="0">
                    <a:pos x="104" y="196"/>
                  </a:cxn>
                  <a:cxn ang="0">
                    <a:pos x="130" y="136"/>
                  </a:cxn>
                </a:cxnLst>
                <a:rect l="0" t="0" r="0" b="0"/>
                <a:pathLst>
                  <a:path w="380" h="636">
                    <a:moveTo>
                      <a:pt x="130" y="136"/>
                    </a:moveTo>
                    <a:lnTo>
                      <a:pt x="140" y="107"/>
                    </a:lnTo>
                    <a:lnTo>
                      <a:pt x="148" y="73"/>
                    </a:lnTo>
                    <a:lnTo>
                      <a:pt x="153" y="43"/>
                    </a:lnTo>
                    <a:lnTo>
                      <a:pt x="144" y="27"/>
                    </a:lnTo>
                    <a:lnTo>
                      <a:pt x="135" y="19"/>
                    </a:lnTo>
                    <a:lnTo>
                      <a:pt x="148" y="28"/>
                    </a:lnTo>
                    <a:lnTo>
                      <a:pt x="158" y="42"/>
                    </a:lnTo>
                    <a:lnTo>
                      <a:pt x="150" y="10"/>
                    </a:lnTo>
                    <a:lnTo>
                      <a:pt x="157" y="25"/>
                    </a:lnTo>
                    <a:lnTo>
                      <a:pt x="171" y="46"/>
                    </a:lnTo>
                    <a:lnTo>
                      <a:pt x="178" y="48"/>
                    </a:lnTo>
                    <a:lnTo>
                      <a:pt x="174" y="31"/>
                    </a:lnTo>
                    <a:lnTo>
                      <a:pt x="177" y="33"/>
                    </a:lnTo>
                    <a:lnTo>
                      <a:pt x="178" y="18"/>
                    </a:lnTo>
                    <a:lnTo>
                      <a:pt x="174" y="2"/>
                    </a:lnTo>
                    <a:lnTo>
                      <a:pt x="197" y="44"/>
                    </a:lnTo>
                    <a:lnTo>
                      <a:pt x="198" y="37"/>
                    </a:lnTo>
                    <a:lnTo>
                      <a:pt x="201" y="42"/>
                    </a:lnTo>
                    <a:lnTo>
                      <a:pt x="203" y="35"/>
                    </a:lnTo>
                    <a:lnTo>
                      <a:pt x="198" y="25"/>
                    </a:lnTo>
                    <a:lnTo>
                      <a:pt x="199" y="6"/>
                    </a:lnTo>
                    <a:lnTo>
                      <a:pt x="207" y="44"/>
                    </a:lnTo>
                    <a:lnTo>
                      <a:pt x="211" y="9"/>
                    </a:lnTo>
                    <a:lnTo>
                      <a:pt x="211" y="36"/>
                    </a:lnTo>
                    <a:lnTo>
                      <a:pt x="215" y="43"/>
                    </a:lnTo>
                    <a:lnTo>
                      <a:pt x="222" y="13"/>
                    </a:lnTo>
                    <a:lnTo>
                      <a:pt x="236" y="0"/>
                    </a:lnTo>
                    <a:lnTo>
                      <a:pt x="226" y="13"/>
                    </a:lnTo>
                    <a:lnTo>
                      <a:pt x="221" y="36"/>
                    </a:lnTo>
                    <a:lnTo>
                      <a:pt x="223" y="41"/>
                    </a:lnTo>
                    <a:lnTo>
                      <a:pt x="233" y="24"/>
                    </a:lnTo>
                    <a:lnTo>
                      <a:pt x="226" y="39"/>
                    </a:lnTo>
                    <a:lnTo>
                      <a:pt x="226" y="45"/>
                    </a:lnTo>
                    <a:lnTo>
                      <a:pt x="247" y="9"/>
                    </a:lnTo>
                    <a:lnTo>
                      <a:pt x="248" y="15"/>
                    </a:lnTo>
                    <a:lnTo>
                      <a:pt x="238" y="35"/>
                    </a:lnTo>
                    <a:lnTo>
                      <a:pt x="238" y="48"/>
                    </a:lnTo>
                    <a:lnTo>
                      <a:pt x="241" y="50"/>
                    </a:lnTo>
                    <a:lnTo>
                      <a:pt x="246" y="28"/>
                    </a:lnTo>
                    <a:lnTo>
                      <a:pt x="256" y="12"/>
                    </a:lnTo>
                    <a:lnTo>
                      <a:pt x="248" y="29"/>
                    </a:lnTo>
                    <a:lnTo>
                      <a:pt x="250" y="53"/>
                    </a:lnTo>
                    <a:lnTo>
                      <a:pt x="255" y="51"/>
                    </a:lnTo>
                    <a:lnTo>
                      <a:pt x="265" y="20"/>
                    </a:lnTo>
                    <a:lnTo>
                      <a:pt x="258" y="53"/>
                    </a:lnTo>
                    <a:lnTo>
                      <a:pt x="274" y="27"/>
                    </a:lnTo>
                    <a:lnTo>
                      <a:pt x="288" y="18"/>
                    </a:lnTo>
                    <a:lnTo>
                      <a:pt x="277" y="31"/>
                    </a:lnTo>
                    <a:lnTo>
                      <a:pt x="269" y="45"/>
                    </a:lnTo>
                    <a:lnTo>
                      <a:pt x="281" y="40"/>
                    </a:lnTo>
                    <a:lnTo>
                      <a:pt x="266" y="50"/>
                    </a:lnTo>
                    <a:lnTo>
                      <a:pt x="263" y="61"/>
                    </a:lnTo>
                    <a:lnTo>
                      <a:pt x="268" y="63"/>
                    </a:lnTo>
                    <a:lnTo>
                      <a:pt x="284" y="41"/>
                    </a:lnTo>
                    <a:lnTo>
                      <a:pt x="304" y="28"/>
                    </a:lnTo>
                    <a:lnTo>
                      <a:pt x="278" y="57"/>
                    </a:lnTo>
                    <a:lnTo>
                      <a:pt x="290" y="48"/>
                    </a:lnTo>
                    <a:lnTo>
                      <a:pt x="355" y="39"/>
                    </a:lnTo>
                    <a:lnTo>
                      <a:pt x="287" y="53"/>
                    </a:lnTo>
                    <a:lnTo>
                      <a:pt x="280" y="63"/>
                    </a:lnTo>
                    <a:lnTo>
                      <a:pt x="287" y="61"/>
                    </a:lnTo>
                    <a:lnTo>
                      <a:pt x="307" y="52"/>
                    </a:lnTo>
                    <a:lnTo>
                      <a:pt x="291" y="66"/>
                    </a:lnTo>
                    <a:lnTo>
                      <a:pt x="278" y="72"/>
                    </a:lnTo>
                    <a:lnTo>
                      <a:pt x="278" y="81"/>
                    </a:lnTo>
                    <a:lnTo>
                      <a:pt x="281" y="87"/>
                    </a:lnTo>
                    <a:lnTo>
                      <a:pt x="289" y="94"/>
                    </a:lnTo>
                    <a:lnTo>
                      <a:pt x="297" y="105"/>
                    </a:lnTo>
                    <a:lnTo>
                      <a:pt x="304" y="113"/>
                    </a:lnTo>
                    <a:lnTo>
                      <a:pt x="311" y="122"/>
                    </a:lnTo>
                    <a:lnTo>
                      <a:pt x="318" y="130"/>
                    </a:lnTo>
                    <a:lnTo>
                      <a:pt x="322" y="137"/>
                    </a:lnTo>
                    <a:lnTo>
                      <a:pt x="330" y="149"/>
                    </a:lnTo>
                    <a:lnTo>
                      <a:pt x="338" y="162"/>
                    </a:lnTo>
                    <a:lnTo>
                      <a:pt x="344" y="174"/>
                    </a:lnTo>
                    <a:lnTo>
                      <a:pt x="344" y="176"/>
                    </a:lnTo>
                    <a:lnTo>
                      <a:pt x="342" y="178"/>
                    </a:lnTo>
                    <a:lnTo>
                      <a:pt x="340" y="181"/>
                    </a:lnTo>
                    <a:lnTo>
                      <a:pt x="337" y="182"/>
                    </a:lnTo>
                    <a:lnTo>
                      <a:pt x="333" y="182"/>
                    </a:lnTo>
                    <a:lnTo>
                      <a:pt x="285" y="178"/>
                    </a:lnTo>
                    <a:lnTo>
                      <a:pt x="282" y="187"/>
                    </a:lnTo>
                    <a:lnTo>
                      <a:pt x="276" y="216"/>
                    </a:lnTo>
                    <a:lnTo>
                      <a:pt x="271" y="237"/>
                    </a:lnTo>
                    <a:lnTo>
                      <a:pt x="265" y="255"/>
                    </a:lnTo>
                    <a:lnTo>
                      <a:pt x="262" y="255"/>
                    </a:lnTo>
                    <a:lnTo>
                      <a:pt x="258" y="257"/>
                    </a:lnTo>
                    <a:lnTo>
                      <a:pt x="253" y="257"/>
                    </a:lnTo>
                    <a:lnTo>
                      <a:pt x="238" y="257"/>
                    </a:lnTo>
                    <a:lnTo>
                      <a:pt x="201" y="244"/>
                    </a:lnTo>
                    <a:lnTo>
                      <a:pt x="197" y="249"/>
                    </a:lnTo>
                    <a:lnTo>
                      <a:pt x="192" y="270"/>
                    </a:lnTo>
                    <a:lnTo>
                      <a:pt x="187" y="286"/>
                    </a:lnTo>
                    <a:lnTo>
                      <a:pt x="182" y="308"/>
                    </a:lnTo>
                    <a:lnTo>
                      <a:pt x="180" y="322"/>
                    </a:lnTo>
                    <a:lnTo>
                      <a:pt x="188" y="332"/>
                    </a:lnTo>
                    <a:lnTo>
                      <a:pt x="198" y="343"/>
                    </a:lnTo>
                    <a:lnTo>
                      <a:pt x="211" y="359"/>
                    </a:lnTo>
                    <a:lnTo>
                      <a:pt x="230" y="363"/>
                    </a:lnTo>
                    <a:lnTo>
                      <a:pt x="244" y="365"/>
                    </a:lnTo>
                    <a:lnTo>
                      <a:pt x="264" y="369"/>
                    </a:lnTo>
                    <a:lnTo>
                      <a:pt x="276" y="371"/>
                    </a:lnTo>
                    <a:lnTo>
                      <a:pt x="287" y="372"/>
                    </a:lnTo>
                    <a:lnTo>
                      <a:pt x="295" y="373"/>
                    </a:lnTo>
                    <a:lnTo>
                      <a:pt x="302" y="373"/>
                    </a:lnTo>
                    <a:lnTo>
                      <a:pt x="311" y="372"/>
                    </a:lnTo>
                    <a:lnTo>
                      <a:pt x="325" y="371"/>
                    </a:lnTo>
                    <a:lnTo>
                      <a:pt x="339" y="364"/>
                    </a:lnTo>
                    <a:lnTo>
                      <a:pt x="343" y="362"/>
                    </a:lnTo>
                    <a:lnTo>
                      <a:pt x="347" y="362"/>
                    </a:lnTo>
                    <a:lnTo>
                      <a:pt x="350" y="364"/>
                    </a:lnTo>
                    <a:lnTo>
                      <a:pt x="354" y="368"/>
                    </a:lnTo>
                    <a:lnTo>
                      <a:pt x="355" y="371"/>
                    </a:lnTo>
                    <a:lnTo>
                      <a:pt x="356" y="376"/>
                    </a:lnTo>
                    <a:lnTo>
                      <a:pt x="357" y="381"/>
                    </a:lnTo>
                    <a:lnTo>
                      <a:pt x="362" y="383"/>
                    </a:lnTo>
                    <a:lnTo>
                      <a:pt x="368" y="386"/>
                    </a:lnTo>
                    <a:lnTo>
                      <a:pt x="373" y="389"/>
                    </a:lnTo>
                    <a:lnTo>
                      <a:pt x="379" y="394"/>
                    </a:lnTo>
                    <a:lnTo>
                      <a:pt x="378" y="397"/>
                    </a:lnTo>
                    <a:lnTo>
                      <a:pt x="377" y="401"/>
                    </a:lnTo>
                    <a:lnTo>
                      <a:pt x="373" y="404"/>
                    </a:lnTo>
                    <a:lnTo>
                      <a:pt x="370" y="406"/>
                    </a:lnTo>
                    <a:lnTo>
                      <a:pt x="372" y="409"/>
                    </a:lnTo>
                    <a:lnTo>
                      <a:pt x="373" y="413"/>
                    </a:lnTo>
                    <a:lnTo>
                      <a:pt x="375" y="418"/>
                    </a:lnTo>
                    <a:lnTo>
                      <a:pt x="375" y="421"/>
                    </a:lnTo>
                    <a:lnTo>
                      <a:pt x="373" y="426"/>
                    </a:lnTo>
                    <a:lnTo>
                      <a:pt x="370" y="428"/>
                    </a:lnTo>
                    <a:lnTo>
                      <a:pt x="362" y="433"/>
                    </a:lnTo>
                    <a:lnTo>
                      <a:pt x="363" y="439"/>
                    </a:lnTo>
                    <a:lnTo>
                      <a:pt x="363" y="442"/>
                    </a:lnTo>
                    <a:lnTo>
                      <a:pt x="362" y="445"/>
                    </a:lnTo>
                    <a:lnTo>
                      <a:pt x="361" y="447"/>
                    </a:lnTo>
                    <a:lnTo>
                      <a:pt x="358" y="448"/>
                    </a:lnTo>
                    <a:lnTo>
                      <a:pt x="355" y="447"/>
                    </a:lnTo>
                    <a:lnTo>
                      <a:pt x="348" y="446"/>
                    </a:lnTo>
                    <a:lnTo>
                      <a:pt x="332" y="440"/>
                    </a:lnTo>
                    <a:lnTo>
                      <a:pt x="312" y="433"/>
                    </a:lnTo>
                    <a:lnTo>
                      <a:pt x="284" y="426"/>
                    </a:lnTo>
                    <a:lnTo>
                      <a:pt x="279" y="426"/>
                    </a:lnTo>
                    <a:lnTo>
                      <a:pt x="263" y="422"/>
                    </a:lnTo>
                    <a:lnTo>
                      <a:pt x="231" y="414"/>
                    </a:lnTo>
                    <a:lnTo>
                      <a:pt x="204" y="411"/>
                    </a:lnTo>
                    <a:lnTo>
                      <a:pt x="198" y="412"/>
                    </a:lnTo>
                    <a:lnTo>
                      <a:pt x="184" y="413"/>
                    </a:lnTo>
                    <a:lnTo>
                      <a:pt x="178" y="407"/>
                    </a:lnTo>
                    <a:lnTo>
                      <a:pt x="172" y="404"/>
                    </a:lnTo>
                    <a:lnTo>
                      <a:pt x="170" y="401"/>
                    </a:lnTo>
                    <a:lnTo>
                      <a:pt x="167" y="397"/>
                    </a:lnTo>
                    <a:lnTo>
                      <a:pt x="164" y="392"/>
                    </a:lnTo>
                    <a:lnTo>
                      <a:pt x="149" y="373"/>
                    </a:lnTo>
                    <a:lnTo>
                      <a:pt x="163" y="390"/>
                    </a:lnTo>
                    <a:lnTo>
                      <a:pt x="168" y="396"/>
                    </a:lnTo>
                    <a:lnTo>
                      <a:pt x="170" y="402"/>
                    </a:lnTo>
                    <a:lnTo>
                      <a:pt x="183" y="412"/>
                    </a:lnTo>
                    <a:lnTo>
                      <a:pt x="190" y="413"/>
                    </a:lnTo>
                    <a:lnTo>
                      <a:pt x="199" y="412"/>
                    </a:lnTo>
                    <a:lnTo>
                      <a:pt x="205" y="412"/>
                    </a:lnTo>
                    <a:lnTo>
                      <a:pt x="216" y="416"/>
                    </a:lnTo>
                    <a:lnTo>
                      <a:pt x="223" y="420"/>
                    </a:lnTo>
                    <a:lnTo>
                      <a:pt x="229" y="425"/>
                    </a:lnTo>
                    <a:lnTo>
                      <a:pt x="234" y="431"/>
                    </a:lnTo>
                    <a:lnTo>
                      <a:pt x="237" y="435"/>
                    </a:lnTo>
                    <a:lnTo>
                      <a:pt x="236" y="439"/>
                    </a:lnTo>
                    <a:lnTo>
                      <a:pt x="233" y="445"/>
                    </a:lnTo>
                    <a:lnTo>
                      <a:pt x="227" y="451"/>
                    </a:lnTo>
                    <a:lnTo>
                      <a:pt x="218" y="460"/>
                    </a:lnTo>
                    <a:lnTo>
                      <a:pt x="204" y="472"/>
                    </a:lnTo>
                    <a:lnTo>
                      <a:pt x="194" y="482"/>
                    </a:lnTo>
                    <a:lnTo>
                      <a:pt x="175" y="493"/>
                    </a:lnTo>
                    <a:lnTo>
                      <a:pt x="145" y="508"/>
                    </a:lnTo>
                    <a:lnTo>
                      <a:pt x="126" y="517"/>
                    </a:lnTo>
                    <a:lnTo>
                      <a:pt x="120" y="523"/>
                    </a:lnTo>
                    <a:lnTo>
                      <a:pt x="115" y="528"/>
                    </a:lnTo>
                    <a:lnTo>
                      <a:pt x="104" y="535"/>
                    </a:lnTo>
                    <a:lnTo>
                      <a:pt x="101" y="545"/>
                    </a:lnTo>
                    <a:lnTo>
                      <a:pt x="101" y="565"/>
                    </a:lnTo>
                    <a:lnTo>
                      <a:pt x="104" y="582"/>
                    </a:lnTo>
                    <a:lnTo>
                      <a:pt x="107" y="593"/>
                    </a:lnTo>
                    <a:lnTo>
                      <a:pt x="125" y="614"/>
                    </a:lnTo>
                    <a:lnTo>
                      <a:pt x="136" y="622"/>
                    </a:lnTo>
                    <a:lnTo>
                      <a:pt x="138" y="626"/>
                    </a:lnTo>
                    <a:lnTo>
                      <a:pt x="137" y="629"/>
                    </a:lnTo>
                    <a:lnTo>
                      <a:pt x="116" y="635"/>
                    </a:lnTo>
                    <a:lnTo>
                      <a:pt x="94" y="632"/>
                    </a:lnTo>
                    <a:lnTo>
                      <a:pt x="83" y="632"/>
                    </a:lnTo>
                    <a:lnTo>
                      <a:pt x="71" y="633"/>
                    </a:lnTo>
                    <a:lnTo>
                      <a:pt x="60" y="633"/>
                    </a:lnTo>
                    <a:lnTo>
                      <a:pt x="49" y="631"/>
                    </a:lnTo>
                    <a:lnTo>
                      <a:pt x="47" y="629"/>
                    </a:lnTo>
                    <a:lnTo>
                      <a:pt x="46" y="626"/>
                    </a:lnTo>
                    <a:lnTo>
                      <a:pt x="46" y="593"/>
                    </a:lnTo>
                    <a:lnTo>
                      <a:pt x="52" y="560"/>
                    </a:lnTo>
                    <a:lnTo>
                      <a:pt x="48" y="549"/>
                    </a:lnTo>
                    <a:lnTo>
                      <a:pt x="40" y="539"/>
                    </a:lnTo>
                    <a:lnTo>
                      <a:pt x="37" y="536"/>
                    </a:lnTo>
                    <a:lnTo>
                      <a:pt x="31" y="530"/>
                    </a:lnTo>
                    <a:lnTo>
                      <a:pt x="27" y="528"/>
                    </a:lnTo>
                    <a:lnTo>
                      <a:pt x="26" y="524"/>
                    </a:lnTo>
                    <a:lnTo>
                      <a:pt x="27" y="521"/>
                    </a:lnTo>
                    <a:lnTo>
                      <a:pt x="32" y="515"/>
                    </a:lnTo>
                    <a:lnTo>
                      <a:pt x="40" y="508"/>
                    </a:lnTo>
                    <a:lnTo>
                      <a:pt x="47" y="504"/>
                    </a:lnTo>
                    <a:lnTo>
                      <a:pt x="57" y="504"/>
                    </a:lnTo>
                    <a:lnTo>
                      <a:pt x="65" y="505"/>
                    </a:lnTo>
                    <a:lnTo>
                      <a:pt x="103" y="483"/>
                    </a:lnTo>
                    <a:lnTo>
                      <a:pt x="132" y="466"/>
                    </a:lnTo>
                    <a:lnTo>
                      <a:pt x="157" y="453"/>
                    </a:lnTo>
                    <a:lnTo>
                      <a:pt x="149" y="453"/>
                    </a:lnTo>
                    <a:lnTo>
                      <a:pt x="124" y="447"/>
                    </a:lnTo>
                    <a:lnTo>
                      <a:pt x="98" y="446"/>
                    </a:lnTo>
                    <a:lnTo>
                      <a:pt x="63" y="441"/>
                    </a:lnTo>
                    <a:lnTo>
                      <a:pt x="52" y="442"/>
                    </a:lnTo>
                    <a:lnTo>
                      <a:pt x="26" y="440"/>
                    </a:lnTo>
                    <a:lnTo>
                      <a:pt x="20" y="439"/>
                    </a:lnTo>
                    <a:lnTo>
                      <a:pt x="14" y="436"/>
                    </a:lnTo>
                    <a:lnTo>
                      <a:pt x="9" y="434"/>
                    </a:lnTo>
                    <a:lnTo>
                      <a:pt x="6" y="431"/>
                    </a:lnTo>
                    <a:lnTo>
                      <a:pt x="3" y="424"/>
                    </a:lnTo>
                    <a:lnTo>
                      <a:pt x="2" y="417"/>
                    </a:lnTo>
                    <a:lnTo>
                      <a:pt x="0" y="409"/>
                    </a:lnTo>
                    <a:lnTo>
                      <a:pt x="0" y="399"/>
                    </a:lnTo>
                    <a:lnTo>
                      <a:pt x="1" y="391"/>
                    </a:lnTo>
                    <a:lnTo>
                      <a:pt x="2" y="382"/>
                    </a:lnTo>
                    <a:lnTo>
                      <a:pt x="3" y="374"/>
                    </a:lnTo>
                    <a:lnTo>
                      <a:pt x="6" y="368"/>
                    </a:lnTo>
                    <a:lnTo>
                      <a:pt x="15" y="344"/>
                    </a:lnTo>
                    <a:lnTo>
                      <a:pt x="25" y="315"/>
                    </a:lnTo>
                    <a:lnTo>
                      <a:pt x="32" y="296"/>
                    </a:lnTo>
                    <a:lnTo>
                      <a:pt x="51" y="265"/>
                    </a:lnTo>
                    <a:lnTo>
                      <a:pt x="69" y="240"/>
                    </a:lnTo>
                    <a:lnTo>
                      <a:pt x="86" y="221"/>
                    </a:lnTo>
                    <a:lnTo>
                      <a:pt x="96" y="208"/>
                    </a:lnTo>
                    <a:lnTo>
                      <a:pt x="104" y="196"/>
                    </a:lnTo>
                    <a:lnTo>
                      <a:pt x="112" y="187"/>
                    </a:lnTo>
                    <a:lnTo>
                      <a:pt x="115" y="172"/>
                    </a:lnTo>
                    <a:lnTo>
                      <a:pt x="123" y="153"/>
                    </a:lnTo>
                    <a:lnTo>
                      <a:pt x="130" y="136"/>
                    </a:lnTo>
                  </a:path>
                </a:pathLst>
              </a:custGeom>
              <a:solidFill>
                <a:srgbClr val="333333">
                  <a:alpha val="100000"/>
                </a:srgbClr>
              </a:solidFill>
              <a:ln w="12700" cap="rnd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6" name="未知"/>
              <p:cNvSpPr/>
              <p:nvPr/>
            </p:nvSpPr>
            <p:spPr>
              <a:xfrm>
                <a:off x="304" y="101"/>
                <a:ext cx="17" cy="36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0" y="2"/>
                  </a:cxn>
                  <a:cxn ang="0">
                    <a:pos x="8" y="6"/>
                  </a:cxn>
                  <a:cxn ang="0">
                    <a:pos x="5" y="10"/>
                  </a:cxn>
                  <a:cxn ang="0">
                    <a:pos x="2" y="14"/>
                  </a:cxn>
                  <a:cxn ang="0">
                    <a:pos x="1" y="19"/>
                  </a:cxn>
                  <a:cxn ang="0">
                    <a:pos x="0" y="24"/>
                  </a:cxn>
                  <a:cxn ang="0">
                    <a:pos x="0" y="28"/>
                  </a:cxn>
                  <a:cxn ang="0">
                    <a:pos x="2" y="33"/>
                  </a:cxn>
                  <a:cxn ang="0">
                    <a:pos x="2" y="35"/>
                  </a:cxn>
                  <a:cxn ang="0">
                    <a:pos x="5" y="33"/>
                  </a:cxn>
                  <a:cxn ang="0">
                    <a:pos x="7" y="31"/>
                  </a:cxn>
                  <a:cxn ang="0">
                    <a:pos x="10" y="28"/>
                  </a:cxn>
                  <a:cxn ang="0">
                    <a:pos x="11" y="24"/>
                  </a:cxn>
                  <a:cxn ang="0">
                    <a:pos x="14" y="20"/>
                  </a:cxn>
                  <a:cxn ang="0">
                    <a:pos x="14" y="17"/>
                  </a:cxn>
                  <a:cxn ang="0">
                    <a:pos x="15" y="12"/>
                  </a:cxn>
                  <a:cxn ang="0">
                    <a:pos x="16" y="8"/>
                  </a:cxn>
                  <a:cxn ang="0">
                    <a:pos x="15" y="3"/>
                  </a:cxn>
                  <a:cxn ang="0">
                    <a:pos x="14" y="0"/>
                  </a:cxn>
                </a:cxnLst>
                <a:rect l="0" t="0" r="0" b="0"/>
                <a:pathLst>
                  <a:path w="17" h="36">
                    <a:moveTo>
                      <a:pt x="14" y="0"/>
                    </a:moveTo>
                    <a:lnTo>
                      <a:pt x="10" y="2"/>
                    </a:lnTo>
                    <a:lnTo>
                      <a:pt x="8" y="6"/>
                    </a:lnTo>
                    <a:lnTo>
                      <a:pt x="5" y="10"/>
                    </a:lnTo>
                    <a:lnTo>
                      <a:pt x="2" y="14"/>
                    </a:lnTo>
                    <a:lnTo>
                      <a:pt x="1" y="19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2" y="33"/>
                    </a:lnTo>
                    <a:lnTo>
                      <a:pt x="2" y="35"/>
                    </a:lnTo>
                    <a:lnTo>
                      <a:pt x="5" y="33"/>
                    </a:lnTo>
                    <a:lnTo>
                      <a:pt x="7" y="31"/>
                    </a:lnTo>
                    <a:lnTo>
                      <a:pt x="10" y="28"/>
                    </a:lnTo>
                    <a:lnTo>
                      <a:pt x="11" y="24"/>
                    </a:lnTo>
                    <a:lnTo>
                      <a:pt x="14" y="20"/>
                    </a:lnTo>
                    <a:lnTo>
                      <a:pt x="14" y="17"/>
                    </a:lnTo>
                    <a:lnTo>
                      <a:pt x="15" y="12"/>
                    </a:lnTo>
                    <a:lnTo>
                      <a:pt x="16" y="8"/>
                    </a:lnTo>
                    <a:lnTo>
                      <a:pt x="15" y="3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333333">
                  <a:alpha val="100000"/>
                </a:srgbClr>
              </a:solidFill>
              <a:ln w="12700" cap="rnd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22540" name="Picture 20" descr="money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36763" y="2393949"/>
              <a:ext cx="817180" cy="5041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2541" name="Text Box 21"/>
            <p:cNvSpPr txBox="1"/>
            <p:nvPr/>
          </p:nvSpPr>
          <p:spPr>
            <a:xfrm>
              <a:off x="6659563" y="2911475"/>
              <a:ext cx="1042987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zh-CN" alt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数据库</a:t>
              </a:r>
            </a:p>
          </p:txBody>
        </p:sp>
        <p:sp>
          <p:nvSpPr>
            <p:cNvPr id="22542" name="Text Box 22"/>
            <p:cNvSpPr txBox="1"/>
            <p:nvPr/>
          </p:nvSpPr>
          <p:spPr>
            <a:xfrm>
              <a:off x="3280411" y="3808413"/>
              <a:ext cx="640080" cy="3682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偷看</a:t>
              </a:r>
            </a:p>
          </p:txBody>
        </p:sp>
        <p:sp>
          <p:nvSpPr>
            <p:cNvPr id="22543" name="Picture 23" descr="eyes"/>
            <p:cNvSpPr>
              <a:spLocks noChangeAspect="1"/>
            </p:cNvSpPr>
            <p:nvPr/>
          </p:nvSpPr>
          <p:spPr>
            <a:xfrm>
              <a:off x="3851275" y="3670299"/>
              <a:ext cx="741123" cy="65975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pic>
          <p:nvPicPr>
            <p:cNvPr id="22544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74750" y="3517900"/>
              <a:ext cx="1284140" cy="889701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</p:pic>
        <p:sp>
          <p:nvSpPr>
            <p:cNvPr id="22545" name="Text Box 25"/>
            <p:cNvSpPr txBox="1"/>
            <p:nvPr/>
          </p:nvSpPr>
          <p:spPr>
            <a:xfrm>
              <a:off x="4137661" y="5122863"/>
              <a:ext cx="640080" cy="3682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篡改</a:t>
              </a:r>
            </a:p>
          </p:txBody>
        </p:sp>
        <p:sp>
          <p:nvSpPr>
            <p:cNvPr id="22546" name="Text Box 26"/>
            <p:cNvSpPr txBox="1"/>
            <p:nvPr/>
          </p:nvSpPr>
          <p:spPr>
            <a:xfrm>
              <a:off x="1405573" y="4430439"/>
              <a:ext cx="640080" cy="3682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抵赖</a:t>
              </a:r>
            </a:p>
          </p:txBody>
        </p:sp>
        <p:sp>
          <p:nvSpPr>
            <p:cNvPr id="22547" name="Picture 27" descr="ENT6000_00A4_005_idx"/>
            <p:cNvSpPr>
              <a:spLocks noChangeAspect="1"/>
            </p:cNvSpPr>
            <p:nvPr/>
          </p:nvSpPr>
          <p:spPr>
            <a:xfrm>
              <a:off x="5867399" y="1700213"/>
              <a:ext cx="677447" cy="119923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pic>
          <p:nvPicPr>
            <p:cNvPr id="22548" name="Picture 28" descr="DataBas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43662" y="1974850"/>
              <a:ext cx="1204545" cy="108957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2549" name="Text Box 29"/>
            <p:cNvSpPr txBox="1"/>
            <p:nvPr/>
          </p:nvSpPr>
          <p:spPr>
            <a:xfrm>
              <a:off x="3472498" y="4495800"/>
              <a:ext cx="640080" cy="3682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假冒</a:t>
              </a:r>
            </a:p>
          </p:txBody>
        </p:sp>
        <p:sp>
          <p:nvSpPr>
            <p:cNvPr id="22550" name="Cloud"/>
            <p:cNvSpPr>
              <a:spLocks noChangeAspect="1" noEditPoints="1"/>
            </p:cNvSpPr>
            <p:nvPr/>
          </p:nvSpPr>
          <p:spPr>
            <a:xfrm>
              <a:off x="3132137" y="1687513"/>
              <a:ext cx="2193297" cy="1604290"/>
            </a:xfrm>
            <a:custGeom>
              <a:avLst/>
              <a:gdLst>
                <a:gd name="txL" fmla="*/ 2977 w 21600"/>
                <a:gd name="txT" fmla="*/ 3262 h 21600"/>
                <a:gd name="txR" fmla="*/ 17087 w 21600"/>
                <a:gd name="txB" fmla="*/ 17337 h 21600"/>
              </a:gdLst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21600" h="2160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rgbClr val="808080"/>
              </a:outerShdw>
            </a:effectLst>
          </p:spPr>
          <p:txBody>
            <a:bodyPr/>
            <a:lstStyle/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公共</a:t>
              </a: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Internet</a:t>
              </a:r>
            </a:p>
          </p:txBody>
        </p:sp>
        <p:sp>
          <p:nvSpPr>
            <p:cNvPr id="22551" name="Line 31"/>
            <p:cNvSpPr/>
            <p:nvPr/>
          </p:nvSpPr>
          <p:spPr>
            <a:xfrm>
              <a:off x="4716463" y="2479675"/>
              <a:ext cx="0" cy="2166766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triangle" w="med" len="lg"/>
              <a:tailEnd type="none" w="med" len="med"/>
            </a:ln>
            <a:effectLst>
              <a:prstShdw prst="shdw17" dist="17961" dir="13499999">
                <a:srgbClr val="990000"/>
              </a:prst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2" name="Line 32"/>
            <p:cNvSpPr/>
            <p:nvPr/>
          </p:nvSpPr>
          <p:spPr>
            <a:xfrm>
              <a:off x="4197350" y="2514599"/>
              <a:ext cx="36513" cy="1245227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lg"/>
            </a:ln>
            <a:effectLst>
              <a:prstShdw prst="shdw17" dist="17961" dir="13499999">
                <a:srgbClr val="990000"/>
              </a:prst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3" name="Rectangle 33"/>
            <p:cNvSpPr/>
            <p:nvPr/>
          </p:nvSpPr>
          <p:spPr>
            <a:xfrm>
              <a:off x="828358" y="1687513"/>
              <a:ext cx="6840537" cy="1926211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lstStyle/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zh-CN" altLang="zh-CN" sz="20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2554" name="Rectangle 34"/>
            <p:cNvSpPr/>
            <p:nvPr/>
          </p:nvSpPr>
          <p:spPr>
            <a:xfrm>
              <a:off x="900113" y="3487737"/>
              <a:ext cx="4464050" cy="2407321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lstStyle/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zh-CN" altLang="zh-CN" sz="20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2555" name="Text Box 35"/>
            <p:cNvSpPr txBox="1"/>
            <p:nvPr/>
          </p:nvSpPr>
          <p:spPr>
            <a:xfrm>
              <a:off x="5851525" y="3800475"/>
              <a:ext cx="2945765" cy="10705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 anchorCtr="1">
              <a:spAutoFit/>
            </a:bodyPr>
            <a:lstStyle/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1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非法数据访问：</a:t>
              </a:r>
            </a:p>
            <a:p>
              <a:pPr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lang="zh-CN" altLang="en-US" sz="1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读取非允许的数据；</a:t>
              </a:r>
            </a:p>
            <a:p>
              <a:pPr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l"/>
              </a:pPr>
              <a:r>
                <a:rPr lang="zh-CN" altLang="en-US" sz="1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改</a:t>
              </a:r>
              <a:r>
                <a:rPr lang="en-US" altLang="zh-CN" sz="1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/</a:t>
              </a:r>
              <a:r>
                <a:rPr lang="zh-CN" altLang="en-US" sz="1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删</a:t>
              </a:r>
              <a:r>
                <a:rPr lang="en-US" altLang="zh-CN" sz="1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/</a:t>
              </a:r>
              <a:r>
                <a:rPr lang="zh-CN" altLang="en-US" sz="1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加非允许的数据</a:t>
              </a:r>
              <a:r>
                <a:rPr lang="zh-CN" altLang="en-US" sz="20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；</a:t>
              </a:r>
            </a:p>
          </p:txBody>
        </p:sp>
        <p:sp>
          <p:nvSpPr>
            <p:cNvPr id="22556" name="Rectangle 36"/>
            <p:cNvSpPr/>
            <p:nvPr/>
          </p:nvSpPr>
          <p:spPr>
            <a:xfrm>
              <a:off x="5867400" y="3500437"/>
              <a:ext cx="2665413" cy="2407321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 anchor="ctr"/>
            <a:lstStyle/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</a:pPr>
              <a:endParaRPr lang="zh-CN" altLang="zh-CN" sz="20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2557" name="Text Box 37"/>
            <p:cNvSpPr txBox="1"/>
            <p:nvPr/>
          </p:nvSpPr>
          <p:spPr>
            <a:xfrm>
              <a:off x="2339975" y="5924128"/>
              <a:ext cx="1398270" cy="4616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 anchorCtr="1">
              <a:spAutoFit/>
            </a:bodyPr>
            <a:lstStyle/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加密技术</a:t>
              </a:r>
            </a:p>
          </p:txBody>
        </p:sp>
        <p:sp>
          <p:nvSpPr>
            <p:cNvPr id="22558" name="Text Box 38"/>
            <p:cNvSpPr txBox="1"/>
            <p:nvPr/>
          </p:nvSpPr>
          <p:spPr>
            <a:xfrm>
              <a:off x="5724525" y="5924128"/>
              <a:ext cx="3227070" cy="4616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 anchorCtr="1">
              <a:spAutoFit/>
            </a:bodyPr>
            <a:lstStyle/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用户、权限管理，审计</a:t>
              </a:r>
            </a:p>
          </p:txBody>
        </p:sp>
      </p:grpSp>
      <p:sp>
        <p:nvSpPr>
          <p:cNvPr id="44" name="矩形 43"/>
          <p:cNvSpPr/>
          <p:nvPr/>
        </p:nvSpPr>
        <p:spPr>
          <a:xfrm>
            <a:off x="3108802" y="333375"/>
            <a:ext cx="297561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 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安全</a:t>
            </a:r>
            <a:r>
              <a:rPr kumimoji="1" lang="zh-CN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威胁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Text Box 37"/>
          <p:cNvSpPr txBox="1"/>
          <p:nvPr/>
        </p:nvSpPr>
        <p:spPr>
          <a:xfrm>
            <a:off x="1422400" y="1456014"/>
            <a:ext cx="5360670" cy="4616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lIns="90000" tIns="46800" rIns="90000" bIns="46800" anchor="t" anchorCtr="1">
            <a:sp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系统漏洞：通过数据来引发程序的畸变</a:t>
            </a:r>
          </a:p>
        </p:txBody>
      </p:sp>
      <p:sp>
        <p:nvSpPr>
          <p:cNvPr id="3" name="Text Box 37"/>
          <p:cNvSpPr txBox="1"/>
          <p:nvPr/>
        </p:nvSpPr>
        <p:spPr>
          <a:xfrm>
            <a:off x="7094855" y="2129749"/>
            <a:ext cx="2007870" cy="134810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lIns="90000" tIns="46800" rIns="90000" bIns="46800" anchor="t" anchorCtr="1">
            <a:sp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你是真的你？</a:t>
            </a:r>
          </a:p>
          <a:p>
            <a:pPr marL="342900" indent="-342900">
              <a:spcBef>
                <a:spcPct val="20000"/>
              </a:spcBef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  <a:p>
            <a:pPr marL="342900" indent="-342900">
              <a:spcBef>
                <a:spcPct val="20000"/>
              </a:spcBef>
              <a:buFont typeface="Wingdings" panose="05000000000000000000" charset="0"/>
              <a:buChar char="l"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04" name="Rectangle 2"/>
          <p:cNvSpPr/>
          <p:nvPr/>
        </p:nvSpPr>
        <p:spPr>
          <a:xfrm>
            <a:off x="1164590" y="191770"/>
            <a:ext cx="7766050" cy="89979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安全总结</a:t>
            </a:r>
          </a:p>
        </p:txBody>
      </p:sp>
      <p:sp>
        <p:nvSpPr>
          <p:cNvPr id="67605" name="Text Box 3"/>
          <p:cNvSpPr txBox="1"/>
          <p:nvPr/>
        </p:nvSpPr>
        <p:spPr>
          <a:xfrm>
            <a:off x="52705" y="1776730"/>
            <a:ext cx="9039225" cy="3305175"/>
          </a:xfrm>
          <a:prstGeom prst="rect">
            <a:avLst/>
          </a:prstGeom>
          <a:noFill/>
          <a:ln w="1905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lIns="90000" tIns="46800" rIns="90000" bIns="46800" anchor="t" anchorCtr="1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4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利用消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tag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函数</a:t>
            </a:r>
            <a:r>
              <a:rPr 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防御</a:t>
            </a:r>
            <a:r>
              <a:rPr 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SQL注入攻击</a:t>
            </a: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HTML注入攻击</a:t>
            </a: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</a:p>
          <a:p>
            <a:pPr marL="516890" indent="-516890">
              <a:lnSpc>
                <a:spcPct val="150000"/>
              </a:lnSpc>
              <a:spcBef>
                <a:spcPct val="4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</a:t>
            </a:r>
            <a:r>
              <a:rPr 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HTTPS协议</a:t>
            </a: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做好用户</a:t>
            </a:r>
            <a:r>
              <a:rPr 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对网站的认证</a:t>
            </a: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。网站</a:t>
            </a:r>
            <a:r>
              <a:rPr 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对用户认证</a:t>
            </a: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的三个层级：</a:t>
            </a:r>
            <a:r>
              <a:rPr 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账号，手机验证码，</a:t>
            </a: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以及</a:t>
            </a:r>
            <a:r>
              <a:rPr 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U盾</a:t>
            </a: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</a:p>
          <a:p>
            <a:pPr marL="342900" indent="-342900">
              <a:lnSpc>
                <a:spcPct val="150000"/>
              </a:lnSpc>
              <a:spcBef>
                <a:spcPct val="4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对称加密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可解决</a:t>
            </a:r>
            <a:r>
              <a:rPr 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偷看</a:t>
            </a: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篡改</a:t>
            </a: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问题。</a:t>
            </a:r>
            <a:r>
              <a:rPr 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抵赖</a:t>
            </a: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问题要靠</a:t>
            </a:r>
            <a:r>
              <a:rPr 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非对称加密</a:t>
            </a: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</a:p>
          <a:p>
            <a:pPr marL="342900" indent="-342900">
              <a:lnSpc>
                <a:spcPct val="150000"/>
              </a:lnSpc>
              <a:spcBef>
                <a:spcPct val="4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对于数据更新操作，要用</a:t>
            </a:r>
            <a:r>
              <a:rPr 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验证码</a:t>
            </a: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来防御同一操作的</a:t>
            </a:r>
            <a:r>
              <a:rPr 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重复请求</a:t>
            </a: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04" name="Rectangle 2"/>
          <p:cNvSpPr/>
          <p:nvPr/>
        </p:nvSpPr>
        <p:spPr>
          <a:xfrm>
            <a:off x="1164590" y="191770"/>
            <a:ext cx="7766050" cy="89979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3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总结</a:t>
            </a:r>
          </a:p>
        </p:txBody>
      </p:sp>
      <p:sp>
        <p:nvSpPr>
          <p:cNvPr id="67605" name="Text Box 3"/>
          <p:cNvSpPr txBox="1"/>
          <p:nvPr/>
        </p:nvSpPr>
        <p:spPr>
          <a:xfrm>
            <a:off x="104775" y="1375410"/>
            <a:ext cx="9039225" cy="5482590"/>
          </a:xfrm>
          <a:prstGeom prst="rect">
            <a:avLst/>
          </a:prstGeom>
          <a:noFill/>
          <a:ln w="1905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lIns="90000" tIns="46800" rIns="90000" bIns="46800" anchor="t" anchorCtr="1">
            <a:spAutoFit/>
          </a:bodyPr>
          <a:lstStyle/>
          <a:p>
            <a:pPr>
              <a:lnSpc>
                <a:spcPct val="100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快速响应：</a:t>
            </a:r>
          </a:p>
          <a:p>
            <a:pPr>
              <a:lnSpc>
                <a:spcPct val="100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1）访问数据库采用联接池技术；</a:t>
            </a:r>
          </a:p>
          <a:p>
            <a:pPr>
              <a:lnSpc>
                <a:spcPct val="100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2）数据操作尽量采用批量处理；</a:t>
            </a:r>
          </a:p>
          <a:p>
            <a:pPr>
              <a:lnSpc>
                <a:spcPct val="100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3）尽量发挥数据库中索引的功效；</a:t>
            </a:r>
          </a:p>
          <a:p>
            <a:pPr>
              <a:lnSpc>
                <a:spcPct val="100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4）WEB端缓存。</a:t>
            </a:r>
          </a:p>
          <a:p>
            <a:pPr>
              <a:lnSpc>
                <a:spcPct val="100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安全方面：</a:t>
            </a:r>
          </a:p>
          <a:p>
            <a:pPr>
              <a:lnSpc>
                <a:spcPct val="100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防御SQL注入攻击和HTML注入攻击。</a:t>
            </a:r>
          </a:p>
          <a:p>
            <a:pPr marL="516890" indent="-516890">
              <a:lnSpc>
                <a:spcPct val="100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用HHTP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</a:t>
            </a: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协议做好用户对网站的认证。网站认证用户的三个层级：账号，手机验证码，以及U盾；</a:t>
            </a:r>
          </a:p>
          <a:p>
            <a:pPr>
              <a:lnSpc>
                <a:spcPct val="100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）对称加密传输</a:t>
            </a: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，以防偷看，篡改，抵赖，假冒。</a:t>
            </a:r>
          </a:p>
          <a:p>
            <a:pPr>
              <a:lnSpc>
                <a:spcPct val="100000"/>
              </a:lnSpc>
              <a:spcBef>
                <a:spcPct val="4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对于数据更新操作，要用验证码来防御同一操作的重复执行。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31"/>
          <p:cNvSpPr/>
          <p:nvPr/>
        </p:nvSpPr>
        <p:spPr>
          <a:xfrm>
            <a:off x="3492500" y="260350"/>
            <a:ext cx="2374900" cy="829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谢  谢！</a:t>
            </a:r>
          </a:p>
        </p:txBody>
      </p:sp>
      <p:pic>
        <p:nvPicPr>
          <p:cNvPr id="433155" name="Picture 3" descr="the masters of ligh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8" y="1700213"/>
            <a:ext cx="6911975" cy="41227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3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/>
              <a:t>6</a:t>
            </a:fld>
            <a:endParaRPr lang="en-US" altLang="zh-CN" sz="1400" b="0" dirty="0"/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>
          <a:xfrm>
            <a:off x="1318260" y="156845"/>
            <a:ext cx="7679690" cy="1027430"/>
          </a:xfrm>
        </p:spPr>
        <p:txBody>
          <a:bodyPr vert="horz" wrap="square" lIns="91440" tIns="45720" rIns="91440" bIns="45720" anchor="ctr"/>
          <a:lstStyle/>
          <a:p>
            <a:pPr marL="685800" indent="-68580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二进制可执行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程序与操作系统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和机型相关</a:t>
            </a:r>
          </a:p>
        </p:txBody>
      </p:sp>
      <p:sp>
        <p:nvSpPr>
          <p:cNvPr id="39940" name="Rectangle 3"/>
          <p:cNvSpPr>
            <a:spLocks noGrp="1"/>
          </p:cNvSpPr>
          <p:nvPr>
            <p:ph idx="1"/>
          </p:nvPr>
        </p:nvSpPr>
        <p:spPr>
          <a:xfrm>
            <a:off x="992505" y="1526540"/>
            <a:ext cx="6751320" cy="5054600"/>
          </a:xfrm>
        </p:spPr>
        <p:txBody>
          <a:bodyPr vert="horz" wrap="square" lIns="91440" tIns="45720" rIns="91440" bIns="45720" anchor="t"/>
          <a:lstStyle/>
          <a:p>
            <a:pPr algn="just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桌面机；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笔记本电脑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iPad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手机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Windows X86 32-bit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Windows X86 64-bit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Linux X86 32-bit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Linux X86 64-bit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MacOS 32-bit， OSMac 64-bit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</a:p>
        </p:txBody>
      </p: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/>
              <a:t>7</a:t>
            </a:fld>
            <a:endParaRPr lang="en-US" altLang="zh-CN" sz="1400" b="0" dirty="0"/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>
          <a:xfrm>
            <a:off x="1113155" y="156845"/>
            <a:ext cx="7874000" cy="1027430"/>
          </a:xfrm>
        </p:spPr>
        <p:txBody>
          <a:bodyPr vert="horz" wrap="square" lIns="91440" tIns="45720" rIns="91440" bIns="45720" anchor="ctr"/>
          <a:lstStyle/>
          <a:p>
            <a:pPr marL="685800" indent="-685800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C/S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模式的应用程序存在的问题</a:t>
            </a:r>
          </a:p>
        </p:txBody>
      </p:sp>
      <p:sp>
        <p:nvSpPr>
          <p:cNvPr id="39940" name="Rectangle 3"/>
          <p:cNvSpPr>
            <a:spLocks noGrp="1"/>
          </p:cNvSpPr>
          <p:nvPr>
            <p:ph idx="1"/>
          </p:nvPr>
        </p:nvSpPr>
        <p:spPr>
          <a:xfrm>
            <a:off x="377825" y="2578735"/>
            <a:ext cx="8183880" cy="2684780"/>
          </a:xfrm>
        </p:spPr>
        <p:txBody>
          <a:bodyPr vert="horz" wrap="square" lIns="91440" tIns="45720" rIns="91440" bIns="45720" anchor="t"/>
          <a:lstStyle/>
          <a:p>
            <a:pPr algn="just">
              <a:lnSpc>
                <a:spcPct val="15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版本太多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，难于维护；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易受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用户质疑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：在用户机上安装一个外来应用程序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版本升级困难，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妨碍用户流畅使用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/>
              <a:t>8</a:t>
            </a:fld>
            <a:endParaRPr lang="en-US" altLang="zh-CN" sz="1400" b="0" dirty="0"/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>
          <a:xfrm>
            <a:off x="630238" y="156845"/>
            <a:ext cx="8356600" cy="1027113"/>
          </a:xfrm>
        </p:spPr>
        <p:txBody>
          <a:bodyPr vert="horz" wrap="square" lIns="91440" tIns="45720" rIns="91440" bIns="45720" anchor="ctr"/>
          <a:lstStyle/>
          <a:p>
            <a:pPr marL="685800" indent="-685800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B/S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模式的应用程序</a:t>
            </a:r>
          </a:p>
        </p:txBody>
      </p:sp>
      <p:sp>
        <p:nvSpPr>
          <p:cNvPr id="39940" name="Rectangle 3"/>
          <p:cNvSpPr>
            <a:spLocks noGrp="1"/>
          </p:cNvSpPr>
          <p:nvPr>
            <p:ph idx="1"/>
          </p:nvPr>
        </p:nvSpPr>
        <p:spPr>
          <a:xfrm>
            <a:off x="114300" y="1643380"/>
            <a:ext cx="8915400" cy="4878070"/>
          </a:xfrm>
        </p:spPr>
        <p:txBody>
          <a:bodyPr vert="horz" wrap="square" lIns="91440" tIns="45720" rIns="91440" bIns="45720" anchor="t"/>
          <a:lstStyle/>
          <a:p>
            <a:pPr algn="just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用户使用浏览器来访问WEB服务器上的应用程序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不需要在用户的机器上安装任何软件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WEB是国际标准，于是用户能访问到世界上的任何一个网站，这就解决了</a:t>
            </a:r>
            <a:r>
              <a:rPr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用户对应用系统的可达问题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从服务端接收的内容，都被限制在浏览器内。因此，浏览器担当了用户机器的一道安全保护屏障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解决了</a:t>
            </a:r>
            <a:r>
              <a:rPr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用户的安全顾虑问题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当版本升级时，只需要对WEB服务器上的应用程序作</a:t>
            </a:r>
            <a:r>
              <a:rPr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升级处理，只涉及到一处，简单容易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/>
              <a:t>9</a:t>
            </a:fld>
            <a:endParaRPr lang="en-US" altLang="zh-CN" sz="1400" b="0" dirty="0"/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>
          <a:xfrm>
            <a:off x="1376680" y="156845"/>
            <a:ext cx="7610475" cy="1261745"/>
          </a:xfrm>
        </p:spPr>
        <p:txBody>
          <a:bodyPr vert="horz" wrap="square" lIns="91440" tIns="45720" rIns="91440" bIns="45720" anchor="ctr"/>
          <a:lstStyle/>
          <a:p>
            <a:pPr marL="685800" indent="-685800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WEB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：内容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样式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交互的表达标准</a:t>
            </a:r>
          </a:p>
        </p:txBody>
      </p:sp>
      <p:sp>
        <p:nvSpPr>
          <p:cNvPr id="39940" name="Rectangle 3"/>
          <p:cNvSpPr>
            <a:spLocks noGrp="1"/>
          </p:cNvSpPr>
          <p:nvPr>
            <p:ph idx="1"/>
          </p:nvPr>
        </p:nvSpPr>
        <p:spPr>
          <a:xfrm>
            <a:off x="114300" y="1643380"/>
            <a:ext cx="8915400" cy="4878070"/>
          </a:xfrm>
        </p:spPr>
        <p:txBody>
          <a:bodyPr vert="horz" wrap="square" lIns="91440" tIns="45720" rIns="91440" bIns="45720" anchor="t"/>
          <a:lstStyle/>
          <a:p>
            <a:pPr marL="0" indent="0" algn="just">
              <a:lnSpc>
                <a:spcPct val="120000"/>
              </a:lnSpc>
              <a:spcBef>
                <a:spcPct val="50000"/>
              </a:spcBef>
              <a:buNone/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从WEB角度看，一个应用程序界面就是一个网页，包括</a:t>
            </a:r>
            <a:r>
              <a:rPr 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HTML，CSS，JavaScript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三个部分。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</a:t>
            </a:r>
            <a:r>
              <a:rPr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网页内容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。一个网页被模型化成一棵对象树。HTML定义了对象树、对象、属性的文本标记法。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每个对象在显示时的</a:t>
            </a:r>
            <a:r>
              <a:rPr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形貌，也就是样式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，则用</a:t>
            </a:r>
            <a:r>
              <a:rPr 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来定义。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charset="0"/>
              <a:buChar char="l"/>
            </a:pPr>
            <a:r>
              <a:rPr 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则是用来实现</a:t>
            </a:r>
            <a:r>
              <a:rPr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用户与界面的交互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。HTML编程接口(</a:t>
            </a:r>
            <a:r>
              <a:rPr 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)，以及浏览器编程接口(被称之为</a:t>
            </a:r>
            <a:r>
              <a:rPr 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BOM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)。</a:t>
            </a:r>
          </a:p>
        </p:txBody>
      </p:sp>
    </p:spTree>
  </p:cSld>
  <p:clrMapOvr>
    <a:masterClrMapping/>
  </p:clrMapOvr>
  <p:transition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zQ3MzAwZjMwZmRlYjYzY2MwNTYwZDAyOTkwNjcwMDcifQ=="/>
  <p:tag name="KSO_WPP_MARK_KEY" val="dbf97989-d93c-420a-935b-389b5db08fd8"/>
</p:tagLst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Comic Sans MS"/>
        <a:ea typeface="宋体"/>
        <a:cs typeface=""/>
      </a:majorFont>
      <a:minorFont>
        <a:latin typeface="Comic Sans MS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4539</Words>
  <Application>Microsoft Macintosh PowerPoint</Application>
  <PresentationFormat>全屏显示(4:3)</PresentationFormat>
  <Paragraphs>430</Paragraphs>
  <Slides>55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6" baseType="lpstr">
      <vt:lpstr>黑体</vt:lpstr>
      <vt:lpstr>华文中宋</vt:lpstr>
      <vt:lpstr>楷体_GB2312</vt:lpstr>
      <vt:lpstr>微软雅黑</vt:lpstr>
      <vt:lpstr>Google Sans</vt:lpstr>
      <vt:lpstr>PingFang SC</vt:lpstr>
      <vt:lpstr>Arial</vt:lpstr>
      <vt:lpstr>Comic Sans MS</vt:lpstr>
      <vt:lpstr>Times New Roman</vt:lpstr>
      <vt:lpstr>Wingdings</vt:lpstr>
      <vt:lpstr>默认设计模板</vt:lpstr>
      <vt:lpstr>第9章  数据库应用程序的开发</vt:lpstr>
      <vt:lpstr>数据库应用程序干什么</vt:lpstr>
      <vt:lpstr>数据库应用程序开发期望的特质</vt:lpstr>
      <vt:lpstr>1.  程序鲁棒性</vt:lpstr>
      <vt:lpstr>2. 应用程序的通用性</vt:lpstr>
      <vt:lpstr>二进制可执行程序与操作系统和机型相关</vt:lpstr>
      <vt:lpstr>C/S模式的应用程序存在的问题</vt:lpstr>
      <vt:lpstr>B/S模式的应用程序</vt:lpstr>
      <vt:lpstr>WEB：内容/样式/交互的表达标准</vt:lpstr>
      <vt:lpstr>WEB的处理机制</vt:lpstr>
      <vt:lpstr>B/S模式的本质</vt:lpstr>
      <vt:lpstr>JDBC编程例子</vt:lpstr>
      <vt:lpstr>JDBC编程例子（cont.）</vt:lpstr>
      <vt:lpstr>3. 对用户操作的快速响应</vt:lpstr>
      <vt:lpstr>PowerPoint 演示文稿</vt:lpstr>
      <vt:lpstr>PowerPoint 演示文稿</vt:lpstr>
      <vt:lpstr>连接池</vt:lpstr>
      <vt:lpstr>连接池带来的问题 （本ppt 联接=连接）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安全管理  — 相关概念</vt:lpstr>
      <vt:lpstr>安全管理  — 相关概念</vt:lpstr>
      <vt:lpstr>安全管理  — 非对称加密技术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</dc:title>
  <dc:creator>yjm</dc:creator>
  <cp:lastModifiedBy>Youhuan Li</cp:lastModifiedBy>
  <cp:revision>241</cp:revision>
  <dcterms:created xsi:type="dcterms:W3CDTF">2004-08-25T04:18:00Z</dcterms:created>
  <dcterms:modified xsi:type="dcterms:W3CDTF">2024-04-21T15:52:34Z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EA83112D00EC456283E3575FFDA6258B_13</vt:lpwstr>
  </property>
</Properties>
</file>