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8D40-A582-3987-6DB2-4F54405C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41796"/>
            <a:ext cx="8825658" cy="267764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Call Centre Dashboard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B494A-C9C4-D8A1-A8B9-7A8CAEA1C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166" y="3688808"/>
            <a:ext cx="8825658" cy="861420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“This dashboard provides the detailed analysis of the call Centre company which helps the industry to make informed decisions based on the provided insights through dashboards”</a:t>
            </a:r>
            <a:endParaRPr lang="en-IN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24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705F-C2E8-45FD-D861-C53FE31D9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394" y="484718"/>
            <a:ext cx="8761413" cy="706964"/>
          </a:xfrm>
        </p:spPr>
        <p:txBody>
          <a:bodyPr/>
          <a:lstStyle/>
          <a:p>
            <a:r>
              <a:rPr lang="en-US" dirty="0"/>
              <a:t>DASHBOARD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C6202-78EE-9298-D877-B79B0C1D0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94" y="1164164"/>
            <a:ext cx="11223212" cy="5383212"/>
          </a:xfrm>
        </p:spPr>
      </p:pic>
    </p:spTree>
    <p:extLst>
      <p:ext uri="{BB962C8B-B14F-4D97-AF65-F5344CB8AC3E}">
        <p14:creationId xmlns:p14="http://schemas.microsoft.com/office/powerpoint/2010/main" val="32950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6FAD-C1C4-1692-47D1-88A5E5AE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03" y="894021"/>
            <a:ext cx="8761413" cy="706964"/>
          </a:xfrm>
        </p:spPr>
        <p:txBody>
          <a:bodyPr/>
          <a:lstStyle/>
          <a:p>
            <a:r>
              <a:rPr lang="en-US" dirty="0"/>
              <a:t>Key Insights: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B28BE-B676-97AC-BDC6-101CF48C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03" y="2394494"/>
            <a:ext cx="9504337" cy="41543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We have found that the call </a:t>
            </a:r>
            <a:r>
              <a:rPr lang="en-US" b="1" dirty="0" err="1">
                <a:solidFill>
                  <a:schemeClr val="tx1"/>
                </a:solidFill>
              </a:rPr>
              <a:t>centre</a:t>
            </a:r>
            <a:r>
              <a:rPr lang="en-US" b="1" dirty="0">
                <a:solidFill>
                  <a:schemeClr val="tx1"/>
                </a:solidFill>
              </a:rPr>
              <a:t> company has answered the customers mostly related to the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“Streaming Queries”, i.e  20.7%.</a:t>
            </a:r>
          </a:p>
          <a:p>
            <a:pPr marL="0" indent="0">
              <a:buNone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We Found that most customers have completely resolved their issues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i.e 89.86%.</a:t>
            </a:r>
          </a:p>
          <a:p>
            <a:pPr marL="0" indent="0">
              <a:buNone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tx1"/>
                </a:solidFill>
              </a:rPr>
              <a:t>Also Find out the Performance of Staff by finding out the top 10 staff person with the top ratings, we got the name such as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Jim,Dan,Martha,Becky,greg,etc.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</a:rPr>
              <a:t>Also Find out the Satisfaction Rating by Topics such as </a:t>
            </a:r>
            <a:r>
              <a:rPr lang="en-US" b="1" i="1" dirty="0" err="1">
                <a:solidFill>
                  <a:schemeClr val="tx1"/>
                </a:solidFill>
              </a:rPr>
              <a:t>Streaming,Payment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related,Technical</a:t>
            </a:r>
            <a:r>
              <a:rPr lang="en-US" b="1" i="1" dirty="0">
                <a:solidFill>
                  <a:schemeClr val="tx1"/>
                </a:solidFill>
              </a:rPr>
              <a:t> </a:t>
            </a:r>
            <a:r>
              <a:rPr lang="en-US" b="1" i="1" dirty="0" err="1">
                <a:solidFill>
                  <a:schemeClr val="tx1"/>
                </a:solidFill>
              </a:rPr>
              <a:t>support,etc</a:t>
            </a:r>
            <a:r>
              <a:rPr lang="en-US" b="1" i="1" dirty="0">
                <a:solidFill>
                  <a:schemeClr val="tx1"/>
                </a:solidFill>
              </a:rPr>
              <a:t> and we found out that highest satisfaction rating goes to the 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Streaming Category.</a:t>
            </a:r>
            <a:endParaRPr lang="en-US" b="1" i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i="1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60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4D94-4031-4A0E-4248-613ABBCFD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02" y="3429000"/>
            <a:ext cx="8761413" cy="706964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002060"/>
                </a:solidFill>
              </a:rPr>
              <a:t>Thank You</a:t>
            </a:r>
            <a:endParaRPr lang="en-IN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881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{D0751EA9-325C-4017-A72C-FDF42AC63FA9}tf02900722</Template>
  <TotalTime>25</TotalTime>
  <Words>150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Ion Boardroom</vt:lpstr>
      <vt:lpstr>Call Centre Dashboard</vt:lpstr>
      <vt:lpstr>DASHBOARD </vt:lpstr>
      <vt:lpstr>Key 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Bhaskar Jha</dc:creator>
  <cp:lastModifiedBy>Bhaskar Jha</cp:lastModifiedBy>
  <cp:revision>1</cp:revision>
  <dcterms:created xsi:type="dcterms:W3CDTF">2025-04-11T16:02:32Z</dcterms:created>
  <dcterms:modified xsi:type="dcterms:W3CDTF">2025-04-11T16:27:33Z</dcterms:modified>
</cp:coreProperties>
</file>