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5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2DE385-A8E5-7549-B7A3-3F8463A54AF5}" type="datetimeFigureOut">
              <a:rPr lang="en-CA" smtClean="0"/>
              <a:t>2024-05-12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C9521D-9371-F84B-8C2B-5A83642CC81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9930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6E648-CD55-424F-8D1E-BCEEF038E1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08B16-BF74-7A4C-A79A-80AC510E2A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14521-2862-2442-923F-D017C3688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2037A-DE87-C74A-AF82-198DB1A66018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B4592-0037-9841-A30E-B0C41D95E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3BBB-38C8-DC42-A422-68D9EE94C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6988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F7E2-2C73-004E-BF70-A32F550F6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1D94AA-E69D-B24D-B855-0A9907F7D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254B5-65F6-F947-8F80-E5B304D08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03C45-250A-B74F-9E1F-B6D3D97AC369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143296-1A51-FC44-BBFA-B7849B7A6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870DC-A5AE-6F48-9481-500A87644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38243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7655CE-D06D-234D-8AF3-94371C828C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F3F4D6-0D3E-C348-82AB-8CE35BDF3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8DA2B2-CD01-FF41-B48E-B3FE9413F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692FF-B5F7-9841-86AB-4DE7D0CA329D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59B20-0F55-D847-BF68-5C52E113C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481EF-8CF9-764D-B6F5-09A6CB695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8429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7F972-2629-3F45-99C7-6F77F335A3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E7629-D6CA-6D4D-81FB-F7BD238D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E2F4F6-35C8-A341-801A-E9FFB05C6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D7E55-2A59-6144-AC5C-35C383A1CE5B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7294EB-A98A-804E-A665-822841ED0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A5E96-0990-C043-86D4-5B1B0ABBC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833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E167-87E5-D541-9E72-DFBF75AF7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051DE9-0B27-A042-BA19-DADEB7732B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1B8336-E31D-FC49-BB63-494BD6652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6B40DC-33E0-4142-A776-76893E288EA3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869A34-8520-3048-A2C5-8E62296AC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BB470E-0335-4648-949C-7E2EC573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883838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2E4C5-1D8C-1C43-BC60-3B669DBB0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92FB-FEFE-0542-93BF-991BE71C9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90CCA-3C72-4E4B-A1C4-14B22BB7F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CEE13C-4D4B-6140-9914-15F8D78A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280D0-B9A0-CC44-AA45-DCA9DD10B842}" type="datetime1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ACA4B-9720-8B49-9332-79D8BEC4B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BC734D-A887-624C-8F6E-43B3A7D1A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3447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8DBEA3-515D-8444-9296-A56A65492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64695-B7E0-6C4D-932F-7054368687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E3F11C-F85C-F143-8886-4F7FFD48D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18E132-6E88-6C47-B3E6-DD683696B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AD6FA-81B7-E548-BB44-3525CFD351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CC511D-A054-DA41-98BB-D1226E27B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84EEA-AAE6-A44F-9007-FD343571DCEA}" type="datetime1">
              <a:rPr lang="en-CA" smtClean="0"/>
              <a:t>2024-05-12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F1023-737F-A447-B109-DF6C104BC9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B1FC99-8C8F-FE43-94BF-DC335F8B5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16169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D018B-A7AD-C54E-98B5-E8F60D4E8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85DEE-149D-7F48-8198-43066B673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91030-1AD9-A74B-A44A-F2AC10A500D0}" type="datetime1">
              <a:rPr lang="en-CA" smtClean="0"/>
              <a:t>2024-05-12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BFFB82-F1A7-2242-A236-05D50779D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F6B5B3-7D02-664D-9437-6362508F1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26777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32D80A-EAB7-724E-9AC8-915B3481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43C89D-17C0-C745-82F8-605B188142BA}" type="datetime1">
              <a:rPr lang="en-CA" smtClean="0"/>
              <a:t>2024-05-12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C0B997-ED50-FB4B-910F-2E2A6A7F9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942520-402E-B64D-9F77-06D86B73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1984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D2FC2-B363-AE44-90AB-9BBD5BEFB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2A2D6A-4A0B-AF45-B620-C3F221BC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6BD18-CF12-2044-ADC3-D102A58E15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C2440-ADA9-3A47-9984-FE65C093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830770-D4D3-904D-9D4F-0365378CC490}" type="datetime1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41AC16-AC01-9646-AADA-A0DE610CA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DAE0AE-7A10-AF40-AD23-3956572C6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5372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19267-2871-B84F-BAC4-3C9DE4582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91FE1B-CE36-D848-B42A-042A02BF8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290CA0-D157-E848-BCF6-A0CA06014E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6A3E0-854B-3E43-821A-C0C936FEE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49826-62E4-874B-AF8F-D1E6B6F2E2D3}" type="datetime1">
              <a:rPr lang="en-CA" smtClean="0"/>
              <a:t>2024-05-12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295EA-0AE3-C44A-8748-63D424EC4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ECFC80-94C1-FD40-B7E7-8C45832EB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3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A512B-BC43-D14E-B34B-4DF5AE825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BA412A-5066-6D4E-8A73-B22EAF4FC1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CC88C-6F0D-6243-9827-600D9376E4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CC9D2A-A6B6-464E-A846-1A2B6B3621C7}" type="datetime1">
              <a:rPr lang="en-CA" smtClean="0"/>
              <a:t>2024-05-12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09CBB-B139-CE44-9E6D-00E92CFE78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5B912-FA61-9B4C-BCE5-62B430F886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A249-84FD-6E4F-A870-FE7383DAF6B0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9413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E6E5-E2A0-954D-BCB4-1D44AE076B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APA Presentation Template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19C585-62AA-944F-9DA7-EE55835B64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C78185-702F-D147-BBA4-D31000477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9415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0BB9-9BAF-A346-ABA2-F810287ED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Presentation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6C693-865D-4949-A102-9793535F9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dirty="0"/>
              <a:t>Introduction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Main Components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Conclusion</a:t>
            </a:r>
          </a:p>
          <a:p>
            <a:pPr marL="514350" indent="-514350">
              <a:buFont typeface="+mj-lt"/>
              <a:buAutoNum type="arabicPeriod"/>
            </a:pPr>
            <a:r>
              <a:rPr lang="en-CA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894434-A805-AD4F-A8E3-3402C52ED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8497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C8888-3566-E347-A720-95EEBEF7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602DC2-F247-2D49-8ADE-5C925CFA52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CAA45-9573-724A-ACF8-2D0BBB2F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BA249-84FD-6E4F-A870-FE7383DAF6B0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15420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14</Words>
  <Application>Microsoft Macintosh PowerPoint</Application>
  <PresentationFormat>Widescreen</PresentationFormat>
  <Paragraphs>10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APA Presentation Template</vt:lpstr>
      <vt:lpstr>Presentation Outline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 Presentation Template</dc:title>
  <dc:subject/>
  <dc:creator/>
  <cp:keywords/>
  <dc:description/>
  <cp:lastModifiedBy>Benjamin Johnson</cp:lastModifiedBy>
  <cp:revision>6</cp:revision>
  <dcterms:created xsi:type="dcterms:W3CDTF">2024-05-13T00:35:05Z</dcterms:created>
  <dcterms:modified xsi:type="dcterms:W3CDTF">2024-05-13T00:38:59Z</dcterms:modified>
  <cp:category/>
</cp:coreProperties>
</file>