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11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68E3337C-DCB4-43E4-9B12-622A35A258CA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829444" cy="928686"/>
          </a:xfrm>
        </p:spPr>
        <p:txBody>
          <a:bodyPr/>
          <a:lstStyle/>
          <a:p>
            <a:pPr algn="ctr"/>
            <a:r>
              <a:rPr lang="ko-KR" altLang="en-US" dirty="0" smtClean="0"/>
              <a:t>졸업 작품 예상 기술 구조도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박정현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24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938535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졸업작품 예상 기술구조도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9976" y="3925671"/>
            <a:ext cx="1673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Html5</a:t>
            </a:r>
          </a:p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css</a:t>
            </a:r>
            <a:endParaRPr lang="en-US" altLang="ko-KR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</a:t>
            </a:r>
            <a:endParaRPr lang="en-US" altLang="ko-KR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JQuery</a:t>
            </a:r>
            <a:endParaRPr lang="en-US" altLang="ko-KR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3183" y="1129180"/>
            <a:ext cx="840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-JSP</a:t>
            </a:r>
            <a:endParaRPr lang="en-US" altLang="ko-KR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-Java</a:t>
            </a:r>
            <a:endParaRPr lang="en-US" altLang="ko-KR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3635896" y="4817863"/>
            <a:ext cx="1034746" cy="11850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DBMS</a:t>
            </a:r>
          </a:p>
          <a:p>
            <a:pPr algn="ctr"/>
            <a:r>
              <a:rPr lang="en-US" altLang="ko-KR" sz="1600" dirty="0" smtClean="0"/>
              <a:t>(MySQL)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08104" y="4323467"/>
            <a:ext cx="0" cy="38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724128" y="4230891"/>
            <a:ext cx="0" cy="458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2307108" y="2299088"/>
            <a:ext cx="1094140" cy="1027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인터</a:t>
            </a:r>
            <a:r>
              <a:rPr lang="ko-KR" altLang="en-US" sz="1600" dirty="0"/>
              <a:t>넷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635896" y="2906297"/>
            <a:ext cx="263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635896" y="2636912"/>
            <a:ext cx="311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세로로 말린 두루마리 모양 30"/>
          <p:cNvSpPr/>
          <p:nvPr/>
        </p:nvSpPr>
        <p:spPr>
          <a:xfrm>
            <a:off x="4023629" y="2006268"/>
            <a:ext cx="1872208" cy="216024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gov</a:t>
            </a:r>
            <a:r>
              <a:rPr lang="en-US" altLang="ko-KR" sz="1600" dirty="0" smtClean="0"/>
              <a:t> Frame</a:t>
            </a:r>
          </a:p>
          <a:p>
            <a:pPr algn="ctr"/>
            <a:r>
              <a:rPr lang="en-US" altLang="ko-KR" sz="1600" dirty="0" smtClean="0"/>
              <a:t>(Spring framework)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en-US" altLang="ko-KR" sz="1600" dirty="0" smtClean="0"/>
              <a:t>XAMPP        </a:t>
            </a:r>
            <a:endParaRPr lang="ko-KR" altLang="en-US" sz="1600" dirty="0"/>
          </a:p>
          <a:p>
            <a:pPr algn="ctr"/>
            <a:endParaRPr lang="ko-KR" altLang="en-US" sz="1600" dirty="0"/>
          </a:p>
        </p:txBody>
      </p:sp>
      <p:sp>
        <p:nvSpPr>
          <p:cNvPr id="43" name="아래로 구부러진 리본 42"/>
          <p:cNvSpPr/>
          <p:nvPr/>
        </p:nvSpPr>
        <p:spPr>
          <a:xfrm>
            <a:off x="-38532" y="2279385"/>
            <a:ext cx="1406158" cy="1064446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USER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856668" y="2906297"/>
            <a:ext cx="263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1763688" y="2636912"/>
            <a:ext cx="404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빗면 48"/>
          <p:cNvSpPr/>
          <p:nvPr/>
        </p:nvSpPr>
        <p:spPr>
          <a:xfrm>
            <a:off x="4902389" y="4865108"/>
            <a:ext cx="1211429" cy="10905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빅데이터</a:t>
            </a:r>
            <a:r>
              <a:rPr lang="ko-KR" altLang="en-US" sz="1600" dirty="0" smtClean="0"/>
              <a:t> 서버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644008" y="6205915"/>
            <a:ext cx="31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데이터 수집 및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분석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저장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35757" y="5955703"/>
            <a:ext cx="1079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Python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067944" y="4305239"/>
            <a:ext cx="0" cy="38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283968" y="4212663"/>
            <a:ext cx="0" cy="476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8" idx="1"/>
            <a:endCxn id="49" idx="0"/>
          </p:cNvCxnSpPr>
          <p:nvPr/>
        </p:nvCxnSpPr>
        <p:spPr>
          <a:xfrm flipH="1">
            <a:off x="6113818" y="3185152"/>
            <a:ext cx="1554526" cy="2225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668344" y="2783964"/>
            <a:ext cx="1241173" cy="802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20082" y="3185314"/>
            <a:ext cx="109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웹</a:t>
            </a:r>
            <a:r>
              <a:rPr lang="ko-KR" altLang="en-US" sz="1600" dirty="0" smtClean="0"/>
              <a:t> 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크롤링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4" name="직선 화살표 연결선 63"/>
          <p:cNvCxnSpPr>
            <a:stCxn id="67" idx="2"/>
            <a:endCxn id="49" idx="0"/>
          </p:cNvCxnSpPr>
          <p:nvPr/>
        </p:nvCxnSpPr>
        <p:spPr>
          <a:xfrm flipH="1">
            <a:off x="6113818" y="5364539"/>
            <a:ext cx="1338502" cy="4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 66"/>
          <p:cNvSpPr/>
          <p:nvPr/>
        </p:nvSpPr>
        <p:spPr>
          <a:xfrm>
            <a:off x="7452320" y="4523162"/>
            <a:ext cx="1290226" cy="16827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API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7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144</TotalTime>
  <Words>53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보자기</vt:lpstr>
      <vt:lpstr>졸업 작품 예상 기술 구조도</vt:lpstr>
      <vt:lpstr>졸업작품 예상 기술구조도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예상 기술구조도</dc:title>
  <dc:creator>USER</dc:creator>
  <cp:lastModifiedBy>USER</cp:lastModifiedBy>
  <cp:revision>17</cp:revision>
  <dcterms:created xsi:type="dcterms:W3CDTF">2018-07-16T02:04:22Z</dcterms:created>
  <dcterms:modified xsi:type="dcterms:W3CDTF">2018-08-31T06:41:09Z</dcterms:modified>
</cp:coreProperties>
</file>