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8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9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8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8E60-9897-4329-8BE2-45F8D4B2C8C8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사용자 행동변수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비전달성을 위한 사용자 변수 도출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54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4499992" y="350100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99992" y="406778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99992" y="464311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3728" y="406778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67744" y="40677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구매율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40677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46438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14" idx="3"/>
            <a:endCxn id="32" idx="1"/>
          </p:cNvCxnSpPr>
          <p:nvPr/>
        </p:nvCxnSpPr>
        <p:spPr>
          <a:xfrm flipV="1">
            <a:off x="3563888" y="3685674"/>
            <a:ext cx="936104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3"/>
            <a:endCxn id="31" idx="1"/>
          </p:cNvCxnSpPr>
          <p:nvPr/>
        </p:nvCxnSpPr>
        <p:spPr>
          <a:xfrm>
            <a:off x="3563888" y="425244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4" idx="3"/>
            <a:endCxn id="22" idx="1"/>
          </p:cNvCxnSpPr>
          <p:nvPr/>
        </p:nvCxnSpPr>
        <p:spPr>
          <a:xfrm>
            <a:off x="3563888" y="4252446"/>
            <a:ext cx="936104" cy="57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499992" y="1484784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9992" y="205155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99992" y="262688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23728" y="2051555"/>
            <a:ext cx="1440160" cy="369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67744" y="20515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신뢰</a:t>
            </a:r>
            <a:r>
              <a:rPr lang="ko-KR" altLang="en-US" dirty="0"/>
              <a:t>도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44008" y="20515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44008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44008" y="26276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0" idx="3"/>
            <a:endCxn id="27" idx="1"/>
          </p:cNvCxnSpPr>
          <p:nvPr/>
        </p:nvCxnSpPr>
        <p:spPr>
          <a:xfrm flipV="1">
            <a:off x="3563888" y="1669450"/>
            <a:ext cx="936104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3"/>
            <a:endCxn id="28" idx="1"/>
          </p:cNvCxnSpPr>
          <p:nvPr/>
        </p:nvCxnSpPr>
        <p:spPr>
          <a:xfrm>
            <a:off x="3563888" y="223622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3"/>
            <a:endCxn id="29" idx="1"/>
          </p:cNvCxnSpPr>
          <p:nvPr/>
        </p:nvCxnSpPr>
        <p:spPr>
          <a:xfrm>
            <a:off x="3563888" y="2236222"/>
            <a:ext cx="936104" cy="57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372200" y="1495589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505863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신뢰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72200" y="262688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516216" y="262688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사기위험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5" idx="1"/>
          </p:cNvCxnSpPr>
          <p:nvPr/>
        </p:nvCxnSpPr>
        <p:spPr>
          <a:xfrm>
            <a:off x="5940152" y="168025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940152" y="281228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72000" y="34917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278092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3728" y="3131675"/>
            <a:ext cx="1440160" cy="646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67744" y="313167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선택    서비스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27809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3491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</a:t>
            </a:r>
            <a:r>
              <a:rPr lang="ko-KR" altLang="en-US" dirty="0"/>
              <a:t>부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2" idx="3"/>
            <a:endCxn id="10" idx="1"/>
          </p:cNvCxnSpPr>
          <p:nvPr/>
        </p:nvCxnSpPr>
        <p:spPr>
          <a:xfrm flipV="1">
            <a:off x="3563888" y="2965594"/>
            <a:ext cx="1008112" cy="489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3"/>
            <a:endCxn id="11" idx="1"/>
          </p:cNvCxnSpPr>
          <p:nvPr/>
        </p:nvCxnSpPr>
        <p:spPr>
          <a:xfrm>
            <a:off x="3563888" y="3454841"/>
            <a:ext cx="1008112" cy="221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572000" y="514790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4437112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직접검색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23728" y="478786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8" idx="3"/>
            <a:endCxn id="27" idx="1"/>
          </p:cNvCxnSpPr>
          <p:nvPr/>
        </p:nvCxnSpPr>
        <p:spPr>
          <a:xfrm flipV="1">
            <a:off x="3563888" y="4621778"/>
            <a:ext cx="100811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26" idx="1"/>
          </p:cNvCxnSpPr>
          <p:nvPr/>
        </p:nvCxnSpPr>
        <p:spPr>
          <a:xfrm>
            <a:off x="3563888" y="497252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572000" y="5849205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endParaRPr lang="en-US" altLang="ko-KR" dirty="0" smtClean="0"/>
          </a:p>
        </p:txBody>
      </p:sp>
      <p:cxnSp>
        <p:nvCxnSpPr>
          <p:cNvPr id="35" name="직선 화살표 연결선 34"/>
          <p:cNvCxnSpPr>
            <a:stCxn id="28" idx="3"/>
            <a:endCxn id="34" idx="1"/>
          </p:cNvCxnSpPr>
          <p:nvPr/>
        </p:nvCxnSpPr>
        <p:spPr>
          <a:xfrm>
            <a:off x="3563888" y="4972526"/>
            <a:ext cx="1008112" cy="106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4499992" y="69269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99992" y="17728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72200" y="154750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12594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67744" y="12594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거래성</a:t>
            </a:r>
            <a:r>
              <a:rPr lang="ko-KR" altLang="en-US" dirty="0"/>
              <a:t>향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44008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판</a:t>
            </a:r>
            <a:r>
              <a:rPr lang="ko-KR" altLang="en-US" dirty="0"/>
              <a:t>매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44008" y="6926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</a:t>
            </a:r>
            <a:r>
              <a:rPr lang="ko-KR" altLang="en-US" dirty="0"/>
              <a:t>매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516216" y="15482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급</a:t>
            </a:r>
            <a:r>
              <a:rPr lang="ko-KR" altLang="en-US" dirty="0" err="1"/>
              <a:t>처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2" idx="3"/>
            <a:endCxn id="49" idx="1"/>
          </p:cNvCxnSpPr>
          <p:nvPr/>
        </p:nvCxnSpPr>
        <p:spPr>
          <a:xfrm flipV="1">
            <a:off x="3563888" y="877362"/>
            <a:ext cx="936104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2" idx="3"/>
            <a:endCxn id="50" idx="1"/>
          </p:cNvCxnSpPr>
          <p:nvPr/>
        </p:nvCxnSpPr>
        <p:spPr>
          <a:xfrm>
            <a:off x="3563888" y="1444134"/>
            <a:ext cx="936104" cy="51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0" idx="3"/>
            <a:endCxn id="51" idx="1"/>
          </p:cNvCxnSpPr>
          <p:nvPr/>
        </p:nvCxnSpPr>
        <p:spPr>
          <a:xfrm flipV="1">
            <a:off x="5940152" y="1732166"/>
            <a:ext cx="432048" cy="225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372200" y="415469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505863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즉흥</a:t>
            </a:r>
            <a:r>
              <a:rPr lang="ko-KR" altLang="en-US" dirty="0"/>
              <a:t>적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72200" y="205155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516216" y="20515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여유</a:t>
            </a:r>
            <a:endParaRPr lang="ko-KR" altLang="en-US" dirty="0"/>
          </a:p>
        </p:txBody>
      </p:sp>
      <p:cxnSp>
        <p:nvCxnSpPr>
          <p:cNvPr id="64" name="직선 화살표 연결선 63"/>
          <p:cNvCxnSpPr>
            <a:stCxn id="49" idx="3"/>
            <a:endCxn id="60" idx="1"/>
          </p:cNvCxnSpPr>
          <p:nvPr/>
        </p:nvCxnSpPr>
        <p:spPr>
          <a:xfrm flipV="1">
            <a:off x="5940152" y="600135"/>
            <a:ext cx="432048" cy="277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3"/>
            <a:endCxn id="62" idx="1"/>
          </p:cNvCxnSpPr>
          <p:nvPr/>
        </p:nvCxnSpPr>
        <p:spPr>
          <a:xfrm>
            <a:off x="5940152" y="1957482"/>
            <a:ext cx="432048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6372200" y="847517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505863" y="8367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</a:t>
            </a:r>
            <a:r>
              <a:rPr lang="ko-KR" altLang="en-US" dirty="0"/>
              <a:t>중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49" idx="3"/>
            <a:endCxn id="66" idx="1"/>
          </p:cNvCxnSpPr>
          <p:nvPr/>
        </p:nvCxnSpPr>
        <p:spPr>
          <a:xfrm>
            <a:off x="5940152" y="877362"/>
            <a:ext cx="432048" cy="154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9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572000" y="12594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7916" y="54868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23728" y="90872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67744" y="9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관련상품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6016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12594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관심없음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  <a:endCxn id="8" idx="1"/>
          </p:cNvCxnSpPr>
          <p:nvPr/>
        </p:nvCxnSpPr>
        <p:spPr>
          <a:xfrm flipV="1">
            <a:off x="3563888" y="733346"/>
            <a:ext cx="10140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9" idx="1"/>
          </p:cNvCxnSpPr>
          <p:nvPr/>
        </p:nvCxnSpPr>
        <p:spPr>
          <a:xfrm>
            <a:off x="3563888" y="1093386"/>
            <a:ext cx="100811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572000" y="3635732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72000" y="249289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23728" y="30596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7744" y="30596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관심도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높음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44008" y="36357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낮음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6" idx="3"/>
            <a:endCxn id="35" idx="1"/>
          </p:cNvCxnSpPr>
          <p:nvPr/>
        </p:nvCxnSpPr>
        <p:spPr>
          <a:xfrm flipV="1">
            <a:off x="3563888" y="2677562"/>
            <a:ext cx="1008112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6" idx="3"/>
            <a:endCxn id="34" idx="1"/>
          </p:cNvCxnSpPr>
          <p:nvPr/>
        </p:nvCxnSpPr>
        <p:spPr>
          <a:xfrm>
            <a:off x="3563888" y="3244334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572000" y="52919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77916" y="458112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23728" y="4941168"/>
            <a:ext cx="1440160" cy="3796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62571" y="4941168"/>
            <a:ext cx="15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관심상품상태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6016" y="4581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신품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52919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중고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4" idx="3"/>
            <a:endCxn id="23" idx="1"/>
          </p:cNvCxnSpPr>
          <p:nvPr/>
        </p:nvCxnSpPr>
        <p:spPr>
          <a:xfrm flipV="1">
            <a:off x="3563888" y="4765794"/>
            <a:ext cx="1014028" cy="36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3"/>
            <a:endCxn id="22" idx="1"/>
          </p:cNvCxnSpPr>
          <p:nvPr/>
        </p:nvCxnSpPr>
        <p:spPr>
          <a:xfrm>
            <a:off x="3563888" y="5130988"/>
            <a:ext cx="1008112" cy="34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572000" y="30596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16016" y="30596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</a:t>
            </a:r>
            <a:r>
              <a:rPr lang="ko-KR" altLang="en-US" dirty="0"/>
              <a:t>간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6" idx="3"/>
            <a:endCxn id="32" idx="1"/>
          </p:cNvCxnSpPr>
          <p:nvPr/>
        </p:nvCxnSpPr>
        <p:spPr>
          <a:xfrm>
            <a:off x="3563888" y="324433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72000" y="34917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278092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3728" y="3131675"/>
            <a:ext cx="1440160" cy="369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67744" y="31316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연령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27809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미성년자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3491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인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2" idx="3"/>
            <a:endCxn id="10" idx="1"/>
          </p:cNvCxnSpPr>
          <p:nvPr/>
        </p:nvCxnSpPr>
        <p:spPr>
          <a:xfrm flipV="1">
            <a:off x="3563888" y="2965594"/>
            <a:ext cx="100811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3"/>
            <a:endCxn id="11" idx="1"/>
          </p:cNvCxnSpPr>
          <p:nvPr/>
        </p:nvCxnSpPr>
        <p:spPr>
          <a:xfrm>
            <a:off x="3563888" y="331634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572000" y="514790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4437112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남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23728" y="478786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성별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28" idx="3"/>
            <a:endCxn id="27" idx="1"/>
          </p:cNvCxnSpPr>
          <p:nvPr/>
        </p:nvCxnSpPr>
        <p:spPr>
          <a:xfrm flipV="1">
            <a:off x="3563888" y="4621778"/>
            <a:ext cx="100811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26" idx="1"/>
          </p:cNvCxnSpPr>
          <p:nvPr/>
        </p:nvCxnSpPr>
        <p:spPr>
          <a:xfrm>
            <a:off x="3563888" y="497252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4499992" y="61139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99992" y="1484784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1043443"/>
            <a:ext cx="1440160" cy="369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67744" y="10434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본체유무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44008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44008" y="6113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유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2" idx="3"/>
            <a:endCxn id="49" idx="1"/>
          </p:cNvCxnSpPr>
          <p:nvPr/>
        </p:nvCxnSpPr>
        <p:spPr>
          <a:xfrm flipV="1">
            <a:off x="3563888" y="796062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2" idx="3"/>
            <a:endCxn id="50" idx="1"/>
          </p:cNvCxnSpPr>
          <p:nvPr/>
        </p:nvCxnSpPr>
        <p:spPr>
          <a:xfrm>
            <a:off x="3563888" y="1228110"/>
            <a:ext cx="936104" cy="44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51</Words>
  <Application>Microsoft Office PowerPoint</Application>
  <PresentationFormat>화면 슬라이드 쇼(4:3)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사용자 행동변수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행동변수</dc:title>
  <dc:creator>USER</dc:creator>
  <cp:lastModifiedBy>USER</cp:lastModifiedBy>
  <cp:revision>20</cp:revision>
  <dcterms:created xsi:type="dcterms:W3CDTF">2018-08-21T06:52:40Z</dcterms:created>
  <dcterms:modified xsi:type="dcterms:W3CDTF">2018-08-31T01:17:53Z</dcterms:modified>
</cp:coreProperties>
</file>