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348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BAD7B-1073-4BFB-B65B-2C71DF81B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2E8BB-B337-4273-AEBC-21C7BCD9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A0369-CAB9-4CD4-83CF-03AEDBED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737A10-A62F-46CC-B5D1-93EE4142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FE9A0-CB28-44C6-A249-DA6A9B83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1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FFA2D-82E4-4E5F-B5EB-EC6EF22E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3AB684-A84C-4AA4-879E-FA395ECB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8444F-B891-4128-99FF-9ED17D3D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8DCA6-D24D-4C1C-88C5-B9DD0EF0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00FA4-FBC5-49D0-B580-4DD5F987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03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D09BD9-B6A3-4DC1-A998-5C52D6E5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04453-623F-4D31-ACE6-F0951FA85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14BA3-4DFB-4274-896C-4BD0A371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58D31-F919-4592-BAD1-32ED80B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62D14-E6ED-47DA-95B4-CA58ADD0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1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26A95-C624-4BB7-A80C-21970601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DA2D0-2496-48E6-83E6-B0371416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7EECF-D1EE-435E-A5D4-60D16184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39CC5-19ED-4208-AEC2-F17D2BCF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AEEA7-423A-477E-AE0F-1AF3CC43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33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E98B7-4E01-40A7-A51B-28C71D1A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FC833-2FAF-43C3-BC74-6075041A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B9202-F32A-4286-A277-A637BA63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0EB6F-A850-4F44-ADA3-FE51B1D5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A85D9-0139-4879-98C1-1207DF8A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47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242A-B801-4A61-976B-AEC050AC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1B28D-D41F-4B0F-AFEA-11AA4C747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EF6163-BD15-4694-8077-37B7E064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B04DA-F42E-47A5-B744-5AFC1B6E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C839AA-8D4B-4DE0-8AFB-4D8272C7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345AC-BE57-41A3-B653-3170DA6C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94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55AEB-DB7B-4B1F-8C89-1C2DA937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C5AAF-06D5-4AD0-9F74-6EA6A882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E4D6EF-A218-4658-802D-65CB1965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B61DE0-0A39-454A-9DF6-6181274AC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1A1B6E-E2B6-42F4-BD3E-B45E9703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452373-4271-4C40-AB9E-20C3EBC5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C4F169-3905-46DC-AB5B-6BB7123C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D75B4A-CB92-45C4-9768-70E32BB4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20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0F319-B000-4E02-ABA6-047E2F58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3A1442-3F8B-417A-9140-842E9089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D8F8C8-0695-4EDF-BC66-676D0D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715F5D-8A6E-4865-81FB-CA4E8220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FB3CAC-12C2-4406-9D3F-8CD435AC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C87B6A-79E6-4C30-91FF-ADA54559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963ED1-C9CB-4765-8592-479212D9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82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8BD26-56C7-4E9F-8C39-BE58BABE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B7C097-514F-4E86-B5E9-964249A26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EE10BE-4D91-44F8-A0F1-200A1F4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91DDEE-0F53-4AB5-8033-1A950E2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5DBA54-BA98-4C93-B431-98CF025D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B8A266-627D-48B8-BD75-8E719CE7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9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6A03A-AC19-4BF7-882C-1A36E20B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74BDF4-914A-45C3-BFFE-C7B4358CE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E22E9C-0EA0-452D-97F5-A77C60522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D7AF4-74B4-40E1-891F-10234161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6E5307-B5C6-4A9A-B2D5-FB45DE8A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FCC0F-CDE7-4E5B-858E-E7AAE4AC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91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B7B8EF-92C2-4AD8-A8F9-38209EF3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ED62ED-A707-4B99-B766-069E24DD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4526-9E59-4EA0-B2BA-A24406152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D040-4480-41F1-98A8-3CDECEE76085}" type="datetimeFigureOut">
              <a:rPr lang="es-ES" smtClean="0"/>
              <a:t>14/07/2023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2576A-5F38-4FC1-8A51-07E209303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F5196-2FDA-439C-8A2F-0DB064001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5112-90EB-46A8-B07F-68FAAFCD4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32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E202A6-29C8-46B5-B08A-672FF7E7C8E1}"/>
              </a:ext>
            </a:extLst>
          </p:cNvPr>
          <p:cNvSpPr/>
          <p:nvPr/>
        </p:nvSpPr>
        <p:spPr>
          <a:xfrm>
            <a:off x="457201" y="527538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SUB8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19D78D3-26C7-4723-AD91-7C3BD2F40D76}"/>
              </a:ext>
            </a:extLst>
          </p:cNvPr>
          <p:cNvSpPr/>
          <p:nvPr/>
        </p:nvSpPr>
        <p:spPr>
          <a:xfrm>
            <a:off x="1460501" y="527538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SUB10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D9FCC18-BAF7-4AC7-9FC6-326E33EFFE4A}"/>
              </a:ext>
            </a:extLst>
          </p:cNvPr>
          <p:cNvSpPr/>
          <p:nvPr/>
        </p:nvSpPr>
        <p:spPr>
          <a:xfrm>
            <a:off x="2462824" y="527538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SUB12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3856D16-4FD6-41A3-833F-8B295C493BD0}"/>
              </a:ext>
            </a:extLst>
          </p:cNvPr>
          <p:cNvSpPr/>
          <p:nvPr/>
        </p:nvSpPr>
        <p:spPr>
          <a:xfrm>
            <a:off x="3465147" y="527538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SUB14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671443A-B05C-4226-AD24-B6EA8CF7FA8B}"/>
              </a:ext>
            </a:extLst>
          </p:cNvPr>
          <p:cNvSpPr/>
          <p:nvPr/>
        </p:nvSpPr>
        <p:spPr>
          <a:xfrm>
            <a:off x="4467470" y="527538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SUB16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957776A-27EE-4B5E-B4AD-8DD29D7D967E}"/>
              </a:ext>
            </a:extLst>
          </p:cNvPr>
          <p:cNvSpPr/>
          <p:nvPr/>
        </p:nvSpPr>
        <p:spPr>
          <a:xfrm>
            <a:off x="5469793" y="530957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Supra50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8832248-A214-43D3-B456-51FA9AF6D20F}"/>
              </a:ext>
            </a:extLst>
          </p:cNvPr>
          <p:cNvSpPr/>
          <p:nvPr/>
        </p:nvSpPr>
        <p:spPr>
          <a:xfrm>
            <a:off x="6472116" y="527538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Supra65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CDD0EB1-5E38-425F-958A-CCA23C981958}"/>
              </a:ext>
            </a:extLst>
          </p:cNvPr>
          <p:cNvSpPr/>
          <p:nvPr/>
        </p:nvSpPr>
        <p:spPr>
          <a:xfrm>
            <a:off x="1460501" y="1083407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Femenino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3B2289D-1195-4FCC-ABBB-9F0C6BA51D2A}"/>
              </a:ext>
            </a:extLst>
          </p:cNvPr>
          <p:cNvSpPr/>
          <p:nvPr/>
        </p:nvSpPr>
        <p:spPr>
          <a:xfrm>
            <a:off x="457201" y="1607038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FIDE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306E0C4-59F0-455A-8FB8-0AC1D2C231C8}"/>
              </a:ext>
            </a:extLst>
          </p:cNvPr>
          <p:cNvSpPr/>
          <p:nvPr/>
        </p:nvSpPr>
        <p:spPr>
          <a:xfrm>
            <a:off x="1460501" y="1616807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FEDA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5D53EFB-9705-4F54-A8C5-23F28F65312F}"/>
              </a:ext>
            </a:extLst>
          </p:cNvPr>
          <p:cNvSpPr/>
          <p:nvPr/>
        </p:nvSpPr>
        <p:spPr>
          <a:xfrm>
            <a:off x="2462824" y="1626576"/>
            <a:ext cx="888022" cy="3868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FIDE</a:t>
            </a:r>
          </a:p>
        </p:txBody>
      </p:sp>
    </p:spTree>
    <p:extLst>
      <p:ext uri="{BB962C8B-B14F-4D97-AF65-F5344CB8AC3E}">
        <p14:creationId xmlns:p14="http://schemas.microsoft.com/office/powerpoint/2010/main" val="1784625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ANTONIO BELTRAN MARQUEZ</dc:creator>
  <cp:lastModifiedBy>JOSE ANTONIO BELTRAN MARQUEZ</cp:lastModifiedBy>
  <cp:revision>2</cp:revision>
  <dcterms:created xsi:type="dcterms:W3CDTF">2023-07-14T08:57:07Z</dcterms:created>
  <dcterms:modified xsi:type="dcterms:W3CDTF">2023-07-14T09:06:14Z</dcterms:modified>
</cp:coreProperties>
</file>