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22"/>
  </p:notesMasterIdLst>
  <p:sldIdLst>
    <p:sldId id="271" r:id="rId5"/>
    <p:sldId id="278" r:id="rId6"/>
    <p:sldId id="338" r:id="rId7"/>
    <p:sldId id="337" r:id="rId8"/>
    <p:sldId id="344" r:id="rId9"/>
    <p:sldId id="345" r:id="rId10"/>
    <p:sldId id="346" r:id="rId11"/>
    <p:sldId id="339" r:id="rId12"/>
    <p:sldId id="347" r:id="rId13"/>
    <p:sldId id="336" r:id="rId14"/>
    <p:sldId id="349" r:id="rId15"/>
    <p:sldId id="348" r:id="rId16"/>
    <p:sldId id="350" r:id="rId17"/>
    <p:sldId id="340" r:id="rId18"/>
    <p:sldId id="341" r:id="rId19"/>
    <p:sldId id="342" r:id="rId20"/>
    <p:sldId id="34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20B21-8492-15A4-213F-9FAF6653D2DE}" v="18" dt="2019-01-31T13:18:57.170"/>
    <p1510:client id="{92B4713B-47F5-D2A6-99D2-80BC246B6AD4}" v="22" dt="2019-01-31T22:18:45.341"/>
    <p1510:client id="{AA1B8E86-BDC9-50C9-7DA2-16AF7E765B7D}" v="5" dt="2019-02-01T07:53:15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51" autoAdjust="0"/>
  </p:normalViewPr>
  <p:slideViewPr>
    <p:cSldViewPr snapToGrid="0">
      <p:cViewPr varScale="1">
        <p:scale>
          <a:sx n="54" d="100"/>
          <a:sy n="54" d="100"/>
        </p:scale>
        <p:origin x="17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Beltran Marquez" userId="S::jbeltrma@everis.com::598bee85-4325-4dd9-8aed-d035072ee6f6" providerId="AD" clId="Web-{9F768D7C-D4E4-843F-1F0D-1452C3522F87}"/>
    <pc:docChg chg="modSld">
      <pc:chgData name="Jose Antonio Beltran Marquez" userId="S::jbeltrma@everis.com::598bee85-4325-4dd9-8aed-d035072ee6f6" providerId="AD" clId="Web-{9F768D7C-D4E4-843F-1F0D-1452C3522F87}" dt="2019-01-28T14:43:26.027" v="2"/>
      <pc:docMkLst>
        <pc:docMk/>
      </pc:docMkLst>
      <pc:sldChg chg="addSp modSp mod setBg">
        <pc:chgData name="Jose Antonio Beltran Marquez" userId="S::jbeltrma@everis.com::598bee85-4325-4dd9-8aed-d035072ee6f6" providerId="AD" clId="Web-{9F768D7C-D4E4-843F-1F0D-1452C3522F87}" dt="2019-01-28T14:43:26.027" v="2"/>
        <pc:sldMkLst>
          <pc:docMk/>
          <pc:sldMk cId="808511055" sldId="293"/>
        </pc:sldMkLst>
        <pc:spChg chg="mo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" creationId="{3AA6E25A-9AFB-40CA-9C43-25CF16AD87E5}"/>
          </ac:spMkLst>
        </pc:spChg>
        <pc:spChg chg="mo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3" creationId="{AAA82B6E-D78E-584D-96D4-B35E4D790F60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3" creationId="{3F088236-D655-4F88-B238-E16762358025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5" creationId="{3DAC0C92-199E-475C-9390-119A9B027276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7" creationId="{C4CFB339-0ED8-4FE2-9EF1-6D1375B8499B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19" creationId="{31896C80-2069-4431-9C19-83B913734490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1" creationId="{BF120A21-0841-4823-B0C4-28AEBCEF9B78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3" creationId="{DBB05BAE-BBD3-4289-899F-A6851503C6B0}"/>
          </ac:spMkLst>
        </pc:spChg>
        <pc:spChg chg="add">
          <ac:chgData name="Jose Antonio Beltran Marquez" userId="S::jbeltrma@everis.com::598bee85-4325-4dd9-8aed-d035072ee6f6" providerId="AD" clId="Web-{9F768D7C-D4E4-843F-1F0D-1452C3522F87}" dt="2019-01-28T14:43:26.027" v="2"/>
          <ac:spMkLst>
            <pc:docMk/>
            <pc:sldMk cId="808511055" sldId="293"/>
            <ac:spMk id="25" creationId="{9874D11C-36F5-4BBE-A490-019A54E953B0}"/>
          </ac:spMkLst>
        </pc:spChg>
        <pc:picChg chg="add mod ord">
          <ac:chgData name="Jose Antonio Beltran Marquez" userId="S::jbeltrma@everis.com::598bee85-4325-4dd9-8aed-d035072ee6f6" providerId="AD" clId="Web-{9F768D7C-D4E4-843F-1F0D-1452C3522F87}" dt="2019-01-28T14:43:26.027" v="2"/>
          <ac:picMkLst>
            <pc:docMk/>
            <pc:sldMk cId="808511055" sldId="293"/>
            <ac:picMk id="4" creationId="{D82A7390-32E7-4C44-B35E-4F085F38AAF2}"/>
          </ac:picMkLst>
        </pc:picChg>
        <pc:cxnChg chg="add">
          <ac:chgData name="Jose Antonio Beltran Marquez" userId="S::jbeltrma@everis.com::598bee85-4325-4dd9-8aed-d035072ee6f6" providerId="AD" clId="Web-{9F768D7C-D4E4-843F-1F0D-1452C3522F87}" dt="2019-01-28T14:43:26.027" v="2"/>
          <ac:cxnSpMkLst>
            <pc:docMk/>
            <pc:sldMk cId="808511055" sldId="293"/>
            <ac:cxnSpMk id="9" creationId="{64FA5DFF-7FE6-4855-84E6-DFA78EE978BD}"/>
          </ac:cxnSpMkLst>
        </pc:cxnChg>
        <pc:cxnChg chg="add">
          <ac:chgData name="Jose Antonio Beltran Marquez" userId="S::jbeltrma@everis.com::598bee85-4325-4dd9-8aed-d035072ee6f6" providerId="AD" clId="Web-{9F768D7C-D4E4-843F-1F0D-1452C3522F87}" dt="2019-01-28T14:43:26.027" v="2"/>
          <ac:cxnSpMkLst>
            <pc:docMk/>
            <pc:sldMk cId="808511055" sldId="293"/>
            <ac:cxnSpMk id="11" creationId="{2AFD8CBA-54A3-4363-991B-B9C631BBFA74}"/>
          </ac:cxnSpMkLst>
        </pc:cxnChg>
      </pc:sldChg>
    </pc:docChg>
  </pc:docChgLst>
  <pc:docChgLst>
    <pc:chgData name="Marcos Alberto Ginel Calderon" userId="S::mginelca@everis.com::858d57d1-f3d9-4bbb-9259-8256e4f8143e" providerId="AD" clId="Web-{D7720B21-8492-15A4-213F-9FAF6653D2DE}"/>
    <pc:docChg chg="addSld modSld">
      <pc:chgData name="Marcos Alberto Ginel Calderon" userId="S::mginelca@everis.com::858d57d1-f3d9-4bbb-9259-8256e4f8143e" providerId="AD" clId="Web-{D7720B21-8492-15A4-213F-9FAF6653D2DE}" dt="2019-01-31T13:27:38.313" v="254" actId="1076"/>
      <pc:docMkLst>
        <pc:docMk/>
      </pc:docMkLst>
      <pc:sldChg chg="addSp delSp modSp">
        <pc:chgData name="Marcos Alberto Ginel Calderon" userId="S::mginelca@everis.com::858d57d1-f3d9-4bbb-9259-8256e4f8143e" providerId="AD" clId="Web-{D7720B21-8492-15A4-213F-9FAF6653D2DE}" dt="2019-01-31T13:15:18.075" v="204" actId="1076"/>
        <pc:sldMkLst>
          <pc:docMk/>
          <pc:sldMk cId="2498156713" sldId="271"/>
        </pc:sldMkLst>
        <pc:spChg chg="add del mod">
          <ac:chgData name="Marcos Alberto Ginel Calderon" userId="S::mginelca@everis.com::858d57d1-f3d9-4bbb-9259-8256e4f8143e" providerId="AD" clId="Web-{D7720B21-8492-15A4-213F-9FAF6653D2DE}" dt="2019-01-31T13:14:30.621" v="198" actId="20577"/>
          <ac:spMkLst>
            <pc:docMk/>
            <pc:sldMk cId="2498156713" sldId="271"/>
            <ac:spMk id="7" creationId="{00000000-0000-0000-0000-000000000000}"/>
          </ac:spMkLst>
        </pc:spChg>
        <pc:spChg chg="add del mod">
          <ac:chgData name="Marcos Alberto Ginel Calderon" userId="S::mginelca@everis.com::858d57d1-f3d9-4bbb-9259-8256e4f8143e" providerId="AD" clId="Web-{D7720B21-8492-15A4-213F-9FAF6653D2DE}" dt="2019-01-31T13:13:58.512" v="167" actId="1076"/>
          <ac:spMkLst>
            <pc:docMk/>
            <pc:sldMk cId="2498156713" sldId="271"/>
            <ac:spMk id="8" creationId="{00000000-0000-0000-0000-000000000000}"/>
          </ac:spMkLst>
        </pc:spChg>
        <pc:picChg chg="mod">
          <ac:chgData name="Marcos Alberto Ginel Calderon" userId="S::mginelca@everis.com::858d57d1-f3d9-4bbb-9259-8256e4f8143e" providerId="AD" clId="Web-{D7720B21-8492-15A4-213F-9FAF6653D2DE}" dt="2019-01-31T13:14:00.730" v="168" actId="1076"/>
          <ac:picMkLst>
            <pc:docMk/>
            <pc:sldMk cId="2498156713" sldId="271"/>
            <ac:picMk id="2" creationId="{A9956EA1-079D-3348-BFD5-65A32D31B34B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15:18.075" v="204" actId="1076"/>
          <ac:picMkLst>
            <pc:docMk/>
            <pc:sldMk cId="2498156713" sldId="271"/>
            <ac:picMk id="6" creationId="{00000000-0000-0000-0000-000000000000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15:13.715" v="203" actId="1076"/>
          <ac:picMkLst>
            <pc:docMk/>
            <pc:sldMk cId="2498156713" sldId="271"/>
            <ac:picMk id="15" creationId="{00000000-0000-0000-0000-000000000000}"/>
          </ac:picMkLst>
        </pc:picChg>
      </pc:sldChg>
      <pc:sldChg chg="addSp delSp modSp mod setBg setClrOvrMap delDesignElem">
        <pc:chgData name="Marcos Alberto Ginel Calderon" userId="S::mginelca@everis.com::858d57d1-f3d9-4bbb-9259-8256e4f8143e" providerId="AD" clId="Web-{D7720B21-8492-15A4-213F-9FAF6653D2DE}" dt="2019-01-31T13:14:47.996" v="200"/>
        <pc:sldMkLst>
          <pc:docMk/>
          <pc:sldMk cId="1548122513" sldId="273"/>
        </pc:sldMkLst>
        <pc:spChg chg="mod">
          <ac:chgData name="Marcos Alberto Ginel Calderon" userId="S::mginelca@everis.com::858d57d1-f3d9-4bbb-9259-8256e4f8143e" providerId="AD" clId="Web-{D7720B21-8492-15A4-213F-9FAF6653D2DE}" dt="2019-01-31T13:12:48.918" v="151" actId="20577"/>
          <ac:spMkLst>
            <pc:docMk/>
            <pc:sldMk cId="1548122513" sldId="273"/>
            <ac:spMk id="2" creationId="{00000000-0000-0000-0000-000000000000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13:00.715" v="159" actId="20577"/>
          <ac:spMkLst>
            <pc:docMk/>
            <pc:sldMk cId="1548122513" sldId="273"/>
            <ac:spMk id="3" creationId="{00000000-0000-0000-0000-000000000000}"/>
          </ac:spMkLst>
        </pc:spChg>
        <pc:spChg chg="add">
          <ac:chgData name="Marcos Alberto Ginel Calderon" userId="S::mginelca@everis.com::858d57d1-f3d9-4bbb-9259-8256e4f8143e" providerId="AD" clId="Web-{D7720B21-8492-15A4-213F-9FAF6653D2DE}" dt="2019-01-31T13:12:11.417" v="138"/>
          <ac:spMkLst>
            <pc:docMk/>
            <pc:sldMk cId="1548122513" sldId="273"/>
            <ac:spMk id="6" creationId="{603AE127-802C-459A-A612-DB85B67F0DC0}"/>
          </ac:spMkLst>
        </pc:spChg>
        <pc:spChg chg="add">
          <ac:chgData name="Marcos Alberto Ginel Calderon" userId="S::mginelca@everis.com::858d57d1-f3d9-4bbb-9259-8256e4f8143e" providerId="AD" clId="Web-{D7720B21-8492-15A4-213F-9FAF6653D2DE}" dt="2019-01-31T13:12:11.417" v="138"/>
          <ac:spMkLst>
            <pc:docMk/>
            <pc:sldMk cId="1548122513" sldId="273"/>
            <ac:spMk id="7" creationId="{9323D83D-50D6-4040-A58B-FCEA340F886A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8" creationId="{A65AC7D1-EAA9-48F5-B509-60A7F50BF70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10" creationId="{D6320AF9-619A-4175-865B-5663E1AEF4C5}"/>
          </ac:spMkLst>
        </pc:spChg>
        <pc:spChg chg="add">
          <ac:chgData name="Marcos Alberto Ginel Calderon" userId="S::mginelca@everis.com::858d57d1-f3d9-4bbb-9259-8256e4f8143e" providerId="AD" clId="Web-{D7720B21-8492-15A4-213F-9FAF6653D2DE}" dt="2019-01-31T13:12:11.417" v="138"/>
          <ac:spMkLst>
            <pc:docMk/>
            <pc:sldMk cId="1548122513" sldId="273"/>
            <ac:spMk id="11" creationId="{F10FD715-4DCE-4779-B634-EC78315EA21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16" creationId="{7E018740-5C2B-4A41-AC1A-7E68D1EC1954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18" creationId="{166F75A4-C475-4941-8EE2-B80A06A2C1B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0" creationId="{A032553A-72E8-4B0D-8405-FF9771C9AF0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2" creationId="{765800AC-C3B9-498E-87BC-29FAE4C76B21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4" creationId="{1F9D6ACB-2FF4-49F9-978A-E0D5327FC63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12:11.339" v="137"/>
          <ac:spMkLst>
            <pc:docMk/>
            <pc:sldMk cId="1548122513" sldId="273"/>
            <ac:spMk id="26" creationId="{142BFA2A-77A0-4F60-A32A-685681C84889}"/>
          </ac:spMkLst>
        </pc:spChg>
        <pc:cxnChg chg="add">
          <ac:chgData name="Marcos Alberto Ginel Calderon" userId="S::mginelca@everis.com::858d57d1-f3d9-4bbb-9259-8256e4f8143e" providerId="AD" clId="Web-{D7720B21-8492-15A4-213F-9FAF6653D2DE}" dt="2019-01-31T13:12:11.417" v="138"/>
          <ac:cxnSpMkLst>
            <pc:docMk/>
            <pc:sldMk cId="1548122513" sldId="273"/>
            <ac:cxnSpMk id="9" creationId="{1A1FE6BB-DFB2-4080-9B5E-076EF5DDE67B}"/>
          </ac:cxnSpMkLst>
        </pc:cxnChg>
        <pc:cxnChg chg="add del">
          <ac:chgData name="Marcos Alberto Ginel Calderon" userId="S::mginelca@everis.com::858d57d1-f3d9-4bbb-9259-8256e4f8143e" providerId="AD" clId="Web-{D7720B21-8492-15A4-213F-9FAF6653D2DE}" dt="2019-01-31T13:12:11.339" v="137"/>
          <ac:cxnSpMkLst>
            <pc:docMk/>
            <pc:sldMk cId="1548122513" sldId="273"/>
            <ac:cxnSpMk id="12" creationId="{063B6EC6-D752-4EE7-908B-F8F19E8C7FEA}"/>
          </ac:cxnSpMkLst>
        </pc:cxnChg>
        <pc:cxnChg chg="add del">
          <ac:chgData name="Marcos Alberto Ginel Calderon" userId="S::mginelca@everis.com::858d57d1-f3d9-4bbb-9259-8256e4f8143e" providerId="AD" clId="Web-{D7720B21-8492-15A4-213F-9FAF6653D2DE}" dt="2019-01-31T13:12:11.339" v="137"/>
          <ac:cxnSpMkLst>
            <pc:docMk/>
            <pc:sldMk cId="1548122513" sldId="273"/>
            <ac:cxnSpMk id="14" creationId="{EFECD4E8-AD3E-4228-82A2-9461958EA94D}"/>
          </ac:cxnSpMkLst>
        </pc:cxnChg>
      </pc:sldChg>
      <pc:sldChg chg="modSp">
        <pc:chgData name="Marcos Alberto Ginel Calderon" userId="S::mginelca@everis.com::858d57d1-f3d9-4bbb-9259-8256e4f8143e" providerId="AD" clId="Web-{D7720B21-8492-15A4-213F-9FAF6653D2DE}" dt="2019-01-31T12:56:31.631" v="4" actId="20577"/>
        <pc:sldMkLst>
          <pc:docMk/>
          <pc:sldMk cId="3848390247" sldId="278"/>
        </pc:sldMkLst>
        <pc:spChg chg="mod">
          <ac:chgData name="Marcos Alberto Ginel Calderon" userId="S::mginelca@everis.com::858d57d1-f3d9-4bbb-9259-8256e4f8143e" providerId="AD" clId="Web-{D7720B21-8492-15A4-213F-9FAF6653D2DE}" dt="2019-01-31T12:56:31.631" v="4" actId="20577"/>
          <ac:spMkLst>
            <pc:docMk/>
            <pc:sldMk cId="3848390247" sldId="278"/>
            <ac:spMk id="3" creationId="{00000000-0000-0000-0000-000000000000}"/>
          </ac:spMkLst>
        </pc:spChg>
      </pc:sldChg>
      <pc:sldChg chg="modSp">
        <pc:chgData name="Marcos Alberto Ginel Calderon" userId="S::mginelca@everis.com::858d57d1-f3d9-4bbb-9259-8256e4f8143e" providerId="AD" clId="Web-{D7720B21-8492-15A4-213F-9FAF6653D2DE}" dt="2019-01-31T13:18:57.170" v="237" actId="1076"/>
        <pc:sldMkLst>
          <pc:docMk/>
          <pc:sldMk cId="1065460406" sldId="279"/>
        </pc:sldMkLst>
        <pc:picChg chg="mod">
          <ac:chgData name="Marcos Alberto Ginel Calderon" userId="S::mginelca@everis.com::858d57d1-f3d9-4bbb-9259-8256e4f8143e" providerId="AD" clId="Web-{D7720B21-8492-15A4-213F-9FAF6653D2DE}" dt="2019-01-31T13:15:46.872" v="207" actId="14100"/>
          <ac:picMkLst>
            <pc:docMk/>
            <pc:sldMk cId="1065460406" sldId="279"/>
            <ac:picMk id="4" creationId="{F3DFFE18-6088-664F-8A39-FE912ADB597C}"/>
          </ac:picMkLst>
        </pc:picChg>
        <pc:picChg chg="mod modCrop">
          <ac:chgData name="Marcos Alberto Ginel Calderon" userId="S::mginelca@everis.com::858d57d1-f3d9-4bbb-9259-8256e4f8143e" providerId="AD" clId="Web-{D7720B21-8492-15A4-213F-9FAF6653D2DE}" dt="2019-01-31T13:18:57.170" v="237" actId="1076"/>
          <ac:picMkLst>
            <pc:docMk/>
            <pc:sldMk cId="1065460406" sldId="279"/>
            <ac:picMk id="5" creationId="{8D3E4E50-ED5B-5947-9FF4-CD4E2E122C62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3:18:27.044" v="235" actId="1076"/>
        <pc:sldMkLst>
          <pc:docMk/>
          <pc:sldMk cId="3478106862" sldId="282"/>
        </pc:sldMkLst>
        <pc:spChg chg="mod">
          <ac:chgData name="Marcos Alberto Ginel Calderon" userId="S::mginelca@everis.com::858d57d1-f3d9-4bbb-9259-8256e4f8143e" providerId="AD" clId="Web-{D7720B21-8492-15A4-213F-9FAF6653D2DE}" dt="2019-01-31T13:18:15.654" v="230" actId="14100"/>
          <ac:spMkLst>
            <pc:docMk/>
            <pc:sldMk cId="3478106862" sldId="282"/>
            <ac:spMk id="3" creationId="{406F8D10-594E-B648-A81E-B5AE07AACC9B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18:00.388" v="227" actId="14100"/>
          <ac:spMkLst>
            <pc:docMk/>
            <pc:sldMk cId="3478106862" sldId="282"/>
            <ac:spMk id="4" creationId="{3D599CD4-9847-DC4B-B82A-68728536EFAF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18:27.044" v="235" actId="1076"/>
          <ac:spMkLst>
            <pc:docMk/>
            <pc:sldMk cId="3478106862" sldId="282"/>
            <ac:spMk id="7" creationId="{753344B5-A334-8649-A369-F94BC6783B5E}"/>
          </ac:spMkLst>
        </pc:spChg>
        <pc:picChg chg="mod">
          <ac:chgData name="Marcos Alberto Ginel Calderon" userId="S::mginelca@everis.com::858d57d1-f3d9-4bbb-9259-8256e4f8143e" providerId="AD" clId="Web-{D7720B21-8492-15A4-213F-9FAF6653D2DE}" dt="2019-01-31T13:18:24.357" v="233" actId="1076"/>
          <ac:picMkLst>
            <pc:docMk/>
            <pc:sldMk cId="3478106862" sldId="282"/>
            <ac:picMk id="5" creationId="{6DD9BDE3-DF94-7E4D-AAAD-F9615B32546B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18:24.388" v="234" actId="1076"/>
          <ac:picMkLst>
            <pc:docMk/>
            <pc:sldMk cId="3478106862" sldId="282"/>
            <ac:picMk id="6" creationId="{285F272A-B2B4-234A-B2D4-C803FC9CE31E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2:58:51.007" v="18" actId="1076"/>
        <pc:sldMkLst>
          <pc:docMk/>
          <pc:sldMk cId="2179857968" sldId="284"/>
        </pc:sldMkLst>
        <pc:picChg chg="mod">
          <ac:chgData name="Marcos Alberto Ginel Calderon" userId="S::mginelca@everis.com::858d57d1-f3d9-4bbb-9259-8256e4f8143e" providerId="AD" clId="Web-{D7720B21-8492-15A4-213F-9FAF6653D2DE}" dt="2019-01-31T12:58:51.007" v="18" actId="1076"/>
          <ac:picMkLst>
            <pc:docMk/>
            <pc:sldMk cId="2179857968" sldId="284"/>
            <ac:picMk id="3" creationId="{E8D1173C-70DF-5C45-812B-DD0951A1FCCF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2:58:44.913" v="16" actId="1076"/>
          <ac:picMkLst>
            <pc:docMk/>
            <pc:sldMk cId="2179857968" sldId="284"/>
            <ac:picMk id="4" creationId="{7A60EEBE-E004-E848-B1C4-888A81B6727D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2:58:04.725" v="8" actId="14100"/>
        <pc:sldMkLst>
          <pc:docMk/>
          <pc:sldMk cId="3143027801" sldId="285"/>
        </pc:sldMkLst>
        <pc:picChg chg="mod">
          <ac:chgData name="Marcos Alberto Ginel Calderon" userId="S::mginelca@everis.com::858d57d1-f3d9-4bbb-9259-8256e4f8143e" providerId="AD" clId="Web-{D7720B21-8492-15A4-213F-9FAF6653D2DE}" dt="2019-01-31T12:58:04.725" v="8" actId="14100"/>
          <ac:picMkLst>
            <pc:docMk/>
            <pc:sldMk cId="3143027801" sldId="285"/>
            <ac:picMk id="2" creationId="{4E325740-D827-7542-AA01-E324D3BF2419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2:58:02.225" v="7" actId="1076"/>
          <ac:picMkLst>
            <pc:docMk/>
            <pc:sldMk cId="3143027801" sldId="285"/>
            <ac:picMk id="4" creationId="{2C8F61E1-908F-2C45-AB22-54DF1A539768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3:01:56.664" v="50" actId="1076"/>
        <pc:sldMkLst>
          <pc:docMk/>
          <pc:sldMk cId="4126763996" sldId="286"/>
        </pc:sldMkLst>
        <pc:spChg chg="mod">
          <ac:chgData name="Marcos Alberto Ginel Calderon" userId="S::mginelca@everis.com::858d57d1-f3d9-4bbb-9259-8256e4f8143e" providerId="AD" clId="Web-{D7720B21-8492-15A4-213F-9FAF6653D2DE}" dt="2019-01-31T13:01:37.476" v="45" actId="14100"/>
          <ac:spMkLst>
            <pc:docMk/>
            <pc:sldMk cId="4126763996" sldId="286"/>
            <ac:spMk id="5" creationId="{20A82EF4-AEB5-1A45-A65E-6E6F4649EE87}"/>
          </ac:spMkLst>
        </pc:spChg>
        <pc:picChg chg="mod">
          <ac:chgData name="Marcos Alberto Ginel Calderon" userId="S::mginelca@everis.com::858d57d1-f3d9-4bbb-9259-8256e4f8143e" providerId="AD" clId="Web-{D7720B21-8492-15A4-213F-9FAF6653D2DE}" dt="2019-01-31T13:01:56.664" v="50" actId="1076"/>
          <ac:picMkLst>
            <pc:docMk/>
            <pc:sldMk cId="4126763996" sldId="286"/>
            <ac:picMk id="4" creationId="{1C37715D-E1B8-5041-AEE3-0442A371E2F6}"/>
          </ac:picMkLst>
        </pc:picChg>
      </pc:sldChg>
      <pc:sldChg chg="modSp">
        <pc:chgData name="Marcos Alberto Ginel Calderon" userId="S::mginelca@everis.com::858d57d1-f3d9-4bbb-9259-8256e4f8143e" providerId="AD" clId="Web-{D7720B21-8492-15A4-213F-9FAF6653D2DE}" dt="2019-01-31T13:02:21.633" v="60" actId="1076"/>
        <pc:sldMkLst>
          <pc:docMk/>
          <pc:sldMk cId="3757382516" sldId="287"/>
        </pc:sldMkLst>
        <pc:picChg chg="mod">
          <ac:chgData name="Marcos Alberto Ginel Calderon" userId="S::mginelca@everis.com::858d57d1-f3d9-4bbb-9259-8256e4f8143e" providerId="AD" clId="Web-{D7720B21-8492-15A4-213F-9FAF6653D2DE}" dt="2019-01-31T13:02:18.352" v="58" actId="1076"/>
          <ac:picMkLst>
            <pc:docMk/>
            <pc:sldMk cId="3757382516" sldId="287"/>
            <ac:picMk id="3" creationId="{99988429-D0B7-C546-9CD7-557147DCD416}"/>
          </ac:picMkLst>
        </pc:picChg>
        <pc:picChg chg="mod">
          <ac:chgData name="Marcos Alberto Ginel Calderon" userId="S::mginelca@everis.com::858d57d1-f3d9-4bbb-9259-8256e4f8143e" providerId="AD" clId="Web-{D7720B21-8492-15A4-213F-9FAF6653D2DE}" dt="2019-01-31T13:02:21.633" v="60" actId="1076"/>
          <ac:picMkLst>
            <pc:docMk/>
            <pc:sldMk cId="3757382516" sldId="287"/>
            <ac:picMk id="6" creationId="{23B6FD40-F8E1-9647-9E64-3AD19C42D82C}"/>
          </ac:picMkLst>
        </pc:picChg>
      </pc:sldChg>
      <pc:sldChg chg="addSp delSp modSp mod setBg">
        <pc:chgData name="Marcos Alberto Ginel Calderon" userId="S::mginelca@everis.com::858d57d1-f3d9-4bbb-9259-8256e4f8143e" providerId="AD" clId="Web-{D7720B21-8492-15A4-213F-9FAF6653D2DE}" dt="2019-01-31T13:11:12.433" v="135"/>
        <pc:sldMkLst>
          <pc:docMk/>
          <pc:sldMk cId="2833776790" sldId="288"/>
        </pc:sldMkLst>
        <pc:spChg chg="mod">
          <ac:chgData name="Marcos Alberto Ginel Calderon" userId="S::mginelca@everis.com::858d57d1-f3d9-4bbb-9259-8256e4f8143e" providerId="AD" clId="Web-{D7720B21-8492-15A4-213F-9FAF6653D2DE}" dt="2019-01-31T13:11:12.433" v="135"/>
          <ac:spMkLst>
            <pc:docMk/>
            <pc:sldMk cId="2833776790" sldId="288"/>
            <ac:spMk id="3" creationId="{AAA82B6E-D78E-584D-96D4-B35E4D790F60}"/>
          </ac:spMkLst>
        </pc:spChg>
        <pc:grpChg chg="add del">
          <ac:chgData name="Marcos Alberto Ginel Calderon" userId="S::mginelca@everis.com::858d57d1-f3d9-4bbb-9259-8256e4f8143e" providerId="AD" clId="Web-{D7720B21-8492-15A4-213F-9FAF6653D2DE}" dt="2019-01-31T13:11:12.433" v="135"/>
          <ac:grpSpMkLst>
            <pc:docMk/>
            <pc:sldMk cId="2833776790" sldId="288"/>
            <ac:grpSpMk id="8" creationId="{88C9B83F-64CD-41C1-925F-A08801FFD0BD}"/>
          </ac:grpSpMkLst>
        </pc:grpChg>
        <pc:picChg chg="mod">
          <ac:chgData name="Marcos Alberto Ginel Calderon" userId="S::mginelca@everis.com::858d57d1-f3d9-4bbb-9259-8256e4f8143e" providerId="AD" clId="Web-{D7720B21-8492-15A4-213F-9FAF6653D2DE}" dt="2019-01-31T13:11:12.433" v="135"/>
          <ac:picMkLst>
            <pc:docMk/>
            <pc:sldMk cId="2833776790" sldId="288"/>
            <ac:picMk id="2" creationId="{401201D4-F560-724A-AA9C-F38C52A5F9EF}"/>
          </ac:picMkLst>
        </pc:picChg>
      </pc:sldChg>
      <pc:sldChg chg="addSp delSp modSp mod setBg">
        <pc:chgData name="Marcos Alberto Ginel Calderon" userId="S::mginelca@everis.com::858d57d1-f3d9-4bbb-9259-8256e4f8143e" providerId="AD" clId="Web-{D7720B21-8492-15A4-213F-9FAF6653D2DE}" dt="2019-01-31T13:27:38.313" v="254" actId="1076"/>
        <pc:sldMkLst>
          <pc:docMk/>
          <pc:sldMk cId="1048144596" sldId="289"/>
        </pc:sldMkLst>
        <pc:spChg chg="mod ord">
          <ac:chgData name="Marcos Alberto Ginel Calderon" userId="S::mginelca@everis.com::858d57d1-f3d9-4bbb-9259-8256e4f8143e" providerId="AD" clId="Web-{D7720B21-8492-15A4-213F-9FAF6653D2DE}" dt="2019-01-31T13:10:00.526" v="128"/>
          <ac:spMkLst>
            <pc:docMk/>
            <pc:sldMk cId="1048144596" sldId="289"/>
            <ac:spMk id="4" creationId="{3AA6E25A-9AFB-40CA-9C43-25CF16AD87E5}"/>
          </ac:spMkLst>
        </pc:spChg>
        <pc:spChg chg="mod ord">
          <ac:chgData name="Marcos Alberto Ginel Calderon" userId="S::mginelca@everis.com::858d57d1-f3d9-4bbb-9259-8256e4f8143e" providerId="AD" clId="Web-{D7720B21-8492-15A4-213F-9FAF6653D2DE}" dt="2019-01-31T13:10:00.526" v="128"/>
          <ac:spMkLst>
            <pc:docMk/>
            <pc:sldMk cId="1048144596" sldId="289"/>
            <ac:spMk id="7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73" creationId="{A65AC7D1-EAA9-48F5-B509-60A7F50BF70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75" creationId="{D6320AF9-619A-4175-865B-5663E1AEF4C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1" creationId="{7E018740-5C2B-4A41-AC1A-7E68D1EC1954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3" creationId="{166F75A4-C475-4941-8EE2-B80A06A2C1B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5" creationId="{A032553A-72E8-4B0D-8405-FF9771C9AF0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7" creationId="{765800AC-C3B9-498E-87BC-29FAE4C76B21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89" creationId="{1F9D6ACB-2FF4-49F9-978A-E0D5327FC63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0.979" v="122"/>
          <ac:spMkLst>
            <pc:docMk/>
            <pc:sldMk cId="1048144596" sldId="289"/>
            <ac:spMk id="91" creationId="{A5EC319D-0FEA-4B95-A3EA-01E35672C95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0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1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2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D7720B21-8492-15A4-213F-9FAF6653D2DE}" dt="2019-01-31T13:09:44.292" v="124"/>
          <ac:spMkLst>
            <pc:docMk/>
            <pc:sldMk cId="1048144596" sldId="289"/>
            <ac:spMk id="1033" creationId="{B2205F6E-03C6-4E92-877C-E2482F6599AA}"/>
          </ac:spMkLst>
        </pc:spChg>
        <pc:picChg chg="mod ord">
          <ac:chgData name="Marcos Alberto Ginel Calderon" userId="S::mginelca@everis.com::858d57d1-f3d9-4bbb-9259-8256e4f8143e" providerId="AD" clId="Web-{D7720B21-8492-15A4-213F-9FAF6653D2DE}" dt="2019-01-31T13:27:38.313" v="254" actId="1076"/>
          <ac:picMkLst>
            <pc:docMk/>
            <pc:sldMk cId="1048144596" sldId="289"/>
            <ac:picMk id="1028" creationId="{00000000-0000-0000-0000-000000000000}"/>
          </ac:picMkLst>
        </pc:picChg>
        <pc:cxnChg chg="add del">
          <ac:chgData name="Marcos Alberto Ginel Calderon" userId="S::mginelca@everis.com::858d57d1-f3d9-4bbb-9259-8256e4f8143e" providerId="AD" clId="Web-{D7720B21-8492-15A4-213F-9FAF6653D2DE}" dt="2019-01-31T13:09:40.979" v="122"/>
          <ac:cxnSpMkLst>
            <pc:docMk/>
            <pc:sldMk cId="1048144596" sldId="289"/>
            <ac:cxnSpMk id="77" creationId="{063B6EC6-D752-4EE7-908B-F8F19E8C7FEA}"/>
          </ac:cxnSpMkLst>
        </pc:cxnChg>
        <pc:cxnChg chg="add del">
          <ac:chgData name="Marcos Alberto Ginel Calderon" userId="S::mginelca@everis.com::858d57d1-f3d9-4bbb-9259-8256e4f8143e" providerId="AD" clId="Web-{D7720B21-8492-15A4-213F-9FAF6653D2DE}" dt="2019-01-31T13:09:40.979" v="122"/>
          <ac:cxnSpMkLst>
            <pc:docMk/>
            <pc:sldMk cId="1048144596" sldId="289"/>
            <ac:cxnSpMk id="79" creationId="{EFECD4E8-AD3E-4228-82A2-9461958EA94D}"/>
          </ac:cxnSpMkLst>
        </pc:cxnChg>
      </pc:sldChg>
      <pc:sldChg chg="delSp modSp">
        <pc:chgData name="Marcos Alberto Ginel Calderon" userId="S::mginelca@everis.com::858d57d1-f3d9-4bbb-9259-8256e4f8143e" providerId="AD" clId="Web-{D7720B21-8492-15A4-213F-9FAF6653D2DE}" dt="2019-01-31T13:02:43.383" v="67"/>
        <pc:sldMkLst>
          <pc:docMk/>
          <pc:sldMk cId="1129263918" sldId="290"/>
        </pc:sldMkLst>
        <pc:spChg chg="mod">
          <ac:chgData name="Marcos Alberto Ginel Calderon" userId="S::mginelca@everis.com::858d57d1-f3d9-4bbb-9259-8256e4f8143e" providerId="AD" clId="Web-{D7720B21-8492-15A4-213F-9FAF6653D2DE}" dt="2019-01-31T13:02:40.274" v="64" actId="20577"/>
          <ac:spMkLst>
            <pc:docMk/>
            <pc:sldMk cId="1129263918" sldId="290"/>
            <ac:spMk id="3" creationId="{AAA82B6E-D78E-584D-96D4-B35E4D790F60}"/>
          </ac:spMkLst>
        </pc:spChg>
        <pc:picChg chg="del">
          <ac:chgData name="Marcos Alberto Ginel Calderon" userId="S::mginelca@everis.com::858d57d1-f3d9-4bbb-9259-8256e4f8143e" providerId="AD" clId="Web-{D7720B21-8492-15A4-213F-9FAF6653D2DE}" dt="2019-01-31T13:02:43.383" v="67"/>
          <ac:picMkLst>
            <pc:docMk/>
            <pc:sldMk cId="1129263918" sldId="290"/>
            <ac:picMk id="5" creationId="{FA191DEA-5E53-4781-98F2-F703D91EF5D7}"/>
          </ac:picMkLst>
        </pc:picChg>
        <pc:picChg chg="del">
          <ac:chgData name="Marcos Alberto Ginel Calderon" userId="S::mginelca@everis.com::858d57d1-f3d9-4bbb-9259-8256e4f8143e" providerId="AD" clId="Web-{D7720B21-8492-15A4-213F-9FAF6653D2DE}" dt="2019-01-31T13:02:43.383" v="66"/>
          <ac:picMkLst>
            <pc:docMk/>
            <pc:sldMk cId="1129263918" sldId="290"/>
            <ac:picMk id="7" creationId="{48362E97-0A99-4FC2-B7B6-AC08241A85D4}"/>
          </ac:picMkLst>
        </pc:picChg>
      </pc:sldChg>
      <pc:sldChg chg="modSp delDesignElem">
        <pc:chgData name="Marcos Alberto Ginel Calderon" userId="S::mginelca@everis.com::858d57d1-f3d9-4bbb-9259-8256e4f8143e" providerId="AD" clId="Web-{D7720B21-8492-15A4-213F-9FAF6653D2DE}" dt="2019-01-31T13:14:47.996" v="201"/>
        <pc:sldMkLst>
          <pc:docMk/>
          <pc:sldMk cId="808511055" sldId="293"/>
        </pc:sldMkLst>
        <pc:spChg chg="mod">
          <ac:chgData name="Marcos Alberto Ginel Calderon" userId="S::mginelca@everis.com::858d57d1-f3d9-4bbb-9259-8256e4f8143e" providerId="AD" clId="Web-{D7720B21-8492-15A4-213F-9FAF6653D2DE}" dt="2019-01-31T13:08:19.619" v="120" actId="14100"/>
          <ac:spMkLst>
            <pc:docMk/>
            <pc:sldMk cId="808511055" sldId="293"/>
            <ac:spMk id="2" creationId="{3AA6E25A-9AFB-40CA-9C43-25CF16AD87E5}"/>
          </ac:spMkLst>
        </pc:spChg>
      </pc:sldChg>
      <pc:sldChg chg="addSp delSp modSp add replId">
        <pc:chgData name="Marcos Alberto Ginel Calderon" userId="S::mginelca@everis.com::858d57d1-f3d9-4bbb-9259-8256e4f8143e" providerId="AD" clId="Web-{D7720B21-8492-15A4-213F-9FAF6653D2DE}" dt="2019-01-31T13:03:23.743" v="87"/>
        <pc:sldMkLst>
          <pc:docMk/>
          <pc:sldMk cId="3330887017" sldId="295"/>
        </pc:sldMkLst>
        <pc:spChg chg="add del mod">
          <ac:chgData name="Marcos Alberto Ginel Calderon" userId="S::mginelca@everis.com::858d57d1-f3d9-4bbb-9259-8256e4f8143e" providerId="AD" clId="Web-{D7720B21-8492-15A4-213F-9FAF6653D2DE}" dt="2019-01-31T13:03:19.133" v="83"/>
          <ac:spMkLst>
            <pc:docMk/>
            <pc:sldMk cId="3330887017" sldId="295"/>
            <ac:spMk id="3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D7720B21-8492-15A4-213F-9FAF6653D2DE}" dt="2019-01-31T13:03:19.133" v="83"/>
          <ac:spMkLst>
            <pc:docMk/>
            <pc:sldMk cId="3330887017" sldId="295"/>
            <ac:spMk id="4" creationId="{FC88D016-37F7-4321-8B56-FBFCD624CDFC}"/>
          </ac:spMkLst>
        </pc:spChg>
        <pc:picChg chg="add del">
          <ac:chgData name="Marcos Alberto Ginel Calderon" userId="S::mginelca@everis.com::858d57d1-f3d9-4bbb-9259-8256e4f8143e" providerId="AD" clId="Web-{D7720B21-8492-15A4-213F-9FAF6653D2DE}" dt="2019-01-31T13:03:23.743" v="87"/>
          <ac:picMkLst>
            <pc:docMk/>
            <pc:sldMk cId="3330887017" sldId="295"/>
            <ac:picMk id="5" creationId="{FA191DEA-5E53-4781-98F2-F703D91EF5D7}"/>
          </ac:picMkLst>
        </pc:picChg>
        <pc:picChg chg="add del">
          <ac:chgData name="Marcos Alberto Ginel Calderon" userId="S::mginelca@everis.com::858d57d1-f3d9-4bbb-9259-8256e4f8143e" providerId="AD" clId="Web-{D7720B21-8492-15A4-213F-9FAF6653D2DE}" dt="2019-01-31T13:03:23.743" v="86"/>
          <ac:picMkLst>
            <pc:docMk/>
            <pc:sldMk cId="3330887017" sldId="295"/>
            <ac:picMk id="7" creationId="{48362E97-0A99-4FC2-B7B6-AC08241A85D4}"/>
          </ac:picMkLst>
        </pc:picChg>
      </pc:sldChg>
      <pc:sldChg chg="addSp delSp modSp add replId">
        <pc:chgData name="Marcos Alberto Ginel Calderon" userId="S::mginelca@everis.com::858d57d1-f3d9-4bbb-9259-8256e4f8143e" providerId="AD" clId="Web-{D7720B21-8492-15A4-213F-9FAF6653D2DE}" dt="2019-01-31T13:20:58.123" v="248" actId="20577"/>
        <pc:sldMkLst>
          <pc:docMk/>
          <pc:sldMk cId="3875581383" sldId="296"/>
        </pc:sldMkLst>
        <pc:spChg chg="add del mod">
          <ac:chgData name="Marcos Alberto Ginel Calderon" userId="S::mginelca@everis.com::858d57d1-f3d9-4bbb-9259-8256e4f8143e" providerId="AD" clId="Web-{D7720B21-8492-15A4-213F-9FAF6653D2DE}" dt="2019-01-31T13:07:23.900" v="118"/>
          <ac:spMkLst>
            <pc:docMk/>
            <pc:sldMk cId="3875581383" sldId="296"/>
            <ac:spMk id="2" creationId="{1B743DFF-7D2D-4655-9B6A-F9D0CEF49A50}"/>
          </ac:spMkLst>
        </pc:spChg>
        <pc:spChg chg="mod">
          <ac:chgData name="Marcos Alberto Ginel Calderon" userId="S::mginelca@everis.com::858d57d1-f3d9-4bbb-9259-8256e4f8143e" providerId="AD" clId="Web-{D7720B21-8492-15A4-213F-9FAF6653D2DE}" dt="2019-01-31T13:20:58.123" v="248" actId="20577"/>
          <ac:spMkLst>
            <pc:docMk/>
            <pc:sldMk cId="3875581383" sldId="296"/>
            <ac:spMk id="3" creationId="{AAA82B6E-D78E-584D-96D4-B35E4D790F60}"/>
          </ac:spMkLst>
        </pc:spChg>
        <pc:picChg chg="add del">
          <ac:chgData name="Marcos Alberto Ginel Calderon" userId="S::mginelca@everis.com::858d57d1-f3d9-4bbb-9259-8256e4f8143e" providerId="AD" clId="Web-{D7720B21-8492-15A4-213F-9FAF6653D2DE}" dt="2019-01-31T13:07:10.400" v="114"/>
          <ac:picMkLst>
            <pc:docMk/>
            <pc:sldMk cId="3875581383" sldId="296"/>
            <ac:picMk id="5" creationId="{FA191DEA-5E53-4781-98F2-F703D91EF5D7}"/>
          </ac:picMkLst>
        </pc:picChg>
        <pc:picChg chg="add del">
          <ac:chgData name="Marcos Alberto Ginel Calderon" userId="S::mginelca@everis.com::858d57d1-f3d9-4bbb-9259-8256e4f8143e" providerId="AD" clId="Web-{D7720B21-8492-15A4-213F-9FAF6653D2DE}" dt="2019-01-31T13:07:10.400" v="113"/>
          <ac:picMkLst>
            <pc:docMk/>
            <pc:sldMk cId="3875581383" sldId="296"/>
            <ac:picMk id="7" creationId="{48362E97-0A99-4FC2-B7B6-AC08241A85D4}"/>
          </ac:picMkLst>
        </pc:picChg>
      </pc:sldChg>
    </pc:docChg>
  </pc:docChgLst>
  <pc:docChgLst>
    <pc:chgData name="Marcos Alberto Ginel Calderon" userId="S::mginelca@everis.com::858d57d1-f3d9-4bbb-9259-8256e4f8143e" providerId="AD" clId="Web-{92B4713B-47F5-D2A6-99D2-80BC246B6AD4}"/>
    <pc:docChg chg="addSld delSld modSld sldOrd">
      <pc:chgData name="Marcos Alberto Ginel Calderon" userId="S::mginelca@everis.com::858d57d1-f3d9-4bbb-9259-8256e4f8143e" providerId="AD" clId="Web-{92B4713B-47F5-D2A6-99D2-80BC246B6AD4}" dt="2019-01-31T22:38:32.109" v="830"/>
      <pc:docMkLst>
        <pc:docMk/>
      </pc:docMkLst>
      <pc:sldChg chg="delDesignElem">
        <pc:chgData name="Marcos Alberto Ginel Calderon" userId="S::mginelca@everis.com::858d57d1-f3d9-4bbb-9259-8256e4f8143e" providerId="AD" clId="Web-{92B4713B-47F5-D2A6-99D2-80BC246B6AD4}" dt="2019-01-31T19:50:39.720" v="84"/>
        <pc:sldMkLst>
          <pc:docMk/>
          <pc:sldMk cId="1548122513" sldId="273"/>
        </pc:sldMkLst>
      </pc:sldChg>
      <pc:sldChg chg="addSp delSp modSp">
        <pc:chgData name="Marcos Alberto Ginel Calderon" userId="S::mginelca@everis.com::858d57d1-f3d9-4bbb-9259-8256e4f8143e" providerId="AD" clId="Web-{92B4713B-47F5-D2A6-99D2-80BC246B6AD4}" dt="2019-01-31T20:18:56.780" v="263" actId="20577"/>
        <pc:sldMkLst>
          <pc:docMk/>
          <pc:sldMk cId="1048144596" sldId="289"/>
        </pc:sldMkLst>
        <pc:spChg chg="add del mod">
          <ac:chgData name="Marcos Alberto Ginel Calderon" userId="S::mginelca@everis.com::858d57d1-f3d9-4bbb-9259-8256e4f8143e" providerId="AD" clId="Web-{92B4713B-47F5-D2A6-99D2-80BC246B6AD4}" dt="2019-01-31T20:16:54.311" v="205"/>
          <ac:spMkLst>
            <pc:docMk/>
            <pc:sldMk cId="1048144596" sldId="289"/>
            <ac:spMk id="3" creationId="{0EC10A75-418B-4FC4-B3DF-31E1A3A69FB7}"/>
          </ac:spMkLst>
        </pc:spChg>
        <pc:spChg chg="del">
          <ac:chgData name="Marcos Alberto Ginel Calderon" userId="S::mginelca@everis.com::858d57d1-f3d9-4bbb-9259-8256e4f8143e" providerId="AD" clId="Web-{92B4713B-47F5-D2A6-99D2-80BC246B6AD4}" dt="2019-01-31T20:17:06.889" v="206"/>
          <ac:spMkLst>
            <pc:docMk/>
            <pc:sldMk cId="1048144596" sldId="289"/>
            <ac:spMk id="4" creationId="{3AA6E25A-9AFB-40CA-9C43-25CF16AD87E5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8:40.093" v="257"/>
          <ac:spMkLst>
            <pc:docMk/>
            <pc:sldMk cId="1048144596" sldId="289"/>
            <ac:spMk id="5" creationId="{9CAC34B3-FB91-4850-9DD0-0EA34BD70D7B}"/>
          </ac:spMkLst>
        </pc:spChg>
        <pc:spChg chg="del mod">
          <ac:chgData name="Marcos Alberto Ginel Calderon" userId="S::mginelca@everis.com::858d57d1-f3d9-4bbb-9259-8256e4f8143e" providerId="AD" clId="Web-{92B4713B-47F5-D2A6-99D2-80BC246B6AD4}" dt="2019-01-31T20:16:33.389" v="195"/>
          <ac:spMkLst>
            <pc:docMk/>
            <pc:sldMk cId="1048144596" sldId="289"/>
            <ac:spMk id="7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7:10.639" v="207"/>
          <ac:spMkLst>
            <pc:docMk/>
            <pc:sldMk cId="1048144596" sldId="289"/>
            <ac:spMk id="9" creationId="{33277B3B-717B-4E50-A80C-287EE73C8503}"/>
          </ac:spMkLst>
        </pc:spChg>
        <pc:spChg chg="add mod">
          <ac:chgData name="Marcos Alberto Ginel Calderon" userId="S::mginelca@everis.com::858d57d1-f3d9-4bbb-9259-8256e4f8143e" providerId="AD" clId="Web-{92B4713B-47F5-D2A6-99D2-80BC246B6AD4}" dt="2019-01-31T20:18:56.780" v="263" actId="20577"/>
          <ac:spMkLst>
            <pc:docMk/>
            <pc:sldMk cId="1048144596" sldId="289"/>
            <ac:spMk id="10" creationId="{E65A1FBB-8D2C-4FC8-85A3-3CB59181A45F}"/>
          </ac:spMkLst>
        </pc:spChg>
        <pc:picChg chg="mod">
          <ac:chgData name="Marcos Alberto Ginel Calderon" userId="S::mginelca@everis.com::858d57d1-f3d9-4bbb-9259-8256e4f8143e" providerId="AD" clId="Web-{92B4713B-47F5-D2A6-99D2-80BC246B6AD4}" dt="2019-01-31T20:17:23.905" v="212" actId="1076"/>
          <ac:picMkLst>
            <pc:docMk/>
            <pc:sldMk cId="1048144596" sldId="289"/>
            <ac:picMk id="1028" creationId="{00000000-0000-0000-0000-000000000000}"/>
          </ac:picMkLst>
        </pc:picChg>
      </pc:sldChg>
      <pc:sldChg chg="addSp delSp modSp">
        <pc:chgData name="Marcos Alberto Ginel Calderon" userId="S::mginelca@everis.com::858d57d1-f3d9-4bbb-9259-8256e4f8143e" providerId="AD" clId="Web-{92B4713B-47F5-D2A6-99D2-80BC246B6AD4}" dt="2019-01-31T20:15:35.169" v="190" actId="20577"/>
        <pc:sldMkLst>
          <pc:docMk/>
          <pc:sldMk cId="1129263918" sldId="290"/>
        </pc:sldMkLst>
        <pc:spChg chg="del">
          <ac:chgData name="Marcos Alberto Ginel Calderon" userId="S::mginelca@everis.com::858d57d1-f3d9-4bbb-9259-8256e4f8143e" providerId="AD" clId="Web-{92B4713B-47F5-D2A6-99D2-80BC246B6AD4}" dt="2019-01-31T20:14:51.372" v="159"/>
          <ac:spMkLst>
            <pc:docMk/>
            <pc:sldMk cId="1129263918" sldId="290"/>
            <ac:spMk id="3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5:21.935" v="184"/>
          <ac:spMkLst>
            <pc:docMk/>
            <pc:sldMk cId="1129263918" sldId="290"/>
            <ac:spMk id="4" creationId="{5E7DEDBD-08A6-484F-9FCF-7BF92F56E1BD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5:19.544" v="183"/>
          <ac:spMkLst>
            <pc:docMk/>
            <pc:sldMk cId="1129263918" sldId="290"/>
            <ac:spMk id="6" creationId="{39C2D59E-CC1A-46D0-87F6-DD094607D55F}"/>
          </ac:spMkLst>
        </pc:spChg>
        <pc:spChg chg="add mod">
          <ac:chgData name="Marcos Alberto Ginel Calderon" userId="S::mginelca@everis.com::858d57d1-f3d9-4bbb-9259-8256e4f8143e" providerId="AD" clId="Web-{92B4713B-47F5-D2A6-99D2-80BC246B6AD4}" dt="2019-01-31T20:15:35.169" v="190" actId="20577"/>
          <ac:spMkLst>
            <pc:docMk/>
            <pc:sldMk cId="1129263918" sldId="290"/>
            <ac:spMk id="8" creationId="{41B08040-5B8D-40D9-844C-F23D8E5B8810}"/>
          </ac:spMkLst>
        </pc:spChg>
      </pc:sldChg>
      <pc:sldChg chg="delDesignElem">
        <pc:chgData name="Marcos Alberto Ginel Calderon" userId="S::mginelca@everis.com::858d57d1-f3d9-4bbb-9259-8256e4f8143e" providerId="AD" clId="Web-{92B4713B-47F5-D2A6-99D2-80BC246B6AD4}" dt="2019-01-31T19:50:39.720" v="85"/>
        <pc:sldMkLst>
          <pc:docMk/>
          <pc:sldMk cId="808511055" sldId="293"/>
        </pc:sldMkLst>
      </pc:sldChg>
      <pc:sldChg chg="addSp delSp modSp mod setBg">
        <pc:chgData name="Marcos Alberto Ginel Calderon" userId="S::mginelca@everis.com::858d57d1-f3d9-4bbb-9259-8256e4f8143e" providerId="AD" clId="Web-{92B4713B-47F5-D2A6-99D2-80BC246B6AD4}" dt="2019-01-31T20:28:25.019" v="340" actId="14100"/>
        <pc:sldMkLst>
          <pc:docMk/>
          <pc:sldMk cId="2983057747" sldId="294"/>
        </pc:sldMkLst>
        <pc:spChg chg="del mod">
          <ac:chgData name="Marcos Alberto Ginel Calderon" userId="S::mginelca@everis.com::858d57d1-f3d9-4bbb-9259-8256e4f8143e" providerId="AD" clId="Web-{92B4713B-47F5-D2A6-99D2-80BC246B6AD4}" dt="2019-01-31T20:26:33.081" v="319"/>
          <ac:spMkLst>
            <pc:docMk/>
            <pc:sldMk cId="2983057747" sldId="294"/>
            <ac:spMk id="4" creationId="{3AA6E25A-9AFB-40CA-9C43-25CF16AD87E5}"/>
          </ac:spMkLst>
        </pc:spChg>
        <pc:spChg chg="mod ord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7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28.894" v="323"/>
          <ac:spMkLst>
            <pc:docMk/>
            <pc:sldMk cId="2983057747" sldId="294"/>
            <ac:spMk id="24" creationId="{AA330523-F25B-4007-B3E5-ABB5637D160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28" creationId="{66D61E08-70C3-48D8-BEA0-787111DC30D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0" creationId="{FC55298F-0AE5-478E-AD2B-03C2614C583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2" creationId="{C180E4EA-0B63-4779-A895-7E90E71088F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4" creationId="{CEE01D9D-3DE8-4EED-B0D3-8F3C79CC767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6" creationId="{89AF5CE9-607F-43F4-8983-DCD6DA4051F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38" creationId="{6EEA2DBD-9E1E-4521-8C01-F32AD18A89E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27:45.894" v="331"/>
          <ac:spMkLst>
            <pc:docMk/>
            <pc:sldMk cId="2983057747" sldId="294"/>
            <ac:spMk id="40" creationId="{15BBD2C1-BA9B-46A9-A27A-33498B169272}"/>
          </ac:spMkLst>
        </pc:spChg>
        <pc:grpChg chg="add del">
          <ac:chgData name="Marcos Alberto Ginel Calderon" userId="S::mginelca@everis.com::858d57d1-f3d9-4bbb-9259-8256e4f8143e" providerId="AD" clId="Web-{92B4713B-47F5-D2A6-99D2-80BC246B6AD4}" dt="2019-01-31T20:27:32.909" v="325"/>
          <ac:grpSpMkLst>
            <pc:docMk/>
            <pc:sldMk cId="2983057747" sldId="294"/>
            <ac:grpSpMk id="9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36.347" v="327"/>
          <ac:grpSpMkLst>
            <pc:docMk/>
            <pc:sldMk cId="2983057747" sldId="294"/>
            <ac:grpSpMk id="10" creationId="{88C9B83F-64CD-41C1-925F-A08801FFD0BD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41.284" v="329"/>
          <ac:grpSpMkLst>
            <pc:docMk/>
            <pc:sldMk cId="2983057747" sldId="294"/>
            <ac:grpSpMk id="11" creationId="{88C9B83F-64CD-41C1-925F-A08801FFD0BD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28.894" v="323"/>
          <ac:grpSpMkLst>
            <pc:docMk/>
            <pc:sldMk cId="2983057747" sldId="294"/>
            <ac:grpSpMk id="12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20:27:45.894" v="331"/>
          <ac:grpSpMkLst>
            <pc:docMk/>
            <pc:sldMk cId="2983057747" sldId="294"/>
            <ac:grpSpMk id="23" creationId="{88C9B83F-64CD-41C1-925F-A08801FFD0BD}"/>
          </ac:grpSpMkLst>
        </pc:grpChg>
        <pc:picChg chg="add del mod modCrop">
          <ac:chgData name="Marcos Alberto Ginel Calderon" userId="S::mginelca@everis.com::858d57d1-f3d9-4bbb-9259-8256e4f8143e" providerId="AD" clId="Web-{92B4713B-47F5-D2A6-99D2-80BC246B6AD4}" dt="2019-01-31T20:28:25.019" v="340" actId="14100"/>
          <ac:picMkLst>
            <pc:docMk/>
            <pc:sldMk cId="2983057747" sldId="294"/>
            <ac:picMk id="2" creationId="{0C3B933E-3AEA-4D9E-AE9C-897EFE4FC012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0:28:09.941" v="336"/>
          <ac:picMkLst>
            <pc:docMk/>
            <pc:sldMk cId="2983057747" sldId="294"/>
            <ac:picMk id="5" creationId="{9E7332CE-DF4D-478B-91EE-3647B2489482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20:27:45.894" v="331"/>
          <ac:cxnSpMkLst>
            <pc:docMk/>
            <pc:sldMk cId="2983057747" sldId="294"/>
            <ac:cxnSpMk id="25" creationId="{A57C1A16-B8AB-4D99-A195-A38F556A6486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0:27:45.894" v="331"/>
          <ac:cxnSpMkLst>
            <pc:docMk/>
            <pc:sldMk cId="2983057747" sldId="294"/>
            <ac:cxnSpMk id="26" creationId="{F8A9B20B-D1DD-4573-B5EC-558029519236}"/>
          </ac:cxnSpMkLst>
        </pc:cxnChg>
      </pc:sldChg>
      <pc:sldChg chg="addSp delSp modSp">
        <pc:chgData name="Marcos Alberto Ginel Calderon" userId="S::mginelca@everis.com::858d57d1-f3d9-4bbb-9259-8256e4f8143e" providerId="AD" clId="Web-{92B4713B-47F5-D2A6-99D2-80BC246B6AD4}" dt="2019-01-31T20:14:42.419" v="156" actId="20577"/>
        <pc:sldMkLst>
          <pc:docMk/>
          <pc:sldMk cId="3330887017" sldId="295"/>
        </pc:sldMkLst>
        <pc:spChg chg="add del">
          <ac:chgData name="Marcos Alberto Ginel Calderon" userId="S::mginelca@everis.com::858d57d1-f3d9-4bbb-9259-8256e4f8143e" providerId="AD" clId="Web-{92B4713B-47F5-D2A6-99D2-80BC246B6AD4}" dt="2019-01-31T20:14:07.856" v="145"/>
          <ac:spMkLst>
            <pc:docMk/>
            <pc:sldMk cId="3330887017" sldId="295"/>
            <ac:spMk id="3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3:32.184" v="126"/>
          <ac:spMkLst>
            <pc:docMk/>
            <pc:sldMk cId="3330887017" sldId="295"/>
            <ac:spMk id="4" creationId="{41B0E98E-FAEA-464B-B94C-553EDFD7A169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0:13:14.137" v="121"/>
          <ac:spMkLst>
            <pc:docMk/>
            <pc:sldMk cId="3330887017" sldId="295"/>
            <ac:spMk id="10" creationId="{4151F2EE-D74F-44B6-9203-49D1C5534FF6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3:26.887" v="124"/>
          <ac:spMkLst>
            <pc:docMk/>
            <pc:sldMk cId="3330887017" sldId="295"/>
            <ac:spMk id="12" creationId="{2095CB71-07A3-4E37-8D87-D481900F98A3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4:04.512" v="144"/>
          <ac:spMkLst>
            <pc:docMk/>
            <pc:sldMk cId="3330887017" sldId="295"/>
            <ac:spMk id="14" creationId="{B90FDDD9-76E8-4F5A-BAFE-ED515C111CED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3:59.247" v="136"/>
          <ac:spMkLst>
            <pc:docMk/>
            <pc:sldMk cId="3330887017" sldId="295"/>
            <ac:spMk id="16" creationId="{E0B79053-CA03-4713-946B-15F282943901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0:14:31.685" v="152"/>
          <ac:spMkLst>
            <pc:docMk/>
            <pc:sldMk cId="3330887017" sldId="295"/>
            <ac:spMk id="18" creationId="{A72EFC6B-55F8-4251-9F8F-20EAFC1C56C6}"/>
          </ac:spMkLst>
        </pc:spChg>
        <pc:spChg chg="add mod">
          <ac:chgData name="Marcos Alberto Ginel Calderon" userId="S::mginelca@everis.com::858d57d1-f3d9-4bbb-9259-8256e4f8143e" providerId="AD" clId="Web-{92B4713B-47F5-D2A6-99D2-80BC246B6AD4}" dt="2019-01-31T20:14:42.419" v="156" actId="20577"/>
          <ac:spMkLst>
            <pc:docMk/>
            <pc:sldMk cId="3330887017" sldId="295"/>
            <ac:spMk id="20" creationId="{3CA489A2-84E1-4480-83B2-8AD0AE21A517}"/>
          </ac:spMkLst>
        </pc:spChg>
        <pc:picChg chg="add del mod">
          <ac:chgData name="Marcos Alberto Ginel Calderon" userId="S::mginelca@everis.com::858d57d1-f3d9-4bbb-9259-8256e4f8143e" providerId="AD" clId="Web-{92B4713B-47F5-D2A6-99D2-80BC246B6AD4}" dt="2019-01-31T20:13:03.496" v="119"/>
          <ac:picMkLst>
            <pc:docMk/>
            <pc:sldMk cId="3330887017" sldId="295"/>
            <ac:picMk id="5" creationId="{2B825115-D546-4D27-8843-9D408EB52F29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0:13:03.496" v="118"/>
          <ac:picMkLst>
            <pc:docMk/>
            <pc:sldMk cId="3330887017" sldId="295"/>
            <ac:picMk id="7" creationId="{65AD220F-5410-4BAA-A80B-07A5ECED5112}"/>
          </ac:picMkLst>
        </pc:picChg>
      </pc:sldChg>
      <pc:sldChg chg="addSp modSp del">
        <pc:chgData name="Marcos Alberto Ginel Calderon" userId="S::mginelca@everis.com::858d57d1-f3d9-4bbb-9259-8256e4f8143e" providerId="AD" clId="Web-{92B4713B-47F5-D2A6-99D2-80BC246B6AD4}" dt="2019-01-31T19:43:44.358" v="26"/>
        <pc:sldMkLst>
          <pc:docMk/>
          <pc:sldMk cId="3875581383" sldId="296"/>
        </pc:sldMkLst>
        <pc:picChg chg="add mod modCrop">
          <ac:chgData name="Marcos Alberto Ginel Calderon" userId="S::mginelca@everis.com::858d57d1-f3d9-4bbb-9259-8256e4f8143e" providerId="AD" clId="Web-{92B4713B-47F5-D2A6-99D2-80BC246B6AD4}" dt="2019-01-31T19:42:17.388" v="6" actId="1076"/>
          <ac:picMkLst>
            <pc:docMk/>
            <pc:sldMk cId="3875581383" sldId="296"/>
            <ac:picMk id="2" creationId="{6F2BD661-4F09-4F23-AA4A-29EC4EDB6E57}"/>
          </ac:picMkLst>
        </pc:picChg>
      </pc:sldChg>
      <pc:sldChg chg="addSp delSp modSp add del mod replId setBg addAnim delAnim modAnim">
        <pc:chgData name="Marcos Alberto Ginel Calderon" userId="S::mginelca@everis.com::858d57d1-f3d9-4bbb-9259-8256e4f8143e" providerId="AD" clId="Web-{92B4713B-47F5-D2A6-99D2-80BC246B6AD4}" dt="2019-01-31T22:37:11.984" v="822"/>
        <pc:sldMkLst>
          <pc:docMk/>
          <pc:sldMk cId="2496491504" sldId="297"/>
        </pc:sldMkLst>
        <pc:spChg chg="mod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3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8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0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11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2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15" creationId="{21348D5E-A2F9-4457-85D6-EF33B01C1B8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6" creationId="{0B4048A3-D4C4-462E-9D01-B1E1A2834A4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17" creationId="{62E5679E-AF9A-4675-8EB9-82F877C47B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18" creationId="{E0024992-3820-435E-AF30-7DF0C7EF404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20" creationId="{5F803412-0E5F-4A63-B61F-CB1ACE3F937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21" creationId="{7EF5A4DD-17B0-415A-8F3A-0DEE3FF8F8C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0.642" v="89"/>
          <ac:spMkLst>
            <pc:docMk/>
            <pc:sldMk cId="2496491504" sldId="297"/>
            <ac:spMk id="22" creationId="{116CEEC1-68B3-4EA2-9B0C-3DFD5D43106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27.221" v="87"/>
          <ac:spMkLst>
            <pc:docMk/>
            <pc:sldMk cId="2496491504" sldId="297"/>
            <ac:spMk id="23" creationId="{4AA73B4A-2570-4D18-9566-12E68828C4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4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5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7" creationId="{21348D5E-A2F9-4457-85D6-EF33B01C1B8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28" creationId="{62E5679E-AF9A-4675-8EB9-82F877C47B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30" creationId="{7EF5A4DD-17B0-415A-8F3A-0DEE3FF8F8C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3.939" v="91"/>
          <ac:spMkLst>
            <pc:docMk/>
            <pc:sldMk cId="2496491504" sldId="297"/>
            <ac:spMk id="31" creationId="{4AA73B4A-2570-4D18-9566-12E68828C41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2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3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5" creationId="{735B99E8-46F0-42FC-87FB-39D61AC1493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7" creationId="{5A2A6149-408D-4E04-BFCF-3A17E51D6DB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36.643" v="93"/>
          <ac:spMkLst>
            <pc:docMk/>
            <pc:sldMk cId="2496491504" sldId="297"/>
            <ac:spMk id="38" creationId="{4E231B5F-92E2-464C-916D-67AB1CAE4B1E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39" creationId="{26D75EE5-57FF-4D1E-B105-A6036B0FE6BD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0" creationId="{C913828F-06C6-4172-B0DE-BAB0120201D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2" creationId="{F502EE6A-E20B-4198-A9E9-F18046822C6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3" creationId="{250ED6B0-0071-4164-9C0B-11DC08FE969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51:41.455" v="95"/>
          <ac:spMkLst>
            <pc:docMk/>
            <pc:sldMk cId="2496491504" sldId="297"/>
            <ac:spMk id="44" creationId="{58629BE5-5413-4AD8-BEFB-E1A7B4482EDC}"/>
          </ac:spMkLst>
        </pc:spChg>
        <pc:grpChg chg="add del">
          <ac:chgData name="Marcos Alberto Ginel Calderon" userId="S::mginelca@everis.com::858d57d1-f3d9-4bbb-9259-8256e4f8143e" providerId="AD" clId="Web-{92B4713B-47F5-D2A6-99D2-80BC246B6AD4}" dt="2019-01-31T19:49:40.376" v="77"/>
          <ac:grpSpMkLst>
            <pc:docMk/>
            <pc:sldMk cId="2496491504" sldId="297"/>
            <ac:grpSpMk id="6" creationId="{90A61547-2555-4DE2-A37F-A53E54917441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9:45.267" v="79"/>
          <ac:grpSpMkLst>
            <pc:docMk/>
            <pc:sldMk cId="2496491504" sldId="297"/>
            <ac:grpSpMk id="7" creationId="{90A61547-2555-4DE2-A37F-A53E54917441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9:37.814" v="75"/>
          <ac:grpSpMkLst>
            <pc:docMk/>
            <pc:sldMk cId="2496491504" sldId="297"/>
            <ac:grpSpMk id="9" creationId="{90A61547-2555-4DE2-A37F-A53E54917441}"/>
          </ac:grpSpMkLst>
        </pc:grpChg>
        <pc:picChg chg="del mod ord">
          <ac:chgData name="Marcos Alberto Ginel Calderon" userId="S::mginelca@everis.com::858d57d1-f3d9-4bbb-9259-8256e4f8143e" providerId="AD" clId="Web-{92B4713B-47F5-D2A6-99D2-80BC246B6AD4}" dt="2019-01-31T22:32:36.108" v="790"/>
          <ac:picMkLst>
            <pc:docMk/>
            <pc:sldMk cId="2496491504" sldId="297"/>
            <ac:picMk id="2" creationId="{6F2BD661-4F09-4F23-AA4A-29EC4EDB6E57}"/>
          </ac:picMkLst>
        </pc:picChg>
        <pc:picChg chg="add del mod modCrop">
          <ac:chgData name="Marcos Alberto Ginel Calderon" userId="S::mginelca@everis.com::858d57d1-f3d9-4bbb-9259-8256e4f8143e" providerId="AD" clId="Web-{92B4713B-47F5-D2A6-99D2-80BC246B6AD4}" dt="2019-01-31T19:52:24.409" v="96"/>
          <ac:picMkLst>
            <pc:docMk/>
            <pc:sldMk cId="2496491504" sldId="297"/>
            <ac:picMk id="4" creationId="{A9018EC9-704B-49C8-AAE7-3714981733D2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2:28:24.405" v="782"/>
          <ac:picMkLst>
            <pc:docMk/>
            <pc:sldMk cId="2496491504" sldId="297"/>
            <ac:picMk id="5" creationId="{9C49B8EC-2105-4D8A-9110-8F6CA052D2E3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19:51:27.221" v="87"/>
          <ac:cxnSpMkLst>
            <pc:docMk/>
            <pc:sldMk cId="2496491504" sldId="297"/>
            <ac:cxnSpMk id="13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0.642" v="89"/>
          <ac:cxnSpMkLst>
            <pc:docMk/>
            <pc:sldMk cId="2496491504" sldId="297"/>
            <ac:cxnSpMk id="14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27.221" v="87"/>
          <ac:cxnSpMkLst>
            <pc:docMk/>
            <pc:sldMk cId="2496491504" sldId="297"/>
            <ac:cxnSpMk id="19" creationId="{A4193D27-0DF9-4485-90D7-D8E69A3F4459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3.939" v="91"/>
          <ac:cxnSpMkLst>
            <pc:docMk/>
            <pc:sldMk cId="2496491504" sldId="297"/>
            <ac:cxnSpMk id="26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3.939" v="91"/>
          <ac:cxnSpMkLst>
            <pc:docMk/>
            <pc:sldMk cId="2496491504" sldId="297"/>
            <ac:cxnSpMk id="29" creationId="{A4193D27-0DF9-4485-90D7-D8E69A3F4459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6.643" v="93"/>
          <ac:cxnSpMkLst>
            <pc:docMk/>
            <pc:sldMk cId="2496491504" sldId="297"/>
            <ac:cxnSpMk id="34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36.643" v="93"/>
          <ac:cxnSpMkLst>
            <pc:docMk/>
            <pc:sldMk cId="2496491504" sldId="297"/>
            <ac:cxnSpMk id="36" creationId="{85F2093B-7124-4CB0-8F45-1B3204F6F6D1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41.455" v="95"/>
          <ac:cxnSpMkLst>
            <pc:docMk/>
            <pc:sldMk cId="2496491504" sldId="297"/>
            <ac:cxnSpMk id="41" creationId="{0CB2A3A6-962C-4D7A-8272-EDEDD881F07E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51:41.455" v="95"/>
          <ac:cxnSpMkLst>
            <pc:docMk/>
            <pc:sldMk cId="2496491504" sldId="297"/>
            <ac:cxnSpMk id="45" creationId="{2004E216-9F18-44C6-B650-B0AE2C5A482A}"/>
          </ac:cxnSpMkLst>
        </pc:cxnChg>
      </pc:sldChg>
      <pc:sldChg chg="addSp delSp modSp add del mod ord replId setBg">
        <pc:chgData name="Marcos Alberto Ginel Calderon" userId="S::mginelca@everis.com::858d57d1-f3d9-4bbb-9259-8256e4f8143e" providerId="AD" clId="Web-{92B4713B-47F5-D2A6-99D2-80BC246B6AD4}" dt="2019-01-31T19:48:47.532" v="63"/>
        <pc:sldMkLst>
          <pc:docMk/>
          <pc:sldMk cId="1120348721" sldId="298"/>
        </pc:sldMkLst>
        <pc:spChg chg="mod ord">
          <ac:chgData name="Marcos Alberto Ginel Calderon" userId="S::mginelca@everis.com::858d57d1-f3d9-4bbb-9259-8256e4f8143e" providerId="AD" clId="Web-{92B4713B-47F5-D2A6-99D2-80BC246B6AD4}" dt="2019-01-31T19:48:31.172" v="60" actId="1076"/>
          <ac:spMkLst>
            <pc:docMk/>
            <pc:sldMk cId="1120348721" sldId="298"/>
            <ac:spMk id="3" creationId="{AAA82B6E-D78E-584D-96D4-B35E4D790F6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14.532" v="57"/>
          <ac:spMkLst>
            <pc:docMk/>
            <pc:sldMk cId="1120348721" sldId="298"/>
            <ac:spMk id="7" creationId="{AA330523-F25B-4007-B3E5-ABB5637D160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20" creationId="{3559A5F2-8BE0-4998-A1E4-1B145465A98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22" creationId="{3A6596D4-D53C-424F-9F16-CC8686C079E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28" creationId="{9772CABD-4211-42AA-B349-D4002E52F1EF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0" creationId="{BBD91630-4DBA-4294-8016-FEB5C3B0CED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2" creationId="{E67D1587-504D-41BC-9D48-B61257BFBCF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4" creationId="{8765DD1A-F044-4DE7-8A9B-7C30DC85A4AF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6" creationId="{2FE2170D-72D6-48A8-8E9A-BFF3BF03D032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38" creationId="{01D19436-094D-463D-AFEA-870FDBD03797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19:48:07.422" v="55"/>
          <ac:spMkLst>
            <pc:docMk/>
            <pc:sldMk cId="1120348721" sldId="298"/>
            <ac:spMk id="40" creationId="{9A2DE6E0-967C-4C58-8558-EC08F1138BD1}"/>
          </ac:spMkLst>
        </pc:spChg>
        <pc:grpChg chg="add del">
          <ac:chgData name="Marcos Alberto Ginel Calderon" userId="S::mginelca@everis.com::858d57d1-f3d9-4bbb-9259-8256e4f8143e" providerId="AD" clId="Web-{92B4713B-47F5-D2A6-99D2-80BC246B6AD4}" dt="2019-01-31T19:48:07.422" v="55"/>
          <ac:grpSpMkLst>
            <pc:docMk/>
            <pc:sldMk cId="1120348721" sldId="298"/>
            <ac:grpSpMk id="5" creationId="{88C9B83F-64CD-41C1-925F-A08801FFD0BD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8:14.532" v="57"/>
          <ac:grpSpMkLst>
            <pc:docMk/>
            <pc:sldMk cId="1120348721" sldId="298"/>
            <ac:grpSpMk id="6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8:01.797" v="53"/>
          <ac:grpSpMkLst>
            <pc:docMk/>
            <pc:sldMk cId="1120348721" sldId="298"/>
            <ac:grpSpMk id="8" creationId="{B4DE830A-B531-4A3B-96F6-0ECE88B08555}"/>
          </ac:grpSpMkLst>
        </pc:grpChg>
        <pc:grpChg chg="add del">
          <ac:chgData name="Marcos Alberto Ginel Calderon" userId="S::mginelca@everis.com::858d57d1-f3d9-4bbb-9259-8256e4f8143e" providerId="AD" clId="Web-{92B4713B-47F5-D2A6-99D2-80BC246B6AD4}" dt="2019-01-31T19:48:20.407" v="59"/>
          <ac:grpSpMkLst>
            <pc:docMk/>
            <pc:sldMk cId="1120348721" sldId="298"/>
            <ac:grpSpMk id="19" creationId="{88C9B83F-64CD-41C1-925F-A08801FFD0BD}"/>
          </ac:grpSpMkLst>
        </pc:grpChg>
        <pc:picChg chg="mod">
          <ac:chgData name="Marcos Alberto Ginel Calderon" userId="S::mginelca@everis.com::858d57d1-f3d9-4bbb-9259-8256e4f8143e" providerId="AD" clId="Web-{92B4713B-47F5-D2A6-99D2-80BC246B6AD4}" dt="2019-01-31T19:48:37.344" v="62" actId="14100"/>
          <ac:picMkLst>
            <pc:docMk/>
            <pc:sldMk cId="1120348721" sldId="298"/>
            <ac:picMk id="2" creationId="{6F2BD661-4F09-4F23-AA4A-29EC4EDB6E57}"/>
          </ac:picMkLst>
        </pc:picChg>
        <pc:picChg chg="del">
          <ac:chgData name="Marcos Alberto Ginel Calderon" userId="S::mginelca@everis.com::858d57d1-f3d9-4bbb-9259-8256e4f8143e" providerId="AD" clId="Web-{92B4713B-47F5-D2A6-99D2-80BC246B6AD4}" dt="2019-01-31T19:43:59.655" v="27"/>
          <ac:picMkLst>
            <pc:docMk/>
            <pc:sldMk cId="1120348721" sldId="298"/>
            <ac:picMk id="4" creationId="{A9018EC9-704B-49C8-AAE7-3714981733D2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19:48:07.422" v="55"/>
          <ac:cxnSpMkLst>
            <pc:docMk/>
            <pc:sldMk cId="1120348721" sldId="298"/>
            <ac:cxnSpMk id="24" creationId="{81BB890B-70D4-42FE-A599-6AEF1A42D972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19:48:07.422" v="55"/>
          <ac:cxnSpMkLst>
            <pc:docMk/>
            <pc:sldMk cId="1120348721" sldId="298"/>
            <ac:cxnSpMk id="26" creationId="{3842D646-B58C-43C8-8152-01BC782B725D}"/>
          </ac:cxnSpMkLst>
        </pc:cxnChg>
      </pc:sldChg>
      <pc:sldChg chg="addSp delSp modSp add del replId">
        <pc:chgData name="Marcos Alberto Ginel Calderon" userId="S::mginelca@everis.com::858d57d1-f3d9-4bbb-9259-8256e4f8143e" providerId="AD" clId="Web-{92B4713B-47F5-D2A6-99D2-80BC246B6AD4}" dt="2019-01-31T19:52:42.924" v="98"/>
        <pc:sldMkLst>
          <pc:docMk/>
          <pc:sldMk cId="4162779824" sldId="299"/>
        </pc:sldMkLst>
        <pc:picChg chg="del">
          <ac:chgData name="Marcos Alberto Ginel Calderon" userId="S::mginelca@everis.com::858d57d1-f3d9-4bbb-9259-8256e4f8143e" providerId="AD" clId="Web-{92B4713B-47F5-D2A6-99D2-80BC246B6AD4}" dt="2019-01-31T19:44:17.061" v="31"/>
          <ac:picMkLst>
            <pc:docMk/>
            <pc:sldMk cId="4162779824" sldId="299"/>
            <ac:picMk id="2" creationId="{6F2BD661-4F09-4F23-AA4A-29EC4EDB6E57}"/>
          </ac:picMkLst>
        </pc:picChg>
        <pc:picChg chg="del">
          <ac:chgData name="Marcos Alberto Ginel Calderon" userId="S::mginelca@everis.com::858d57d1-f3d9-4bbb-9259-8256e4f8143e" providerId="AD" clId="Web-{92B4713B-47F5-D2A6-99D2-80BC246B6AD4}" dt="2019-01-31T19:44:17.061" v="30"/>
          <ac:picMkLst>
            <pc:docMk/>
            <pc:sldMk cId="4162779824" sldId="299"/>
            <ac:picMk id="4" creationId="{A9018EC9-704B-49C8-AAE7-3714981733D2}"/>
          </ac:picMkLst>
        </pc:picChg>
        <pc:picChg chg="add mod modCrop">
          <ac:chgData name="Marcos Alberto Ginel Calderon" userId="S::mginelca@everis.com::858d57d1-f3d9-4bbb-9259-8256e4f8143e" providerId="AD" clId="Web-{92B4713B-47F5-D2A6-99D2-80BC246B6AD4}" dt="2019-01-31T19:45:42.110" v="38" actId="14100"/>
          <ac:picMkLst>
            <pc:docMk/>
            <pc:sldMk cId="4162779824" sldId="299"/>
            <ac:picMk id="5" creationId="{C5028164-5521-4F3A-B78F-4356B8B1BCBD}"/>
          </ac:picMkLst>
        </pc:picChg>
      </pc:sldChg>
      <pc:sldChg chg="addSp modSp add del replId">
        <pc:chgData name="Marcos Alberto Ginel Calderon" userId="S::mginelca@everis.com::858d57d1-f3d9-4bbb-9259-8256e4f8143e" providerId="AD" clId="Web-{92B4713B-47F5-D2A6-99D2-80BC246B6AD4}" dt="2019-01-31T19:53:28.940" v="113"/>
        <pc:sldMkLst>
          <pc:docMk/>
          <pc:sldMk cId="817271886" sldId="300"/>
        </pc:sldMkLst>
        <pc:picChg chg="add mod modCrop">
          <ac:chgData name="Marcos Alberto Ginel Calderon" userId="S::mginelca@everis.com::858d57d1-f3d9-4bbb-9259-8256e4f8143e" providerId="AD" clId="Web-{92B4713B-47F5-D2A6-99D2-80BC246B6AD4}" dt="2019-01-31T19:46:48.015" v="51" actId="1076"/>
          <ac:picMkLst>
            <pc:docMk/>
            <pc:sldMk cId="817271886" sldId="300"/>
            <ac:picMk id="2" creationId="{E5A9E949-8926-42D3-9612-E5080D735C3F}"/>
          </ac:picMkLst>
        </pc:picChg>
      </pc:sldChg>
      <pc:sldChg chg="addSp delSp modSp add replId modTransition addAnim delAnim modAnim">
        <pc:chgData name="Marcos Alberto Ginel Calderon" userId="S::mginelca@everis.com::858d57d1-f3d9-4bbb-9259-8256e4f8143e" providerId="AD" clId="Web-{92B4713B-47F5-D2A6-99D2-80BC246B6AD4}" dt="2019-01-31T22:35:21.077" v="821"/>
        <pc:sldMkLst>
          <pc:docMk/>
          <pc:sldMk cId="65624818" sldId="301"/>
        </pc:sldMkLst>
        <pc:picChg chg="add del mod">
          <ac:chgData name="Marcos Alberto Ginel Calderon" userId="S::mginelca@everis.com::858d57d1-f3d9-4bbb-9259-8256e4f8143e" providerId="AD" clId="Web-{92B4713B-47F5-D2A6-99D2-80BC246B6AD4}" dt="2019-01-31T22:26:46.374" v="766"/>
          <ac:picMkLst>
            <pc:docMk/>
            <pc:sldMk cId="65624818" sldId="301"/>
            <ac:picMk id="2" creationId="{6F2BD661-4F09-4F23-AA4A-29EC4EDB6E57}"/>
          </ac:picMkLst>
        </pc:picChg>
        <pc:picChg chg="add del">
          <ac:chgData name="Marcos Alberto Ginel Calderon" userId="S::mginelca@everis.com::858d57d1-f3d9-4bbb-9259-8256e4f8143e" providerId="AD" clId="Web-{92B4713B-47F5-D2A6-99D2-80BC246B6AD4}" dt="2019-01-31T22:26:43.811" v="765"/>
          <ac:picMkLst>
            <pc:docMk/>
            <pc:sldMk cId="65624818" sldId="301"/>
            <ac:picMk id="6" creationId="{4A4102B0-80AD-4BC4-B04A-C2C41E9E7301}"/>
          </ac:picMkLst>
        </pc:picChg>
      </pc:sldChg>
      <pc:sldChg chg="addSp delSp modSp add replId addAnim modAnim">
        <pc:chgData name="Marcos Alberto Ginel Calderon" userId="S::mginelca@everis.com::858d57d1-f3d9-4bbb-9259-8256e4f8143e" providerId="AD" clId="Web-{92B4713B-47F5-D2A6-99D2-80BC246B6AD4}" dt="2019-01-31T22:34:56.124" v="814"/>
        <pc:sldMkLst>
          <pc:docMk/>
          <pc:sldMk cId="3003827889" sldId="302"/>
        </pc:sldMkLst>
        <pc:picChg chg="del">
          <ac:chgData name="Marcos Alberto Ginel Calderon" userId="S::mginelca@everis.com::858d57d1-f3d9-4bbb-9259-8256e4f8143e" providerId="AD" clId="Web-{92B4713B-47F5-D2A6-99D2-80BC246B6AD4}" dt="2019-01-31T19:52:46.815" v="100"/>
          <ac:picMkLst>
            <pc:docMk/>
            <pc:sldMk cId="3003827889" sldId="302"/>
            <ac:picMk id="2" creationId="{6F2BD661-4F09-4F23-AA4A-29EC4EDB6E57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2:34:15.265" v="806" actId="1076"/>
          <ac:picMkLst>
            <pc:docMk/>
            <pc:sldMk cId="3003827889" sldId="302"/>
            <ac:picMk id="2" creationId="{6F43BD69-0089-4740-8DE0-3A44EAF0EA80}"/>
          </ac:picMkLst>
        </pc:picChg>
        <pc:picChg chg="del">
          <ac:chgData name="Marcos Alberto Ginel Calderon" userId="S::mginelca@everis.com::858d57d1-f3d9-4bbb-9259-8256e4f8143e" providerId="AD" clId="Web-{92B4713B-47F5-D2A6-99D2-80BC246B6AD4}" dt="2019-01-31T19:52:46.815" v="99"/>
          <ac:picMkLst>
            <pc:docMk/>
            <pc:sldMk cId="3003827889" sldId="302"/>
            <ac:picMk id="4" creationId="{A9018EC9-704B-49C8-AAE7-3714981733D2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2:34:29.734" v="811" actId="1076"/>
          <ac:picMkLst>
            <pc:docMk/>
            <pc:sldMk cId="3003827889" sldId="302"/>
            <ac:picMk id="5" creationId="{F4D08026-C99A-4D2A-9F85-2E260A82CA01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2:33:46.765" v="793"/>
          <ac:picMkLst>
            <pc:docMk/>
            <pc:sldMk cId="3003827889" sldId="302"/>
            <ac:picMk id="6" creationId="{D3431C41-E331-4DD8-AE85-A529FC409021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19:53:35.300" v="114"/>
          <ac:picMkLst>
            <pc:docMk/>
            <pc:sldMk cId="3003827889" sldId="302"/>
            <ac:picMk id="8" creationId="{B23EABDD-E7D3-4764-8155-DBBD4B28CD0B}"/>
          </ac:picMkLst>
        </pc:picChg>
      </pc:sldChg>
      <pc:sldChg chg="add replId modTransition">
        <pc:chgData name="Marcos Alberto Ginel Calderon" userId="S::mginelca@everis.com::858d57d1-f3d9-4bbb-9259-8256e4f8143e" providerId="AD" clId="Web-{92B4713B-47F5-D2A6-99D2-80BC246B6AD4}" dt="2019-01-31T22:35:14.171" v="819"/>
        <pc:sldMkLst>
          <pc:docMk/>
          <pc:sldMk cId="690125746" sldId="303"/>
        </pc:sldMkLst>
      </pc:sldChg>
      <pc:sldChg chg="add del replId">
        <pc:chgData name="Marcos Alberto Ginel Calderon" userId="S::mginelca@everis.com::858d57d1-f3d9-4bbb-9259-8256e4f8143e" providerId="AD" clId="Web-{92B4713B-47F5-D2A6-99D2-80BC246B6AD4}" dt="2019-01-31T20:14:18.481" v="150"/>
        <pc:sldMkLst>
          <pc:docMk/>
          <pc:sldMk cId="2135140492" sldId="304"/>
        </pc:sldMkLst>
      </pc:sldChg>
      <pc:sldChg chg="modSp add replId">
        <pc:chgData name="Marcos Alberto Ginel Calderon" userId="S::mginelca@everis.com::858d57d1-f3d9-4bbb-9259-8256e4f8143e" providerId="AD" clId="Web-{92B4713B-47F5-D2A6-99D2-80BC246B6AD4}" dt="2019-01-31T21:00:19.896" v="481" actId="20577"/>
        <pc:sldMkLst>
          <pc:docMk/>
          <pc:sldMk cId="2765511330" sldId="304"/>
        </pc:sldMkLst>
        <pc:spChg chg="mod">
          <ac:chgData name="Marcos Alberto Ginel Calderon" userId="S::mginelca@everis.com::858d57d1-f3d9-4bbb-9259-8256e4f8143e" providerId="AD" clId="Web-{92B4713B-47F5-D2A6-99D2-80BC246B6AD4}" dt="2019-01-31T21:00:19.896" v="481" actId="20577"/>
          <ac:spMkLst>
            <pc:docMk/>
            <pc:sldMk cId="2765511330" sldId="304"/>
            <ac:spMk id="4" creationId="{3AA6E25A-9AFB-40CA-9C43-25CF16AD87E5}"/>
          </ac:spMkLst>
        </pc:spChg>
      </pc:sldChg>
      <pc:sldChg chg="add del replId">
        <pc:chgData name="Marcos Alberto Ginel Calderon" userId="S::mginelca@everis.com::858d57d1-f3d9-4bbb-9259-8256e4f8143e" providerId="AD" clId="Web-{92B4713B-47F5-D2A6-99D2-80BC246B6AD4}" dt="2019-01-31T20:14:11.309" v="147"/>
        <pc:sldMkLst>
          <pc:docMk/>
          <pc:sldMk cId="3530134979" sldId="304"/>
        </pc:sldMkLst>
      </pc:sldChg>
      <pc:sldChg chg="modSp add replId">
        <pc:chgData name="Marcos Alberto Ginel Calderon" userId="S::mginelca@everis.com::858d57d1-f3d9-4bbb-9259-8256e4f8143e" providerId="AD" clId="Web-{92B4713B-47F5-D2A6-99D2-80BC246B6AD4}" dt="2019-01-31T21:33:32.726" v="620" actId="20577"/>
        <pc:sldMkLst>
          <pc:docMk/>
          <pc:sldMk cId="1956944613" sldId="305"/>
        </pc:sldMkLst>
        <pc:spChg chg="mod">
          <ac:chgData name="Marcos Alberto Ginel Calderon" userId="S::mginelca@everis.com::858d57d1-f3d9-4bbb-9259-8256e4f8143e" providerId="AD" clId="Web-{92B4713B-47F5-D2A6-99D2-80BC246B6AD4}" dt="2019-01-31T21:33:32.726" v="620" actId="20577"/>
          <ac:spMkLst>
            <pc:docMk/>
            <pc:sldMk cId="1956944613" sldId="305"/>
            <ac:spMk id="4" creationId="{3AA6E25A-9AFB-40CA-9C43-25CF16AD87E5}"/>
          </ac:spMkLst>
        </pc:spChg>
      </pc:sldChg>
      <pc:sldChg chg="addSp modSp add replId">
        <pc:chgData name="Marcos Alberto Ginel Calderon" userId="S::mginelca@everis.com::858d57d1-f3d9-4bbb-9259-8256e4f8143e" providerId="AD" clId="Web-{92B4713B-47F5-D2A6-99D2-80BC246B6AD4}" dt="2019-01-31T21:33:55.211" v="635" actId="14100"/>
        <pc:sldMkLst>
          <pc:docMk/>
          <pc:sldMk cId="739998711" sldId="306"/>
        </pc:sldMkLst>
        <pc:spChg chg="mod">
          <ac:chgData name="Marcos Alberto Ginel Calderon" userId="S::mginelca@everis.com::858d57d1-f3d9-4bbb-9259-8256e4f8143e" providerId="AD" clId="Web-{92B4713B-47F5-D2A6-99D2-80BC246B6AD4}" dt="2019-01-31T21:33:49.257" v="630" actId="20577"/>
          <ac:spMkLst>
            <pc:docMk/>
            <pc:sldMk cId="739998711" sldId="306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92B4713B-47F5-D2A6-99D2-80BC246B6AD4}" dt="2019-01-31T21:33:55.211" v="635" actId="14100"/>
          <ac:picMkLst>
            <pc:docMk/>
            <pc:sldMk cId="739998711" sldId="306"/>
            <ac:picMk id="2" creationId="{4C2A49E4-F149-41B4-A9B8-9E574C56FF2F}"/>
          </ac:picMkLst>
        </pc:picChg>
      </pc:sldChg>
      <pc:sldChg chg="addSp delSp modSp add replId">
        <pc:chgData name="Marcos Alberto Ginel Calderon" userId="S::mginelca@everis.com::858d57d1-f3d9-4bbb-9259-8256e4f8143e" providerId="AD" clId="Web-{92B4713B-47F5-D2A6-99D2-80BC246B6AD4}" dt="2019-01-31T21:33:44.695" v="629" actId="14100"/>
        <pc:sldMkLst>
          <pc:docMk/>
          <pc:sldMk cId="1705184091" sldId="307"/>
        </pc:sldMkLst>
        <pc:spChg chg="mod">
          <ac:chgData name="Marcos Alberto Ginel Calderon" userId="S::mginelca@everis.com::858d57d1-f3d9-4bbb-9259-8256e4f8143e" providerId="AD" clId="Web-{92B4713B-47F5-D2A6-99D2-80BC246B6AD4}" dt="2019-01-31T21:33:37.554" v="623" actId="20577"/>
          <ac:spMkLst>
            <pc:docMk/>
            <pc:sldMk cId="1705184091" sldId="307"/>
            <ac:spMk id="4" creationId="{3AA6E25A-9AFB-40CA-9C43-25CF16AD87E5}"/>
          </ac:spMkLst>
        </pc:spChg>
        <pc:picChg chg="del">
          <ac:chgData name="Marcos Alberto Ginel Calderon" userId="S::mginelca@everis.com::858d57d1-f3d9-4bbb-9259-8256e4f8143e" providerId="AD" clId="Web-{92B4713B-47F5-D2A6-99D2-80BC246B6AD4}" dt="2019-01-31T21:02:39.476" v="495"/>
          <ac:picMkLst>
            <pc:docMk/>
            <pc:sldMk cId="1705184091" sldId="307"/>
            <ac:picMk id="2" creationId="{4C2A49E4-F149-41B4-A9B8-9E574C56FF2F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1:33:44.695" v="629" actId="14100"/>
          <ac:picMkLst>
            <pc:docMk/>
            <pc:sldMk cId="1705184091" sldId="307"/>
            <ac:picMk id="3" creationId="{5A4F289A-BA32-480D-8BC2-42ADE395E69C}"/>
          </ac:picMkLst>
        </pc:picChg>
      </pc:sldChg>
      <pc:sldChg chg="modSp add replId">
        <pc:chgData name="Marcos Alberto Ginel Calderon" userId="S::mginelca@everis.com::858d57d1-f3d9-4bbb-9259-8256e4f8143e" providerId="AD" clId="Web-{92B4713B-47F5-D2A6-99D2-80BC246B6AD4}" dt="2019-01-31T21:33:26.523" v="614" actId="20577"/>
        <pc:sldMkLst>
          <pc:docMk/>
          <pc:sldMk cId="177976948" sldId="308"/>
        </pc:sldMkLst>
        <pc:spChg chg="mod">
          <ac:chgData name="Marcos Alberto Ginel Calderon" userId="S::mginelca@everis.com::858d57d1-f3d9-4bbb-9259-8256e4f8143e" providerId="AD" clId="Web-{92B4713B-47F5-D2A6-99D2-80BC246B6AD4}" dt="2019-01-31T21:33:26.523" v="614" actId="20577"/>
          <ac:spMkLst>
            <pc:docMk/>
            <pc:sldMk cId="177976948" sldId="308"/>
            <ac:spMk id="4" creationId="{3AA6E25A-9AFB-40CA-9C43-25CF16AD87E5}"/>
          </ac:spMkLst>
        </pc:spChg>
      </pc:sldChg>
      <pc:sldChg chg="addSp delSp modSp add replId">
        <pc:chgData name="Marcos Alberto Ginel Calderon" userId="S::mginelca@everis.com::858d57d1-f3d9-4bbb-9259-8256e4f8143e" providerId="AD" clId="Web-{92B4713B-47F5-D2A6-99D2-80BC246B6AD4}" dt="2019-01-31T21:33:20.523" v="613" actId="1076"/>
        <pc:sldMkLst>
          <pc:docMk/>
          <pc:sldMk cId="2184784292" sldId="309"/>
        </pc:sldMkLst>
        <pc:spChg chg="mod">
          <ac:chgData name="Marcos Alberto Ginel Calderon" userId="S::mginelca@everis.com::858d57d1-f3d9-4bbb-9259-8256e4f8143e" providerId="AD" clId="Web-{92B4713B-47F5-D2A6-99D2-80BC246B6AD4}" dt="2019-01-31T21:33:14.836" v="608" actId="20577"/>
          <ac:spMkLst>
            <pc:docMk/>
            <pc:sldMk cId="2184784292" sldId="309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92B4713B-47F5-D2A6-99D2-80BC246B6AD4}" dt="2019-01-31T21:33:20.523" v="613" actId="1076"/>
          <ac:picMkLst>
            <pc:docMk/>
            <pc:sldMk cId="2184784292" sldId="309"/>
            <ac:picMk id="2" creationId="{11CE02F5-2C65-49C9-88CD-065DFFA8B589}"/>
          </ac:picMkLst>
        </pc:picChg>
        <pc:picChg chg="add del mod">
          <ac:chgData name="Marcos Alberto Ginel Calderon" userId="S::mginelca@everis.com::858d57d1-f3d9-4bbb-9259-8256e4f8143e" providerId="AD" clId="Web-{92B4713B-47F5-D2A6-99D2-80BC246B6AD4}" dt="2019-01-31T21:29:24.929" v="544"/>
          <ac:picMkLst>
            <pc:docMk/>
            <pc:sldMk cId="2184784292" sldId="309"/>
            <ac:picMk id="3" creationId="{B880165C-3D13-4E29-A7DE-C2EF188F0644}"/>
          </ac:picMkLst>
        </pc:picChg>
      </pc:sldChg>
      <pc:sldChg chg="addSp modSp add ord replId">
        <pc:chgData name="Marcos Alberto Ginel Calderon" userId="S::mginelca@everis.com::858d57d1-f3d9-4bbb-9259-8256e4f8143e" providerId="AD" clId="Web-{92B4713B-47F5-D2A6-99D2-80BC246B6AD4}" dt="2019-01-31T21:32:30.023" v="584" actId="14100"/>
        <pc:sldMkLst>
          <pc:docMk/>
          <pc:sldMk cId="1985803934" sldId="310"/>
        </pc:sldMkLst>
        <pc:spChg chg="mod">
          <ac:chgData name="Marcos Alberto Ginel Calderon" userId="S::mginelca@everis.com::858d57d1-f3d9-4bbb-9259-8256e4f8143e" providerId="AD" clId="Web-{92B4713B-47F5-D2A6-99D2-80BC246B6AD4}" dt="2019-01-31T21:32:25.085" v="580" actId="20577"/>
          <ac:spMkLst>
            <pc:docMk/>
            <pc:sldMk cId="1985803934" sldId="310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92B4713B-47F5-D2A6-99D2-80BC246B6AD4}" dt="2019-01-31T21:32:30.023" v="584" actId="14100"/>
          <ac:picMkLst>
            <pc:docMk/>
            <pc:sldMk cId="1985803934" sldId="310"/>
            <ac:picMk id="2" creationId="{8ADBE008-7171-47E5-88FC-C0C1EBCFA259}"/>
          </ac:picMkLst>
        </pc:picChg>
      </pc:sldChg>
      <pc:sldChg chg="delSp modSp add replId">
        <pc:chgData name="Marcos Alberto Ginel Calderon" userId="S::mginelca@everis.com::858d57d1-f3d9-4bbb-9259-8256e4f8143e" providerId="AD" clId="Web-{92B4713B-47F5-D2A6-99D2-80BC246B6AD4}" dt="2019-01-31T21:33:08.335" v="605" actId="14100"/>
        <pc:sldMkLst>
          <pc:docMk/>
          <pc:sldMk cId="1015408096" sldId="311"/>
        </pc:sldMkLst>
        <pc:spChg chg="mod">
          <ac:chgData name="Marcos Alberto Ginel Calderon" userId="S::mginelca@everis.com::858d57d1-f3d9-4bbb-9259-8256e4f8143e" providerId="AD" clId="Web-{92B4713B-47F5-D2A6-99D2-80BC246B6AD4}" dt="2019-01-31T21:33:02.523" v="601" actId="20577"/>
          <ac:spMkLst>
            <pc:docMk/>
            <pc:sldMk cId="1015408096" sldId="311"/>
            <ac:spMk id="4" creationId="{3AA6E25A-9AFB-40CA-9C43-25CF16AD87E5}"/>
          </ac:spMkLst>
        </pc:spChg>
        <pc:picChg chg="del">
          <ac:chgData name="Marcos Alberto Ginel Calderon" userId="S::mginelca@everis.com::858d57d1-f3d9-4bbb-9259-8256e4f8143e" providerId="AD" clId="Web-{92B4713B-47F5-D2A6-99D2-80BC246B6AD4}" dt="2019-01-31T21:29:33.929" v="548"/>
          <ac:picMkLst>
            <pc:docMk/>
            <pc:sldMk cId="1015408096" sldId="311"/>
            <ac:picMk id="2" creationId="{11CE02F5-2C65-49C9-88CD-065DFFA8B589}"/>
          </ac:picMkLst>
        </pc:picChg>
        <pc:picChg chg="mod">
          <ac:chgData name="Marcos Alberto Ginel Calderon" userId="S::mginelca@everis.com::858d57d1-f3d9-4bbb-9259-8256e4f8143e" providerId="AD" clId="Web-{92B4713B-47F5-D2A6-99D2-80BC246B6AD4}" dt="2019-01-31T21:33:08.335" v="605" actId="14100"/>
          <ac:picMkLst>
            <pc:docMk/>
            <pc:sldMk cId="1015408096" sldId="311"/>
            <ac:picMk id="3" creationId="{B880165C-3D13-4E29-A7DE-C2EF188F0644}"/>
          </ac:picMkLst>
        </pc:picChg>
      </pc:sldChg>
      <pc:sldChg chg="modSp add replId">
        <pc:chgData name="Marcos Alberto Ginel Calderon" userId="S::mginelca@everis.com::858d57d1-f3d9-4bbb-9259-8256e4f8143e" providerId="AD" clId="Web-{92B4713B-47F5-D2A6-99D2-80BC246B6AD4}" dt="2019-01-31T21:32:58.367" v="596" actId="20577"/>
        <pc:sldMkLst>
          <pc:docMk/>
          <pc:sldMk cId="3458166959" sldId="312"/>
        </pc:sldMkLst>
        <pc:spChg chg="mod">
          <ac:chgData name="Marcos Alberto Ginel Calderon" userId="S::mginelca@everis.com::858d57d1-f3d9-4bbb-9259-8256e4f8143e" providerId="AD" clId="Web-{92B4713B-47F5-D2A6-99D2-80BC246B6AD4}" dt="2019-01-31T21:32:58.367" v="596" actId="20577"/>
          <ac:spMkLst>
            <pc:docMk/>
            <pc:sldMk cId="3458166959" sldId="312"/>
            <ac:spMk id="4" creationId="{3AA6E25A-9AFB-40CA-9C43-25CF16AD87E5}"/>
          </ac:spMkLst>
        </pc:spChg>
      </pc:sldChg>
      <pc:sldChg chg="addSp delSp modSp add ord replId">
        <pc:chgData name="Marcos Alberto Ginel Calderon" userId="S::mginelca@everis.com::858d57d1-f3d9-4bbb-9259-8256e4f8143e" providerId="AD" clId="Web-{92B4713B-47F5-D2A6-99D2-80BC246B6AD4}" dt="2019-01-31T21:32:53.195" v="593" actId="1076"/>
        <pc:sldMkLst>
          <pc:docMk/>
          <pc:sldMk cId="3853600517" sldId="313"/>
        </pc:sldMkLst>
        <pc:spChg chg="mod">
          <ac:chgData name="Marcos Alberto Ginel Calderon" userId="S::mginelca@everis.com::858d57d1-f3d9-4bbb-9259-8256e4f8143e" providerId="AD" clId="Web-{92B4713B-47F5-D2A6-99D2-80BC246B6AD4}" dt="2019-01-31T21:32:38.320" v="587" actId="20577"/>
          <ac:spMkLst>
            <pc:docMk/>
            <pc:sldMk cId="3853600517" sldId="313"/>
            <ac:spMk id="4" creationId="{3AA6E25A-9AFB-40CA-9C43-25CF16AD87E5}"/>
          </ac:spMkLst>
        </pc:spChg>
        <pc:picChg chg="add del mod">
          <ac:chgData name="Marcos Alberto Ginel Calderon" userId="S::mginelca@everis.com::858d57d1-f3d9-4bbb-9259-8256e4f8143e" providerId="AD" clId="Web-{92B4713B-47F5-D2A6-99D2-80BC246B6AD4}" dt="2019-01-31T21:30:41.820" v="568"/>
          <ac:picMkLst>
            <pc:docMk/>
            <pc:sldMk cId="3853600517" sldId="313"/>
            <ac:picMk id="2" creationId="{6E369E5E-7CF6-464B-BCDC-DDB3EEB099EB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1:32:53.195" v="593" actId="1076"/>
          <ac:picMkLst>
            <pc:docMk/>
            <pc:sldMk cId="3853600517" sldId="313"/>
            <ac:picMk id="5" creationId="{A9D092D0-24AA-477C-AFD7-5D00EF8CA192}"/>
          </ac:picMkLst>
        </pc:picChg>
      </pc:sldChg>
      <pc:sldChg chg="addSp delSp modSp add del mod replId setBg">
        <pc:chgData name="Marcos Alberto Ginel Calderon" userId="S::mginelca@everis.com::858d57d1-f3d9-4bbb-9259-8256e4f8143e" providerId="AD" clId="Web-{92B4713B-47F5-D2A6-99D2-80BC246B6AD4}" dt="2019-01-31T22:37:53.968" v="828"/>
        <pc:sldMkLst>
          <pc:docMk/>
          <pc:sldMk cId="4103163224" sldId="314"/>
        </pc:sldMkLst>
        <pc:spChg chg="mod or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" creationId="{3AA6E25A-9AFB-40CA-9C43-25CF16AD87E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6" creationId="{A65AC7D1-EAA9-48F5-B509-60A7F50BF703}"/>
          </ac:spMkLst>
        </pc:spChg>
        <pc:spChg chg="del">
          <ac:chgData name="Marcos Alberto Ginel Calderon" userId="S::mginelca@everis.com::858d57d1-f3d9-4bbb-9259-8256e4f8143e" providerId="AD" clId="Web-{92B4713B-47F5-D2A6-99D2-80BC246B6AD4}" dt="2019-01-31T22:03:26.604" v="642"/>
          <ac:spMkLst>
            <pc:docMk/>
            <pc:sldMk cId="4103163224" sldId="314"/>
            <ac:spMk id="7" creationId="{AAA82B6E-D78E-584D-96D4-B35E4D790F60}"/>
          </ac:spMkLst>
        </pc:spChg>
        <pc:spChg chg="add del mod">
          <ac:chgData name="Marcos Alberto Ginel Calderon" userId="S::mginelca@everis.com::858d57d1-f3d9-4bbb-9259-8256e4f8143e" providerId="AD" clId="Web-{92B4713B-47F5-D2A6-99D2-80BC246B6AD4}" dt="2019-01-31T22:03:31.010" v="643"/>
          <ac:spMkLst>
            <pc:docMk/>
            <pc:sldMk cId="4103163224" sldId="314"/>
            <ac:spMk id="8" creationId="{4D21CFED-BBD0-43B7-82FA-A014A852344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9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10" creationId="{D6320AF9-619A-4175-865B-5663E1AEF4C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11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13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3.401" v="647"/>
          <ac:spMkLst>
            <pc:docMk/>
            <pc:sldMk cId="4103163224" sldId="314"/>
            <ac:spMk id="15" creationId="{B2205F6E-03C6-4E92-877C-E2482F6599A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16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17" creationId="{7E018740-5C2B-4A41-AC1A-7E68D1EC1954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18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19" creationId="{166F75A4-C475-4941-8EE2-B80A06A2C1B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20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1" creationId="{A032553A-72E8-4B0D-8405-FF9771C9AF0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14.542" v="659"/>
          <ac:spMkLst>
            <pc:docMk/>
            <pc:sldMk cId="4103163224" sldId="314"/>
            <ac:spMk id="22" creationId="{B2205F6E-03C6-4E92-877C-E2482F6599A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3" creationId="{765800AC-C3B9-498E-87BC-29FAE4C76B21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4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5" creationId="{1F9D6ACB-2FF4-49F9-978A-E0D5327FC63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6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3:58.729" v="651"/>
          <ac:spMkLst>
            <pc:docMk/>
            <pc:sldMk cId="4103163224" sldId="314"/>
            <ac:spMk id="27" creationId="{A5EC319D-0FEA-4B95-A3EA-01E35672C95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8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29.854" v="664"/>
          <ac:spMkLst>
            <pc:docMk/>
            <pc:sldMk cId="4103163224" sldId="314"/>
            <ac:spMk id="29" creationId="{B2205F6E-03C6-4E92-877C-E2482F6599AA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2" creationId="{3F088236-D655-4F88-B238-E1676235802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3" creationId="{3DAC0C92-199E-475C-9390-119A9B027276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4" creationId="{C4CFB339-0ED8-4FE2-9EF1-6D1375B8499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5" creationId="{31896C80-2069-4431-9C19-83B91373449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6" creationId="{BF120A21-0841-4823-B0C4-28AEBCEF9B78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7" creationId="{DBB05BAE-BBD3-4289-899F-A6851503C6B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4:49.448" v="670"/>
          <ac:spMkLst>
            <pc:docMk/>
            <pc:sldMk cId="4103163224" sldId="314"/>
            <ac:spMk id="38" creationId="{9874D11C-36F5-4BBE-A490-019A54E953B0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39" creationId="{9F4444CE-BC8D-4D61-B303-4C05614E62AB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0" creationId="{62423CA5-E2E1-4789-B759-9906C1C94063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1" creationId="{73772B81-181F-48B7-8826-4D9686D15DF5}"/>
          </ac:spMkLst>
        </pc:spChg>
        <pc:spChg chg="add del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2" creationId="{B2205F6E-03C6-4E92-877C-E2482F6599AA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7" creationId="{A65AC7D1-EAA9-48F5-B509-60A7F50BF703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49" creationId="{D6320AF9-619A-4175-865B-5663E1AEF4C5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55" creationId="{7E018740-5C2B-4A41-AC1A-7E68D1EC1954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57" creationId="{166F75A4-C475-4941-8EE2-B80A06A2C1BB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59" creationId="{A032553A-72E8-4B0D-8405-FF9771C9AF05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61" creationId="{765800AC-C3B9-498E-87BC-29FAE4C76B21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63" creationId="{1F9D6ACB-2FF4-49F9-978A-E0D5327FC635}"/>
          </ac:spMkLst>
        </pc:spChg>
        <pc:spChg chg="add">
          <ac:chgData name="Marcos Alberto Ginel Calderon" userId="S::mginelca@everis.com::858d57d1-f3d9-4bbb-9259-8256e4f8143e" providerId="AD" clId="Web-{92B4713B-47F5-D2A6-99D2-80BC246B6AD4}" dt="2019-01-31T22:05:26.995" v="678"/>
          <ac:spMkLst>
            <pc:docMk/>
            <pc:sldMk cId="4103163224" sldId="314"/>
            <ac:spMk id="65" creationId="{A5EC319D-0FEA-4B95-A3EA-01E35672C95B}"/>
          </ac:spMkLst>
        </pc:spChg>
        <pc:picChg chg="del">
          <ac:chgData name="Marcos Alberto Ginel Calderon" userId="S::mginelca@everis.com::858d57d1-f3d9-4bbb-9259-8256e4f8143e" providerId="AD" clId="Web-{92B4713B-47F5-D2A6-99D2-80BC246B6AD4}" dt="2019-01-31T22:01:14.432" v="637"/>
          <ac:picMkLst>
            <pc:docMk/>
            <pc:sldMk cId="4103163224" sldId="314"/>
            <ac:picMk id="2" creationId="{8ADBE008-7171-47E5-88FC-C0C1EBCFA259}"/>
          </ac:picMkLst>
        </pc:picChg>
        <pc:picChg chg="add mod">
          <ac:chgData name="Marcos Alberto Ginel Calderon" userId="S::mginelca@everis.com::858d57d1-f3d9-4bbb-9259-8256e4f8143e" providerId="AD" clId="Web-{92B4713B-47F5-D2A6-99D2-80BC246B6AD4}" dt="2019-01-31T22:06:00.042" v="687" actId="14100"/>
          <ac:picMkLst>
            <pc:docMk/>
            <pc:sldMk cId="4103163224" sldId="314"/>
            <ac:picMk id="3" creationId="{31D16FDF-1BDA-4C79-8CB0-2B353F39BD2A}"/>
          </ac:picMkLst>
        </pc:picChg>
        <pc:cxnChg chg="add del">
          <ac:chgData name="Marcos Alberto Ginel Calderon" userId="S::mginelca@everis.com::858d57d1-f3d9-4bbb-9259-8256e4f8143e" providerId="AD" clId="Web-{92B4713B-47F5-D2A6-99D2-80BC246B6AD4}" dt="2019-01-31T22:03:58.729" v="651"/>
          <ac:cxnSpMkLst>
            <pc:docMk/>
            <pc:sldMk cId="4103163224" sldId="314"/>
            <ac:cxnSpMk id="12" creationId="{063B6EC6-D752-4EE7-908B-F8F19E8C7FEA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2:03:58.729" v="651"/>
          <ac:cxnSpMkLst>
            <pc:docMk/>
            <pc:sldMk cId="4103163224" sldId="314"/>
            <ac:cxnSpMk id="14" creationId="{EFECD4E8-AD3E-4228-82A2-9461958EA94D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2:04:49.448" v="670"/>
          <ac:cxnSpMkLst>
            <pc:docMk/>
            <pc:sldMk cId="4103163224" sldId="314"/>
            <ac:cxnSpMk id="30" creationId="{64FA5DFF-7FE6-4855-84E6-DFA78EE978BD}"/>
          </ac:cxnSpMkLst>
        </pc:cxnChg>
        <pc:cxnChg chg="add del">
          <ac:chgData name="Marcos Alberto Ginel Calderon" userId="S::mginelca@everis.com::858d57d1-f3d9-4bbb-9259-8256e4f8143e" providerId="AD" clId="Web-{92B4713B-47F5-D2A6-99D2-80BC246B6AD4}" dt="2019-01-31T22:04:49.448" v="670"/>
          <ac:cxnSpMkLst>
            <pc:docMk/>
            <pc:sldMk cId="4103163224" sldId="314"/>
            <ac:cxnSpMk id="31" creationId="{2AFD8CBA-54A3-4363-991B-B9C631BBFA74}"/>
          </ac:cxnSpMkLst>
        </pc:cxnChg>
        <pc:cxnChg chg="add">
          <ac:chgData name="Marcos Alberto Ginel Calderon" userId="S::mginelca@everis.com::858d57d1-f3d9-4bbb-9259-8256e4f8143e" providerId="AD" clId="Web-{92B4713B-47F5-D2A6-99D2-80BC246B6AD4}" dt="2019-01-31T22:05:26.995" v="678"/>
          <ac:cxnSpMkLst>
            <pc:docMk/>
            <pc:sldMk cId="4103163224" sldId="314"/>
            <ac:cxnSpMk id="51" creationId="{063B6EC6-D752-4EE7-908B-F8F19E8C7FEA}"/>
          </ac:cxnSpMkLst>
        </pc:cxnChg>
        <pc:cxnChg chg="add">
          <ac:chgData name="Marcos Alberto Ginel Calderon" userId="S::mginelca@everis.com::858d57d1-f3d9-4bbb-9259-8256e4f8143e" providerId="AD" clId="Web-{92B4713B-47F5-D2A6-99D2-80BC246B6AD4}" dt="2019-01-31T22:05:26.995" v="678"/>
          <ac:cxnSpMkLst>
            <pc:docMk/>
            <pc:sldMk cId="4103163224" sldId="314"/>
            <ac:cxnSpMk id="53" creationId="{EFECD4E8-AD3E-4228-82A2-9461958EA94D}"/>
          </ac:cxnSpMkLst>
        </pc:cxnChg>
      </pc:sldChg>
      <pc:sldChg chg="addSp delSp modSp add replId addAnim modAnim">
        <pc:chgData name="Marcos Alberto Ginel Calderon" userId="S::mginelca@everis.com::858d57d1-f3d9-4bbb-9259-8256e4f8143e" providerId="AD" clId="Web-{92B4713B-47F5-D2A6-99D2-80BC246B6AD4}" dt="2019-01-31T22:38:32.109" v="830"/>
        <pc:sldMkLst>
          <pc:docMk/>
          <pc:sldMk cId="2080539023" sldId="315"/>
        </pc:sldMkLst>
        <pc:spChg chg="add del mod">
          <ac:chgData name="Marcos Alberto Ginel Calderon" userId="S::mginelca@everis.com::858d57d1-f3d9-4bbb-9259-8256e4f8143e" providerId="AD" clId="Web-{92B4713B-47F5-D2A6-99D2-80BC246B6AD4}" dt="2019-01-31T22:14:01.012" v="692"/>
          <ac:spMkLst>
            <pc:docMk/>
            <pc:sldMk cId="2080539023" sldId="315"/>
            <ac:spMk id="2" creationId="{864B360E-0311-4B26-8C02-B0CE181639E0}"/>
          </ac:spMkLst>
        </pc:spChg>
        <pc:picChg chg="mod">
          <ac:chgData name="Marcos Alberto Ginel Calderon" userId="S::mginelca@everis.com::858d57d1-f3d9-4bbb-9259-8256e4f8143e" providerId="AD" clId="Web-{92B4713B-47F5-D2A6-99D2-80BC246B6AD4}" dt="2019-01-31T22:17:40.528" v="721" actId="14100"/>
          <ac:picMkLst>
            <pc:docMk/>
            <pc:sldMk cId="2080539023" sldId="315"/>
            <ac:picMk id="3" creationId="{31D16FDF-1BDA-4C79-8CB0-2B353F39BD2A}"/>
          </ac:picMkLst>
        </pc:picChg>
        <pc:picChg chg="add mod modCrop">
          <ac:chgData name="Marcos Alberto Ginel Calderon" userId="S::mginelca@everis.com::858d57d1-f3d9-4bbb-9259-8256e4f8143e" providerId="AD" clId="Web-{92B4713B-47F5-D2A6-99D2-80BC246B6AD4}" dt="2019-01-31T22:17:31.247" v="719" actId="1076"/>
          <ac:picMkLst>
            <pc:docMk/>
            <pc:sldMk cId="2080539023" sldId="315"/>
            <ac:picMk id="5" creationId="{4240FF0F-6B6C-4F94-8F1C-D78476EC7751}"/>
          </ac:picMkLst>
        </pc:picChg>
      </pc:sldChg>
      <pc:sldChg chg="add del replId">
        <pc:chgData name="Marcos Alberto Ginel Calderon" userId="S::mginelca@everis.com::858d57d1-f3d9-4bbb-9259-8256e4f8143e" providerId="AD" clId="Web-{92B4713B-47F5-D2A6-99D2-80BC246B6AD4}" dt="2019-01-31T22:33:38.109" v="792"/>
        <pc:sldMkLst>
          <pc:docMk/>
          <pc:sldMk cId="4174835255" sldId="316"/>
        </pc:sldMkLst>
      </pc:sldChg>
      <pc:sldChg chg="add replId modAnim">
        <pc:chgData name="Marcos Alberto Ginel Calderon" userId="S::mginelca@everis.com::858d57d1-f3d9-4bbb-9259-8256e4f8143e" providerId="AD" clId="Web-{92B4713B-47F5-D2A6-99D2-80BC246B6AD4}" dt="2019-01-31T22:32:51.890" v="791"/>
        <pc:sldMkLst>
          <pc:docMk/>
          <pc:sldMk cId="3759909206" sldId="317"/>
        </pc:sldMkLst>
      </pc:sldChg>
    </pc:docChg>
  </pc:docChgLst>
  <pc:docChgLst>
    <pc:chgData name="Jose Antonio Beltran Marquez" userId="f5129935c7b168e2" providerId="LiveId" clId="{1320711A-2639-7845-900D-5701B4A899D8}"/>
    <pc:docChg chg="undo custSel addSld delSld modSld">
      <pc:chgData name="Jose Antonio Beltran Marquez" userId="f5129935c7b168e2" providerId="LiveId" clId="{1320711A-2639-7845-900D-5701B4A899D8}" dt="2019-01-25T00:02:28.621" v="3428" actId="20577"/>
      <pc:docMkLst>
        <pc:docMk/>
      </pc:docMkLst>
      <pc:sldChg chg="addSp delSp modSp">
        <pc:chgData name="Jose Antonio Beltran Marquez" userId="f5129935c7b168e2" providerId="LiveId" clId="{1320711A-2639-7845-900D-5701B4A899D8}" dt="2019-01-24T23:55:24.817" v="3249" actId="20577"/>
        <pc:sldMkLst>
          <pc:docMk/>
          <pc:sldMk cId="1920117763" sldId="257"/>
        </pc:sldMkLst>
        <pc:spChg chg="mod">
          <ac:chgData name="Jose Antonio Beltran Marquez" userId="f5129935c7b168e2" providerId="LiveId" clId="{1320711A-2639-7845-900D-5701B4A899D8}" dt="2019-01-24T23:55:01.392" v="3245" actId="20577"/>
          <ac:spMkLst>
            <pc:docMk/>
            <pc:sldMk cId="1920117763" sldId="257"/>
            <ac:spMk id="2" creationId="{00000000-0000-0000-0000-000000000000}"/>
          </ac:spMkLst>
        </pc:spChg>
        <pc:spChg chg="add mod">
          <ac:chgData name="Jose Antonio Beltran Marquez" userId="f5129935c7b168e2" providerId="LiveId" clId="{1320711A-2639-7845-900D-5701B4A899D8}" dt="2019-01-24T23:55:24.817" v="3249" actId="20577"/>
          <ac:spMkLst>
            <pc:docMk/>
            <pc:sldMk cId="1920117763" sldId="257"/>
            <ac:spMk id="5" creationId="{D441B834-8FA4-A14A-80B9-95174B6C3EED}"/>
          </ac:spMkLst>
        </pc:spChg>
        <pc:picChg chg="add mod">
          <ac:chgData name="Jose Antonio Beltran Marquez" userId="f5129935c7b168e2" providerId="LiveId" clId="{1320711A-2639-7845-900D-5701B4A899D8}" dt="2019-01-24T21:51:46.528" v="638" actId="1076"/>
          <ac:picMkLst>
            <pc:docMk/>
            <pc:sldMk cId="1920117763" sldId="257"/>
            <ac:picMk id="6" creationId="{5CD0A071-8038-D14F-9ABC-0B4FC3E98E44}"/>
          </ac:picMkLst>
        </pc:picChg>
        <pc:picChg chg="del">
          <ac:chgData name="Jose Antonio Beltran Marquez" userId="f5129935c7b168e2" providerId="LiveId" clId="{1320711A-2639-7845-900D-5701B4A899D8}" dt="2019-01-24T21:43:40.288" v="530" actId="478"/>
          <ac:picMkLst>
            <pc:docMk/>
            <pc:sldMk cId="1920117763" sldId="257"/>
            <ac:picMk id="1026" creationId="{F73DA7B5-02E2-B943-B08E-3CBFEBF3FBF0}"/>
          </ac:picMkLst>
        </pc:picChg>
        <pc:picChg chg="del">
          <ac:chgData name="Jose Antonio Beltran Marquez" userId="f5129935c7b168e2" providerId="LiveId" clId="{1320711A-2639-7845-900D-5701B4A899D8}" dt="2019-01-24T21:43:39.425" v="529" actId="478"/>
          <ac:picMkLst>
            <pc:docMk/>
            <pc:sldMk cId="1920117763" sldId="257"/>
            <ac:picMk id="2050" creationId="{00000000-0000-0000-0000-000000000000}"/>
          </ac:picMkLst>
        </pc:picChg>
      </pc:sldChg>
      <pc:sldChg chg="modSp del">
        <pc:chgData name="Jose Antonio Beltran Marquez" userId="f5129935c7b168e2" providerId="LiveId" clId="{1320711A-2639-7845-900D-5701B4A899D8}" dt="2019-01-24T21:29:42.868" v="100" actId="2696"/>
        <pc:sldMkLst>
          <pc:docMk/>
          <pc:sldMk cId="644290917" sldId="270"/>
        </pc:sldMkLst>
        <pc:picChg chg="mod">
          <ac:chgData name="Jose Antonio Beltran Marquez" userId="f5129935c7b168e2" providerId="LiveId" clId="{1320711A-2639-7845-900D-5701B4A899D8}" dt="2019-01-24T21:29:18.786" v="96" actId="1076"/>
          <ac:picMkLst>
            <pc:docMk/>
            <pc:sldMk cId="644290917" sldId="270"/>
            <ac:picMk id="7" creationId="{729A4BC1-E0FD-4540-B670-4F461987FECD}"/>
          </ac:picMkLst>
        </pc:picChg>
        <pc:picChg chg="mod">
          <ac:chgData name="Jose Antonio Beltran Marquez" userId="f5129935c7b168e2" providerId="LiveId" clId="{1320711A-2639-7845-900D-5701B4A899D8}" dt="2019-01-24T21:29:01.179" v="95" actId="1076"/>
          <ac:picMkLst>
            <pc:docMk/>
            <pc:sldMk cId="644290917" sldId="270"/>
            <ac:picMk id="8" creationId="{AD665402-A007-5842-A0A8-AC14A454E3B2}"/>
          </ac:picMkLst>
        </pc:picChg>
      </pc:sldChg>
      <pc:sldChg chg="addSp delSp modSp">
        <pc:chgData name="Jose Antonio Beltran Marquez" userId="f5129935c7b168e2" providerId="LiveId" clId="{1320711A-2639-7845-900D-5701B4A899D8}" dt="2019-01-24T21:59:57.031" v="1164" actId="170"/>
        <pc:sldMkLst>
          <pc:docMk/>
          <pc:sldMk cId="2498156713" sldId="271"/>
        </pc:sldMkLst>
        <pc:spChg chg="mod">
          <ac:chgData name="Jose Antonio Beltran Marquez" userId="f5129935c7b168e2" providerId="LiveId" clId="{1320711A-2639-7845-900D-5701B4A899D8}" dt="2019-01-24T21:27:56.583" v="92" actId="20577"/>
          <ac:spMkLst>
            <pc:docMk/>
            <pc:sldMk cId="2498156713" sldId="271"/>
            <ac:spMk id="7" creationId="{00000000-0000-0000-0000-000000000000}"/>
          </ac:spMkLst>
        </pc:spChg>
        <pc:spChg chg="mod">
          <ac:chgData name="Jose Antonio Beltran Marquez" userId="f5129935c7b168e2" providerId="LiveId" clId="{1320711A-2639-7845-900D-5701B4A899D8}" dt="2019-01-24T21:59:57.031" v="1164" actId="170"/>
          <ac:spMkLst>
            <pc:docMk/>
            <pc:sldMk cId="2498156713" sldId="271"/>
            <ac:spMk id="8" creationId="{00000000-0000-0000-0000-000000000000}"/>
          </ac:spMkLst>
        </pc:spChg>
        <pc:picChg chg="add mod">
          <ac:chgData name="Jose Antonio Beltran Marquez" userId="f5129935c7b168e2" providerId="LiveId" clId="{1320711A-2639-7845-900D-5701B4A899D8}" dt="2019-01-24T21:59:44.150" v="1151" actId="1035"/>
          <ac:picMkLst>
            <pc:docMk/>
            <pc:sldMk cId="2498156713" sldId="271"/>
            <ac:picMk id="2" creationId="{A9956EA1-079D-3348-BFD5-65A32D31B34B}"/>
          </ac:picMkLst>
        </pc:picChg>
        <pc:picChg chg="del">
          <ac:chgData name="Jose Antonio Beltran Marquez" userId="f5129935c7b168e2" providerId="LiveId" clId="{1320711A-2639-7845-900D-5701B4A899D8}" dt="2019-01-24T21:27:25.110" v="46" actId="478"/>
          <ac:picMkLst>
            <pc:docMk/>
            <pc:sldMk cId="2498156713" sldId="271"/>
            <ac:picMk id="1026" creationId="{00000000-0000-0000-0000-000000000000}"/>
          </ac:picMkLst>
        </pc:picChg>
      </pc:sldChg>
      <pc:sldChg chg="del">
        <pc:chgData name="Jose Antonio Beltran Marquez" userId="f5129935c7b168e2" providerId="LiveId" clId="{1320711A-2639-7845-900D-5701B4A899D8}" dt="2019-01-24T23:49:39.744" v="3167" actId="2696"/>
        <pc:sldMkLst>
          <pc:docMk/>
          <pc:sldMk cId="3065050024" sldId="272"/>
        </pc:sldMkLst>
      </pc:sldChg>
      <pc:sldChg chg="addSp delSp modSp modTransition">
        <pc:chgData name="Jose Antonio Beltran Marquez" userId="f5129935c7b168e2" providerId="LiveId" clId="{1320711A-2639-7845-900D-5701B4A899D8}" dt="2019-01-24T22:00:20.930" v="1165" actId="1076"/>
        <pc:sldMkLst>
          <pc:docMk/>
          <pc:sldMk cId="1548122513" sldId="273"/>
        </pc:sldMkLst>
        <pc:spChg chg="mod">
          <ac:chgData name="Jose Antonio Beltran Marquez" userId="f5129935c7b168e2" providerId="LiveId" clId="{1320711A-2639-7845-900D-5701B4A899D8}" dt="2019-01-24T21:32:10.933" v="286" actId="1076"/>
          <ac:spMkLst>
            <pc:docMk/>
            <pc:sldMk cId="1548122513" sldId="273"/>
            <ac:spMk id="2" creationId="{00000000-0000-0000-0000-000000000000}"/>
          </ac:spMkLst>
        </pc:spChg>
        <pc:spChg chg="mod">
          <ac:chgData name="Jose Antonio Beltran Marquez" userId="f5129935c7b168e2" providerId="LiveId" clId="{1320711A-2639-7845-900D-5701B4A899D8}" dt="2019-01-24T22:00:20.930" v="1165" actId="1076"/>
          <ac:spMkLst>
            <pc:docMk/>
            <pc:sldMk cId="1548122513" sldId="273"/>
            <ac:spMk id="3" creationId="{00000000-0000-0000-0000-000000000000}"/>
          </ac:spMkLst>
        </pc:spChg>
        <pc:picChg chg="add del mod">
          <ac:chgData name="Jose Antonio Beltran Marquez" userId="f5129935c7b168e2" providerId="LiveId" clId="{1320711A-2639-7845-900D-5701B4A899D8}" dt="2019-01-24T21:42:51.899" v="502" actId="478"/>
          <ac:picMkLst>
            <pc:docMk/>
            <pc:sldMk cId="1548122513" sldId="273"/>
            <ac:picMk id="4" creationId="{6CAD571C-F565-A64F-AF33-BF0009187235}"/>
          </ac:picMkLst>
        </pc:picChg>
        <pc:picChg chg="add del mod">
          <ac:chgData name="Jose Antonio Beltran Marquez" userId="f5129935c7b168e2" providerId="LiveId" clId="{1320711A-2639-7845-900D-5701B4A899D8}" dt="2019-01-24T21:42:52.755" v="503" actId="478"/>
          <ac:picMkLst>
            <pc:docMk/>
            <pc:sldMk cId="1548122513" sldId="273"/>
            <ac:picMk id="5" creationId="{B37785FF-84E6-D04F-BB9A-9819042F2114}"/>
          </ac:picMkLst>
        </pc:picChg>
      </pc:sldChg>
      <pc:sldChg chg="del">
        <pc:chgData name="Jose Antonio Beltran Marquez" userId="f5129935c7b168e2" providerId="LiveId" clId="{1320711A-2639-7845-900D-5701B4A899D8}" dt="2019-01-24T23:49:39.811" v="3169" actId="2696"/>
        <pc:sldMkLst>
          <pc:docMk/>
          <pc:sldMk cId="2805897363" sldId="274"/>
        </pc:sldMkLst>
      </pc:sldChg>
      <pc:sldChg chg="del">
        <pc:chgData name="Jose Antonio Beltran Marquez" userId="f5129935c7b168e2" providerId="LiveId" clId="{1320711A-2639-7845-900D-5701B4A899D8}" dt="2019-01-24T23:49:39.775" v="3168" actId="2696"/>
        <pc:sldMkLst>
          <pc:docMk/>
          <pc:sldMk cId="504261074" sldId="275"/>
        </pc:sldMkLst>
      </pc:sldChg>
      <pc:sldChg chg="del">
        <pc:chgData name="Jose Antonio Beltran Marquez" userId="f5129935c7b168e2" providerId="LiveId" clId="{1320711A-2639-7845-900D-5701B4A899D8}" dt="2019-01-24T23:49:39.821" v="3170" actId="2696"/>
        <pc:sldMkLst>
          <pc:docMk/>
          <pc:sldMk cId="1563564527" sldId="276"/>
        </pc:sldMkLst>
      </pc:sldChg>
      <pc:sldChg chg="del">
        <pc:chgData name="Jose Antonio Beltran Marquez" userId="f5129935c7b168e2" providerId="LiveId" clId="{1320711A-2639-7845-900D-5701B4A899D8}" dt="2019-01-24T23:49:39.828" v="3171" actId="2696"/>
        <pc:sldMkLst>
          <pc:docMk/>
          <pc:sldMk cId="1373640171" sldId="277"/>
        </pc:sldMkLst>
      </pc:sldChg>
      <pc:sldChg chg="modSp add">
        <pc:chgData name="Jose Antonio Beltran Marquez" userId="f5129935c7b168e2" providerId="LiveId" clId="{1320711A-2639-7845-900D-5701B4A899D8}" dt="2019-01-24T22:58:37.990" v="2107" actId="11"/>
        <pc:sldMkLst>
          <pc:docMk/>
          <pc:sldMk cId="3848390247" sldId="278"/>
        </pc:sldMkLst>
        <pc:spChg chg="mod">
          <ac:chgData name="Jose Antonio Beltran Marquez" userId="f5129935c7b168e2" providerId="LiveId" clId="{1320711A-2639-7845-900D-5701B4A899D8}" dt="2019-01-24T21:32:47.872" v="288"/>
          <ac:spMkLst>
            <pc:docMk/>
            <pc:sldMk cId="3848390247" sldId="278"/>
            <ac:spMk id="2" creationId="{00000000-0000-0000-0000-000000000000}"/>
          </ac:spMkLst>
        </pc:spChg>
        <pc:spChg chg="mod">
          <ac:chgData name="Jose Antonio Beltran Marquez" userId="f5129935c7b168e2" providerId="LiveId" clId="{1320711A-2639-7845-900D-5701B4A899D8}" dt="2019-01-24T22:58:37.990" v="2107" actId="11"/>
          <ac:spMkLst>
            <pc:docMk/>
            <pc:sldMk cId="3848390247" sldId="278"/>
            <ac:spMk id="3" creationId="{00000000-0000-0000-0000-000000000000}"/>
          </ac:spMkLst>
        </pc:spChg>
      </pc:sldChg>
      <pc:sldChg chg="addSp delSp modSp add">
        <pc:chgData name="Jose Antonio Beltran Marquez" userId="f5129935c7b168e2" providerId="LiveId" clId="{1320711A-2639-7845-900D-5701B4A899D8}" dt="2019-01-24T21:52:48.373" v="687" actId="1036"/>
        <pc:sldMkLst>
          <pc:docMk/>
          <pc:sldMk cId="1065460406" sldId="279"/>
        </pc:sldMkLst>
        <pc:spChg chg="del">
          <ac:chgData name="Jose Antonio Beltran Marquez" userId="f5129935c7b168e2" providerId="LiveId" clId="{1320711A-2639-7845-900D-5701B4A899D8}" dt="2019-01-24T21:48:05.528" v="631" actId="478"/>
          <ac:spMkLst>
            <pc:docMk/>
            <pc:sldMk cId="1065460406" sldId="279"/>
            <ac:spMk id="2" creationId="{9B3E27AF-39DA-6C43-99E9-9CF21F952707}"/>
          </ac:spMkLst>
        </pc:spChg>
        <pc:spChg chg="del">
          <ac:chgData name="Jose Antonio Beltran Marquez" userId="f5129935c7b168e2" providerId="LiveId" clId="{1320711A-2639-7845-900D-5701B4A899D8}" dt="2019-01-24T21:48:06.887" v="632" actId="478"/>
          <ac:spMkLst>
            <pc:docMk/>
            <pc:sldMk cId="1065460406" sldId="279"/>
            <ac:spMk id="3" creationId="{2B51C653-C02F-9448-B619-288BBA309825}"/>
          </ac:spMkLst>
        </pc:spChg>
        <pc:spChg chg="add mod">
          <ac:chgData name="Jose Antonio Beltran Marquez" userId="f5129935c7b168e2" providerId="LiveId" clId="{1320711A-2639-7845-900D-5701B4A899D8}" dt="2019-01-24T21:52:42.466" v="675" actId="5793"/>
          <ac:spMkLst>
            <pc:docMk/>
            <pc:sldMk cId="1065460406" sldId="279"/>
            <ac:spMk id="6" creationId="{BC048730-9771-D446-8EF5-6F9E05F503AE}"/>
          </ac:spMkLst>
        </pc:spChg>
        <pc:picChg chg="add mod">
          <ac:chgData name="Jose Antonio Beltran Marquez" userId="f5129935c7b168e2" providerId="LiveId" clId="{1320711A-2639-7845-900D-5701B4A899D8}" dt="2019-01-24T21:52:35.473" v="662" actId="1036"/>
          <ac:picMkLst>
            <pc:docMk/>
            <pc:sldMk cId="1065460406" sldId="279"/>
            <ac:picMk id="4" creationId="{F3DFFE18-6088-664F-8A39-FE912ADB597C}"/>
          </ac:picMkLst>
        </pc:picChg>
        <pc:picChg chg="add mod">
          <ac:chgData name="Jose Antonio Beltran Marquez" userId="f5129935c7b168e2" providerId="LiveId" clId="{1320711A-2639-7845-900D-5701B4A899D8}" dt="2019-01-24T21:52:48.373" v="687" actId="1036"/>
          <ac:picMkLst>
            <pc:docMk/>
            <pc:sldMk cId="1065460406" sldId="279"/>
            <ac:picMk id="5" creationId="{8D3E4E50-ED5B-5947-9FF4-CD4E2E122C62}"/>
          </ac:picMkLst>
        </pc:picChg>
      </pc:sldChg>
      <pc:sldChg chg="addSp modSp add">
        <pc:chgData name="Jose Antonio Beltran Marquez" userId="f5129935c7b168e2" providerId="LiveId" clId="{1320711A-2639-7845-900D-5701B4A899D8}" dt="2019-01-24T23:49:56.353" v="3173" actId="404"/>
        <pc:sldMkLst>
          <pc:docMk/>
          <pc:sldMk cId="3930850696" sldId="280"/>
        </pc:sldMkLst>
        <pc:spChg chg="add mod">
          <ac:chgData name="Jose Antonio Beltran Marquez" userId="f5129935c7b168e2" providerId="LiveId" clId="{1320711A-2639-7845-900D-5701B4A899D8}" dt="2019-01-24T23:49:56.353" v="3173" actId="404"/>
          <ac:spMkLst>
            <pc:docMk/>
            <pc:sldMk cId="3930850696" sldId="280"/>
            <ac:spMk id="2" creationId="{1D41D160-C0B1-BC4E-B581-F85357989349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4" creationId="{930D39BD-6965-D849-B1EF-8E1B24C0122C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5" creationId="{7D45819C-5712-6449-9116-37A3FEA98BFA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6" creationId="{71951CAE-6DE1-B547-B738-4EA2C07FB2FB}"/>
          </ac:spMkLst>
        </pc:spChg>
        <pc:spChg chg="add mod">
          <ac:chgData name="Jose Antonio Beltran Marquez" userId="f5129935c7b168e2" providerId="LiveId" clId="{1320711A-2639-7845-900D-5701B4A899D8}" dt="2019-01-24T23:16:56.870" v="2557" actId="1076"/>
          <ac:spMkLst>
            <pc:docMk/>
            <pc:sldMk cId="3930850696" sldId="280"/>
            <ac:spMk id="7" creationId="{23734F0A-2C07-9A43-8AB6-FE241B2BC309}"/>
          </ac:spMkLst>
        </pc:spChg>
        <pc:picChg chg="add mod">
          <ac:chgData name="Jose Antonio Beltran Marquez" userId="f5129935c7b168e2" providerId="LiveId" clId="{1320711A-2639-7845-900D-5701B4A899D8}" dt="2019-01-24T23:16:56.870" v="2557" actId="1076"/>
          <ac:picMkLst>
            <pc:docMk/>
            <pc:sldMk cId="3930850696" sldId="280"/>
            <ac:picMk id="3" creationId="{B79F4650-3D34-CC42-9559-173A1BED7503}"/>
          </ac:picMkLst>
        </pc:picChg>
      </pc:sldChg>
      <pc:sldChg chg="addSp delSp modSp add">
        <pc:chgData name="Jose Antonio Beltran Marquez" userId="f5129935c7b168e2" providerId="LiveId" clId="{1320711A-2639-7845-900D-5701B4A899D8}" dt="2019-01-24T22:59:09.853" v="2117" actId="14100"/>
        <pc:sldMkLst>
          <pc:docMk/>
          <pc:sldMk cId="3541848219" sldId="281"/>
        </pc:sldMkLst>
        <pc:spChg chg="add mod">
          <ac:chgData name="Jose Antonio Beltran Marquez" userId="f5129935c7b168e2" providerId="LiveId" clId="{1320711A-2639-7845-900D-5701B4A899D8}" dt="2019-01-24T22:59:09.853" v="2117" actId="14100"/>
          <ac:spMkLst>
            <pc:docMk/>
            <pc:sldMk cId="3541848219" sldId="281"/>
            <ac:spMk id="2" creationId="{E8B991EF-E9F1-2849-B71C-245634E355E2}"/>
          </ac:spMkLst>
        </pc:spChg>
        <pc:spChg chg="add mod">
          <ac:chgData name="Jose Antonio Beltran Marquez" userId="f5129935c7b168e2" providerId="LiveId" clId="{1320711A-2639-7845-900D-5701B4A899D8}" dt="2019-01-24T22:55:06.850" v="2094" actId="20577"/>
          <ac:spMkLst>
            <pc:docMk/>
            <pc:sldMk cId="3541848219" sldId="281"/>
            <ac:spMk id="3" creationId="{508167AB-2514-D144-8945-8E2FC0B33449}"/>
          </ac:spMkLst>
        </pc:spChg>
        <pc:picChg chg="add del mod">
          <ac:chgData name="Jose Antonio Beltran Marquez" userId="f5129935c7b168e2" providerId="LiveId" clId="{1320711A-2639-7845-900D-5701B4A899D8}" dt="2019-01-24T22:44:17.053" v="1903"/>
          <ac:picMkLst>
            <pc:docMk/>
            <pc:sldMk cId="3541848219" sldId="281"/>
            <ac:picMk id="4" creationId="{CC0B30BD-2102-2547-ADF9-9D1EE1AC4DFD}"/>
          </ac:picMkLst>
        </pc:picChg>
        <pc:picChg chg="add mod">
          <ac:chgData name="Jose Antonio Beltran Marquez" userId="f5129935c7b168e2" providerId="LiveId" clId="{1320711A-2639-7845-900D-5701B4A899D8}" dt="2019-01-24T22:44:39.657" v="1909" actId="1076"/>
          <ac:picMkLst>
            <pc:docMk/>
            <pc:sldMk cId="3541848219" sldId="281"/>
            <ac:picMk id="5" creationId="{2A63057D-4642-AB49-9732-9E70938BFFDC}"/>
          </ac:picMkLst>
        </pc:picChg>
        <pc:picChg chg="add mod">
          <ac:chgData name="Jose Antonio Beltran Marquez" userId="f5129935c7b168e2" providerId="LiveId" clId="{1320711A-2639-7845-900D-5701B4A899D8}" dt="2019-01-24T22:45:02.345" v="1913" actId="14100"/>
          <ac:picMkLst>
            <pc:docMk/>
            <pc:sldMk cId="3541848219" sldId="281"/>
            <ac:picMk id="6" creationId="{581D12F5-63D6-2D43-9F80-74F507C049E5}"/>
          </ac:picMkLst>
        </pc:picChg>
        <pc:picChg chg="add mod">
          <ac:chgData name="Jose Antonio Beltran Marquez" userId="f5129935c7b168e2" providerId="LiveId" clId="{1320711A-2639-7845-900D-5701B4A899D8}" dt="2019-01-24T22:57:19.788" v="2101" actId="1076"/>
          <ac:picMkLst>
            <pc:docMk/>
            <pc:sldMk cId="3541848219" sldId="281"/>
            <ac:picMk id="7" creationId="{711E58C8-090C-3549-A385-D7513A5FC6C8}"/>
          </ac:picMkLst>
        </pc:picChg>
        <pc:picChg chg="add mod">
          <ac:chgData name="Jose Antonio Beltran Marquez" userId="f5129935c7b168e2" providerId="LiveId" clId="{1320711A-2639-7845-900D-5701B4A899D8}" dt="2019-01-24T22:57:15.963" v="2100" actId="1076"/>
          <ac:picMkLst>
            <pc:docMk/>
            <pc:sldMk cId="3541848219" sldId="281"/>
            <ac:picMk id="8" creationId="{EE1C9B73-2AE6-3948-9A8A-630521667520}"/>
          </ac:picMkLst>
        </pc:picChg>
      </pc:sldChg>
      <pc:sldChg chg="addSp modSp add">
        <pc:chgData name="Jose Antonio Beltran Marquez" userId="f5129935c7b168e2" providerId="LiveId" clId="{1320711A-2639-7845-900D-5701B4A899D8}" dt="2019-01-24T22:15:11.311" v="1213" actId="1076"/>
        <pc:sldMkLst>
          <pc:docMk/>
          <pc:sldMk cId="3478106862" sldId="282"/>
        </pc:sldMkLst>
        <pc:spChg chg="add mod">
          <ac:chgData name="Jose Antonio Beltran Marquez" userId="f5129935c7b168e2" providerId="LiveId" clId="{1320711A-2639-7845-900D-5701B4A899D8}" dt="2019-01-24T21:53:39.380" v="734" actId="20577"/>
          <ac:spMkLst>
            <pc:docMk/>
            <pc:sldMk cId="3478106862" sldId="282"/>
            <ac:spMk id="2" creationId="{29A12397-9AE5-C643-BCF1-769FB0DBC0A2}"/>
          </ac:spMkLst>
        </pc:spChg>
        <pc:spChg chg="add mod">
          <ac:chgData name="Jose Antonio Beltran Marquez" userId="f5129935c7b168e2" providerId="LiveId" clId="{1320711A-2639-7845-900D-5701B4A899D8}" dt="2019-01-24T22:15:11.311" v="1213" actId="1076"/>
          <ac:spMkLst>
            <pc:docMk/>
            <pc:sldMk cId="3478106862" sldId="282"/>
            <ac:spMk id="3" creationId="{406F8D10-594E-B648-A81E-B5AE07AACC9B}"/>
          </ac:spMkLst>
        </pc:spChg>
        <pc:spChg chg="add mod">
          <ac:chgData name="Jose Antonio Beltran Marquez" userId="f5129935c7b168e2" providerId="LiveId" clId="{1320711A-2639-7845-900D-5701B4A899D8}" dt="2019-01-24T21:58:36.056" v="1140" actId="1076"/>
          <ac:spMkLst>
            <pc:docMk/>
            <pc:sldMk cId="3478106862" sldId="282"/>
            <ac:spMk id="4" creationId="{3D599CD4-9847-DC4B-B82A-68728536EFAF}"/>
          </ac:spMkLst>
        </pc:spChg>
        <pc:spChg chg="add mod">
          <ac:chgData name="Jose Antonio Beltran Marquez" userId="f5129935c7b168e2" providerId="LiveId" clId="{1320711A-2639-7845-900D-5701B4A899D8}" dt="2019-01-24T22:15:05.938" v="1212" actId="1076"/>
          <ac:spMkLst>
            <pc:docMk/>
            <pc:sldMk cId="3478106862" sldId="282"/>
            <ac:spMk id="7" creationId="{753344B5-A334-8649-A369-F94BC6783B5E}"/>
          </ac:spMkLst>
        </pc:spChg>
        <pc:picChg chg="add mod">
          <ac:chgData name="Jose Antonio Beltran Marquez" userId="f5129935c7b168e2" providerId="LiveId" clId="{1320711A-2639-7845-900D-5701B4A899D8}" dt="2019-01-24T22:14:06.499" v="1187" actId="1076"/>
          <ac:picMkLst>
            <pc:docMk/>
            <pc:sldMk cId="3478106862" sldId="282"/>
            <ac:picMk id="5" creationId="{6DD9BDE3-DF94-7E4D-AAAD-F9615B32546B}"/>
          </ac:picMkLst>
        </pc:picChg>
        <pc:picChg chg="add mod">
          <ac:chgData name="Jose Antonio Beltran Marquez" userId="f5129935c7b168e2" providerId="LiveId" clId="{1320711A-2639-7845-900D-5701B4A899D8}" dt="2019-01-24T22:14:40.953" v="1210" actId="1037"/>
          <ac:picMkLst>
            <pc:docMk/>
            <pc:sldMk cId="3478106862" sldId="282"/>
            <ac:picMk id="6" creationId="{285F272A-B2B4-234A-B2D4-C803FC9CE31E}"/>
          </ac:picMkLst>
        </pc:picChg>
      </pc:sldChg>
      <pc:sldChg chg="addSp delSp modSp add">
        <pc:chgData name="Jose Antonio Beltran Marquez" userId="f5129935c7b168e2" providerId="LiveId" clId="{1320711A-2639-7845-900D-5701B4A899D8}" dt="2019-01-24T22:58:54.649" v="2113" actId="20577"/>
        <pc:sldMkLst>
          <pc:docMk/>
          <pc:sldMk cId="3180146357" sldId="283"/>
        </pc:sldMkLst>
        <pc:spChg chg="add mod">
          <ac:chgData name="Jose Antonio Beltran Marquez" userId="f5129935c7b168e2" providerId="LiveId" clId="{1320711A-2639-7845-900D-5701B4A899D8}" dt="2019-01-24T22:58:54.649" v="2113" actId="20577"/>
          <ac:spMkLst>
            <pc:docMk/>
            <pc:sldMk cId="3180146357" sldId="283"/>
            <ac:spMk id="2" creationId="{F1446D6B-E2E6-0747-99D6-EC468C2AABB1}"/>
          </ac:spMkLst>
        </pc:spChg>
        <pc:spChg chg="add del mod">
          <ac:chgData name="Jose Antonio Beltran Marquez" userId="f5129935c7b168e2" providerId="LiveId" clId="{1320711A-2639-7845-900D-5701B4A899D8}" dt="2019-01-24T22:34:53.396" v="1633"/>
          <ac:spMkLst>
            <pc:docMk/>
            <pc:sldMk cId="3180146357" sldId="283"/>
            <ac:spMk id="4" creationId="{15E65D48-40B2-0F4E-B01A-F37511C362E8}"/>
          </ac:spMkLst>
        </pc:spChg>
        <pc:spChg chg="add mod">
          <ac:chgData name="Jose Antonio Beltran Marquez" userId="f5129935c7b168e2" providerId="LiveId" clId="{1320711A-2639-7845-900D-5701B4A899D8}" dt="2019-01-24T22:39:51.871" v="1652" actId="1036"/>
          <ac:spMkLst>
            <pc:docMk/>
            <pc:sldMk cId="3180146357" sldId="283"/>
            <ac:spMk id="5" creationId="{067B1EF7-F760-7B41-B60E-2E4D2EE3E8C1}"/>
          </ac:spMkLst>
        </pc:spChg>
        <pc:picChg chg="add mod">
          <ac:chgData name="Jose Antonio Beltran Marquez" userId="f5129935c7b168e2" providerId="LiveId" clId="{1320711A-2639-7845-900D-5701B4A899D8}" dt="2019-01-24T22:40:01.152" v="1684" actId="1035"/>
          <ac:picMkLst>
            <pc:docMk/>
            <pc:sldMk cId="3180146357" sldId="283"/>
            <ac:picMk id="3" creationId="{85577286-C19E-6944-A264-EA76A4EEFA84}"/>
          </ac:picMkLst>
        </pc:picChg>
      </pc:sldChg>
      <pc:sldChg chg="addSp modSp add">
        <pc:chgData name="Jose Antonio Beltran Marquez" userId="f5129935c7b168e2" providerId="LiveId" clId="{1320711A-2639-7845-900D-5701B4A899D8}" dt="2019-01-24T23:50:14.388" v="3178" actId="1076"/>
        <pc:sldMkLst>
          <pc:docMk/>
          <pc:sldMk cId="2179857968" sldId="284"/>
        </pc:sldMkLst>
        <pc:spChg chg="add mod">
          <ac:chgData name="Jose Antonio Beltran Marquez" userId="f5129935c7b168e2" providerId="LiveId" clId="{1320711A-2639-7845-900D-5701B4A899D8}" dt="2019-01-24T23:50:14.388" v="3178" actId="1076"/>
          <ac:spMkLst>
            <pc:docMk/>
            <pc:sldMk cId="2179857968" sldId="284"/>
            <ac:spMk id="2" creationId="{9AA36D0B-903D-BA45-A65A-CB35F150A75F}"/>
          </ac:spMkLst>
        </pc:spChg>
        <pc:graphicFrameChg chg="add mod modGraphic">
          <ac:chgData name="Jose Antonio Beltran Marquez" userId="f5129935c7b168e2" providerId="LiveId" clId="{1320711A-2639-7845-900D-5701B4A899D8}" dt="2019-01-24T23:29:56.707" v="2868" actId="1076"/>
          <ac:graphicFrameMkLst>
            <pc:docMk/>
            <pc:sldMk cId="2179857968" sldId="284"/>
            <ac:graphicFrameMk id="5" creationId="{3B11D036-4922-B346-84FC-BD32B16D243A}"/>
          </ac:graphicFrameMkLst>
        </pc:graphicFrameChg>
        <pc:picChg chg="add mod">
          <ac:chgData name="Jose Antonio Beltran Marquez" userId="f5129935c7b168e2" providerId="LiveId" clId="{1320711A-2639-7845-900D-5701B4A899D8}" dt="2019-01-24T23:30:30.050" v="2874" actId="1076"/>
          <ac:picMkLst>
            <pc:docMk/>
            <pc:sldMk cId="2179857968" sldId="284"/>
            <ac:picMk id="3" creationId="{E8D1173C-70DF-5C45-812B-DD0951A1FCCF}"/>
          </ac:picMkLst>
        </pc:picChg>
        <pc:picChg chg="add mod">
          <ac:chgData name="Jose Antonio Beltran Marquez" userId="f5129935c7b168e2" providerId="LiveId" clId="{1320711A-2639-7845-900D-5701B4A899D8}" dt="2019-01-24T23:30:27.055" v="2873" actId="1076"/>
          <ac:picMkLst>
            <pc:docMk/>
            <pc:sldMk cId="2179857968" sldId="284"/>
            <ac:picMk id="4" creationId="{7A60EEBE-E004-E848-B1C4-888A81B6727D}"/>
          </ac:picMkLst>
        </pc:picChg>
        <pc:picChg chg="add mod">
          <ac:chgData name="Jose Antonio Beltran Marquez" userId="f5129935c7b168e2" providerId="LiveId" clId="{1320711A-2639-7845-900D-5701B4A899D8}" dt="2019-01-24T23:30:47.565" v="2876" actId="1076"/>
          <ac:picMkLst>
            <pc:docMk/>
            <pc:sldMk cId="2179857968" sldId="284"/>
            <ac:picMk id="6" creationId="{8803D22D-9AD9-B949-8F77-FBC7CEA7BAF0}"/>
          </ac:picMkLst>
        </pc:picChg>
        <pc:picChg chg="add mod">
          <ac:chgData name="Jose Antonio Beltran Marquez" userId="f5129935c7b168e2" providerId="LiveId" clId="{1320711A-2639-7845-900D-5701B4A899D8}" dt="2019-01-24T23:32:04.563" v="2879" actId="1076"/>
          <ac:picMkLst>
            <pc:docMk/>
            <pc:sldMk cId="2179857968" sldId="284"/>
            <ac:picMk id="7" creationId="{D22C3BCA-FB47-A54E-9829-410A60CAC6EF}"/>
          </ac:picMkLst>
        </pc:picChg>
      </pc:sldChg>
      <pc:sldChg chg="addSp modSp add">
        <pc:chgData name="Jose Antonio Beltran Marquez" userId="f5129935c7b168e2" providerId="LiveId" clId="{1320711A-2639-7845-900D-5701B4A899D8}" dt="2019-01-24T23:50:26.781" v="3181" actId="403"/>
        <pc:sldMkLst>
          <pc:docMk/>
          <pc:sldMk cId="3143027801" sldId="285"/>
        </pc:sldMkLst>
        <pc:spChg chg="add mod">
          <ac:chgData name="Jose Antonio Beltran Marquez" userId="f5129935c7b168e2" providerId="LiveId" clId="{1320711A-2639-7845-900D-5701B4A899D8}" dt="2019-01-24T23:50:26.781" v="3181" actId="403"/>
          <ac:spMkLst>
            <pc:docMk/>
            <pc:sldMk cId="3143027801" sldId="285"/>
            <ac:spMk id="3" creationId="{67876283-31B6-4F4C-A63F-9B329A979D07}"/>
          </ac:spMkLst>
        </pc:spChg>
        <pc:picChg chg="add mod">
          <ac:chgData name="Jose Antonio Beltran Marquez" userId="f5129935c7b168e2" providerId="LiveId" clId="{1320711A-2639-7845-900D-5701B4A899D8}" dt="2019-01-24T23:34:47.993" v="2886" actId="1076"/>
          <ac:picMkLst>
            <pc:docMk/>
            <pc:sldMk cId="3143027801" sldId="285"/>
            <ac:picMk id="2" creationId="{4E325740-D827-7542-AA01-E324D3BF2419}"/>
          </ac:picMkLst>
        </pc:picChg>
        <pc:picChg chg="add mod">
          <ac:chgData name="Jose Antonio Beltran Marquez" userId="f5129935c7b168e2" providerId="LiveId" clId="{1320711A-2639-7845-900D-5701B4A899D8}" dt="2019-01-24T23:34:57.754" v="2888" actId="14100"/>
          <ac:picMkLst>
            <pc:docMk/>
            <pc:sldMk cId="3143027801" sldId="285"/>
            <ac:picMk id="4" creationId="{2C8F61E1-908F-2C45-AB22-54DF1A539768}"/>
          </ac:picMkLst>
        </pc:picChg>
      </pc:sldChg>
      <pc:sldChg chg="addSp delSp modSp add">
        <pc:chgData name="Jose Antonio Beltran Marquez" userId="f5129935c7b168e2" providerId="LiveId" clId="{1320711A-2639-7845-900D-5701B4A899D8}" dt="2019-01-24T23:50:39.437" v="3185" actId="1076"/>
        <pc:sldMkLst>
          <pc:docMk/>
          <pc:sldMk cId="4126763996" sldId="286"/>
        </pc:sldMkLst>
        <pc:spChg chg="add mod">
          <ac:chgData name="Jose Antonio Beltran Marquez" userId="f5129935c7b168e2" providerId="LiveId" clId="{1320711A-2639-7845-900D-5701B4A899D8}" dt="2019-01-24T23:50:39.437" v="3185" actId="1076"/>
          <ac:spMkLst>
            <pc:docMk/>
            <pc:sldMk cId="4126763996" sldId="286"/>
            <ac:spMk id="2" creationId="{451647D2-3F69-A242-BE9E-C9EFA4726097}"/>
          </ac:spMkLst>
        </pc:spChg>
        <pc:spChg chg="add mod">
          <ac:chgData name="Jose Antonio Beltran Marquez" userId="f5129935c7b168e2" providerId="LiveId" clId="{1320711A-2639-7845-900D-5701B4A899D8}" dt="2019-01-24T23:48:01.744" v="3166" actId="1076"/>
          <ac:spMkLst>
            <pc:docMk/>
            <pc:sldMk cId="4126763996" sldId="286"/>
            <ac:spMk id="5" creationId="{20A82EF4-AEB5-1A45-A65E-6E6F4649EE87}"/>
          </ac:spMkLst>
        </pc:spChg>
        <pc:picChg chg="add mod">
          <ac:chgData name="Jose Antonio Beltran Marquez" userId="f5129935c7b168e2" providerId="LiveId" clId="{1320711A-2639-7845-900D-5701B4A899D8}" dt="2019-01-24T23:46:34.970" v="3164" actId="1076"/>
          <ac:picMkLst>
            <pc:docMk/>
            <pc:sldMk cId="4126763996" sldId="286"/>
            <ac:picMk id="3" creationId="{EEA28CDA-64BB-AE42-BFA5-7053421D6F1C}"/>
          </ac:picMkLst>
        </pc:picChg>
        <pc:picChg chg="add mod">
          <ac:chgData name="Jose Antonio Beltran Marquez" userId="f5129935c7b168e2" providerId="LiveId" clId="{1320711A-2639-7845-900D-5701B4A899D8}" dt="2019-01-24T23:46:32.133" v="3163" actId="1076"/>
          <ac:picMkLst>
            <pc:docMk/>
            <pc:sldMk cId="4126763996" sldId="286"/>
            <ac:picMk id="4" creationId="{1C37715D-E1B8-5041-AEE3-0442A371E2F6}"/>
          </ac:picMkLst>
        </pc:picChg>
        <pc:picChg chg="add del mod">
          <ac:chgData name="Jose Antonio Beltran Marquez" userId="f5129935c7b168e2" providerId="LiveId" clId="{1320711A-2639-7845-900D-5701B4A899D8}" dt="2019-01-24T23:37:33.006" v="2920" actId="478"/>
          <ac:picMkLst>
            <pc:docMk/>
            <pc:sldMk cId="4126763996" sldId="286"/>
            <ac:picMk id="1025" creationId="{C048A84D-1ABF-E34A-BBB5-AE4898DC8A64}"/>
          </ac:picMkLst>
        </pc:picChg>
      </pc:sldChg>
      <pc:sldChg chg="addSp modSp add">
        <pc:chgData name="Jose Antonio Beltran Marquez" userId="f5129935c7b168e2" providerId="LiveId" clId="{1320711A-2639-7845-900D-5701B4A899D8}" dt="2019-01-24T23:54:37.814" v="3243" actId="1076"/>
        <pc:sldMkLst>
          <pc:docMk/>
          <pc:sldMk cId="3757382516" sldId="287"/>
        </pc:sldMkLst>
        <pc:spChg chg="add mod">
          <ac:chgData name="Jose Antonio Beltran Marquez" userId="f5129935c7b168e2" providerId="LiveId" clId="{1320711A-2639-7845-900D-5701B4A899D8}" dt="2019-01-24T23:50:59.367" v="3218" actId="20577"/>
          <ac:spMkLst>
            <pc:docMk/>
            <pc:sldMk cId="3757382516" sldId="287"/>
            <ac:spMk id="2" creationId="{D6418D23-0445-AA41-A7DB-04B54E588073}"/>
          </ac:spMkLst>
        </pc:spChg>
        <pc:spChg chg="add mod">
          <ac:chgData name="Jose Antonio Beltran Marquez" userId="f5129935c7b168e2" providerId="LiveId" clId="{1320711A-2639-7845-900D-5701B4A899D8}" dt="2019-01-24T23:52:28.680" v="3236" actId="1038"/>
          <ac:spMkLst>
            <pc:docMk/>
            <pc:sldMk cId="3757382516" sldId="287"/>
            <ac:spMk id="5" creationId="{FECCB3E9-FFE6-3846-A068-D659CE1861F4}"/>
          </ac:spMkLst>
        </pc:spChg>
        <pc:picChg chg="add mod">
          <ac:chgData name="Jose Antonio Beltran Marquez" userId="f5129935c7b168e2" providerId="LiveId" clId="{1320711A-2639-7845-900D-5701B4A899D8}" dt="2019-01-24T23:54:37.814" v="3243" actId="1076"/>
          <ac:picMkLst>
            <pc:docMk/>
            <pc:sldMk cId="3757382516" sldId="287"/>
            <ac:picMk id="3" creationId="{99988429-D0B7-C546-9CD7-557147DCD416}"/>
          </ac:picMkLst>
        </pc:picChg>
        <pc:picChg chg="add mod">
          <ac:chgData name="Jose Antonio Beltran Marquez" userId="f5129935c7b168e2" providerId="LiveId" clId="{1320711A-2639-7845-900D-5701B4A899D8}" dt="2019-01-24T23:52:04.165" v="3224" actId="1076"/>
          <ac:picMkLst>
            <pc:docMk/>
            <pc:sldMk cId="3757382516" sldId="287"/>
            <ac:picMk id="4" creationId="{816EE38B-EF05-7C4A-AFCF-205A3C6E0A85}"/>
          </ac:picMkLst>
        </pc:picChg>
        <pc:picChg chg="add mod">
          <ac:chgData name="Jose Antonio Beltran Marquez" userId="f5129935c7b168e2" providerId="LiveId" clId="{1320711A-2639-7845-900D-5701B4A899D8}" dt="2019-01-24T23:54:34.652" v="3242" actId="1076"/>
          <ac:picMkLst>
            <pc:docMk/>
            <pc:sldMk cId="3757382516" sldId="287"/>
            <ac:picMk id="6" creationId="{23B6FD40-F8E1-9647-9E64-3AD19C42D82C}"/>
          </ac:picMkLst>
        </pc:picChg>
      </pc:sldChg>
      <pc:sldChg chg="addSp modSp add">
        <pc:chgData name="Jose Antonio Beltran Marquez" userId="f5129935c7b168e2" providerId="LiveId" clId="{1320711A-2639-7845-900D-5701B4A899D8}" dt="2019-01-25T00:02:28.621" v="3428" actId="20577"/>
        <pc:sldMkLst>
          <pc:docMk/>
          <pc:sldMk cId="2833776790" sldId="288"/>
        </pc:sldMkLst>
        <pc:spChg chg="add mod">
          <ac:chgData name="Jose Antonio Beltran Marquez" userId="f5129935c7b168e2" providerId="LiveId" clId="{1320711A-2639-7845-900D-5701B4A899D8}" dt="2019-01-25T00:02:28.621" v="3428" actId="20577"/>
          <ac:spMkLst>
            <pc:docMk/>
            <pc:sldMk cId="2833776790" sldId="288"/>
            <ac:spMk id="3" creationId="{AAA82B6E-D78E-584D-96D4-B35E4D790F60}"/>
          </ac:spMkLst>
        </pc:spChg>
        <pc:spChg chg="add mod">
          <ac:chgData name="Jose Antonio Beltran Marquez" userId="f5129935c7b168e2" providerId="LiveId" clId="{1320711A-2639-7845-900D-5701B4A899D8}" dt="2019-01-25T00:00:51.832" v="3392" actId="1076"/>
          <ac:spMkLst>
            <pc:docMk/>
            <pc:sldMk cId="2833776790" sldId="288"/>
            <ac:spMk id="4" creationId="{AC7FA81C-9D70-E14F-B7C2-4E5C896BC84D}"/>
          </ac:spMkLst>
        </pc:spChg>
        <pc:picChg chg="add mod">
          <ac:chgData name="Jose Antonio Beltran Marquez" userId="f5129935c7b168e2" providerId="LiveId" clId="{1320711A-2639-7845-900D-5701B4A899D8}" dt="2019-01-25T00:00:39.145" v="3388" actId="1076"/>
          <ac:picMkLst>
            <pc:docMk/>
            <pc:sldMk cId="2833776790" sldId="288"/>
            <ac:picMk id="2" creationId="{401201D4-F560-724A-AA9C-F38C52A5F9EF}"/>
          </ac:picMkLst>
        </pc:picChg>
      </pc:sldChg>
    </pc:docChg>
  </pc:docChgLst>
  <pc:docChgLst>
    <pc:chgData name="Jose Antonio Beltran Marquez" userId="S::jbeltrma@everis.com::598bee85-4325-4dd9-8aed-d035072ee6f6" providerId="AD" clId="Web-{EA7726D0-6009-56A9-0EFB-2E65E6B22AA7}"/>
    <pc:docChg chg="mod addSld modSld sldOrd modMainMaster setSldSz">
      <pc:chgData name="Jose Antonio Beltran Marquez" userId="S::jbeltrma@everis.com::598bee85-4325-4dd9-8aed-d035072ee6f6" providerId="AD" clId="Web-{EA7726D0-6009-56A9-0EFB-2E65E6B22AA7}" dt="2019-01-28T14:42:40.856" v="408" actId="1076"/>
      <pc:docMkLst>
        <pc:docMk/>
      </pc:docMkLst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1920117763" sldId="257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920117763" sldId="257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920117763" sldId="257"/>
            <ac:spMk id="5" creationId="{D441B834-8FA4-A14A-80B9-95174B6C3EED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1920117763" sldId="257"/>
            <ac:picMk id="6" creationId="{5CD0A071-8038-D14F-9ABC-0B4FC3E98E44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2498156713" sldId="271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498156713" sldId="271"/>
            <ac:spMk id="7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498156713" sldId="271"/>
            <ac:spMk id="8" creationId="{00000000-0000-0000-0000-000000000000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498156713" sldId="271"/>
            <ac:picMk id="2" creationId="{A9956EA1-079D-3348-BFD5-65A32D31B34B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498156713" sldId="271"/>
            <ac:picMk id="6" creationId="{00000000-0000-0000-0000-000000000000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498156713" sldId="271"/>
            <ac:picMk id="15" creationId="{00000000-0000-0000-0000-000000000000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1548122513" sldId="273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548122513" sldId="273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548122513" sldId="273"/>
            <ac:spMk id="3" creationId="{00000000-0000-0000-0000-000000000000}"/>
          </ac:spMkLst>
        </pc:sp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848390247" sldId="278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848390247" sldId="278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848390247" sldId="278"/>
            <ac:spMk id="3" creationId="{00000000-0000-0000-0000-000000000000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848390247" sldId="278"/>
            <ac:picMk id="4" creationId="{6CAD571C-F565-A64F-AF33-BF0009187235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848390247" sldId="278"/>
            <ac:picMk id="5" creationId="{B37785FF-84E6-D04F-BB9A-9819042F2114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1065460406" sldId="279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1065460406" sldId="279"/>
            <ac:spMk id="6" creationId="{BC048730-9771-D446-8EF5-6F9E05F503AE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1065460406" sldId="279"/>
            <ac:picMk id="4" creationId="{F3DFFE18-6088-664F-8A39-FE912ADB597C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1065460406" sldId="279"/>
            <ac:picMk id="5" creationId="{8D3E4E50-ED5B-5947-9FF4-CD4E2E122C62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930850696" sldId="280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2" creationId="{1D41D160-C0B1-BC4E-B581-F85357989349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4" creationId="{930D39BD-6965-D849-B1EF-8E1B24C0122C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5" creationId="{7D45819C-5712-6449-9116-37A3FEA98BFA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6" creationId="{71951CAE-6DE1-B547-B738-4EA2C07FB2FB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930850696" sldId="280"/>
            <ac:spMk id="7" creationId="{23734F0A-2C07-9A43-8AB6-FE241B2BC309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930850696" sldId="280"/>
            <ac:picMk id="3" creationId="{B79F4650-3D34-CC42-9559-173A1BED7503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541848219" sldId="281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541848219" sldId="281"/>
            <ac:spMk id="2" creationId="{E8B991EF-E9F1-2849-B71C-245634E355E2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541848219" sldId="281"/>
            <ac:spMk id="3" creationId="{508167AB-2514-D144-8945-8E2FC0B33449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5" creationId="{2A63057D-4642-AB49-9732-9E70938BFFDC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6" creationId="{581D12F5-63D6-2D43-9F80-74F507C049E5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7" creationId="{711E58C8-090C-3549-A385-D7513A5FC6C8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541848219" sldId="281"/>
            <ac:picMk id="8" creationId="{EE1C9B73-2AE6-3948-9A8A-630521667520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478106862" sldId="282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2" creationId="{29A12397-9AE5-C643-BCF1-769FB0DBC0A2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3" creationId="{406F8D10-594E-B648-A81E-B5AE07AACC9B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4" creationId="{3D599CD4-9847-DC4B-B82A-68728536EFAF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478106862" sldId="282"/>
            <ac:spMk id="7" creationId="{753344B5-A334-8649-A369-F94BC6783B5E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478106862" sldId="282"/>
            <ac:picMk id="5" creationId="{6DD9BDE3-DF94-7E4D-AAAD-F9615B32546B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478106862" sldId="282"/>
            <ac:picMk id="6" creationId="{285F272A-B2B4-234A-B2D4-C803FC9CE31E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180146357" sldId="283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180146357" sldId="283"/>
            <ac:spMk id="2" creationId="{F1446D6B-E2E6-0747-99D6-EC468C2AABB1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180146357" sldId="283"/>
            <ac:spMk id="5" creationId="{067B1EF7-F760-7B41-B60E-2E4D2EE3E8C1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180146357" sldId="283"/>
            <ac:picMk id="3" creationId="{85577286-C19E-6944-A264-EA76A4EEFA84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2179857968" sldId="284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179857968" sldId="284"/>
            <ac:spMk id="2" creationId="{9AA36D0B-903D-BA45-A65A-CB35F150A75F}"/>
          </ac:spMkLst>
        </pc:spChg>
        <pc:graphicFrameChg chg="mod modGraphic">
          <ac:chgData name="Jose Antonio Beltran Marquez" userId="S::jbeltrma@everis.com::598bee85-4325-4dd9-8aed-d035072ee6f6" providerId="AD" clId="Web-{EA7726D0-6009-56A9-0EFB-2E65E6B22AA7}" dt="2019-01-28T14:12:30.060" v="13"/>
          <ac:graphicFrameMkLst>
            <pc:docMk/>
            <pc:sldMk cId="2179857968" sldId="284"/>
            <ac:graphicFrameMk id="5" creationId="{3B11D036-4922-B346-84FC-BD32B16D243A}"/>
          </ac:graphicFrameMkLst>
        </pc:graphicFrame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3" creationId="{E8D1173C-70DF-5C45-812B-DD0951A1FCCF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4" creationId="{7A60EEBE-E004-E848-B1C4-888A81B6727D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6" creationId="{8803D22D-9AD9-B949-8F77-FBC7CEA7BAF0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2179857968" sldId="284"/>
            <ac:picMk id="7" creationId="{D22C3BCA-FB47-A54E-9829-410A60CAC6EF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143027801" sldId="285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143027801" sldId="285"/>
            <ac:spMk id="3" creationId="{67876283-31B6-4F4C-A63F-9B329A979D07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143027801" sldId="285"/>
            <ac:picMk id="2" creationId="{4E325740-D827-7542-AA01-E324D3BF2419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143027801" sldId="285"/>
            <ac:picMk id="4" creationId="{2C8F61E1-908F-2C45-AB22-54DF1A539768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4126763996" sldId="286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4126763996" sldId="286"/>
            <ac:spMk id="2" creationId="{451647D2-3F69-A242-BE9E-C9EFA4726097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4126763996" sldId="286"/>
            <ac:spMk id="5" creationId="{20A82EF4-AEB5-1A45-A65E-6E6F4649EE87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4126763996" sldId="286"/>
            <ac:picMk id="3" creationId="{EEA28CDA-64BB-AE42-BFA5-7053421D6F1C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4126763996" sldId="286"/>
            <ac:picMk id="4" creationId="{1C37715D-E1B8-5041-AEE3-0442A371E2F6}"/>
          </ac:picMkLst>
        </pc:picChg>
      </pc:sldChg>
      <pc:sldChg chg="modSp">
        <pc:chgData name="Jose Antonio Beltran Marquez" userId="S::jbeltrma@everis.com::598bee85-4325-4dd9-8aed-d035072ee6f6" providerId="AD" clId="Web-{EA7726D0-6009-56A9-0EFB-2E65E6B22AA7}" dt="2019-01-28T14:12:30.060" v="13"/>
        <pc:sldMkLst>
          <pc:docMk/>
          <pc:sldMk cId="3757382516" sldId="287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757382516" sldId="287"/>
            <ac:spMk id="2" creationId="{D6418D23-0445-AA41-A7DB-04B54E588073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3757382516" sldId="287"/>
            <ac:spMk id="5" creationId="{FECCB3E9-FFE6-3846-A068-D659CE1861F4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757382516" sldId="287"/>
            <ac:picMk id="3" creationId="{99988429-D0B7-C546-9CD7-557147DCD416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757382516" sldId="287"/>
            <ac:picMk id="4" creationId="{816EE38B-EF05-7C4A-AFCF-205A3C6E0A85}"/>
          </ac:picMkLst>
        </pc:picChg>
        <pc:picChg chg="mod">
          <ac:chgData name="Jose Antonio Beltran Marquez" userId="S::jbeltrma@everis.com::598bee85-4325-4dd9-8aed-d035072ee6f6" providerId="AD" clId="Web-{EA7726D0-6009-56A9-0EFB-2E65E6B22AA7}" dt="2019-01-28T14:12:30.060" v="13"/>
          <ac:picMkLst>
            <pc:docMk/>
            <pc:sldMk cId="3757382516" sldId="287"/>
            <ac:picMk id="6" creationId="{23B6FD40-F8E1-9647-9E64-3AD19C42D82C}"/>
          </ac:picMkLst>
        </pc:picChg>
      </pc:sldChg>
      <pc:sldChg chg="delSp modSp">
        <pc:chgData name="Jose Antonio Beltran Marquez" userId="S::jbeltrma@everis.com::598bee85-4325-4dd9-8aed-d035072ee6f6" providerId="AD" clId="Web-{EA7726D0-6009-56A9-0EFB-2E65E6B22AA7}" dt="2019-01-28T14:12:38.373" v="14" actId="1076"/>
        <pc:sldMkLst>
          <pc:docMk/>
          <pc:sldMk cId="2833776790" sldId="288"/>
        </pc:sld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k cId="2833776790" sldId="288"/>
            <ac:spMk id="3" creationId="{AAA82B6E-D78E-584D-96D4-B35E4D790F60}"/>
          </ac:spMkLst>
        </pc:spChg>
        <pc:spChg chg="del">
          <ac:chgData name="Jose Antonio Beltran Marquez" userId="S::jbeltrma@everis.com::598bee85-4325-4dd9-8aed-d035072ee6f6" providerId="AD" clId="Web-{EA7726D0-6009-56A9-0EFB-2E65E6B22AA7}" dt="2019-01-28T14:11:17.353" v="9"/>
          <ac:spMkLst>
            <pc:docMk/>
            <pc:sldMk cId="2833776790" sldId="288"/>
            <ac:spMk id="4" creationId="{AC7FA81C-9D70-E14F-B7C2-4E5C896BC84D}"/>
          </ac:spMkLst>
        </pc:spChg>
        <pc:picChg chg="mod">
          <ac:chgData name="Jose Antonio Beltran Marquez" userId="S::jbeltrma@everis.com::598bee85-4325-4dd9-8aed-d035072ee6f6" providerId="AD" clId="Web-{EA7726D0-6009-56A9-0EFB-2E65E6B22AA7}" dt="2019-01-28T14:12:38.373" v="14" actId="1076"/>
          <ac:picMkLst>
            <pc:docMk/>
            <pc:sldMk cId="2833776790" sldId="288"/>
            <ac:picMk id="2" creationId="{401201D4-F560-724A-AA9C-F38C52A5F9EF}"/>
          </ac:picMkLst>
        </pc:picChg>
        <pc:picChg chg="del">
          <ac:chgData name="Jose Antonio Beltran Marquez" userId="S::jbeltrma@everis.com::598bee85-4325-4dd9-8aed-d035072ee6f6" providerId="AD" clId="Web-{EA7726D0-6009-56A9-0EFB-2E65E6B22AA7}" dt="2019-01-28T14:11:00.634" v="3"/>
          <ac:picMkLst>
            <pc:docMk/>
            <pc:sldMk cId="2833776790" sldId="288"/>
            <ac:picMk id="1026" creationId="{00000000-0000-0000-0000-000000000000}"/>
          </ac:picMkLst>
        </pc:picChg>
      </pc:sldChg>
      <pc:sldChg chg="new ord">
        <pc:chgData name="Jose Antonio Beltran Marquez" userId="S::jbeltrma@everis.com::598bee85-4325-4dd9-8aed-d035072ee6f6" providerId="AD" clId="Web-{EA7726D0-6009-56A9-0EFB-2E65E6B22AA7}" dt="2019-01-28T14:10:13.180" v="1"/>
        <pc:sldMkLst>
          <pc:docMk/>
          <pc:sldMk cId="1048144596" sldId="289"/>
        </pc:sldMkLst>
      </pc:sldChg>
      <pc:sldChg chg="addSp delSp modSp add replId">
        <pc:chgData name="Jose Antonio Beltran Marquez" userId="S::jbeltrma@everis.com::598bee85-4325-4dd9-8aed-d035072ee6f6" providerId="AD" clId="Web-{EA7726D0-6009-56A9-0EFB-2E65E6B22AA7}" dt="2019-01-28T14:33:46.723" v="333" actId="20577"/>
        <pc:sldMkLst>
          <pc:docMk/>
          <pc:sldMk cId="1129263918" sldId="290"/>
        </pc:sldMkLst>
        <pc:spChg chg="mod">
          <ac:chgData name="Jose Antonio Beltran Marquez" userId="S::jbeltrma@everis.com::598bee85-4325-4dd9-8aed-d035072ee6f6" providerId="AD" clId="Web-{EA7726D0-6009-56A9-0EFB-2E65E6B22AA7}" dt="2019-01-28T14:33:46.723" v="333" actId="20577"/>
          <ac:spMkLst>
            <pc:docMk/>
            <pc:sldMk cId="1129263918" sldId="290"/>
            <ac:spMk id="3" creationId="{AAA82B6E-D78E-584D-96D4-B35E4D790F60}"/>
          </ac:spMkLst>
        </pc:spChg>
        <pc:spChg chg="del mod">
          <ac:chgData name="Jose Antonio Beltran Marquez" userId="S::jbeltrma@everis.com::598bee85-4325-4dd9-8aed-d035072ee6f6" providerId="AD" clId="Web-{EA7726D0-6009-56A9-0EFB-2E65E6B22AA7}" dt="2019-01-28T14:13:36.203" v="55"/>
          <ac:spMkLst>
            <pc:docMk/>
            <pc:sldMk cId="1129263918" sldId="290"/>
            <ac:spMk id="4" creationId="{AC7FA81C-9D70-E14F-B7C2-4E5C896BC84D}"/>
          </ac:spMkLst>
        </pc:spChg>
        <pc:picChg chg="del mod">
          <ac:chgData name="Jose Antonio Beltran Marquez" userId="S::jbeltrma@everis.com::598bee85-4325-4dd9-8aed-d035072ee6f6" providerId="AD" clId="Web-{EA7726D0-6009-56A9-0EFB-2E65E6B22AA7}" dt="2019-01-28T14:12:49.201" v="15"/>
          <ac:picMkLst>
            <pc:docMk/>
            <pc:sldMk cId="1129263918" sldId="290"/>
            <ac:picMk id="2" creationId="{401201D4-F560-724A-AA9C-F38C52A5F9EF}"/>
          </ac:picMkLst>
        </pc:picChg>
        <pc:picChg chg="add mod">
          <ac:chgData name="Jose Antonio Beltran Marquez" userId="S::jbeltrma@everis.com::598bee85-4325-4dd9-8aed-d035072ee6f6" providerId="AD" clId="Web-{EA7726D0-6009-56A9-0EFB-2E65E6B22AA7}" dt="2019-01-28T14:28:11.271" v="247" actId="1076"/>
          <ac:picMkLst>
            <pc:docMk/>
            <pc:sldMk cId="1129263918" sldId="290"/>
            <ac:picMk id="5" creationId="{FA191DEA-5E53-4781-98F2-F703D91EF5D7}"/>
          </ac:picMkLst>
        </pc:picChg>
        <pc:picChg chg="add mod">
          <ac:chgData name="Jose Antonio Beltran Marquez" userId="S::jbeltrma@everis.com::598bee85-4325-4dd9-8aed-d035072ee6f6" providerId="AD" clId="Web-{EA7726D0-6009-56A9-0EFB-2E65E6B22AA7}" dt="2019-01-28T14:31:36.655" v="310" actId="1076"/>
          <ac:picMkLst>
            <pc:docMk/>
            <pc:sldMk cId="1129263918" sldId="290"/>
            <ac:picMk id="7" creationId="{48362E97-0A99-4FC2-B7B6-AC08241A85D4}"/>
          </ac:picMkLst>
        </pc:picChg>
        <pc:picChg chg="del mod">
          <ac:chgData name="Jose Antonio Beltran Marquez" userId="S::jbeltrma@everis.com::598bee85-4325-4dd9-8aed-d035072ee6f6" providerId="AD" clId="Web-{EA7726D0-6009-56A9-0EFB-2E65E6B22AA7}" dt="2019-01-28T14:13:32.203" v="54"/>
          <ac:picMkLst>
            <pc:docMk/>
            <pc:sldMk cId="1129263918" sldId="290"/>
            <ac:picMk id="1026" creationId="{00000000-0000-0000-0000-000000000000}"/>
          </ac:picMkLst>
        </pc:picChg>
      </pc:sldChg>
      <pc:sldChg chg="add mod ord replId modShow">
        <pc:chgData name="Jose Antonio Beltran Marquez" userId="S::jbeltrma@everis.com::598bee85-4325-4dd9-8aed-d035072ee6f6" providerId="AD" clId="Web-{EA7726D0-6009-56A9-0EFB-2E65E6B22AA7}" dt="2019-01-28T14:13:29.672" v="53"/>
        <pc:sldMkLst>
          <pc:docMk/>
          <pc:sldMk cId="1090686163" sldId="291"/>
        </pc:sldMkLst>
      </pc:sldChg>
      <pc:sldChg chg="delSp modSp add ord replId">
        <pc:chgData name="Jose Antonio Beltran Marquez" userId="S::jbeltrma@everis.com::598bee85-4325-4dd9-8aed-d035072ee6f6" providerId="AD" clId="Web-{EA7726D0-6009-56A9-0EFB-2E65E6B22AA7}" dt="2019-01-28T14:22:02.787" v="87"/>
        <pc:sldMkLst>
          <pc:docMk/>
          <pc:sldMk cId="2189266204" sldId="292"/>
        </pc:sldMkLst>
        <pc:spChg chg="mod">
          <ac:chgData name="Jose Antonio Beltran Marquez" userId="S::jbeltrma@everis.com::598bee85-4325-4dd9-8aed-d035072ee6f6" providerId="AD" clId="Web-{EA7726D0-6009-56A9-0EFB-2E65E6B22AA7}" dt="2019-01-28T14:22:00.849" v="84" actId="20577"/>
          <ac:spMkLst>
            <pc:docMk/>
            <pc:sldMk cId="2189266204" sldId="292"/>
            <ac:spMk id="2" creationId="{053B1D0A-070D-4B63-A06B-C920F406EC1C}"/>
          </ac:spMkLst>
        </pc:spChg>
        <pc:spChg chg="del">
          <ac:chgData name="Jose Antonio Beltran Marquez" userId="S::jbeltrma@everis.com::598bee85-4325-4dd9-8aed-d035072ee6f6" providerId="AD" clId="Web-{EA7726D0-6009-56A9-0EFB-2E65E6B22AA7}" dt="2019-01-28T14:22:02.787" v="87"/>
          <ac:spMkLst>
            <pc:docMk/>
            <pc:sldMk cId="2189266204" sldId="292"/>
            <ac:spMk id="3" creationId="{6E9086DD-EBC1-4C74-B926-21EE0321FE20}"/>
          </ac:spMkLst>
        </pc:spChg>
      </pc:sldChg>
      <pc:sldChg chg="addSp delSp modSp add replId">
        <pc:chgData name="Jose Antonio Beltran Marquez" userId="S::jbeltrma@everis.com::598bee85-4325-4dd9-8aed-d035072ee6f6" providerId="AD" clId="Web-{EA7726D0-6009-56A9-0EFB-2E65E6B22AA7}" dt="2019-01-28T14:42:40.856" v="408" actId="1076"/>
        <pc:sldMkLst>
          <pc:docMk/>
          <pc:sldMk cId="808511055" sldId="293"/>
        </pc:sldMkLst>
        <pc:spChg chg="add mod">
          <ac:chgData name="Jose Antonio Beltran Marquez" userId="S::jbeltrma@everis.com::598bee85-4325-4dd9-8aed-d035072ee6f6" providerId="AD" clId="Web-{EA7726D0-6009-56A9-0EFB-2E65E6B22AA7}" dt="2019-01-28T14:41:39.915" v="402" actId="20577"/>
          <ac:spMkLst>
            <pc:docMk/>
            <pc:sldMk cId="808511055" sldId="293"/>
            <ac:spMk id="2" creationId="{3AA6E25A-9AFB-40CA-9C43-25CF16AD87E5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35:01.023" v="350" actId="20577"/>
          <ac:spMkLst>
            <pc:docMk/>
            <pc:sldMk cId="808511055" sldId="293"/>
            <ac:spMk id="3" creationId="{AAA82B6E-D78E-584D-96D4-B35E4D790F60}"/>
          </ac:spMkLst>
        </pc:spChg>
        <pc:picChg chg="add del mod">
          <ac:chgData name="Jose Antonio Beltran Marquez" userId="S::jbeltrma@everis.com::598bee85-4325-4dd9-8aed-d035072ee6f6" providerId="AD" clId="Web-{EA7726D0-6009-56A9-0EFB-2E65E6B22AA7}" dt="2019-01-28T14:41:55.072" v="406"/>
          <ac:picMkLst>
            <pc:docMk/>
            <pc:sldMk cId="808511055" sldId="293"/>
            <ac:picMk id="4" creationId="{24DE513B-E2CF-466A-8EBB-274653B700A6}"/>
          </ac:picMkLst>
        </pc:picChg>
        <pc:picChg chg="del">
          <ac:chgData name="Jose Antonio Beltran Marquez" userId="S::jbeltrma@everis.com::598bee85-4325-4dd9-8aed-d035072ee6f6" providerId="AD" clId="Web-{EA7726D0-6009-56A9-0EFB-2E65E6B22AA7}" dt="2019-01-28T14:33:55.973" v="340"/>
          <ac:picMkLst>
            <pc:docMk/>
            <pc:sldMk cId="808511055" sldId="293"/>
            <ac:picMk id="5" creationId="{FA191DEA-5E53-4781-98F2-F703D91EF5D7}"/>
          </ac:picMkLst>
        </pc:picChg>
        <pc:picChg chg="del">
          <ac:chgData name="Jose Antonio Beltran Marquez" userId="S::jbeltrma@everis.com::598bee85-4325-4dd9-8aed-d035072ee6f6" providerId="AD" clId="Web-{EA7726D0-6009-56A9-0EFB-2E65E6B22AA7}" dt="2019-01-28T14:33:57.474" v="341"/>
          <ac:picMkLst>
            <pc:docMk/>
            <pc:sldMk cId="808511055" sldId="293"/>
            <ac:picMk id="7" creationId="{48362E97-0A99-4FC2-B7B6-AC08241A85D4}"/>
          </ac:picMkLst>
        </pc:picChg>
        <pc:picChg chg="add mod">
          <ac:chgData name="Jose Antonio Beltran Marquez" userId="S::jbeltrma@everis.com::598bee85-4325-4dd9-8aed-d035072ee6f6" providerId="AD" clId="Web-{EA7726D0-6009-56A9-0EFB-2E65E6B22AA7}" dt="2019-01-28T14:42:40.856" v="408" actId="1076"/>
          <ac:picMkLst>
            <pc:docMk/>
            <pc:sldMk cId="808511055" sldId="293"/>
            <ac:picMk id="9" creationId="{F1038CD8-9142-4EB0-8997-A33EDA7A6FE3}"/>
          </ac:picMkLst>
        </pc:picChg>
      </pc:sldChg>
      <pc:sldMasterChg chg="modSp modSldLayout">
        <pc:chgData name="Jose Antonio Beltran Marquez" userId="S::jbeltrma@everis.com::598bee85-4325-4dd9-8aed-d035072ee6f6" providerId="AD" clId="Web-{EA7726D0-6009-56A9-0EFB-2E65E6B22AA7}" dt="2019-01-28T14:12:30.060" v="13"/>
        <pc:sldMasterMkLst>
          <pc:docMk/>
          <pc:sldMasterMk cId="0" sldId="2147483648"/>
        </pc:sldMasterMkLst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ose Antonio Beltran Marquez" userId="S::jbeltrma@everis.com::598bee85-4325-4dd9-8aed-d035072ee6f6" providerId="AD" clId="Web-{EA7726D0-6009-56A9-0EFB-2E65E6B22AA7}" dt="2019-01-28T14:12:30.060" v="13"/>
          <ac:spMkLst>
            <pc:docMk/>
            <pc:sldMasterMk cId="0" sldId="2147483648"/>
            <ac:spMk id="6" creationId="{00000000-0000-0000-0000-000000000000}"/>
          </ac:spMkLst>
        </pc:spChg>
        <pc:grpChg chg="mod">
          <ac:chgData name="Jose Antonio Beltran Marquez" userId="S::jbeltrma@everis.com::598bee85-4325-4dd9-8aed-d035072ee6f6" providerId="AD" clId="Web-{EA7726D0-6009-56A9-0EFB-2E65E6B22AA7}" dt="2019-01-28T14:12:30.060" v="13"/>
          <ac:grpSpMkLst>
            <pc:docMk/>
            <pc:sldMasterMk cId="0" sldId="2147483648"/>
            <ac:grpSpMk id="7" creationId="{00000000-0000-0000-0000-000000000000}"/>
          </ac:grpSpMkLst>
        </pc:grp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49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grpChg chg="mod">
            <ac:chgData name="Jose Antonio Beltran Marquez" userId="S::jbeltrma@everis.com::598bee85-4325-4dd9-8aed-d035072ee6f6" providerId="AD" clId="Web-{EA7726D0-6009-56A9-0EFB-2E65E6B22AA7}" dt="2019-01-28T14:12:30.060" v="13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0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1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3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4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7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59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0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1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2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3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4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5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0" sldId="2147483666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  <pc:sldLayoutChg chg="modSp">
          <pc:chgData name="Jose Antonio Beltran Marquez" userId="S::jbeltrma@everis.com::598bee85-4325-4dd9-8aed-d035072ee6f6" providerId="AD" clId="Web-{EA7726D0-6009-56A9-0EFB-2E65E6B22AA7}" dt="2019-01-28T14:12:30.060" v="13"/>
          <pc:sldLayoutMkLst>
            <pc:docMk/>
            <pc:sldMasterMk cId="0" sldId="2147483648"/>
            <pc:sldLayoutMk cId="2218968668" sldId="2147483668"/>
          </pc:sldLayoutMkLst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2218968668" sldId="2147483668"/>
              <ac:spMk id="6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2218968668" sldId="2147483668"/>
              <ac:spMk id="12" creationId="{00000000-0000-0000-0000-000000000000}"/>
            </ac:spMkLst>
          </pc:spChg>
          <pc:spChg chg="mod">
            <ac:chgData name="Jose Antonio Beltran Marquez" userId="S::jbeltrma@everis.com::598bee85-4325-4dd9-8aed-d035072ee6f6" providerId="AD" clId="Web-{EA7726D0-6009-56A9-0EFB-2E65E6B22AA7}" dt="2019-01-28T14:12:30.060" v="13"/>
            <ac:spMkLst>
              <pc:docMk/>
              <pc:sldMasterMk cId="0" sldId="2147483648"/>
              <pc:sldLayoutMk cId="2218968668" sldId="2147483668"/>
              <ac:spMk id="16" creationId="{00000000-0000-0000-0000-000000000000}"/>
            </ac:spMkLst>
          </pc:spChg>
        </pc:sldLayoutChg>
      </pc:sldMasterChg>
    </pc:docChg>
  </pc:docChgLst>
  <pc:docChgLst>
    <pc:chgData name="Marcos Alberto Ginel Calderon" userId="S::mginelca@everis.com::858d57d1-f3d9-4bbb-9259-8256e4f8143e" providerId="AD" clId="Web-{AA1B8E86-BDC9-50C9-7DA2-16AF7E765B7D}"/>
    <pc:docChg chg="addSld modSld">
      <pc:chgData name="Marcos Alberto Ginel Calderon" userId="S::mginelca@everis.com::858d57d1-f3d9-4bbb-9259-8256e4f8143e" providerId="AD" clId="Web-{AA1B8E86-BDC9-50C9-7DA2-16AF7E765B7D}" dt="2019-02-01T07:53:15.695" v="59" actId="14100"/>
      <pc:docMkLst>
        <pc:docMk/>
      </pc:docMkLst>
      <pc:sldChg chg="addSp delSp modSp mod setBg">
        <pc:chgData name="Marcos Alberto Ginel Calderon" userId="S::mginelca@everis.com::858d57d1-f3d9-4bbb-9259-8256e4f8143e" providerId="AD" clId="Web-{AA1B8E86-BDC9-50C9-7DA2-16AF7E765B7D}" dt="2019-02-01T07:36:08.940" v="32"/>
        <pc:sldMkLst>
          <pc:docMk/>
          <pc:sldMk cId="2189266204" sldId="292"/>
        </pc:sldMkLst>
        <pc:spChg chg="mod">
          <ac:chgData name="Marcos Alberto Ginel Calderon" userId="S::mginelca@everis.com::858d57d1-f3d9-4bbb-9259-8256e4f8143e" providerId="AD" clId="Web-{AA1B8E86-BDC9-50C9-7DA2-16AF7E765B7D}" dt="2019-02-01T07:36:08.940" v="32"/>
          <ac:spMkLst>
            <pc:docMk/>
            <pc:sldMk cId="2189266204" sldId="292"/>
            <ac:spMk id="2" creationId="{053B1D0A-070D-4B63-A06B-C920F406EC1C}"/>
          </ac:spMkLst>
        </pc:spChg>
        <pc:grpChg chg="add del">
          <ac:chgData name="Marcos Alberto Ginel Calderon" userId="S::mginelca@everis.com::858d57d1-f3d9-4bbb-9259-8256e4f8143e" providerId="AD" clId="Web-{AA1B8E86-BDC9-50C9-7DA2-16AF7E765B7D}" dt="2019-02-01T07:36:08.940" v="32"/>
          <ac:grpSpMkLst>
            <pc:docMk/>
            <pc:sldMk cId="2189266204" sldId="292"/>
            <ac:grpSpMk id="8" creationId="{88C9B83F-64CD-41C1-925F-A08801FFD0BD}"/>
          </ac:grpSpMkLst>
        </pc:grpChg>
        <pc:picChg chg="add mod">
          <ac:chgData name="Marcos Alberto Ginel Calderon" userId="S::mginelca@everis.com::858d57d1-f3d9-4bbb-9259-8256e4f8143e" providerId="AD" clId="Web-{AA1B8E86-BDC9-50C9-7DA2-16AF7E765B7D}" dt="2019-02-01T07:36:08.940" v="32"/>
          <ac:picMkLst>
            <pc:docMk/>
            <pc:sldMk cId="2189266204" sldId="292"/>
            <ac:picMk id="3" creationId="{E7C1D95A-3209-482A-BD37-6EB84C64FDEB}"/>
          </ac:picMkLst>
        </pc:picChg>
      </pc:sldChg>
      <pc:sldChg chg="addSp modSp">
        <pc:chgData name="Marcos Alberto Ginel Calderon" userId="S::mginelca@everis.com::858d57d1-f3d9-4bbb-9259-8256e4f8143e" providerId="AD" clId="Web-{AA1B8E86-BDC9-50C9-7DA2-16AF7E765B7D}" dt="2019-02-01T07:38:59.696" v="40"/>
        <pc:sldMkLst>
          <pc:docMk/>
          <pc:sldMk cId="3330887017" sldId="295"/>
        </pc:sldMkLst>
        <pc:picChg chg="add mod modCrop">
          <ac:chgData name="Marcos Alberto Ginel Calderon" userId="S::mginelca@everis.com::858d57d1-f3d9-4bbb-9259-8256e4f8143e" providerId="AD" clId="Web-{AA1B8E86-BDC9-50C9-7DA2-16AF7E765B7D}" dt="2019-02-01T07:38:59.696" v="40"/>
          <ac:picMkLst>
            <pc:docMk/>
            <pc:sldMk cId="3330887017" sldId="295"/>
            <ac:picMk id="2" creationId="{75C456D4-D9BB-436F-BC9D-54B91B7E2427}"/>
          </ac:picMkLst>
        </pc:picChg>
      </pc:sldChg>
      <pc:sldChg chg="addSp delSp modSp">
        <pc:chgData name="Marcos Alberto Ginel Calderon" userId="S::mginelca@everis.com::858d57d1-f3d9-4bbb-9259-8256e4f8143e" providerId="AD" clId="Web-{AA1B8E86-BDC9-50C9-7DA2-16AF7E765B7D}" dt="2019-02-01T07:52:37.225" v="52" actId="14100"/>
        <pc:sldMkLst>
          <pc:docMk/>
          <pc:sldMk cId="177976948" sldId="308"/>
        </pc:sldMkLst>
        <pc:spChg chg="mod">
          <ac:chgData name="Marcos Alberto Ginel Calderon" userId="S::mginelca@everis.com::858d57d1-f3d9-4bbb-9259-8256e4f8143e" providerId="AD" clId="Web-{AA1B8E86-BDC9-50C9-7DA2-16AF7E765B7D}" dt="2019-02-01T07:39:23.306" v="43" actId="20577"/>
          <ac:spMkLst>
            <pc:docMk/>
            <pc:sldMk cId="177976948" sldId="308"/>
            <ac:spMk id="4" creationId="{3AA6E25A-9AFB-40CA-9C43-25CF16AD87E5}"/>
          </ac:spMkLst>
        </pc:spChg>
        <pc:picChg chg="add mod">
          <ac:chgData name="Marcos Alberto Ginel Calderon" userId="S::mginelca@everis.com::858d57d1-f3d9-4bbb-9259-8256e4f8143e" providerId="AD" clId="Web-{AA1B8E86-BDC9-50C9-7DA2-16AF7E765B7D}" dt="2019-02-01T07:52:37.225" v="52" actId="14100"/>
          <ac:picMkLst>
            <pc:docMk/>
            <pc:sldMk cId="177976948" sldId="308"/>
            <ac:picMk id="2" creationId="{C6EF1DD2-66E0-4B50-883F-89D23D483688}"/>
          </ac:picMkLst>
        </pc:picChg>
        <pc:picChg chg="add del mod">
          <ac:chgData name="Marcos Alberto Ginel Calderon" userId="S::mginelca@everis.com::858d57d1-f3d9-4bbb-9259-8256e4f8143e" providerId="AD" clId="Web-{AA1B8E86-BDC9-50C9-7DA2-16AF7E765B7D}" dt="2019-02-01T07:52:29.474" v="51"/>
          <ac:picMkLst>
            <pc:docMk/>
            <pc:sldMk cId="177976948" sldId="308"/>
            <ac:picMk id="5" creationId="{E3ED2162-E47F-47EC-88CF-9FF82A8622CC}"/>
          </ac:picMkLst>
        </pc:picChg>
      </pc:sldChg>
      <pc:sldChg chg="addSp delSp modSp add replId">
        <pc:chgData name="Marcos Alberto Ginel Calderon" userId="S::mginelca@everis.com::858d57d1-f3d9-4bbb-9259-8256e4f8143e" providerId="AD" clId="Web-{AA1B8E86-BDC9-50C9-7DA2-16AF7E765B7D}" dt="2019-02-01T07:32:58.855" v="22" actId="14100"/>
        <pc:sldMkLst>
          <pc:docMk/>
          <pc:sldMk cId="2870743699" sldId="318"/>
        </pc:sldMkLst>
        <pc:spChg chg="del">
          <ac:chgData name="Marcos Alberto Ginel Calderon" userId="S::mginelca@everis.com::858d57d1-f3d9-4bbb-9259-8256e4f8143e" providerId="AD" clId="Web-{AA1B8E86-BDC9-50C9-7DA2-16AF7E765B7D}" dt="2019-02-01T07:30:19.787" v="3"/>
          <ac:spMkLst>
            <pc:docMk/>
            <pc:sldMk cId="2870743699" sldId="318"/>
            <ac:spMk id="2" creationId="{00000000-0000-0000-0000-000000000000}"/>
          </ac:spMkLst>
        </pc:spChg>
        <pc:spChg chg="del">
          <ac:chgData name="Marcos Alberto Ginel Calderon" userId="S::mginelca@everis.com::858d57d1-f3d9-4bbb-9259-8256e4f8143e" providerId="AD" clId="Web-{AA1B8E86-BDC9-50C9-7DA2-16AF7E765B7D}" dt="2019-02-01T07:30:14.006" v="1"/>
          <ac:spMkLst>
            <pc:docMk/>
            <pc:sldMk cId="2870743699" sldId="318"/>
            <ac:spMk id="3" creationId="{00000000-0000-0000-0000-000000000000}"/>
          </ac:spMkLst>
        </pc:spChg>
        <pc:spChg chg="add del mod">
          <ac:chgData name="Marcos Alberto Ginel Calderon" userId="S::mginelca@everis.com::858d57d1-f3d9-4bbb-9259-8256e4f8143e" providerId="AD" clId="Web-{AA1B8E86-BDC9-50C9-7DA2-16AF7E765B7D}" dt="2019-02-01T07:30:16.584" v="2"/>
          <ac:spMkLst>
            <pc:docMk/>
            <pc:sldMk cId="2870743699" sldId="318"/>
            <ac:spMk id="5" creationId="{4FF7617E-A2C8-486D-99CF-464DC08B35CA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6" creationId="{603AE127-802C-459A-A612-DB85B67F0DC0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7" creationId="{9323D83D-50D6-4040-A58B-FCEA340F886A}"/>
          </ac:spMkLst>
        </pc:spChg>
        <pc:spChg chg="add del mod">
          <ac:chgData name="Marcos Alberto Ginel Calderon" userId="S::mginelca@everis.com::858d57d1-f3d9-4bbb-9259-8256e4f8143e" providerId="AD" clId="Web-{AA1B8E86-BDC9-50C9-7DA2-16AF7E765B7D}" dt="2019-02-01T07:30:23.725" v="5"/>
          <ac:spMkLst>
            <pc:docMk/>
            <pc:sldMk cId="2870743699" sldId="318"/>
            <ac:spMk id="10" creationId="{41E71043-32F7-4606-BADC-8358C247509C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11" creationId="{F10FD715-4DCE-4779-B634-EC78315EA213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29.308" v="16"/>
          <ac:spMkLst>
            <pc:docMk/>
            <pc:sldMk cId="2870743699" sldId="318"/>
            <ac:spMk id="15" creationId="{21029ED5-F105-4DD2-99C8-1E4422817978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2:29.308" v="16"/>
          <ac:spMkLst>
            <pc:docMk/>
            <pc:sldMk cId="2870743699" sldId="318"/>
            <ac:spMk id="28" creationId="{5C9652B3-A450-4ED6-8FBF-F536BA60B4D8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0:46.163" v="12"/>
          <ac:spMkLst>
            <pc:docMk/>
            <pc:sldMk cId="2870743699" sldId="318"/>
            <ac:spMk id="29" creationId="{03E8462A-FEBA-4848-81CC-3F8DA3E477BE}"/>
          </ac:spMkLst>
        </pc:spChg>
        <pc:spChg chg="add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41" creationId="{03E8462A-FEBA-4848-81CC-3F8DA3E477BE}"/>
          </ac:spMkLst>
        </pc:spChg>
        <pc:spChg chg="add del">
          <ac:chgData name="Marcos Alberto Ginel Calderon" userId="S::mginelca@everis.com::858d57d1-f3d9-4bbb-9259-8256e4f8143e" providerId="AD" clId="Web-{AA1B8E86-BDC9-50C9-7DA2-16AF7E765B7D}" dt="2019-02-01T07:30:46.163" v="12"/>
          <ac:spMkLst>
            <pc:docMk/>
            <pc:sldMk cId="2870743699" sldId="318"/>
            <ac:spMk id="42" creationId="{7941F9B1-B01B-4A84-89D9-B169AEB4E456}"/>
          </ac:spMkLst>
        </pc:spChg>
        <pc:spChg chg="add">
          <ac:chgData name="Marcos Alberto Ginel Calderon" userId="S::mginelca@everis.com::858d57d1-f3d9-4bbb-9259-8256e4f8143e" providerId="AD" clId="Web-{AA1B8E86-BDC9-50C9-7DA2-16AF7E765B7D}" dt="2019-02-01T07:32:49.419" v="20"/>
          <ac:spMkLst>
            <pc:docMk/>
            <pc:sldMk cId="2870743699" sldId="318"/>
            <ac:spMk id="44" creationId="{7941F9B1-B01B-4A84-89D9-B169AEB4E456}"/>
          </ac:spMkLst>
        </pc:spChg>
        <pc:grpChg chg="add del">
          <ac:chgData name="Marcos Alberto Ginel Calderon" userId="S::mginelca@everis.com::858d57d1-f3d9-4bbb-9259-8256e4f8143e" providerId="AD" clId="Web-{AA1B8E86-BDC9-50C9-7DA2-16AF7E765B7D}" dt="2019-02-01T07:32:29.308" v="16"/>
          <ac:grpSpMkLst>
            <pc:docMk/>
            <pc:sldMk cId="2870743699" sldId="318"/>
            <ac:grpSpMk id="14" creationId="{DDE8DE2B-61C1-46D5-BEB8-521321C182C4}"/>
          </ac:grpSpMkLst>
        </pc:grpChg>
        <pc:grpChg chg="add del">
          <ac:chgData name="Marcos Alberto Ginel Calderon" userId="S::mginelca@everis.com::858d57d1-f3d9-4bbb-9259-8256e4f8143e" providerId="AD" clId="Web-{AA1B8E86-BDC9-50C9-7DA2-16AF7E765B7D}" dt="2019-02-01T07:32:29.308" v="16"/>
          <ac:grpSpMkLst>
            <pc:docMk/>
            <pc:sldMk cId="2870743699" sldId="318"/>
            <ac:grpSpMk id="16" creationId="{2D621E68-BF28-4A1C-B1A2-4E55E139E79A}"/>
          </ac:grpSpMkLst>
        </pc:grpChg>
        <pc:grpChg chg="add del">
          <ac:chgData name="Marcos Alberto Ginel Calderon" userId="S::mginelca@everis.com::858d57d1-f3d9-4bbb-9259-8256e4f8143e" providerId="AD" clId="Web-{AA1B8E86-BDC9-50C9-7DA2-16AF7E765B7D}" dt="2019-02-01T07:30:46.163" v="12"/>
          <ac:grpSpMkLst>
            <pc:docMk/>
            <pc:sldMk cId="2870743699" sldId="318"/>
            <ac:grpSpMk id="17" creationId="{609316A9-990D-4EC3-A671-70EE5C1493A4}"/>
          </ac:grpSpMkLst>
        </pc:grpChg>
        <pc:grpChg chg="add">
          <ac:chgData name="Marcos Alberto Ginel Calderon" userId="S::mginelca@everis.com::858d57d1-f3d9-4bbb-9259-8256e4f8143e" providerId="AD" clId="Web-{AA1B8E86-BDC9-50C9-7DA2-16AF7E765B7D}" dt="2019-02-01T07:32:49.419" v="20"/>
          <ac:grpSpMkLst>
            <pc:docMk/>
            <pc:sldMk cId="2870743699" sldId="318"/>
            <ac:grpSpMk id="30" creationId="{609316A9-990D-4EC3-A671-70EE5C1493A4}"/>
          </ac:grpSpMkLst>
        </pc:grpChg>
        <pc:grpChg chg="add del">
          <ac:chgData name="Marcos Alberto Ginel Calderon" userId="S::mginelca@everis.com::858d57d1-f3d9-4bbb-9259-8256e4f8143e" providerId="AD" clId="Web-{AA1B8E86-BDC9-50C9-7DA2-16AF7E765B7D}" dt="2019-02-01T07:30:46.163" v="12"/>
          <ac:grpSpMkLst>
            <pc:docMk/>
            <pc:sldMk cId="2870743699" sldId="318"/>
            <ac:grpSpMk id="31" creationId="{2109F83F-40FE-4DB3-84CC-09FB3340D06D}"/>
          </ac:grpSpMkLst>
        </pc:grpChg>
        <pc:grpChg chg="add">
          <ac:chgData name="Marcos Alberto Ginel Calderon" userId="S::mginelca@everis.com::858d57d1-f3d9-4bbb-9259-8256e4f8143e" providerId="AD" clId="Web-{AA1B8E86-BDC9-50C9-7DA2-16AF7E765B7D}" dt="2019-02-01T07:32:49.419" v="20"/>
          <ac:grpSpMkLst>
            <pc:docMk/>
            <pc:sldMk cId="2870743699" sldId="318"/>
            <ac:grpSpMk id="43" creationId="{2109F83F-40FE-4DB3-84CC-09FB3340D06D}"/>
          </ac:grpSpMkLst>
        </pc:grpChg>
        <pc:picChg chg="add mod">
          <ac:chgData name="Marcos Alberto Ginel Calderon" userId="S::mginelca@everis.com::858d57d1-f3d9-4bbb-9259-8256e4f8143e" providerId="AD" clId="Web-{AA1B8E86-BDC9-50C9-7DA2-16AF7E765B7D}" dt="2019-02-01T07:32:58.855" v="22" actId="14100"/>
          <ac:picMkLst>
            <pc:docMk/>
            <pc:sldMk cId="2870743699" sldId="318"/>
            <ac:picMk id="12" creationId="{A0A63178-6B06-4643-892D-C4B393F8A180}"/>
          </ac:picMkLst>
        </pc:picChg>
        <pc:cxnChg chg="add del">
          <ac:chgData name="Marcos Alberto Ginel Calderon" userId="S::mginelca@everis.com::858d57d1-f3d9-4bbb-9259-8256e4f8143e" providerId="AD" clId="Web-{AA1B8E86-BDC9-50C9-7DA2-16AF7E765B7D}" dt="2019-02-01T07:32:49.419" v="20"/>
          <ac:cxnSpMkLst>
            <pc:docMk/>
            <pc:sldMk cId="2870743699" sldId="318"/>
            <ac:cxnSpMk id="9" creationId="{1A1FE6BB-DFB2-4080-9B5E-076EF5DDE67B}"/>
          </ac:cxnSpMkLst>
        </pc:cxnChg>
      </pc:sldChg>
      <pc:sldChg chg="addSp delSp modSp add replId">
        <pc:chgData name="Marcos Alberto Ginel Calderon" userId="S::mginelca@everis.com::858d57d1-f3d9-4bbb-9259-8256e4f8143e" providerId="AD" clId="Web-{AA1B8E86-BDC9-50C9-7DA2-16AF7E765B7D}" dt="2019-02-01T07:53:15.695" v="59" actId="14100"/>
        <pc:sldMkLst>
          <pc:docMk/>
          <pc:sldMk cId="3928597517" sldId="319"/>
        </pc:sldMkLst>
        <pc:picChg chg="del">
          <ac:chgData name="Marcos Alberto Ginel Calderon" userId="S::mginelca@everis.com::858d57d1-f3d9-4bbb-9259-8256e4f8143e" providerId="AD" clId="Web-{AA1B8E86-BDC9-50C9-7DA2-16AF7E765B7D}" dt="2019-02-01T07:53:04.100" v="54"/>
          <ac:picMkLst>
            <pc:docMk/>
            <pc:sldMk cId="3928597517" sldId="319"/>
            <ac:picMk id="2" creationId="{C6EF1DD2-66E0-4B50-883F-89D23D483688}"/>
          </ac:picMkLst>
        </pc:picChg>
        <pc:picChg chg="add mod">
          <ac:chgData name="Marcos Alberto Ginel Calderon" userId="S::mginelca@everis.com::858d57d1-f3d9-4bbb-9259-8256e4f8143e" providerId="AD" clId="Web-{AA1B8E86-BDC9-50C9-7DA2-16AF7E765B7D}" dt="2019-02-01T07:53:15.695" v="59" actId="14100"/>
          <ac:picMkLst>
            <pc:docMk/>
            <pc:sldMk cId="3928597517" sldId="319"/>
            <ac:picMk id="3" creationId="{DED0A0A0-6436-4F4B-9798-6E7B1DCCF9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03212-F10B-4C9A-9C6E-05CAA309D9C5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04BA-E4BD-4135-8E79-9FA61E2F62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51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unit-testing-aspnetcore-web-api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99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Rápido: tienen</a:t>
            </a:r>
            <a:r>
              <a:rPr lang="es-ES" baseline="0" dirty="0" smtClean="0"/>
              <a:t> que ejecutarse así porque se lanzaran muchas veces y así ayudar a detectar errores.</a:t>
            </a:r>
          </a:p>
          <a:p>
            <a:endParaRPr lang="es-ES" dirty="0" smtClean="0"/>
          </a:p>
          <a:p>
            <a:r>
              <a:rPr lang="es-ES" dirty="0" smtClean="0"/>
              <a:t>Repetible: Las pruebas tienen</a:t>
            </a:r>
            <a:r>
              <a:rPr lang="es-ES" baseline="0" dirty="0" smtClean="0"/>
              <a:t> que ser así en cualquier servidor, configuración, hora de ejecución…</a:t>
            </a:r>
          </a:p>
          <a:p>
            <a:endParaRPr lang="es-ES" baseline="0" dirty="0" smtClean="0"/>
          </a:p>
          <a:p>
            <a:r>
              <a:rPr lang="es-ES" baseline="0" dirty="0" smtClean="0"/>
              <a:t>Auto-evaluable: pueden ser lanzadas simplemente dándoles a un botón si tener que preocuparnos de preparación de ficheros, entorno y deben devolver un booleano fácilmente legible.</a:t>
            </a:r>
          </a:p>
          <a:p>
            <a:endParaRPr lang="es-ES" baseline="0" dirty="0" smtClean="0"/>
          </a:p>
          <a:p>
            <a:r>
              <a:rPr lang="es-ES" baseline="0" dirty="0" smtClean="0"/>
              <a:t>Oportuno: ¿Cuándo deberíamos de lanzar las pruebas? El flujo correcto debería de ser: escribir </a:t>
            </a:r>
            <a:r>
              <a:rPr lang="es-ES" baseline="0" dirty="0" err="1" smtClean="0"/>
              <a:t>tests</a:t>
            </a:r>
            <a:r>
              <a:rPr lang="es-ES" baseline="0" dirty="0" smtClean="0"/>
              <a:t> y pasarlos (fallan </a:t>
            </a:r>
            <a:r>
              <a:rPr lang="es-ES" baseline="0" dirty="0" err="1" smtClean="0"/>
              <a:t>pq</a:t>
            </a:r>
            <a:r>
              <a:rPr lang="es-ES" baseline="0" dirty="0" smtClean="0"/>
              <a:t> el código esta incompleto), desarrollar y ahora los test deben de arrojar un resultado positivo.</a:t>
            </a:r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04BA-E4BD-4135-8E79-9FA61E2F626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99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1.- isAdult_AgeLessThen18_False</a:t>
            </a:r>
          </a:p>
          <a:p>
            <a:r>
              <a:rPr lang="es-ES" baseline="0" dirty="0" smtClean="0"/>
              <a:t>     </a:t>
            </a:r>
            <a:r>
              <a:rPr lang="es-ES" baseline="0" dirty="0" err="1" smtClean="0"/>
              <a:t>retirarDinero_CuentaInvalida_ExceptionThrown</a:t>
            </a:r>
            <a:endParaRPr lang="es-ES" baseline="0" dirty="0" smtClean="0"/>
          </a:p>
          <a:p>
            <a:r>
              <a:rPr lang="es-ES" baseline="0" dirty="0" smtClean="0"/>
              <a:t>     </a:t>
            </a:r>
            <a:r>
              <a:rPr lang="es-ES" baseline="0" dirty="0" err="1" smtClean="0"/>
              <a:t>admitirEstudiante_FaltanCamposObligatorios_FalloParaAdmitir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04BA-E4BD-4135-8E79-9FA61E2F626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81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Fake</a:t>
            </a:r>
            <a:r>
              <a:rPr lang="es-ES" dirty="0" smtClean="0"/>
              <a:t>: objetos que tienen una implementación funcionando pero se le implementa “un acceso directo” que lo hace no valido para producción. Por</a:t>
            </a:r>
            <a:r>
              <a:rPr lang="es-ES" baseline="0" dirty="0" smtClean="0"/>
              <a:t> ejemplo: una base de datos in-</a:t>
            </a:r>
            <a:r>
              <a:rPr lang="es-ES" baseline="0" dirty="0" err="1" smtClean="0"/>
              <a:t>memory</a:t>
            </a:r>
            <a:r>
              <a:rPr lang="es-ES" baseline="0" dirty="0" smtClean="0"/>
              <a:t> (sin persistencia) pero es perfectamente valida para testear, usar un almacenamiento de fichero en disco(entorno test) en lugar de un Amazon S3(producción).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Stub</a:t>
            </a:r>
            <a:r>
              <a:rPr lang="es-ES" dirty="0" smtClean="0"/>
              <a:t>: da respuestas programadas a llamadas hechas durante el test. Por</a:t>
            </a:r>
            <a:r>
              <a:rPr lang="es-ES" baseline="0" dirty="0" smtClean="0"/>
              <a:t> ejemplo: </a:t>
            </a:r>
            <a:r>
              <a:rPr lang="es-ES" baseline="0" dirty="0" err="1" smtClean="0"/>
              <a:t>json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harcodeado</a:t>
            </a:r>
            <a:r>
              <a:rPr lang="es-ES" baseline="0" dirty="0" smtClean="0"/>
              <a:t> como respuestas al llamar a un REST API con la intención de probar como el sistema reacciona a esas respuestas. Por ejemplo: devolver un true en una función de confirmación de </a:t>
            </a:r>
            <a:r>
              <a:rPr lang="es-ES" baseline="0" dirty="0" err="1" smtClean="0"/>
              <a:t>envio</a:t>
            </a:r>
            <a:r>
              <a:rPr lang="es-ES" baseline="0" dirty="0" smtClean="0"/>
              <a:t> de un mail para continuar con los siguientes pasos.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Mock</a:t>
            </a:r>
            <a:r>
              <a:rPr lang="es-ES" dirty="0" smtClean="0"/>
              <a:t>: la diferencia entre un </a:t>
            </a:r>
            <a:r>
              <a:rPr lang="es-ES" dirty="0" err="1" smtClean="0"/>
              <a:t>stub</a:t>
            </a:r>
            <a:r>
              <a:rPr lang="es-ES" dirty="0" smtClean="0"/>
              <a:t> y un </a:t>
            </a:r>
            <a:r>
              <a:rPr lang="es-ES" dirty="0" err="1" smtClean="0"/>
              <a:t>mock</a:t>
            </a:r>
            <a:r>
              <a:rPr lang="es-ES" dirty="0" smtClean="0"/>
              <a:t> es que el </a:t>
            </a:r>
            <a:r>
              <a:rPr lang="es-ES" dirty="0" err="1" smtClean="0"/>
              <a:t>mock</a:t>
            </a:r>
            <a:r>
              <a:rPr lang="es-ES" dirty="0" smtClean="0"/>
              <a:t> si que </a:t>
            </a:r>
            <a:r>
              <a:rPr lang="es-ES" dirty="0" err="1" smtClean="0"/>
              <a:t>interactua</a:t>
            </a:r>
            <a:r>
              <a:rPr lang="es-ES" dirty="0" smtClean="0"/>
              <a:t> con el inyector de dependencia</a:t>
            </a:r>
            <a:r>
              <a:rPr lang="es-ES" baseline="0" dirty="0" smtClean="0"/>
              <a:t>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04BA-E4BD-4135-8E79-9FA61E2F626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09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>
                <a:hlinkClick r:id="rId3"/>
              </a:rPr>
              <a:t>https://code-maze.com/unit-testing-aspnetcore-web-api/</a:t>
            </a:r>
            <a:endParaRPr lang="es-ES" smtClean="0"/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04BA-E4BD-4135-8E79-9FA61E2F626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49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5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35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61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04512" y="6356353"/>
            <a:ext cx="877888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063517" y="980731"/>
            <a:ext cx="8640704" cy="504205"/>
          </a:xfrm>
        </p:spPr>
        <p:txBody>
          <a:bodyPr>
            <a:noAutofit/>
          </a:bodyPr>
          <a:lstStyle>
            <a:lvl1pPr marL="0" indent="0">
              <a:buNone/>
              <a:defRPr sz="2100" b="1" baseline="0">
                <a:solidFill>
                  <a:srgbClr val="9AAE04"/>
                </a:solidFill>
                <a:latin typeface="Narkisim" pitchFamily="34" charset="-79"/>
                <a:cs typeface="Narkisim" pitchFamily="34" charset="-79"/>
              </a:defRPr>
            </a:lvl1pPr>
          </a:lstStyle>
          <a:p>
            <a:pPr lvl="0"/>
            <a:r>
              <a:rPr lang="es-ES"/>
              <a:t>Título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2063552" y="1844824"/>
            <a:ext cx="8640960" cy="4176464"/>
          </a:xfrm>
        </p:spPr>
        <p:txBody>
          <a:bodyPr>
            <a:normAutofit/>
          </a:bodyPr>
          <a:lstStyle>
            <a:lvl1pPr marL="0" indent="0">
              <a:buNone/>
              <a:defRPr sz="1350" baseline="0">
                <a:solidFill>
                  <a:srgbClr val="50505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s-ES"/>
              <a:t>Cuerpo.</a:t>
            </a:r>
          </a:p>
        </p:txBody>
      </p:sp>
    </p:spTree>
    <p:extLst>
      <p:ext uri="{BB962C8B-B14F-4D97-AF65-F5344CB8AC3E}">
        <p14:creationId xmlns:p14="http://schemas.microsoft.com/office/powerpoint/2010/main" val="160462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610973" y="68039"/>
            <a:ext cx="1578451" cy="876066"/>
          </a:xfrm>
          <a:prstGeom prst="rect">
            <a:avLst/>
          </a:prstGeom>
        </p:spPr>
      </p:pic>
      <p:pic>
        <p:nvPicPr>
          <p:cNvPr id="6" name="Imagen 1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8" y="356889"/>
            <a:ext cx="1151075" cy="4442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45125" y="2425328"/>
            <a:ext cx="3219062" cy="1234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500" dirty="0" err="1" smtClean="0"/>
              <a:t>Unit</a:t>
            </a:r>
            <a:r>
              <a:rPr lang="es-ES" sz="4500" dirty="0" smtClean="0"/>
              <a:t> </a:t>
            </a:r>
            <a:r>
              <a:rPr lang="es-ES" sz="4500" dirty="0" err="1" smtClean="0"/>
              <a:t>Testing</a:t>
            </a:r>
            <a:endParaRPr lang="es-ES" sz="27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55763" y="5532772"/>
            <a:ext cx="3807156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 </a:t>
            </a:r>
            <a:r>
              <a:rPr lang="es-ES" sz="1600" dirty="0" err="1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Ant</a:t>
            </a: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Beltrán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600" dirty="0" err="1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bjabinn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56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6" y="775263"/>
            <a:ext cx="6447501" cy="990600"/>
          </a:xfrm>
        </p:spPr>
        <p:txBody>
          <a:bodyPr/>
          <a:lstStyle/>
          <a:p>
            <a:r>
              <a:rPr lang="es-ES" dirty="0" smtClean="0"/>
              <a:t>Tipos de dobles</a:t>
            </a:r>
            <a:endParaRPr lang="es-E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36" y="1567292"/>
            <a:ext cx="7760189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dirty="0" smtClean="0"/>
          </a:p>
          <a:p>
            <a:r>
              <a:rPr lang="es-ES" b="1" u="sng" dirty="0" err="1" smtClean="0"/>
              <a:t>Fake</a:t>
            </a:r>
            <a:r>
              <a:rPr lang="es-ES" dirty="0" smtClean="0"/>
              <a:t>: objeto con una implementación casi real para que los test pasen más rápidos y que no son validos para producción. </a:t>
            </a:r>
            <a:r>
              <a:rPr lang="es-ES" dirty="0" err="1" smtClean="0"/>
              <a:t>Ejem</a:t>
            </a:r>
            <a:r>
              <a:rPr lang="es-ES" dirty="0" smtClean="0"/>
              <a:t>: BD </a:t>
            </a:r>
            <a:r>
              <a:rPr lang="es-ES" dirty="0" err="1" smtClean="0"/>
              <a:t>InMemory</a:t>
            </a:r>
            <a:endParaRPr lang="es-ES" dirty="0" smtClean="0"/>
          </a:p>
          <a:p>
            <a:endParaRPr lang="es-ES" dirty="0" smtClean="0"/>
          </a:p>
          <a:p>
            <a:r>
              <a:rPr lang="es-ES" b="1" u="sng" dirty="0" err="1" smtClean="0"/>
              <a:t>Mock</a:t>
            </a:r>
            <a:r>
              <a:rPr lang="es-ES" dirty="0" smtClean="0"/>
              <a:t>: objeto que tiene respuestas preparadas para los test, formando parte de él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b="1" u="sng" dirty="0" err="1" smtClean="0"/>
              <a:t>Stub</a:t>
            </a:r>
            <a:r>
              <a:rPr lang="es-ES" dirty="0" smtClean="0"/>
              <a:t>: reemplazo de una dependencia para probar el código sin tratar con la dependencia.</a:t>
            </a:r>
            <a:endParaRPr lang="es-ES" dirty="0"/>
          </a:p>
        </p:txBody>
      </p:sp>
      <p:pic>
        <p:nvPicPr>
          <p:cNvPr id="1026" name="Picture 2" descr="https://miro.medium.com/max/1280/0*AtEcgjYzyuEmkWi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36" y="775263"/>
            <a:ext cx="7874489" cy="556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/>
          <a:lstStyle/>
          <a:p>
            <a:r>
              <a:rPr lang="es-ES" dirty="0" err="1" smtClean="0"/>
              <a:t>Writting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tests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2334" y="1590824"/>
            <a:ext cx="5673106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Facts</a:t>
            </a:r>
            <a:r>
              <a:rPr lang="es-ES" sz="2100" dirty="0" smtClean="0"/>
              <a:t>: </a:t>
            </a:r>
            <a:r>
              <a:rPr lang="en-US" sz="2100" dirty="0"/>
              <a:t>are tests which are always true. They test invariant conditions.</a:t>
            </a: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Theories</a:t>
            </a:r>
            <a:r>
              <a:rPr lang="es-ES" sz="2100" dirty="0" smtClean="0"/>
              <a:t>: </a:t>
            </a:r>
            <a:r>
              <a:rPr lang="en-US" sz="2100" dirty="0"/>
              <a:t>are tests </a:t>
            </a:r>
            <a:r>
              <a:rPr lang="en-US" sz="2100" dirty="0" smtClean="0"/>
              <a:t>which</a:t>
            </a:r>
          </a:p>
          <a:p>
            <a:pPr marL="0" indent="0">
              <a:buNone/>
            </a:pPr>
            <a:r>
              <a:rPr lang="en-US" sz="2100" dirty="0" smtClean="0"/>
              <a:t>are </a:t>
            </a:r>
            <a:r>
              <a:rPr lang="en-US" sz="2100" dirty="0"/>
              <a:t>only true for a particular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set </a:t>
            </a:r>
            <a:r>
              <a:rPr lang="en-US" sz="2100" dirty="0"/>
              <a:t>of data</a:t>
            </a:r>
            <a:r>
              <a:rPr lang="en-US" sz="2100" dirty="0" smtClean="0"/>
              <a:t>.</a:t>
            </a:r>
          </a:p>
          <a:p>
            <a:pPr marL="385445" indent="-385445">
              <a:buFont typeface="+mj-lt"/>
              <a:buAutoNum type="arabicPeriod"/>
            </a:pPr>
            <a:endParaRPr lang="en-US" sz="2100" dirty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329584"/>
            <a:ext cx="2952750" cy="1238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3911036"/>
            <a:ext cx="33269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723" y="533216"/>
            <a:ext cx="3498476" cy="1277655"/>
          </a:xfrm>
        </p:spPr>
        <p:txBody>
          <a:bodyPr>
            <a:noAutofit/>
          </a:bodyPr>
          <a:lstStyle/>
          <a:p>
            <a:r>
              <a:rPr lang="es-ES" sz="7200" dirty="0" smtClean="0"/>
              <a:t>Demo 1</a:t>
            </a:r>
            <a:endParaRPr lang="es-ES" sz="7200" u="sng" dirty="0"/>
          </a:p>
        </p:txBody>
      </p:sp>
      <p:pic>
        <p:nvPicPr>
          <p:cNvPr id="3" name="Picture 2" descr="Resultado de imagen de talk is cheap show me th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77" y="1983494"/>
            <a:ext cx="6822007" cy="383737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/>
          <a:lstStyle/>
          <a:p>
            <a:r>
              <a:rPr lang="es-ES" dirty="0" smtClean="0"/>
              <a:t>Compartiendo datos???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2334" y="1590824"/>
            <a:ext cx="9919004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100" dirty="0" smtClean="0"/>
              <a:t>1.- Crear un objeto en el constructor (la clase debe implementar </a:t>
            </a:r>
          </a:p>
          <a:p>
            <a:pPr marL="0" indent="0">
              <a:buNone/>
            </a:pPr>
            <a:r>
              <a:rPr lang="es-ES" sz="2100" dirty="0" err="1" smtClean="0"/>
              <a:t>IDisposable</a:t>
            </a:r>
            <a:r>
              <a:rPr lang="es-ES" sz="2100" dirty="0" smtClean="0"/>
              <a:t> y usar el método </a:t>
            </a:r>
            <a:r>
              <a:rPr lang="es-ES" sz="2100" dirty="0" err="1" smtClean="0"/>
              <a:t>dispose</a:t>
            </a:r>
            <a:r>
              <a:rPr lang="es-ES" sz="2100" dirty="0" smtClean="0"/>
              <a:t> para limpiar)</a:t>
            </a:r>
          </a:p>
          <a:p>
            <a:pPr marL="0" indent="0">
              <a:buNone/>
            </a:pPr>
            <a:endParaRPr lang="es-ES" sz="2100" dirty="0" smtClean="0"/>
          </a:p>
          <a:p>
            <a:pPr marL="0" indent="0">
              <a:buNone/>
            </a:pPr>
            <a:r>
              <a:rPr lang="es-ES" sz="2100" dirty="0" smtClean="0"/>
              <a:t>2.- Implementar </a:t>
            </a:r>
            <a:r>
              <a:rPr lang="es-ES" sz="2100" dirty="0" err="1" smtClean="0"/>
              <a:t>IClassFixture</a:t>
            </a:r>
            <a:r>
              <a:rPr lang="es-ES" sz="2100" dirty="0" smtClean="0"/>
              <a:t> (a nivel de fichero)</a:t>
            </a:r>
            <a:endParaRPr lang="es-ES" sz="2100" dirty="0" smtClean="0"/>
          </a:p>
          <a:p>
            <a:pPr marL="0" indent="0">
              <a:buNone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n-US" sz="2100" dirty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9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94" y="898298"/>
            <a:ext cx="2858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 smtClean="0">
                <a:latin typeface="Arial Rounded MT Bold" panose="020F0704030504030204" pitchFamily="34" charset="0"/>
              </a:rPr>
              <a:t>Unit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Testing</a:t>
            </a:r>
            <a:endParaRPr lang="es-ES" sz="3600" dirty="0" smtClean="0"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7794" y="1720101"/>
            <a:ext cx="7446269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i="1" dirty="0" smtClean="0">
                <a:latin typeface="Arial Narrow" panose="020B0606020202030204" pitchFamily="34" charset="0"/>
              </a:rPr>
              <a:t>· </a:t>
            </a:r>
            <a:r>
              <a:rPr lang="es-ES" sz="2000" i="1" dirty="0" err="1" smtClean="0">
                <a:latin typeface="Arial Narrow" panose="020B0606020202030204" pitchFamily="34" charset="0"/>
              </a:rPr>
              <a:t>Mocking</a:t>
            </a:r>
            <a:r>
              <a:rPr lang="es-ES" sz="2000" i="1" dirty="0" smtClean="0">
                <a:latin typeface="Arial Narrow" panose="020B0606020202030204" pitchFamily="34" charset="0"/>
              </a:rPr>
              <a:t>:</a:t>
            </a:r>
          </a:p>
          <a:p>
            <a:r>
              <a:rPr lang="en-US" dirty="0">
                <a:latin typeface="Arial Narrow" panose="020B0606020202030204" pitchFamily="34" charset="0"/>
              </a:rPr>
              <a:t>Let's think that one application is being develop and many developers are working in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this </a:t>
            </a:r>
            <a:r>
              <a:rPr lang="en-US" dirty="0">
                <a:latin typeface="Arial Narrow" panose="020B0606020202030204" pitchFamily="34" charset="0"/>
              </a:rPr>
              <a:t>project and each one is assign to develop a function. Let's think that I am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developing </a:t>
            </a:r>
            <a:r>
              <a:rPr lang="en-US" dirty="0">
                <a:latin typeface="Arial Narrow" panose="020B0606020202030204" pitchFamily="34" charset="0"/>
              </a:rPr>
              <a:t>a function that will insert one employee information into the DB;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if </a:t>
            </a:r>
            <a:r>
              <a:rPr lang="en-US" dirty="0">
                <a:latin typeface="Arial Narrow" panose="020B0606020202030204" pitchFamily="34" charset="0"/>
              </a:rPr>
              <a:t>it is not present in the DB then fine and one of my fellow developer is developing the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function </a:t>
            </a:r>
            <a:r>
              <a:rPr lang="en-US" dirty="0">
                <a:latin typeface="Arial Narrow" panose="020B0606020202030204" pitchFamily="34" charset="0"/>
              </a:rPr>
              <a:t>to check the existence.</a:t>
            </a: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And I have completed my function but this guy has not, as he has a little bit of a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workload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haha</a:t>
            </a:r>
            <a:r>
              <a:rPr lang="en-US" dirty="0">
                <a:latin typeface="Arial Narrow" panose="020B0606020202030204" pitchFamily="34" charset="0"/>
              </a:rPr>
              <a:t>.. Now, as I completed my task, I wanted to test my function but for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that </a:t>
            </a:r>
            <a:r>
              <a:rPr lang="en-US" dirty="0">
                <a:latin typeface="Arial Narrow" panose="020B0606020202030204" pitchFamily="34" charset="0"/>
              </a:rPr>
              <a:t>I need to depend on the checking function that is still not developed.</a:t>
            </a: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So, how I will do that? I need to create mock object that will bypass the checking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function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s-ES" i="1" dirty="0" smtClean="0">
              <a:latin typeface="Arial Narrow" panose="020B0606020202030204" pitchFamily="34" charset="0"/>
            </a:endParaRPr>
          </a:p>
          <a:p>
            <a:endParaRPr lang="es-ES" sz="2000" i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2521" y="1193862"/>
            <a:ext cx="5399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 smtClean="0">
                <a:latin typeface="Arial Rounded MT Bold" panose="020F0704030504030204" pitchFamily="34" charset="0"/>
              </a:rPr>
              <a:t>Moq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framework</a:t>
            </a:r>
            <a:r>
              <a:rPr lang="es-ES" sz="3600" dirty="0" smtClean="0">
                <a:latin typeface="Arial Rounded MT Bold" panose="020F0704030504030204" pitchFamily="34" charset="0"/>
              </a:rPr>
              <a:t> manual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2521" y="2015665"/>
            <a:ext cx="5647572" cy="3447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The main use of Mock is: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· Define how the method will behave using Setup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Ex: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  </a:t>
            </a:r>
            <a:r>
              <a:rPr lang="en-US" dirty="0" err="1" smtClean="0">
                <a:latin typeface="Arial Narrow" panose="020B0606020202030204" pitchFamily="34" charset="0"/>
              </a:rPr>
              <a:t>mock.Setup</a:t>
            </a:r>
            <a:r>
              <a:rPr lang="en-US" dirty="0" smtClean="0">
                <a:latin typeface="Arial Narrow" panose="020B0606020202030204" pitchFamily="34" charset="0"/>
              </a:rPr>
              <a:t>(m =&gt; </a:t>
            </a:r>
            <a:r>
              <a:rPr lang="en-US" dirty="0" err="1" smtClean="0">
                <a:latin typeface="Arial Narrow" panose="020B0606020202030204" pitchFamily="34" charset="0"/>
              </a:rPr>
              <a:t>m.GetCount</a:t>
            </a:r>
            <a:r>
              <a:rPr lang="en-US" dirty="0" smtClean="0">
                <a:latin typeface="Arial Narrow" panose="020B0606020202030204" pitchFamily="34" charset="0"/>
              </a:rPr>
              <a:t>()).Returns(1);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· Setup methods allow to use parameters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Ex: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   </a:t>
            </a:r>
            <a:r>
              <a:rPr lang="en-US" dirty="0" err="1" smtClean="0">
                <a:latin typeface="Arial Narrow" panose="020B0606020202030204" pitchFamily="34" charset="0"/>
              </a:rPr>
              <a:t>mock.Setup</a:t>
            </a:r>
            <a:r>
              <a:rPr lang="en-US" dirty="0" smtClean="0">
                <a:latin typeface="Arial Narrow" panose="020B0606020202030204" pitchFamily="34" charset="0"/>
              </a:rPr>
              <a:t>(m =&gt; </a:t>
            </a:r>
            <a:r>
              <a:rPr lang="en-US" dirty="0" err="1" smtClean="0">
                <a:latin typeface="Arial Narrow" panose="020B0606020202030204" pitchFamily="34" charset="0"/>
              </a:rPr>
              <a:t>m.ToUpperCase</a:t>
            </a:r>
            <a:r>
              <a:rPr lang="en-US" dirty="0" smtClean="0">
                <a:latin typeface="Arial Narrow" panose="020B0606020202030204" pitchFamily="34" charset="0"/>
              </a:rPr>
              <a:t>(“</a:t>
            </a:r>
            <a:r>
              <a:rPr lang="en-US" dirty="0" err="1" smtClean="0">
                <a:latin typeface="Arial Narrow" panose="020B0606020202030204" pitchFamily="34" charset="0"/>
              </a:rPr>
              <a:t>NotOk</a:t>
            </a:r>
            <a:r>
              <a:rPr lang="en-US" dirty="0" smtClean="0">
                <a:latin typeface="Arial Narrow" panose="020B0606020202030204" pitchFamily="34" charset="0"/>
              </a:rPr>
              <a:t>”)).Returns(“</a:t>
            </a:r>
            <a:r>
              <a:rPr lang="en-US" dirty="0" err="1" smtClean="0">
                <a:latin typeface="Arial Narrow" panose="020B0606020202030204" pitchFamily="34" charset="0"/>
              </a:rPr>
              <a:t>notok</a:t>
            </a:r>
            <a:r>
              <a:rPr lang="en-US" dirty="0" smtClean="0">
                <a:latin typeface="Arial Narrow" panose="020B0606020202030204" pitchFamily="34" charset="0"/>
              </a:rPr>
              <a:t>”);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· </a:t>
            </a:r>
            <a:r>
              <a:rPr lang="en-US" dirty="0" err="1" smtClean="0">
                <a:latin typeface="Arial Narrow" panose="020B0606020202030204" pitchFamily="34" charset="0"/>
              </a:rPr>
              <a:t>It.IsAny</a:t>
            </a:r>
            <a:r>
              <a:rPr lang="en-US" dirty="0" smtClean="0">
                <a:latin typeface="Arial Narrow" panose="020B0606020202030204" pitchFamily="34" charset="0"/>
              </a:rPr>
              <a:t> allow to define every request with parameters type “T”</a:t>
            </a:r>
          </a:p>
          <a:p>
            <a:endParaRPr lang="es-ES" i="1" dirty="0" smtClean="0">
              <a:latin typeface="Arial Narrow" panose="020B0606020202030204" pitchFamily="34" charset="0"/>
            </a:endParaRPr>
          </a:p>
          <a:p>
            <a:endParaRPr lang="es-ES" sz="2000" i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0" y="195224"/>
            <a:ext cx="7520710" cy="6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80" y="82079"/>
            <a:ext cx="9190298" cy="66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43" y="909733"/>
            <a:ext cx="6447501" cy="990600"/>
          </a:xfrm>
        </p:spPr>
        <p:txBody>
          <a:bodyPr/>
          <a:lstStyle/>
          <a:p>
            <a:r>
              <a:rPr lang="es-ES" dirty="0"/>
              <a:t>Contenido del curso</a:t>
            </a:r>
            <a:endParaRPr lang="es-E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240" y="1805977"/>
            <a:ext cx="5673106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Definición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¿Por qué es necesario? 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Tipos de test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Principios FIRST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Principio AAA</a:t>
            </a:r>
          </a:p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Frameworks</a:t>
            </a: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Tipos de dobles</a:t>
            </a:r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  <p:pic>
        <p:nvPicPr>
          <p:cNvPr id="1026" name="Picture 2" descr="Resultado de imagen de laughing mi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734879"/>
            <a:ext cx="801001" cy="10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752" y="1030052"/>
            <a:ext cx="2629181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s-E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 Unitario</a:t>
            </a:r>
            <a:endParaRPr lang="es-E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0752" y="2034439"/>
            <a:ext cx="74028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rial Narrow" panose="020B0606020202030204" pitchFamily="34" charset="0"/>
              </a:rPr>
              <a:t>Test unitario son trozos de código por el cual de forma independiente se comprueban </a:t>
            </a:r>
          </a:p>
          <a:p>
            <a:r>
              <a:rPr lang="es-ES" dirty="0">
                <a:latin typeface="Arial Narrow" panose="020B0606020202030204" pitchFamily="34" charset="0"/>
              </a:rPr>
              <a:t>q</a:t>
            </a:r>
            <a:r>
              <a:rPr lang="es-ES" dirty="0" smtClean="0">
                <a:latin typeface="Arial Narrow" panose="020B0606020202030204" pitchFamily="34" charset="0"/>
              </a:rPr>
              <a:t>ue métodos y/o clases (también llamadas unidades de trabajo) funcionan según </a:t>
            </a:r>
          </a:p>
          <a:p>
            <a:r>
              <a:rPr lang="es-ES" dirty="0" smtClean="0">
                <a:latin typeface="Arial Narrow" panose="020B0606020202030204" pitchFamily="34" charset="0"/>
              </a:rPr>
              <a:t>se espera.</a:t>
            </a:r>
          </a:p>
          <a:p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28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902" y="640792"/>
            <a:ext cx="6447501" cy="990600"/>
          </a:xfrm>
        </p:spPr>
        <p:txBody>
          <a:bodyPr/>
          <a:lstStyle/>
          <a:p>
            <a:r>
              <a:rPr lang="es-ES" dirty="0"/>
              <a:t>¿Por qué es necesario? </a:t>
            </a:r>
            <a:endParaRPr lang="es-E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901" y="1429459"/>
            <a:ext cx="6872839" cy="4944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 smtClean="0"/>
              <a:t>1. Menos tiempo para realizar pruebas funcionales</a:t>
            </a:r>
          </a:p>
          <a:p>
            <a:pPr marL="360363" indent="0">
              <a:buNone/>
            </a:pPr>
            <a:r>
              <a:rPr lang="es-ES" sz="1400" dirty="0" smtClean="0"/>
              <a:t>Las </a:t>
            </a:r>
            <a:r>
              <a:rPr lang="es-ES" sz="1400" dirty="0"/>
              <a:t>pruebas</a:t>
            </a:r>
            <a:r>
              <a:rPr lang="es-ES" sz="1400" dirty="0" smtClean="0"/>
              <a:t> unitarias duran milisegundos mientras que las funcionales pueden durar varios minutos.</a:t>
            </a:r>
          </a:p>
          <a:p>
            <a:pPr marL="360363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2. Protección frente a nuevos cambios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3. </a:t>
            </a:r>
            <a:r>
              <a:rPr lang="es-ES" dirty="0" smtClean="0"/>
              <a:t>Documentación ejecutable</a:t>
            </a:r>
          </a:p>
          <a:p>
            <a:pPr marL="360363" indent="0">
              <a:buNone/>
            </a:pPr>
            <a:r>
              <a:rPr lang="es-ES" sz="1400" dirty="0"/>
              <a:t>Un buen conjunto de pruebas (con un nombre adecuado) debe ser capaz de explicar con claridad </a:t>
            </a:r>
            <a:endParaRPr lang="es-ES" sz="1400" dirty="0" smtClean="0"/>
          </a:p>
          <a:p>
            <a:pPr marL="360363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dirty="0" smtClean="0"/>
              <a:t>4. Código es más reusable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5. Arreglar un código durante test unitario es más rápido que un tiempo después.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240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879" y="676651"/>
            <a:ext cx="6447501" cy="990600"/>
          </a:xfrm>
        </p:spPr>
        <p:txBody>
          <a:bodyPr/>
          <a:lstStyle/>
          <a:p>
            <a:r>
              <a:rPr lang="es-ES" dirty="0" smtClean="0"/>
              <a:t>Tipos de test</a:t>
            </a:r>
            <a:endParaRPr lang="es-ES" u="sng" dirty="0"/>
          </a:p>
        </p:txBody>
      </p:sp>
      <p:pic>
        <p:nvPicPr>
          <p:cNvPr id="1026" name="Picture 2" descr="Resultado de imagen de functional and non functional unit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58" y="1571251"/>
            <a:ext cx="5943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test unitario piram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79" y="1479178"/>
            <a:ext cx="5979249" cy="377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865" y="667686"/>
            <a:ext cx="6447501" cy="990600"/>
          </a:xfrm>
        </p:spPr>
        <p:txBody>
          <a:bodyPr/>
          <a:lstStyle/>
          <a:p>
            <a:r>
              <a:rPr lang="es-ES" dirty="0" smtClean="0"/>
              <a:t>Principio FIRST</a:t>
            </a:r>
            <a:endParaRPr lang="es-ES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65" y="1739434"/>
            <a:ext cx="7317441" cy="26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247" y="622862"/>
            <a:ext cx="6447501" cy="990600"/>
          </a:xfrm>
        </p:spPr>
        <p:txBody>
          <a:bodyPr/>
          <a:lstStyle/>
          <a:p>
            <a:r>
              <a:rPr lang="es-ES" dirty="0" smtClean="0"/>
              <a:t>Patrón AAA</a:t>
            </a:r>
            <a:endParaRPr lang="es-ES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7" y="1869685"/>
            <a:ext cx="8057869" cy="13416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61247" y="3774141"/>
            <a:ext cx="7388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Un principio en el mundo del test unitario es: “El test podría cambiar el código pero el </a:t>
            </a:r>
          </a:p>
          <a:p>
            <a:r>
              <a:rPr lang="es-ES" dirty="0">
                <a:latin typeface="Arial Narrow" panose="020B0606020202030204" pitchFamily="34" charset="0"/>
              </a:rPr>
              <a:t>código nunca cambiará los test”</a:t>
            </a:r>
          </a:p>
          <a:p>
            <a:endParaRPr lang="es-ES" dirty="0">
              <a:latin typeface="Arial Narrow" panose="020B0606020202030204" pitchFamily="34" charset="0"/>
            </a:endParaRPr>
          </a:p>
          <a:p>
            <a:endParaRPr lang="es-ES" dirty="0">
              <a:latin typeface="Arial Narrow" panose="020B0606020202030204" pitchFamily="34" charset="0"/>
            </a:endParaRPr>
          </a:p>
          <a:p>
            <a:r>
              <a:rPr lang="es-ES" b="1" dirty="0">
                <a:latin typeface="Arial Narrow" panose="020B0606020202030204" pitchFamily="34" charset="0"/>
              </a:rPr>
              <a:t>Nunca se prueban los métodos privados</a:t>
            </a:r>
            <a:endParaRPr lang="es-ES" dirty="0">
              <a:latin typeface="Arial Narrow" panose="020B0606020202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340" y="787461"/>
            <a:ext cx="8483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 smtClean="0">
                <a:latin typeface="Arial Rounded MT Bold" panose="020F0704030504030204" pitchFamily="34" charset="0"/>
              </a:rPr>
              <a:t>Unit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Testing</a:t>
            </a:r>
            <a:r>
              <a:rPr lang="es-ES" sz="3600" dirty="0" smtClean="0">
                <a:latin typeface="Arial Rounded MT Bold" panose="020F0704030504030204" pitchFamily="34" charset="0"/>
              </a:rPr>
              <a:t> (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Methods</a:t>
            </a:r>
            <a:r>
              <a:rPr lang="es-ES" sz="3600" dirty="0" smtClean="0">
                <a:latin typeface="Arial Rounded MT Bold" panose="020F0704030504030204" pitchFamily="34" charset="0"/>
              </a:rPr>
              <a:t> </a:t>
            </a:r>
            <a:r>
              <a:rPr lang="es-ES" sz="3600" dirty="0" err="1" smtClean="0">
                <a:latin typeface="Arial Rounded MT Bold" panose="020F0704030504030204" pitchFamily="34" charset="0"/>
              </a:rPr>
              <a:t>Nomenclature</a:t>
            </a:r>
            <a:r>
              <a:rPr lang="es-ES" sz="3600" dirty="0" smtClean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340" y="1671580"/>
            <a:ext cx="9727984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Arial Narrow" panose="020B0606020202030204" pitchFamily="34" charset="0"/>
              </a:rPr>
              <a:t>1.- </a:t>
            </a:r>
            <a:r>
              <a:rPr lang="es-ES" sz="2000" b="1" dirty="0" err="1" smtClean="0">
                <a:latin typeface="Arial Narrow" panose="020B0606020202030204" pitchFamily="34" charset="0"/>
              </a:rPr>
              <a:t>MethodName_WhatsBeingTested_ExpectedResult</a:t>
            </a:r>
            <a:endParaRPr lang="es-ES" sz="2000" b="1" dirty="0" smtClean="0">
              <a:latin typeface="Arial Narrow" panose="020B0606020202030204" pitchFamily="34" charset="0"/>
            </a:endParaRPr>
          </a:p>
          <a:p>
            <a:pPr marL="450850" indent="-450850"/>
            <a:r>
              <a:rPr lang="es-ES" sz="2000" b="1" dirty="0" smtClean="0">
                <a:latin typeface="Arial Narrow" panose="020B0606020202030204" pitchFamily="34" charset="0"/>
              </a:rPr>
              <a:t>	</a:t>
            </a:r>
            <a:r>
              <a:rPr lang="es-ES" b="1" i="1" dirty="0" smtClean="0">
                <a:latin typeface="Arial Narrow" panose="020B0606020202030204" pitchFamily="34" charset="0"/>
              </a:rPr>
              <a:t>Ex: IsAdult_AgeLessThan18_False</a:t>
            </a:r>
            <a:endParaRPr lang="es-ES" sz="2000" b="1" i="1" dirty="0">
              <a:latin typeface="Arial Narrow" panose="020B0606020202030204" pitchFamily="34" charset="0"/>
            </a:endParaRPr>
          </a:p>
          <a:p>
            <a:r>
              <a:rPr lang="es-ES" dirty="0" smtClean="0">
                <a:latin typeface="Arial Narrow" panose="020B0606020202030204" pitchFamily="34" charset="0"/>
              </a:rPr>
              <a:t>2.- </a:t>
            </a:r>
            <a:r>
              <a:rPr lang="es-ES" dirty="0" err="1" smtClean="0">
                <a:latin typeface="Arial Narrow" panose="020B0606020202030204" pitchFamily="34" charset="0"/>
              </a:rPr>
              <a:t>MethodName_ExpectedBehaviour_StateUnderTest</a:t>
            </a:r>
            <a:endParaRPr lang="es-ES" dirty="0" smtClean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isAdult_False_AgeLessThan18</a:t>
            </a:r>
            <a:endParaRPr lang="es-ES" i="1" dirty="0" smtClean="0">
              <a:latin typeface="Arial Narrow" panose="020B0606020202030204" pitchFamily="34" charset="0"/>
            </a:endParaRPr>
          </a:p>
          <a:p>
            <a:r>
              <a:rPr lang="es-ES" dirty="0" smtClean="0">
                <a:latin typeface="Arial Narrow" panose="020B0606020202030204" pitchFamily="34" charset="0"/>
              </a:rPr>
              <a:t>3.- </a:t>
            </a:r>
            <a:r>
              <a:rPr lang="es-ES" dirty="0">
                <a:latin typeface="Arial Narrow" panose="020B0606020202030204" pitchFamily="34" charset="0"/>
              </a:rPr>
              <a:t>test[</a:t>
            </a:r>
            <a:r>
              <a:rPr lang="es-ES" dirty="0" err="1">
                <a:latin typeface="Arial Narrow" panose="020B0606020202030204" pitchFamily="34" charset="0"/>
              </a:rPr>
              <a:t>Feature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 err="1">
                <a:latin typeface="Arial Narrow" panose="020B0606020202030204" pitchFamily="34" charset="0"/>
              </a:rPr>
              <a:t>being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 err="1">
                <a:latin typeface="Arial Narrow" panose="020B0606020202030204" pitchFamily="34" charset="0"/>
              </a:rPr>
              <a:t>tested</a:t>
            </a:r>
            <a:r>
              <a:rPr lang="es-ES" dirty="0">
                <a:latin typeface="Arial Narrow" panose="020B0606020202030204" pitchFamily="34" charset="0"/>
              </a:rPr>
              <a:t>]</a:t>
            </a:r>
          </a:p>
          <a:p>
            <a:pPr marL="450850"/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testIsNotAnAdultIfAgeLessThan18</a:t>
            </a:r>
            <a:endParaRPr lang="es-ES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4.- </a:t>
            </a:r>
            <a:r>
              <a:rPr lang="es-ES" dirty="0" err="1">
                <a:latin typeface="Arial Narrow" panose="020B0606020202030204" pitchFamily="34" charset="0"/>
              </a:rPr>
              <a:t>Feature</a:t>
            </a:r>
            <a:r>
              <a:rPr lang="es-ES" dirty="0">
                <a:latin typeface="Arial Narrow" panose="020B0606020202030204" pitchFamily="34" charset="0"/>
              </a:rPr>
              <a:t> to be </a:t>
            </a:r>
            <a:r>
              <a:rPr lang="es-ES" dirty="0" err="1">
                <a:latin typeface="Arial Narrow" panose="020B0606020202030204" pitchFamily="34" charset="0"/>
              </a:rPr>
              <a:t>tested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</a:t>
            </a:r>
            <a:r>
              <a:rPr lang="es-ES" sz="1600" i="1" dirty="0" smtClean="0"/>
              <a:t>IsNotAnAdultIfAgeLessThan18</a:t>
            </a:r>
            <a:endParaRPr lang="es-ES" sz="1600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5.- </a:t>
            </a:r>
            <a:r>
              <a:rPr lang="es-ES" dirty="0" err="1">
                <a:latin typeface="Arial Narrow" panose="020B0606020202030204" pitchFamily="34" charset="0"/>
              </a:rPr>
              <a:t>Should_ExpectedBehavior_When_StateUnderTest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Should_ThrowException_When_AgeLessThan18</a:t>
            </a:r>
            <a:endParaRPr lang="es-ES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6.- </a:t>
            </a:r>
            <a:r>
              <a:rPr lang="es-ES" dirty="0" err="1">
                <a:latin typeface="Arial Narrow" panose="020B0606020202030204" pitchFamily="34" charset="0"/>
              </a:rPr>
              <a:t>When_StateUnderTest_Expect_ExpectedBehavior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600" i="1" dirty="0" smtClean="0">
                <a:latin typeface="Arial Narrow" panose="020B0606020202030204" pitchFamily="34" charset="0"/>
              </a:rPr>
              <a:t>Ex: </a:t>
            </a:r>
            <a:r>
              <a:rPr lang="es-ES" sz="1600" i="1" dirty="0" smtClean="0"/>
              <a:t>When_AgeLessThan18_Expect_isAdultAsFalse</a:t>
            </a:r>
            <a:endParaRPr lang="es-ES" i="1" dirty="0">
              <a:latin typeface="Arial Narrow" panose="020B0606020202030204" pitchFamily="34" charset="0"/>
            </a:endParaRPr>
          </a:p>
          <a:p>
            <a:r>
              <a:rPr lang="es-ES" dirty="0">
                <a:latin typeface="Arial Narrow" panose="020B0606020202030204" pitchFamily="34" charset="0"/>
              </a:rPr>
              <a:t>7.- </a:t>
            </a:r>
            <a:r>
              <a:rPr lang="es-ES" dirty="0" err="1">
                <a:latin typeface="Arial Narrow" panose="020B0606020202030204" pitchFamily="34" charset="0"/>
              </a:rPr>
              <a:t>Given_Preconditions_When_StateUnderTest_Then_ExpectedBehavior</a:t>
            </a:r>
            <a:endParaRPr lang="es-ES" dirty="0">
              <a:latin typeface="Arial Narrow" panose="020B0606020202030204" pitchFamily="34" charset="0"/>
            </a:endParaRPr>
          </a:p>
          <a:p>
            <a:pPr marL="450850" indent="-450850"/>
            <a:r>
              <a:rPr lang="es-ES" dirty="0" smtClean="0">
                <a:latin typeface="Arial Narrow" panose="020B0606020202030204" pitchFamily="34" charset="0"/>
              </a:rPr>
              <a:t>	</a:t>
            </a:r>
            <a:r>
              <a:rPr lang="es-ES" sz="1400" i="1" dirty="0" smtClean="0">
                <a:latin typeface="Arial Narrow" panose="020B0606020202030204" pitchFamily="34" charset="0"/>
              </a:rPr>
              <a:t>Ex</a:t>
            </a:r>
            <a:r>
              <a:rPr lang="es-ES" sz="1400" i="1" dirty="0">
                <a:latin typeface="Arial Narrow" panose="020B0606020202030204" pitchFamily="34" charset="0"/>
              </a:rPr>
              <a:t>: </a:t>
            </a:r>
            <a:r>
              <a:rPr lang="es-ES" sz="1400" i="1" dirty="0"/>
              <a:t>Given_UserIsAuthenticated_When_InvalidAccountNumberIsUsedToWithdrawMoney_Then_TransactionsWillFail</a:t>
            </a:r>
          </a:p>
          <a:p>
            <a:pPr marL="450850" indent="-450850"/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/>
          <a:lstStyle/>
          <a:p>
            <a:r>
              <a:rPr lang="es-ES" dirty="0" smtClean="0"/>
              <a:t>Framework para test unitarios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2334" y="1590824"/>
            <a:ext cx="5673106" cy="418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5445" indent="-385445">
              <a:buFont typeface="+mj-lt"/>
              <a:buAutoNum type="arabicPeriod"/>
            </a:pPr>
            <a:r>
              <a:rPr lang="es-ES" sz="2100" dirty="0" smtClean="0"/>
              <a:t>MS Test / Visual Studio</a:t>
            </a:r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100" dirty="0" err="1" smtClean="0"/>
              <a:t>Nunit</a:t>
            </a: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endParaRPr lang="es-ES" sz="2100" dirty="0" smtClean="0"/>
          </a:p>
          <a:p>
            <a:pPr marL="385445" indent="-385445">
              <a:buFont typeface="+mj-lt"/>
              <a:buAutoNum type="arabicPeriod"/>
            </a:pPr>
            <a:r>
              <a:rPr lang="es-ES" sz="2400" b="1" dirty="0" err="1" smtClean="0">
                <a:hlinkClick r:id="rId2"/>
              </a:rPr>
              <a:t>xUnit</a:t>
            </a:r>
            <a:endParaRPr lang="es-ES" sz="2400" b="1" dirty="0" smtClean="0"/>
          </a:p>
          <a:p>
            <a:pPr marL="385445" indent="-385445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35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EAF3E5930A224480724B23A3D54B80" ma:contentTypeVersion="6" ma:contentTypeDescription="Crear nuevo documento." ma:contentTypeScope="" ma:versionID="df152e149f8a3e7247d0e7a52233fa68">
  <xsd:schema xmlns:xsd="http://www.w3.org/2001/XMLSchema" xmlns:xs="http://www.w3.org/2001/XMLSchema" xmlns:p="http://schemas.microsoft.com/office/2006/metadata/properties" xmlns:ns2="2a2539de-b792-493d-be06-3c065dea1023" xmlns:ns3="4982ca6b-6b37-4c7e-850e-95ff6f427d49" targetNamespace="http://schemas.microsoft.com/office/2006/metadata/properties" ma:root="true" ma:fieldsID="1518ce2effc074c6c7588cd85a23d9b5" ns2:_="" ns3:_="">
    <xsd:import namespace="2a2539de-b792-493d-be06-3c065dea1023"/>
    <xsd:import namespace="4982ca6b-6b37-4c7e-850e-95ff6f427d4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539de-b792-493d-be06-3c065dea10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82ca6b-6b37-4c7e-850e-95ff6f427d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a2539de-b792-493d-be06-3c065dea1023">
      <UserInfo>
        <DisplayName>Juan Jose Sera Perez</DisplayName>
        <AccountId>30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24CA5D4-788D-4845-8539-D38BA505D8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68A322-9CFF-4E4F-9735-317AEA7DA830}">
  <ds:schemaRefs>
    <ds:schemaRef ds:uri="2a2539de-b792-493d-be06-3c065dea1023"/>
    <ds:schemaRef ds:uri="4982ca6b-6b37-4c7e-850e-95ff6f427d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D3687F4-9634-4E23-9155-2F77D7D79B16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a2539de-b792-493d-be06-3c065dea1023"/>
    <ds:schemaRef ds:uri="http://schemas.microsoft.com/office/2006/documentManagement/types"/>
    <ds:schemaRef ds:uri="http://purl.org/dc/terms/"/>
    <ds:schemaRef ds:uri="4982ca6b-6b37-4c7e-850e-95ff6f427d4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7843</TotalTime>
  <Words>732</Words>
  <Application>Microsoft Office PowerPoint</Application>
  <PresentationFormat>Panorámica</PresentationFormat>
  <Paragraphs>123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Arial Rounded MT Bold</vt:lpstr>
      <vt:lpstr>Calibri</vt:lpstr>
      <vt:lpstr>Narkisim</vt:lpstr>
      <vt:lpstr>Segoe UI Light</vt:lpstr>
      <vt:lpstr>Trebuchet MS</vt:lpstr>
      <vt:lpstr>Wingdings 3</vt:lpstr>
      <vt:lpstr>Faceta</vt:lpstr>
      <vt:lpstr>Presentación de PowerPoint</vt:lpstr>
      <vt:lpstr>Contenido del curso</vt:lpstr>
      <vt:lpstr>Presentación de PowerPoint</vt:lpstr>
      <vt:lpstr>¿Por qué es necesario? </vt:lpstr>
      <vt:lpstr>Tipos de test</vt:lpstr>
      <vt:lpstr>Principio FIRST</vt:lpstr>
      <vt:lpstr>Patrón AAA</vt:lpstr>
      <vt:lpstr>Presentación de PowerPoint</vt:lpstr>
      <vt:lpstr>Framework para test unitarios</vt:lpstr>
      <vt:lpstr>Tipos de dobles</vt:lpstr>
      <vt:lpstr>Writting our first tests</vt:lpstr>
      <vt:lpstr>Demo 1</vt:lpstr>
      <vt:lpstr>Compartiendo datos???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JQuery</dc:title>
  <dc:creator>Marcos Parrilla Benitez</dc:creator>
  <cp:lastModifiedBy>Jose Antonio Beltran Marquez</cp:lastModifiedBy>
  <cp:revision>53</cp:revision>
  <dcterms:created xsi:type="dcterms:W3CDTF">2017-06-25T10:12:51Z</dcterms:created>
  <dcterms:modified xsi:type="dcterms:W3CDTF">2019-09-16T23:40:11Z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0x0101006FEAF3E5930A224480724B23A3D54B80</vt:lpwstr>
  </property>
</Properties>
</file>