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355" r:id="rId2"/>
    <p:sldId id="418" r:id="rId3"/>
    <p:sldId id="330" r:id="rId4"/>
    <p:sldId id="279" r:id="rId5"/>
    <p:sldId id="336" r:id="rId6"/>
    <p:sldId id="375" r:id="rId7"/>
    <p:sldId id="379" r:id="rId8"/>
    <p:sldId id="377" r:id="rId9"/>
    <p:sldId id="403" r:id="rId10"/>
    <p:sldId id="382" r:id="rId11"/>
    <p:sldId id="365" r:id="rId12"/>
    <p:sldId id="378" r:id="rId13"/>
    <p:sldId id="404" r:id="rId14"/>
    <p:sldId id="399" r:id="rId15"/>
    <p:sldId id="408" r:id="rId16"/>
    <p:sldId id="407" r:id="rId17"/>
    <p:sldId id="409" r:id="rId18"/>
    <p:sldId id="410" r:id="rId19"/>
    <p:sldId id="411" r:id="rId20"/>
    <p:sldId id="412" r:id="rId21"/>
    <p:sldId id="415" r:id="rId22"/>
    <p:sldId id="416" r:id="rId23"/>
    <p:sldId id="413" r:id="rId24"/>
    <p:sldId id="414" r:id="rId25"/>
    <p:sldId id="417" r:id="rId26"/>
    <p:sldId id="302" r:id="rId27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418"/>
            <p14:sldId id="330"/>
            <p14:sldId id="279"/>
          </p14:sldIdLst>
        </p14:section>
        <p14:section name="Why Blazor?" id="{3405AB5B-F760-403F-84AB-A1211923FDDA}">
          <p14:sldIdLst>
            <p14:sldId id="336"/>
          </p14:sldIdLst>
        </p14:section>
        <p14:section name="Integrating Blazor Into an Existing ASP.NET Core Web App" id="{160D9FC8-9ECB-4B1E-9851-4A7084EAEA5B}">
          <p14:sldIdLst>
            <p14:sldId id="375"/>
            <p14:sldId id="379"/>
          </p14:sldIdLst>
        </p14:section>
        <p14:section name="Choosing a Hosting Model" id="{E8E27E15-EA85-4741-AE92-A8EFE3FD54D3}">
          <p14:sldIdLst>
            <p14:sldId id="377"/>
            <p14:sldId id="403"/>
            <p14:sldId id="382"/>
          </p14:sldIdLst>
        </p14:section>
        <p14:section name="Demo App" id="{40E51110-AD25-47FB-99BA-D620AB7435DD}">
          <p14:sldIdLst>
            <p14:sldId id="365"/>
            <p14:sldId id="378"/>
            <p14:sldId id="404"/>
          </p14:sldIdLst>
        </p14:section>
        <p14:section name="Creating a Reusable Razor Component" id="{B5C6AEB3-840B-4DAF-AC5B-410E875F223C}">
          <p14:sldIdLst>
            <p14:sldId id="399"/>
            <p14:sldId id="408"/>
            <p14:sldId id="407"/>
          </p14:sldIdLst>
        </p14:section>
        <p14:section name="Integrating with MVC" id="{CB9BFD39-E215-42DD-B13F-930675C6AA59}">
          <p14:sldIdLst>
            <p14:sldId id="409"/>
            <p14:sldId id="410"/>
          </p14:sldIdLst>
        </p14:section>
        <p14:section name="Integrating with Razor Pages" id="{EA79D495-9753-4B59-81FB-D0219C805D43}">
          <p14:sldIdLst>
            <p14:sldId id="411"/>
            <p14:sldId id="412"/>
          </p14:sldIdLst>
        </p14:section>
        <p14:section name="Generating Web Componets From Razor Components" id="{E01AFB6B-9C5E-4724-A09B-EAA42C0F8166}">
          <p14:sldIdLst>
            <p14:sldId id="415"/>
            <p14:sldId id="416"/>
          </p14:sldIdLst>
        </p14:section>
        <p14:section name="Integrating with Angular" id="{FFCF40E3-9B22-4316-A36C-6512C499D5A3}">
          <p14:sldIdLst>
            <p14:sldId id="413"/>
            <p14:sldId id="414"/>
          </p14:sldIdLst>
        </p14:section>
        <p14:section name="What's Next?" id="{A3F54434-80FD-47FF-9E3F-F3B6E970016B}">
          <p14:sldIdLst>
            <p14:sldId id="417"/>
          </p14:sldIdLst>
        </p14:section>
        <p14:section name="Wrap Up" id="{07CACAF8-385A-4235-BB09-B559A713905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004568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1" autoAdjust="0"/>
    <p:restoredTop sz="96186" autoAdjust="0"/>
  </p:normalViewPr>
  <p:slideViewPr>
    <p:cSldViewPr snapToGrid="0">
      <p:cViewPr varScale="1">
        <p:scale>
          <a:sx n="96" d="100"/>
          <a:sy n="96" d="100"/>
        </p:scale>
        <p:origin x="4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90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9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5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sp-net-core-updates-in-dotnet-7-preview-6/#blazor-custom-elements-no-longer-experimental" TargetMode="External"/><Relationship Id="rId2" Type="http://schemas.openxmlformats.org/officeDocument/2006/relationships/hyperlink" Target="https://docs.microsoft.com/en-us/aspnet/core/blazor/components/?view=aspnetcore-6.0#blazor-custom-element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components/?view=aspnetcore-6.0#blazor-custom-elements" TargetMode="External"/><Relationship Id="rId2" Type="http://schemas.openxmlformats.org/officeDocument/2006/relationships/hyperlink" Target="https://docs.microsoft.com/en-us/aspnet/core/blazor/components/?view=aspnetcore-6.0#render-razor-components-from-javascrip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otnet/aspnetcore/issues/39504" TargetMode="External"/><Relationship Id="rId4" Type="http://schemas.openxmlformats.org/officeDocument/2006/relationships/hyperlink" Target="https://docs.microsoft.com/en-us/aspnet/core/blazor/components/?view=aspnetcore-6.0#generate-angular-and-react-component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StartUsingBlazorNow-codepalousa20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orms.office.com/r/dqVGaUZxGX" TargetMode="External"/><Relationship Id="rId4" Type="http://schemas.openxmlformats.org/officeDocument/2006/relationships/hyperlink" Target="https://docs.microsoft.com/en-us/aspnet/core/blazor/?view=aspnetcore-6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croso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github.com/bjablonsky" TargetMode="External"/><Relationship Id="rId4" Type="http://schemas.openxmlformats.org/officeDocument/2006/relationships/hyperlink" Target="https://twitter.com/brian_jablonsk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 fontScale="90000"/>
          </a:bodyPr>
          <a:lstStyle/>
          <a:p>
            <a:r>
              <a:rPr lang="en-US" dirty="0"/>
              <a:t>Start Using </a:t>
            </a:r>
            <a:r>
              <a:rPr lang="en-US" dirty="0" err="1"/>
              <a:t>Blazor</a:t>
            </a:r>
            <a:r>
              <a:rPr lang="en-US" dirty="0"/>
              <a:t> Now</a:t>
            </a:r>
            <a:br>
              <a:rPr lang="en-US" dirty="0"/>
            </a:br>
            <a:r>
              <a:rPr lang="en-US" dirty="0"/>
              <a:t>In Your Existing ASP.NET </a:t>
            </a:r>
            <a:br>
              <a:rPr lang="en-US" dirty="0"/>
            </a:br>
            <a:r>
              <a:rPr lang="en-US" dirty="0"/>
              <a:t>Core Web App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Easiest to get started with</a:t>
            </a:r>
          </a:p>
          <a:p>
            <a:r>
              <a:rPr lang="en-US" dirty="0"/>
              <a:t>Server-side rendered</a:t>
            </a:r>
          </a:p>
          <a:p>
            <a:r>
              <a:rPr lang="en-US" dirty="0"/>
              <a:t>Requires ASP.NET Core web app and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Minimal download size</a:t>
            </a:r>
          </a:p>
          <a:p>
            <a:r>
              <a:rPr lang="en-US" dirty="0"/>
              <a:t>No offline capabilities (no PWA support)</a:t>
            </a:r>
          </a:p>
          <a:p>
            <a:r>
              <a:rPr lang="en-US" dirty="0"/>
              <a:t>Requires constant server connection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45877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Demo App – MVC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6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Demo App – Razor Pages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7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Reusable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components are (mostly) reusable between </a:t>
            </a:r>
            <a:r>
              <a:rPr lang="en-US" dirty="0" err="1"/>
              <a:t>WebAssembly</a:t>
            </a:r>
            <a:r>
              <a:rPr lang="en-US" dirty="0"/>
              <a:t> or Server hosting models</a:t>
            </a:r>
          </a:p>
          <a:p>
            <a:r>
              <a:rPr lang="en-US" dirty="0"/>
              <a:t>Best practice is to create reusable components via shared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9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Razor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Create a reusable counter component that increments the counter whenever the button is pressed</a:t>
            </a:r>
          </a:p>
          <a:p>
            <a:r>
              <a:rPr lang="en-US" dirty="0"/>
              <a:t>Create a reusable data display component that pulls from an API and displays grid data</a:t>
            </a:r>
          </a:p>
        </p:txBody>
      </p:sp>
    </p:spTree>
    <p:extLst>
      <p:ext uri="{BB962C8B-B14F-4D97-AF65-F5344CB8AC3E}">
        <p14:creationId xmlns:p14="http://schemas.microsoft.com/office/powerpoint/2010/main" val="412620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Create Reusable Razor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337324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Upgrade to .NET 6 (not required but highly recommended)</a:t>
            </a:r>
          </a:p>
          <a:p>
            <a:r>
              <a:rPr lang="en-US" dirty="0"/>
              <a:t>Add </a:t>
            </a:r>
            <a:r>
              <a:rPr lang="en-US" dirty="0" err="1"/>
              <a:t>Blazor</a:t>
            </a:r>
            <a:r>
              <a:rPr lang="en-US" dirty="0"/>
              <a:t> support (either </a:t>
            </a:r>
            <a:r>
              <a:rPr lang="en-US" dirty="0" err="1"/>
              <a:t>WebAssembly</a:t>
            </a:r>
            <a:r>
              <a:rPr lang="en-US" dirty="0"/>
              <a:t> or Server)</a:t>
            </a:r>
          </a:p>
          <a:p>
            <a:r>
              <a:rPr lang="en-US" dirty="0"/>
              <a:t>Add shared Razor component library</a:t>
            </a:r>
          </a:p>
          <a:p>
            <a:r>
              <a:rPr lang="en-US" dirty="0"/>
              <a:t>Add component to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54898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Integrating </a:t>
            </a:r>
            <a:r>
              <a:rPr lang="en-US" dirty="0" err="1"/>
              <a:t>Blazor</a:t>
            </a:r>
            <a:r>
              <a:rPr lang="en-US" dirty="0"/>
              <a:t> with MVC</a:t>
            </a:r>
          </a:p>
        </p:txBody>
      </p:sp>
    </p:spTree>
    <p:extLst>
      <p:ext uri="{BB962C8B-B14F-4D97-AF65-F5344CB8AC3E}">
        <p14:creationId xmlns:p14="http://schemas.microsoft.com/office/powerpoint/2010/main" val="321992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Razor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Upgrade to .NET 6 (not required but highly recommended)</a:t>
            </a:r>
          </a:p>
          <a:p>
            <a:r>
              <a:rPr lang="en-US" dirty="0"/>
              <a:t>Add </a:t>
            </a:r>
            <a:r>
              <a:rPr lang="en-US" dirty="0" err="1"/>
              <a:t>Blazor</a:t>
            </a:r>
            <a:r>
              <a:rPr lang="en-US" dirty="0"/>
              <a:t> support (either </a:t>
            </a:r>
            <a:r>
              <a:rPr lang="en-US" dirty="0" err="1"/>
              <a:t>WebAssembly</a:t>
            </a:r>
            <a:r>
              <a:rPr lang="en-US" dirty="0"/>
              <a:t> or Server)</a:t>
            </a:r>
          </a:p>
          <a:p>
            <a:r>
              <a:rPr lang="en-US" dirty="0"/>
              <a:t>Add shared Razor component library</a:t>
            </a:r>
          </a:p>
          <a:p>
            <a:r>
              <a:rPr lang="en-US" dirty="0"/>
              <a:t>Add component to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13636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912072-E523-72C3-7D80-2BEADC0DB5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763"/>
            <a:ext cx="12191998" cy="6857999"/>
          </a:xfrm>
        </p:spPr>
      </p:pic>
    </p:spTree>
    <p:extLst>
      <p:ext uri="{BB962C8B-B14F-4D97-AF65-F5344CB8AC3E}">
        <p14:creationId xmlns:p14="http://schemas.microsoft.com/office/powerpoint/2010/main" val="37426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Integrating </a:t>
            </a:r>
            <a:r>
              <a:rPr lang="en-US" dirty="0" err="1"/>
              <a:t>Blazor</a:t>
            </a:r>
            <a:r>
              <a:rPr lang="en-US" dirty="0"/>
              <a:t> with Razor Pages</a:t>
            </a:r>
          </a:p>
        </p:txBody>
      </p:sp>
    </p:spTree>
    <p:extLst>
      <p:ext uri="{BB962C8B-B14F-4D97-AF65-F5344CB8AC3E}">
        <p14:creationId xmlns:p14="http://schemas.microsoft.com/office/powerpoint/2010/main" val="356234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Current Experimental Feature in .NET 6</a:t>
            </a:r>
          </a:p>
          <a:p>
            <a:pPr lvl="1"/>
            <a:r>
              <a:rPr lang="en-US" dirty="0">
                <a:hlinkClick r:id="rId2"/>
              </a:rPr>
              <a:t>https://docs.microsoft.com/en-us/aspnet/core/blazor/components/?view=aspnetcore-6.0#blazor-custom-elements</a:t>
            </a:r>
            <a:endParaRPr lang="en-US" dirty="0"/>
          </a:p>
          <a:p>
            <a:r>
              <a:rPr lang="en-US" b="1" dirty="0"/>
              <a:t>No longer experimental for .NET 7! Included in .NET 7 Preview 6:</a:t>
            </a:r>
          </a:p>
          <a:p>
            <a:pPr lvl="1"/>
            <a:r>
              <a:rPr lang="en-US" dirty="0">
                <a:hlinkClick r:id="rId3"/>
              </a:rPr>
              <a:t>https://devblogs.microsoft.com/dotnet/asp-net-core-updates-in-dotnet-7-preview-6/#blazor-custom-elements-no-longer-experimental</a:t>
            </a:r>
            <a:endParaRPr lang="en-US" dirty="0"/>
          </a:p>
          <a:p>
            <a:r>
              <a:rPr lang="en-US" dirty="0"/>
              <a:t>Build Razor component using .NET 6</a:t>
            </a:r>
          </a:p>
          <a:p>
            <a:r>
              <a:rPr lang="en-US" dirty="0"/>
              <a:t>Add </a:t>
            </a:r>
            <a:r>
              <a:rPr lang="en-US" dirty="0" err="1"/>
              <a:t>Microsoft.AspNetCore.Components.CustomElements</a:t>
            </a: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Register the Razor component with </a:t>
            </a:r>
            <a:r>
              <a:rPr lang="en-US" dirty="0" err="1"/>
              <a:t>RegisterAsCustomElement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9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Generate Web Components From Razor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85101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a .NET 6 Razor web component</a:t>
            </a:r>
          </a:p>
          <a:p>
            <a:r>
              <a:rPr lang="en-US" dirty="0"/>
              <a:t>Add script for </a:t>
            </a:r>
            <a:r>
              <a:rPr lang="en-US" dirty="0" err="1"/>
              <a:t>Blazor</a:t>
            </a:r>
            <a:r>
              <a:rPr lang="en-US" dirty="0"/>
              <a:t> and reference accordingly</a:t>
            </a:r>
          </a:p>
          <a:p>
            <a:r>
              <a:rPr lang="en-US" dirty="0"/>
              <a:t>Add script for BlazorCustomElement.js (and any style sheets)</a:t>
            </a:r>
          </a:p>
          <a:p>
            <a:r>
              <a:rPr lang="en-US" dirty="0"/>
              <a:t>Tell Angular about CUSTOM_ELEMENTS_SCHEMA in @NgModule</a:t>
            </a:r>
          </a:p>
          <a:p>
            <a:r>
              <a:rPr lang="en-US" dirty="0"/>
              <a:t>Consume web component</a:t>
            </a:r>
          </a:p>
        </p:txBody>
      </p:sp>
    </p:spTree>
    <p:extLst>
      <p:ext uri="{BB962C8B-B14F-4D97-AF65-F5344CB8AC3E}">
        <p14:creationId xmlns:p14="http://schemas.microsoft.com/office/powerpoint/2010/main" val="2536658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4A8F-F9EB-4B40-B360-5DF953CD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Integrating </a:t>
            </a:r>
            <a:r>
              <a:rPr lang="en-US" dirty="0" err="1"/>
              <a:t>Blazor</a:t>
            </a:r>
            <a:r>
              <a:rPr lang="en-US" dirty="0"/>
              <a:t> with Angular</a:t>
            </a:r>
          </a:p>
        </p:txBody>
      </p:sp>
    </p:spTree>
    <p:extLst>
      <p:ext uri="{BB962C8B-B14F-4D97-AF65-F5344CB8AC3E}">
        <p14:creationId xmlns:p14="http://schemas.microsoft.com/office/powerpoint/2010/main" val="75930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600-F699-6CF8-1898-D2B6DDB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6E-6998-72DF-4F14-0E57C7026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Render </a:t>
            </a:r>
            <a:r>
              <a:rPr lang="en-US" dirty="0" err="1"/>
              <a:t>Blazor</a:t>
            </a:r>
            <a:r>
              <a:rPr lang="en-US" dirty="0"/>
              <a:t> from JavaScript</a:t>
            </a:r>
          </a:p>
          <a:p>
            <a:pPr lvl="1"/>
            <a:r>
              <a:rPr lang="en-US" dirty="0">
                <a:hlinkClick r:id="rId2"/>
              </a:rPr>
              <a:t>https://docs.microsoft.com/en-us/aspnet/core/blazor/components/?view=aspnetcore-6.0#render-razor-components-from-javascript</a:t>
            </a:r>
            <a:endParaRPr lang="en-US" dirty="0"/>
          </a:p>
          <a:p>
            <a:r>
              <a:rPr lang="en-US" dirty="0"/>
              <a:t>Support for generating web components from Razor components</a:t>
            </a:r>
          </a:p>
          <a:p>
            <a:pPr lvl="1"/>
            <a:r>
              <a:rPr lang="en-US" dirty="0">
                <a:hlinkClick r:id="rId3"/>
              </a:rPr>
              <a:t>https://docs.microsoft.com/en-us/aspnet/core/blazor/components/?view=aspnetcore-6.0#blazor-custom-elements</a:t>
            </a:r>
            <a:endParaRPr lang="en-US" dirty="0"/>
          </a:p>
          <a:p>
            <a:r>
              <a:rPr lang="en-US" dirty="0"/>
              <a:t>Experimental support for generating Angular and React components from Razor components</a:t>
            </a:r>
          </a:p>
          <a:p>
            <a:pPr lvl="1"/>
            <a:r>
              <a:rPr lang="en-US" dirty="0">
                <a:hlinkClick r:id="rId4"/>
              </a:rPr>
              <a:t>https://docs.microsoft.com/en-us/aspnet/core/blazor/components/?view=aspnetcore-6.0#generate-angular-and-react-components</a:t>
            </a:r>
            <a:endParaRPr lang="en-US" dirty="0"/>
          </a:p>
          <a:p>
            <a:r>
              <a:rPr lang="en-US" dirty="0"/>
              <a:t>.NET 7 Roadmap</a:t>
            </a:r>
          </a:p>
          <a:p>
            <a:pPr lvl="1"/>
            <a:r>
              <a:rPr lang="en-US" dirty="0">
                <a:hlinkClick r:id="rId5"/>
              </a:rPr>
              <a:t>https://github.com/dotnet/aspnetcore/issues/39504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2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Additional Information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Link to slides and source code</a:t>
            </a:r>
          </a:p>
          <a:p>
            <a:pPr lvl="1"/>
            <a:r>
              <a:rPr lang="en-US" dirty="0">
                <a:hlinkClick r:id="rId3"/>
              </a:rPr>
              <a:t>https://github.com/bjablonsky/StartUsingBlazorNow-codepalousa2022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Docs</a:t>
            </a:r>
          </a:p>
          <a:p>
            <a:pPr lvl="1"/>
            <a:r>
              <a:rPr lang="en-US" dirty="0">
                <a:hlinkClick r:id="rId4"/>
              </a:rPr>
              <a:t>https://docs.microsoft.com/en-us/aspnet/core/blazor/?view=aspnetcore-6.0</a:t>
            </a:r>
            <a:endParaRPr lang="en-US" dirty="0"/>
          </a:p>
          <a:p>
            <a:r>
              <a:rPr lang="en-US" dirty="0"/>
              <a:t>Survey</a:t>
            </a:r>
          </a:p>
          <a:p>
            <a:pPr lvl="1"/>
            <a:r>
              <a:rPr lang="en-US" dirty="0">
                <a:hlinkClick r:id="rId5"/>
              </a:rPr>
              <a:t>https://forms.office.com/r/dqVGaUZxGX</a:t>
            </a:r>
            <a:endParaRPr lang="en-US" dirty="0"/>
          </a:p>
          <a:p>
            <a:r>
              <a:rPr lang="en-US" dirty="0"/>
              <a:t>Other Great </a:t>
            </a:r>
            <a:r>
              <a:rPr lang="en-US" dirty="0" err="1"/>
              <a:t>Blazor</a:t>
            </a:r>
            <a:r>
              <a:rPr lang="en-US" dirty="0"/>
              <a:t> Talks at Code PaLOUsa:</a:t>
            </a:r>
          </a:p>
          <a:p>
            <a:pPr lvl="1"/>
            <a:r>
              <a:rPr lang="en-US" dirty="0"/>
              <a:t>The Future of Cross Platform </a:t>
            </a:r>
            <a:r>
              <a:rPr lang="en-US" dirty="0" err="1"/>
              <a:t>Blazor</a:t>
            </a:r>
            <a:endParaRPr lang="en-US" dirty="0"/>
          </a:p>
          <a:p>
            <a:pPr lvl="1"/>
            <a:r>
              <a:rPr lang="en-US" dirty="0"/>
              <a:t>Streaming three ways with </a:t>
            </a:r>
            <a:r>
              <a:rPr lang="en-US" dirty="0" err="1"/>
              <a:t>Blazor</a:t>
            </a:r>
            <a:r>
              <a:rPr lang="en-US" dirty="0"/>
              <a:t>: REST, </a:t>
            </a:r>
            <a:r>
              <a:rPr lang="en-US" dirty="0" err="1"/>
              <a:t>gRPC</a:t>
            </a:r>
            <a:r>
              <a:rPr lang="en-US" dirty="0"/>
              <a:t>, and </a:t>
            </a:r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Building a Static Web App With </a:t>
            </a:r>
            <a:r>
              <a:rPr lang="en-US" dirty="0" err="1"/>
              <a:t>Blazor</a:t>
            </a:r>
            <a:r>
              <a:rPr lang="en-US" dirty="0"/>
              <a:t> and Azure</a:t>
            </a:r>
          </a:p>
          <a:p>
            <a:pPr lvl="1"/>
            <a:r>
              <a:rPr lang="en-US" dirty="0"/>
              <a:t>Responsive and Adaptive Tactics for </a:t>
            </a:r>
            <a:r>
              <a:rPr lang="en-US" dirty="0" err="1"/>
              <a:t>Blazor</a:t>
            </a:r>
            <a:r>
              <a:rPr lang="en-US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+mn-lt"/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Former Microsoft MVP</a:t>
            </a:r>
          </a:p>
          <a:p>
            <a:r>
              <a:rPr lang="en-US" dirty="0"/>
              <a:t>Currently </a:t>
            </a:r>
            <a:r>
              <a:rPr lang="en-US" dirty="0">
                <a:hlinkClick r:id="rId3"/>
              </a:rPr>
              <a:t>@Microsoft</a:t>
            </a:r>
            <a:endParaRPr lang="en-US" dirty="0"/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4"/>
              </a:rPr>
              <a:t>@brian_jablonsky</a:t>
            </a:r>
            <a:endParaRPr lang="en-US" dirty="0"/>
          </a:p>
          <a:p>
            <a:r>
              <a:rPr lang="en-US" dirty="0">
                <a:hlinkClick r:id="rId5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Into an Existing ASP.NET Core Web App</a:t>
            </a:r>
          </a:p>
          <a:p>
            <a:r>
              <a:rPr lang="en-US" dirty="0"/>
              <a:t>Choosing a Hosting Model</a:t>
            </a:r>
          </a:p>
          <a:p>
            <a:r>
              <a:rPr lang="en-US" dirty="0"/>
              <a:t>Creating a Reusable Razor Component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with MVC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with Razor Pages</a:t>
            </a:r>
          </a:p>
          <a:p>
            <a:r>
              <a:rPr lang="en-US" dirty="0"/>
              <a:t>Generating Web Components from a Razor Component</a:t>
            </a:r>
          </a:p>
          <a:p>
            <a:r>
              <a:rPr lang="en-US" dirty="0"/>
              <a:t>Integrating </a:t>
            </a:r>
            <a:r>
              <a:rPr lang="en-US" dirty="0" err="1"/>
              <a:t>Blazor</a:t>
            </a:r>
            <a:r>
              <a:rPr lang="en-US" dirty="0"/>
              <a:t> with Angular</a:t>
            </a:r>
          </a:p>
          <a:p>
            <a:r>
              <a:rPr lang="en-US" dirty="0"/>
              <a:t>What’s Next?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Reuse your existing C# code</a:t>
            </a:r>
          </a:p>
          <a:p>
            <a:r>
              <a:rPr lang="en-US" dirty="0"/>
              <a:t>Write more C# and less JavaScript</a:t>
            </a:r>
          </a:p>
          <a:p>
            <a:r>
              <a:rPr lang="en-US" dirty="0"/>
              <a:t>Choose from client-side or server-side hosting models</a:t>
            </a:r>
          </a:p>
          <a:p>
            <a:r>
              <a:rPr lang="en-US" dirty="0"/>
              <a:t>Easily integrates into existing ASP.NET Core web apps</a:t>
            </a:r>
          </a:p>
          <a:p>
            <a:r>
              <a:rPr lang="en-US" dirty="0"/>
              <a:t>Open-source technology built on open standards</a:t>
            </a:r>
          </a:p>
          <a:p>
            <a:r>
              <a:rPr lang="en-US" dirty="0"/>
              <a:t>Performant for most use cases</a:t>
            </a:r>
          </a:p>
          <a:p>
            <a:r>
              <a:rPr lang="en-US" dirty="0"/>
              <a:t>Reuse components with mobile and desktop technologies (MAUI)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Integrating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best if you already have an ASP.NET Core web app</a:t>
            </a:r>
          </a:p>
          <a:p>
            <a:r>
              <a:rPr lang="en-US" dirty="0"/>
              <a:t>Requires ASP.NET Core 3+</a:t>
            </a:r>
          </a:p>
          <a:p>
            <a:r>
              <a:rPr lang="en-US" dirty="0"/>
              <a:t>Upgrade to .NET 6</a:t>
            </a:r>
          </a:p>
          <a:p>
            <a:pPr lvl="1"/>
            <a:r>
              <a:rPr lang="en-US" dirty="0"/>
              <a:t>Should be an easy upgrade from ASP.NET Core 3.x+</a:t>
            </a:r>
          </a:p>
          <a:p>
            <a:r>
              <a:rPr lang="en-US" dirty="0"/>
              <a:t>Works with:</a:t>
            </a:r>
          </a:p>
          <a:p>
            <a:pPr lvl="1"/>
            <a:r>
              <a:rPr lang="en-US" dirty="0"/>
              <a:t>ASP.NET Core MVC</a:t>
            </a:r>
          </a:p>
          <a:p>
            <a:pPr lvl="1"/>
            <a:r>
              <a:rPr lang="en-US" dirty="0"/>
              <a:t>ASP.NET Core Razor Pages</a:t>
            </a:r>
          </a:p>
          <a:p>
            <a:pPr lvl="1"/>
            <a:r>
              <a:rPr lang="en-US" dirty="0"/>
              <a:t>ASP.NET Core-backed Angular/React/Vue/&lt;insert favorite JS framework&gt;</a:t>
            </a:r>
          </a:p>
          <a:p>
            <a:pPr lvl="1"/>
            <a:r>
              <a:rPr lang="en-US" dirty="0"/>
              <a:t>Node web apps*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8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What’s Not Supported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ASP.NET Framework (Web Forms/MVC)</a:t>
            </a:r>
          </a:p>
          <a:p>
            <a:pPr lvl="1"/>
            <a:r>
              <a:rPr lang="en-US" dirty="0"/>
              <a:t>Check out Jeff Fritz’s book on </a:t>
            </a:r>
            <a:r>
              <a:rPr lang="en-US" dirty="0" err="1"/>
              <a:t>Blazor</a:t>
            </a:r>
            <a:r>
              <a:rPr lang="en-US" dirty="0"/>
              <a:t> for Web Form developers</a:t>
            </a:r>
          </a:p>
          <a:p>
            <a:pPr lvl="1"/>
            <a:r>
              <a:rPr lang="en-US" dirty="0"/>
              <a:t>Incremental ASP.NET to ASP.NET Core migration using the Microsoft Project Migrations Visual Studio extension</a:t>
            </a:r>
          </a:p>
          <a:p>
            <a:r>
              <a:rPr lang="en-US" dirty="0"/>
              <a:t>Older versions of ASP.NET Core (&lt; 3.0)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4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Choosing a Hosting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has 2 hosting models</a:t>
            </a:r>
          </a:p>
          <a:p>
            <a:pPr lvl="1"/>
            <a:r>
              <a:rPr lang="en-US" dirty="0"/>
              <a:t>Client-side –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Server-side –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.NET client-side on the browser</a:t>
            </a:r>
          </a:p>
          <a:p>
            <a:r>
              <a:rPr lang="en-US" dirty="0"/>
              <a:t>Supports Progressive Web Apps (PWA)</a:t>
            </a:r>
          </a:p>
          <a:p>
            <a:r>
              <a:rPr lang="en-US" dirty="0"/>
              <a:t>Has offline capability</a:t>
            </a:r>
          </a:p>
          <a:p>
            <a:r>
              <a:rPr lang="en-US" dirty="0"/>
              <a:t>No network latency</a:t>
            </a:r>
          </a:p>
          <a:p>
            <a:r>
              <a:rPr lang="en-US" dirty="0"/>
              <a:t>Bigger initial download</a:t>
            </a:r>
          </a:p>
          <a:p>
            <a:r>
              <a:rPr lang="en-US" dirty="0"/>
              <a:t>Trade-off between slower but smaller interpreted code vs faster but larger </a:t>
            </a:r>
            <a:r>
              <a:rPr lang="en-US" dirty="0" err="1"/>
              <a:t>WebAssembly</a:t>
            </a:r>
            <a:r>
              <a:rPr lang="en-US" dirty="0"/>
              <a:t> AOT compilation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54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7455</TotalTime>
  <Words>887</Words>
  <Application>Microsoft Office PowerPoint</Application>
  <PresentationFormat>Widescreen</PresentationFormat>
  <Paragraphs>141</Paragraphs>
  <Slides>26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</vt:lpstr>
      <vt:lpstr>Simple</vt:lpstr>
      <vt:lpstr>Start Using Blazor Now In Your Existing ASP.NET  Core Web App</vt:lpstr>
      <vt:lpstr>PowerPoint Presentation</vt:lpstr>
      <vt:lpstr>About Me</vt:lpstr>
      <vt:lpstr>Overview</vt:lpstr>
      <vt:lpstr>Why Blazor?</vt:lpstr>
      <vt:lpstr>Integrating Blazor</vt:lpstr>
      <vt:lpstr>What’s Not Supported</vt:lpstr>
      <vt:lpstr>Choosing a Hosting Model</vt:lpstr>
      <vt:lpstr>Blazor WebAssembly</vt:lpstr>
      <vt:lpstr>Blazor Server</vt:lpstr>
      <vt:lpstr>Demo App</vt:lpstr>
      <vt:lpstr>Demo App – MVC</vt:lpstr>
      <vt:lpstr>Demo App – Razor Pages</vt:lpstr>
      <vt:lpstr>Creating Reusable Components</vt:lpstr>
      <vt:lpstr>Create Razor Components</vt:lpstr>
      <vt:lpstr>Demo: Create Reusable Razor Components</vt:lpstr>
      <vt:lpstr>Integrating with MVC</vt:lpstr>
      <vt:lpstr>Demo: Integrating Blazor with MVC</vt:lpstr>
      <vt:lpstr>Integrating with Razor Pages</vt:lpstr>
      <vt:lpstr>Demo: Integrating Blazor with Razor Pages</vt:lpstr>
      <vt:lpstr>Generating Web Components</vt:lpstr>
      <vt:lpstr>Demo: Generate Web Components From Razor Components</vt:lpstr>
      <vt:lpstr>Integrating with Angular</vt:lpstr>
      <vt:lpstr>Demo: Integrating Blazor with Angular</vt:lpstr>
      <vt:lpstr>What’s Next?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218</cp:revision>
  <dcterms:created xsi:type="dcterms:W3CDTF">2018-04-19T08:38:52Z</dcterms:created>
  <dcterms:modified xsi:type="dcterms:W3CDTF">2022-08-18T15:38:25Z</dcterms:modified>
  <cp:category/>
</cp:coreProperties>
</file>