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55" r:id="rId2"/>
    <p:sldId id="330" r:id="rId3"/>
    <p:sldId id="279" r:id="rId4"/>
    <p:sldId id="336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3" r:id="rId13"/>
    <p:sldId id="374" r:id="rId14"/>
    <p:sldId id="376" r:id="rId15"/>
    <p:sldId id="377" r:id="rId16"/>
    <p:sldId id="302" r:id="rId17"/>
    <p:sldId id="372" r:id="rId1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  <p14:sldId id="336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6"/>
            <p14:sldId id="377"/>
          </p14:sldIdLst>
        </p14:section>
        <p14:section name="Wrap Up" id="{07CACAF8-385A-4235-BB09-B559A7139055}">
          <p14:sldIdLst>
            <p14:sldId id="302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568"/>
    <a:srgbClr val="00B0F0"/>
    <a:srgbClr val="0074AF"/>
    <a:srgbClr val="D9D9D9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186" autoAdjust="0"/>
  </p:normalViewPr>
  <p:slideViewPr>
    <p:cSldViewPr snapToGrid="0">
      <p:cViewPr varScale="1">
        <p:scale>
          <a:sx n="108" d="100"/>
          <a:sy n="108" d="100"/>
        </p:scale>
        <p:origin x="138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6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7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webassembly-3-2-0-now-avail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spnet/core/web-api/http-repl" TargetMode="External"/><Relationship Id="rId5" Type="http://schemas.openxmlformats.org/officeDocument/2006/relationships/hyperlink" Target="https://devblogs.microsoft.com/commandline/windows-package-manager-preview/" TargetMode="External"/><Relationship Id="rId4" Type="http://schemas.openxmlformats.org/officeDocument/2006/relationships/hyperlink" Target="https://docs.microsoft.com/en-us/windows/wsl/wsl2-inde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serverless-tier-overview" TargetMode="External"/><Relationship Id="rId7" Type="http://schemas.openxmlformats.org/officeDocument/2006/relationships/hyperlink" Target="https://www.microsoft.com/en-us/microsoft-365/blog/2020/05/19/microsoft-teams-fluid-framework-new-microsoft-365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chcommunity.microsoft.com/t5/microsoft-teams-blog/what-s-new-in-microsoft-teams-build-edition-2020/ba-p/1394224" TargetMode="External"/><Relationship Id="rId5" Type="http://schemas.openxmlformats.org/officeDocument/2006/relationships/hyperlink" Target="https://docs.microsoft.com/en-us/azure/aks/" TargetMode="External"/><Relationship Id="rId4" Type="http://schemas.openxmlformats.org/officeDocument/2006/relationships/hyperlink" Target="https://azure.microsoft.com/en-us/services/app-service/stati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anjablonsk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//Build 2020 Recap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661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Azure SQL Serverless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Serverless is a compute tier for Azure SQL Databases that automatically scales compute based on workload and bill for the compute use per second</a:t>
            </a:r>
          </a:p>
          <a:p>
            <a:r>
              <a:rPr lang="en-US" dirty="0"/>
              <a:t>Great for single databases with intermittent and unpredictable usage patterns and frequently rescaled</a:t>
            </a:r>
          </a:p>
          <a:p>
            <a:r>
              <a:rPr lang="en-US" dirty="0"/>
              <a:t>Offers </a:t>
            </a:r>
            <a:r>
              <a:rPr lang="en-US" dirty="0" err="1"/>
              <a:t>autopausing</a:t>
            </a:r>
            <a:r>
              <a:rPr lang="en-US" dirty="0"/>
              <a:t>/</a:t>
            </a:r>
            <a:r>
              <a:rPr lang="en-US" dirty="0" err="1"/>
              <a:t>autoresuming</a:t>
            </a:r>
            <a:endParaRPr lang="en-US" dirty="0"/>
          </a:p>
          <a:p>
            <a:r>
              <a:rPr lang="en-US" dirty="0"/>
              <a:t>Serverless Pricing:</a:t>
            </a:r>
          </a:p>
          <a:p>
            <a:pPr lvl="1"/>
            <a:r>
              <a:rPr lang="en-US" dirty="0"/>
              <a:t>$0.0001450/</a:t>
            </a:r>
            <a:r>
              <a:rPr lang="en-US" dirty="0" err="1"/>
              <a:t>vCore</a:t>
            </a:r>
            <a:r>
              <a:rPr lang="en-US" dirty="0"/>
              <a:t>-second ($0.5218/</a:t>
            </a:r>
            <a:r>
              <a:rPr lang="en-US" dirty="0" err="1"/>
              <a:t>vCore</a:t>
            </a:r>
            <a:r>
              <a:rPr lang="en-US" dirty="0"/>
              <a:t>-hour)</a:t>
            </a:r>
          </a:p>
          <a:p>
            <a:r>
              <a:rPr lang="en-US" dirty="0"/>
              <a:t>Provisioned Pricing:</a:t>
            </a:r>
          </a:p>
          <a:p>
            <a:pPr lvl="1"/>
            <a:r>
              <a:rPr lang="en-US" dirty="0"/>
              <a:t>$0.00007005/</a:t>
            </a:r>
            <a:r>
              <a:rPr lang="en-US" dirty="0" err="1"/>
              <a:t>vCore</a:t>
            </a:r>
            <a:r>
              <a:rPr lang="en-US" dirty="0"/>
              <a:t>-second ($0.5044/hour with 2 </a:t>
            </a:r>
            <a:r>
              <a:rPr lang="en-US" dirty="0" err="1"/>
              <a:t>vCores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Azure Static Web Apps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Ability to accelerate app development with a static front end and dynamic backend powered by serverless APIs</a:t>
            </a:r>
          </a:p>
          <a:p>
            <a:r>
              <a:rPr lang="en-US" dirty="0"/>
              <a:t>In Preview</a:t>
            </a:r>
          </a:p>
          <a:p>
            <a:r>
              <a:rPr lang="en-US" dirty="0"/>
              <a:t>No pricing yet, but currently free</a:t>
            </a:r>
          </a:p>
          <a:p>
            <a:r>
              <a:rPr lang="en-US" dirty="0"/>
              <a:t>Only supports JavaScript/TypeScript right now</a:t>
            </a:r>
          </a:p>
          <a:p>
            <a:r>
              <a:rPr lang="en-US" dirty="0"/>
              <a:t>Offers:</a:t>
            </a:r>
          </a:p>
          <a:p>
            <a:pPr lvl="1"/>
            <a:r>
              <a:rPr lang="en-US" dirty="0"/>
              <a:t>Hosting of static content</a:t>
            </a:r>
          </a:p>
          <a:p>
            <a:pPr lvl="1"/>
            <a:r>
              <a:rPr lang="en-US" dirty="0"/>
              <a:t>APIs backed by Azure Functions</a:t>
            </a:r>
          </a:p>
          <a:p>
            <a:pPr lvl="1"/>
            <a:r>
              <a:rPr lang="en-US" dirty="0"/>
              <a:t>SSL Certificates</a:t>
            </a:r>
          </a:p>
          <a:p>
            <a:pPr lvl="1"/>
            <a:r>
              <a:rPr lang="en-US" dirty="0"/>
              <a:t>Custom Domains</a:t>
            </a:r>
          </a:p>
          <a:p>
            <a:pPr lvl="1"/>
            <a:r>
              <a:rPr lang="en-US" dirty="0"/>
              <a:t>Back-end routing rules</a:t>
            </a:r>
          </a:p>
          <a:p>
            <a:pPr lvl="1"/>
            <a:r>
              <a:rPr lang="en-US" dirty="0"/>
              <a:t>Authentication/Authorization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Azure Kubernetes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AKS 1.18 is released</a:t>
            </a:r>
          </a:p>
          <a:p>
            <a:r>
              <a:rPr lang="en-US" dirty="0"/>
              <a:t>Windows Server container support now GA</a:t>
            </a:r>
          </a:p>
          <a:p>
            <a:r>
              <a:rPr lang="en-US" dirty="0"/>
              <a:t>Now supports Windows Server containers allowing Windows and Linux applications to run within a single AKS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Microsof</a:t>
            </a:r>
            <a:r>
              <a:rPr lang="en-US" dirty="0"/>
              <a:t>t Teams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VS/</a:t>
            </a:r>
            <a:r>
              <a:rPr lang="en-US" dirty="0" err="1"/>
              <a:t>VSCode</a:t>
            </a:r>
            <a:r>
              <a:rPr lang="en-US" dirty="0"/>
              <a:t> Team extensions to allow developers to build Teams app</a:t>
            </a:r>
          </a:p>
          <a:p>
            <a:r>
              <a:rPr lang="en-US" dirty="0"/>
              <a:t>VS Code Teams extension is now in public preview</a:t>
            </a:r>
          </a:p>
          <a:p>
            <a:r>
              <a:rPr lang="en-US" dirty="0"/>
              <a:t>VS Teams extension coming soon</a:t>
            </a:r>
          </a:p>
          <a:p>
            <a:r>
              <a:rPr lang="en-US" dirty="0"/>
              <a:t>Low-code bots with Teams via Power Platform</a:t>
            </a:r>
          </a:p>
          <a:p>
            <a:r>
              <a:rPr lang="en-US" dirty="0"/>
              <a:t>“Add to Teams” feature in Power Platform to publish to Teams store</a:t>
            </a:r>
          </a:p>
          <a:p>
            <a:r>
              <a:rPr lang="en-US" dirty="0"/>
              <a:t>Improved Power BI integration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Flui</a:t>
            </a:r>
            <a:r>
              <a:rPr lang="en-US" dirty="0"/>
              <a:t>d Framework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framework to provide developers with a platform to build low-latency collaborative experiences around documents</a:t>
            </a:r>
          </a:p>
          <a:p>
            <a:r>
              <a:rPr lang="en-US" dirty="0"/>
              <a:t>Released at Build 2019</a:t>
            </a:r>
          </a:p>
          <a:p>
            <a:r>
              <a:rPr lang="en-US" dirty="0"/>
              <a:t>Coming soon: open sourcing the web-based framework to instantly make your apps collaborative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data structures that perform low-latency synchronization</a:t>
            </a:r>
          </a:p>
          <a:p>
            <a:pPr lvl="1"/>
            <a:r>
              <a:rPr lang="en-US" dirty="0"/>
              <a:t>a relay service to connect endpoints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https://devblogs.microsoft.com/aspnet/blazor-webassembly-3-2-0-now-available/</a:t>
            </a:r>
            <a:endParaRPr lang="en-US" dirty="0"/>
          </a:p>
          <a:p>
            <a:r>
              <a:rPr lang="en-US" dirty="0"/>
              <a:t>WSL2</a:t>
            </a:r>
          </a:p>
          <a:p>
            <a:pPr lvl="1"/>
            <a:r>
              <a:rPr lang="en-US" dirty="0">
                <a:hlinkClick r:id="rId4"/>
              </a:rPr>
              <a:t>https://docs.microsoft.com/en-us/windows/wsl/wsl2-index</a:t>
            </a:r>
            <a:endParaRPr lang="en-US" dirty="0"/>
          </a:p>
          <a:p>
            <a:r>
              <a:rPr lang="en-US" dirty="0"/>
              <a:t>Windows Package Manager</a:t>
            </a:r>
          </a:p>
          <a:p>
            <a:pPr lvl="1"/>
            <a:r>
              <a:rPr lang="en-US" dirty="0">
                <a:hlinkClick r:id="rId5"/>
              </a:rPr>
              <a:t>https://devblogs.microsoft.com/commandline/windows-package-manager-preview/</a:t>
            </a:r>
            <a:endParaRPr lang="en-US" dirty="0"/>
          </a:p>
          <a:p>
            <a:r>
              <a:rPr lang="en-US" dirty="0" err="1"/>
              <a:t>HTTPRepl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https://docs.microsoft.com/en-us/aspnet/core/web-api/http-repl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Azure SQL Serverless</a:t>
            </a:r>
          </a:p>
          <a:p>
            <a:pPr lvl="1"/>
            <a:r>
              <a:rPr lang="en-US" dirty="0">
                <a:hlinkClick r:id="rId3"/>
              </a:rPr>
              <a:t>https://docs.microsoft.com/en-us/azure/azure-sql/database/serverless-tier-overview</a:t>
            </a:r>
            <a:endParaRPr lang="en-US" dirty="0"/>
          </a:p>
          <a:p>
            <a:r>
              <a:rPr lang="en-US" dirty="0"/>
              <a:t>Azure Static Web Apps</a:t>
            </a:r>
          </a:p>
          <a:p>
            <a:pPr lvl="1"/>
            <a:r>
              <a:rPr lang="en-US" dirty="0">
                <a:hlinkClick r:id="rId4"/>
              </a:rPr>
              <a:t>https://azure.microsoft.com/en-us/services/app-service/static/</a:t>
            </a:r>
            <a:endParaRPr lang="en-US" dirty="0"/>
          </a:p>
          <a:p>
            <a:r>
              <a:rPr lang="en-US" dirty="0"/>
              <a:t>AKS</a:t>
            </a:r>
          </a:p>
          <a:p>
            <a:pPr lvl="1"/>
            <a:r>
              <a:rPr lang="en-US" dirty="0">
                <a:hlinkClick r:id="rId5"/>
              </a:rPr>
              <a:t>https://docs.microsoft.com/en-us/azure/aks/</a:t>
            </a:r>
            <a:r>
              <a:rPr lang="en-US" dirty="0"/>
              <a:t> 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>
                <a:hlinkClick r:id="rId6"/>
              </a:rPr>
              <a:t>https://techcommunity.microsoft.com/t5/microsoft-teams-blog/what-s-new-in-microsoft-teams-build-edition-2020/ba-p/1394224</a:t>
            </a:r>
            <a:endParaRPr lang="en-US" dirty="0"/>
          </a:p>
          <a:p>
            <a:r>
              <a:rPr lang="en-US" dirty="0"/>
              <a:t>Fluid Framework</a:t>
            </a:r>
          </a:p>
          <a:p>
            <a:pPr lvl="1"/>
            <a:r>
              <a:rPr lang="en-US" dirty="0">
                <a:hlinkClick r:id="rId7"/>
              </a:rPr>
              <a:t>https://www.microsoft.com/en-us/microsoft-365/blog/2020/05/19/microsoft-teams-fluid-framework-new-microsoft-365/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https://www.brianjablonsky.com/</a:t>
            </a:r>
            <a:endParaRPr lang="en-US" dirty="0"/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Co-organizer of NYC .NET Dev User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WSL2</a:t>
            </a:r>
          </a:p>
          <a:p>
            <a:r>
              <a:rPr lang="en-US" dirty="0"/>
              <a:t>Windows Package Manager (</a:t>
            </a:r>
            <a:r>
              <a:rPr lang="en-US" dirty="0" err="1"/>
              <a:t>winget</a:t>
            </a:r>
            <a:r>
              <a:rPr lang="en-US" dirty="0"/>
              <a:t>)</a:t>
            </a:r>
          </a:p>
          <a:p>
            <a:r>
              <a:rPr lang="en-US" dirty="0" err="1"/>
              <a:t>HTTPRepl</a:t>
            </a:r>
            <a:endParaRPr lang="en-US" dirty="0"/>
          </a:p>
          <a:p>
            <a:r>
              <a:rPr lang="en-US" dirty="0"/>
              <a:t>Azure SQL Serverless</a:t>
            </a:r>
          </a:p>
          <a:p>
            <a:r>
              <a:rPr lang="en-US" dirty="0"/>
              <a:t>Azure Static Web Apps</a:t>
            </a:r>
          </a:p>
          <a:p>
            <a:r>
              <a:rPr lang="en-US" dirty="0"/>
              <a:t>Azure Kubernetes Service</a:t>
            </a:r>
          </a:p>
          <a:p>
            <a:r>
              <a:rPr lang="en-US" dirty="0"/>
              <a:t>Microsoft Teams</a:t>
            </a:r>
          </a:p>
          <a:p>
            <a:r>
              <a:rPr lang="en-US" dirty="0"/>
              <a:t>Fluid Framework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version is now officially released</a:t>
            </a:r>
          </a:p>
          <a:p>
            <a:r>
              <a:rPr lang="en-US" dirty="0"/>
              <a:t>Requires .NET Core SDK 3.1.300</a:t>
            </a:r>
          </a:p>
          <a:p>
            <a:r>
              <a:rPr lang="en-US" dirty="0"/>
              <a:t>Visual Studio 16.6</a:t>
            </a:r>
          </a:p>
          <a:p>
            <a:r>
              <a:rPr lang="en-US" dirty="0"/>
              <a:t>Current Release (not LTS)</a:t>
            </a:r>
          </a:p>
          <a:p>
            <a:r>
              <a:rPr lang="en-US" dirty="0"/>
              <a:t>Added PWA, precompression, IL trimming, debugging support</a:t>
            </a:r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WSL2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WSL 2 is only available in Windows 10, Version 2004, Build 19041</a:t>
            </a:r>
          </a:p>
          <a:p>
            <a:r>
              <a:rPr lang="en-US" dirty="0"/>
              <a:t>Run both WSL1 and WSL2 on same machine</a:t>
            </a:r>
          </a:p>
          <a:p>
            <a:r>
              <a:rPr lang="en-US" dirty="0"/>
              <a:t>Better integration between Windows and Linux</a:t>
            </a:r>
          </a:p>
          <a:p>
            <a:r>
              <a:rPr lang="en-US" dirty="0"/>
              <a:t>Faster boot times</a:t>
            </a:r>
          </a:p>
          <a:p>
            <a:r>
              <a:rPr lang="en-US" dirty="0"/>
              <a:t>Smaller resource footprint</a:t>
            </a:r>
          </a:p>
          <a:p>
            <a:r>
              <a:rPr lang="en-US" dirty="0"/>
              <a:t>Managed VM</a:t>
            </a:r>
          </a:p>
          <a:p>
            <a:r>
              <a:rPr lang="en-US" dirty="0"/>
              <a:t>Full Linux Kernel</a:t>
            </a:r>
          </a:p>
          <a:p>
            <a:r>
              <a:rPr lang="en-US" dirty="0"/>
              <a:t>Full system call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49372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Windows Package Manager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package manager solution for Windows 10</a:t>
            </a:r>
          </a:p>
          <a:p>
            <a:r>
              <a:rPr lang="en-US" dirty="0"/>
              <a:t>In preview</a:t>
            </a:r>
          </a:p>
          <a:p>
            <a:r>
              <a:rPr lang="en-US" dirty="0"/>
              <a:t>Install one of 3 ways:</a:t>
            </a:r>
          </a:p>
          <a:p>
            <a:pPr lvl="1"/>
            <a:r>
              <a:rPr lang="en-US" dirty="0"/>
              <a:t>Manually via </a:t>
            </a:r>
            <a:r>
              <a:rPr lang="en-US" dirty="0" err="1"/>
              <a:t>Github</a:t>
            </a:r>
            <a:r>
              <a:rPr lang="en-US" dirty="0"/>
              <a:t>/building sources</a:t>
            </a:r>
          </a:p>
          <a:p>
            <a:pPr lvl="1"/>
            <a:r>
              <a:rPr lang="en-US" dirty="0"/>
              <a:t>Join any Windows Insider rings</a:t>
            </a:r>
          </a:p>
          <a:p>
            <a:pPr lvl="1"/>
            <a:r>
              <a:rPr lang="en-US" dirty="0"/>
              <a:t>Join Windows Package Manager Insider program</a:t>
            </a:r>
          </a:p>
          <a:p>
            <a:r>
              <a:rPr lang="en-US" dirty="0"/>
              <a:t>Requires Windows 10 version 1709 or greater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720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HTTPRepl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Read-Eval-Print loop tool used for making HTTP requests</a:t>
            </a:r>
          </a:p>
          <a:p>
            <a:r>
              <a:rPr lang="en-US" dirty="0"/>
              <a:t>Requires .NET Core 2.1 SDK or later</a:t>
            </a:r>
          </a:p>
          <a:p>
            <a:r>
              <a:rPr lang="en-US" dirty="0"/>
              <a:t>To install:</a:t>
            </a:r>
          </a:p>
          <a:p>
            <a:pPr lvl="1"/>
            <a:r>
              <a:rPr lang="en-US" dirty="0"/>
              <a:t>dotnet tool install -g </a:t>
            </a:r>
            <a:r>
              <a:rPr lang="en-US" dirty="0" err="1"/>
              <a:t>Microsoft.dotnet-httprepl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7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5481</TotalTime>
  <Words>658</Words>
  <Application>Microsoft Office PowerPoint</Application>
  <PresentationFormat>Widescreen</PresentationFormat>
  <Paragraphs>124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Simple</vt:lpstr>
      <vt:lpstr>//Build 2020 Recap</vt:lpstr>
      <vt:lpstr>About Me</vt:lpstr>
      <vt:lpstr>Overview</vt:lpstr>
      <vt:lpstr>Blazor WebAssembly</vt:lpstr>
      <vt:lpstr>Demo</vt:lpstr>
      <vt:lpstr>WSL2</vt:lpstr>
      <vt:lpstr>Windows Package Manager</vt:lpstr>
      <vt:lpstr>Demo</vt:lpstr>
      <vt:lpstr>HTTPRepl</vt:lpstr>
      <vt:lpstr>Demo</vt:lpstr>
      <vt:lpstr>Azure SQL Serverless</vt:lpstr>
      <vt:lpstr>Azure Static Web Apps </vt:lpstr>
      <vt:lpstr>Azure Kubernetes Services</vt:lpstr>
      <vt:lpstr>Microsoft Teams</vt:lpstr>
      <vt:lpstr>Fluid Framework</vt:lpstr>
      <vt:lpstr>Additional Information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165</cp:revision>
  <dcterms:created xsi:type="dcterms:W3CDTF">2018-04-19T08:38:52Z</dcterms:created>
  <dcterms:modified xsi:type="dcterms:W3CDTF">2020-05-29T01:21:07Z</dcterms:modified>
  <cp:category/>
</cp:coreProperties>
</file>