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355" r:id="rId2"/>
    <p:sldId id="330" r:id="rId3"/>
    <p:sldId id="279" r:id="rId4"/>
    <p:sldId id="336" r:id="rId5"/>
    <p:sldId id="375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365" r:id="rId15"/>
    <p:sldId id="427" r:id="rId16"/>
    <p:sldId id="428" r:id="rId17"/>
    <p:sldId id="429" r:id="rId18"/>
    <p:sldId id="417" r:id="rId19"/>
    <p:sldId id="418" r:id="rId20"/>
    <p:sldId id="302" r:id="rId2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is a static web app?" id="{3405AB5B-F760-403F-84AB-A1211923FDDA}">
          <p14:sldIdLst>
            <p14:sldId id="336"/>
          </p14:sldIdLst>
        </p14:section>
        <p14:section name="Why build a static web app?" id="{160D9FC8-9ECB-4B1E-9851-4A7084EAEA5B}">
          <p14:sldIdLst>
            <p14:sldId id="375"/>
            <p14:sldId id="419"/>
            <p14:sldId id="420"/>
          </p14:sldIdLst>
        </p14:section>
        <p14:section name="Azure Static Web Apps" id="{6357AFEF-1DFA-42DE-9EE6-CE83AE4D6438}">
          <p14:sldIdLst>
            <p14:sldId id="421"/>
            <p14:sldId id="422"/>
            <p14:sldId id="423"/>
            <p14:sldId id="424"/>
            <p14:sldId id="425"/>
          </p14:sldIdLst>
        </p14:section>
        <p14:section name="Building a static web app using Blazor" id="{018742A3-A8D4-41DC-BD6C-74144D30D593}">
          <p14:sldIdLst>
            <p14:sldId id="426"/>
            <p14:sldId id="365"/>
          </p14:sldIdLst>
        </p14:section>
        <p14:section name="Create and Deploy Azure Static Web App" id="{6563E682-3788-4348-AF68-365A39CCC603}">
          <p14:sldIdLst>
            <p14:sldId id="427"/>
          </p14:sldIdLst>
        </p14:section>
        <p14:section name="Adding an API" id="{B0685CC5-1B68-40DC-8E71-3AE4713737B3}">
          <p14:sldIdLst>
            <p14:sldId id="428"/>
          </p14:sldIdLst>
        </p14:section>
        <p14:section name="Adding auth" id="{939D99B1-EEA0-4B96-B4CC-51A10092D8CA}">
          <p14:sldIdLst>
            <p14:sldId id="429"/>
          </p14:sldIdLst>
        </p14:section>
        <p14:section name="What's Next?" id="{A3F54434-80FD-47FF-9E3F-F3B6E970016B}">
          <p14:sldIdLst>
            <p14:sldId id="417"/>
          </p14:sldIdLst>
        </p14:section>
        <p14:section name="Wrap Up" id="{07CACAF8-385A-4235-BB09-B559A7139055}">
          <p14:sldIdLst>
            <p14:sldId id="418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1" autoAdjust="0"/>
    <p:restoredTop sz="96186" autoAdjust="0"/>
  </p:normalViewPr>
  <p:slideViewPr>
    <p:cSldViewPr snapToGrid="0">
      <p:cViewPr varScale="1">
        <p:scale>
          <a:sx n="81" d="100"/>
          <a:sy n="81" d="100"/>
        </p:scale>
        <p:origin x="363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0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5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99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3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8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4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croso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BuildingAStaticWebAppWithBlazorAndAzure-TechBash20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ms.office.com/r/qucWfrzpTy" TargetMode="External"/><Relationship Id="rId5" Type="http://schemas.openxmlformats.org/officeDocument/2006/relationships/hyperlink" Target="https://learn.microsoft.com/en-us/training/paths/azure-static-web-apps/" TargetMode="External"/><Relationship Id="rId4" Type="http://schemas.openxmlformats.org/officeDocument/2006/relationships/hyperlink" Target="https://learn.microsoft.com/en-us/azure/static-web-app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Building a Static Web App With </a:t>
            </a:r>
            <a:r>
              <a:rPr lang="en-US" dirty="0" err="1"/>
              <a:t>Blazor</a:t>
            </a:r>
            <a:r>
              <a:rPr lang="en-US" dirty="0"/>
              <a:t> and Azure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253E9-C875-4BE0-052D-2B2CB4920331}"/>
              </a:ext>
            </a:extLst>
          </p:cNvPr>
          <p:cNvSpPr txBox="1"/>
          <p:nvPr/>
        </p:nvSpPr>
        <p:spPr>
          <a:xfrm>
            <a:off x="482600" y="2782669"/>
            <a:ext cx="8382231" cy="83099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https://github.com/bjablonsky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/BuildingAStaticWebAppWithBlazorAndAzure-TechBash2022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1CF586-41D9-CEC2-BB72-E4BC5EFC50D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50121020"/>
              </p:ext>
            </p:extLst>
          </p:nvPr>
        </p:nvGraphicFramePr>
        <p:xfrm>
          <a:off x="838200" y="1828800"/>
          <a:ext cx="10515597" cy="185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10626255"/>
                    </a:ext>
                  </a:extLst>
                </a:gridCol>
                <a:gridCol w="2984500">
                  <a:extLst>
                    <a:ext uri="{9D8B030D-6E8A-4147-A177-3AD203B41FA5}">
                      <a16:colId xmlns:a16="http://schemas.microsoft.com/office/drawing/2014/main" val="3904400447"/>
                    </a:ext>
                  </a:extLst>
                </a:gridCol>
                <a:gridCol w="3613147">
                  <a:extLst>
                    <a:ext uri="{9D8B030D-6E8A-4147-A177-3AD203B41FA5}">
                      <a16:colId xmlns:a16="http://schemas.microsoft.com/office/drawing/2014/main" val="25880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$9/app/month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6472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/>
                        <a:t>Included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Bandwidth 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0.20/GB per subscription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6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Enterprise-grade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$17.52/app/month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5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1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languages/runtimes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Frontend frameworks</a:t>
            </a:r>
          </a:p>
          <a:p>
            <a:pPr lvl="1"/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Next.js</a:t>
            </a:r>
          </a:p>
          <a:p>
            <a:pPr lvl="1"/>
            <a:r>
              <a:rPr lang="en-US" dirty="0" err="1"/>
              <a:t>Nuxt</a:t>
            </a:r>
            <a:endParaRPr lang="en-US" dirty="0"/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Vue.js</a:t>
            </a:r>
          </a:p>
          <a:p>
            <a:r>
              <a:rPr lang="en-US" dirty="0"/>
              <a:t>Frontend static site generators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 err="1"/>
              <a:t>VuePress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4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languages/runtimes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API via Azure Functions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PowerShell</a:t>
            </a:r>
          </a:p>
          <a:p>
            <a:pPr lvl="1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1699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6D88-D860-A860-3726-710CBEF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static web app using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7A71-A3BF-D0BD-BA37-7FEC0C827D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is a full featured frontend framework</a:t>
            </a:r>
          </a:p>
          <a:p>
            <a:r>
              <a:rPr lang="en-US" dirty="0"/>
              <a:t>Two </a:t>
            </a:r>
            <a:r>
              <a:rPr lang="en-US" dirty="0" err="1"/>
              <a:t>Blazor</a:t>
            </a:r>
            <a:r>
              <a:rPr lang="en-US" dirty="0"/>
              <a:t> hosting models: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 err="1"/>
              <a:t>Blazor</a:t>
            </a:r>
            <a:r>
              <a:rPr lang="en-US" dirty="0"/>
              <a:t> Server</a:t>
            </a:r>
          </a:p>
          <a:p>
            <a:r>
              <a:rPr lang="en-US" dirty="0" err="1"/>
              <a:t>Blazor</a:t>
            </a:r>
            <a:r>
              <a:rPr lang="en-US" dirty="0"/>
              <a:t> Server is not supported since it’s server-side rendered and requires a backend server</a:t>
            </a:r>
          </a:p>
          <a:p>
            <a:r>
              <a:rPr lang="en-US" dirty="0"/>
              <a:t>We’ll be using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/>
              <a:t>ASP.NET Core Hosted not supported</a:t>
            </a:r>
          </a:p>
        </p:txBody>
      </p:sp>
    </p:spTree>
    <p:extLst>
      <p:ext uri="{BB962C8B-B14F-4D97-AF65-F5344CB8AC3E}">
        <p14:creationId xmlns:p14="http://schemas.microsoft.com/office/powerpoint/2010/main" val="153858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Demo App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Deploy Azure Static Web App</a:t>
            </a:r>
          </a:p>
        </p:txBody>
      </p:sp>
    </p:spTree>
    <p:extLst>
      <p:ext uri="{BB962C8B-B14F-4D97-AF65-F5344CB8AC3E}">
        <p14:creationId xmlns:p14="http://schemas.microsoft.com/office/powerpoint/2010/main" val="31420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 API</a:t>
            </a:r>
          </a:p>
        </p:txBody>
      </p:sp>
    </p:spTree>
    <p:extLst>
      <p:ext uri="{BB962C8B-B14F-4D97-AF65-F5344CB8AC3E}">
        <p14:creationId xmlns:p14="http://schemas.microsoft.com/office/powerpoint/2010/main" val="301674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auth</a:t>
            </a:r>
          </a:p>
        </p:txBody>
      </p:sp>
    </p:spTree>
    <p:extLst>
      <p:ext uri="{BB962C8B-B14F-4D97-AF65-F5344CB8AC3E}">
        <p14:creationId xmlns:p14="http://schemas.microsoft.com/office/powerpoint/2010/main" val="12666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custom authentication</a:t>
            </a:r>
          </a:p>
          <a:p>
            <a:r>
              <a:rPr lang="en-US" dirty="0"/>
              <a:t>Integrate other APIs via API Management, Azure App Service, or Azure Container Apps</a:t>
            </a:r>
          </a:p>
          <a:p>
            <a:r>
              <a:rPr lang="en-US" dirty="0"/>
              <a:t>Add custom routing</a:t>
            </a:r>
          </a:p>
          <a:p>
            <a:r>
              <a:rPr lang="en-US" dirty="0"/>
              <a:t>Add custom domains</a:t>
            </a:r>
          </a:p>
          <a:p>
            <a:r>
              <a:rPr lang="en-US" dirty="0"/>
              <a:t>Add staging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912072-E523-72C3-7D80-2BEADC0DB5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0102" y="1016000"/>
            <a:ext cx="8871796" cy="56569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0AEB0-A32D-38A4-7153-56D5456A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006475"/>
          </a:xfrm>
        </p:spPr>
        <p:txBody>
          <a:bodyPr/>
          <a:lstStyle/>
          <a:p>
            <a:pPr algn="ctr"/>
            <a:r>
              <a:rPr lang="en-US" dirty="0"/>
              <a:t>Thanks To Our Sponsors!</a:t>
            </a:r>
          </a:p>
        </p:txBody>
      </p:sp>
    </p:spTree>
    <p:extLst>
      <p:ext uri="{BB962C8B-B14F-4D97-AF65-F5344CB8AC3E}">
        <p14:creationId xmlns:p14="http://schemas.microsoft.com/office/powerpoint/2010/main" val="374268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Former Microsoft MVP</a:t>
            </a:r>
          </a:p>
          <a:p>
            <a:r>
              <a:rPr lang="en-US" dirty="0"/>
              <a:t>Currently </a:t>
            </a:r>
            <a:r>
              <a:rPr lang="en-US" dirty="0">
                <a:hlinkClick r:id="rId3"/>
              </a:rPr>
              <a:t>@Microsoft</a:t>
            </a:r>
            <a:endParaRPr lang="en-US" dirty="0"/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https://github.com/bjablonsky/BuildingAStaticWebAppWithBlazorAndAzure-TechBash2022</a:t>
            </a:r>
            <a:endParaRPr lang="en-US" dirty="0"/>
          </a:p>
          <a:p>
            <a:r>
              <a:rPr lang="en-US" dirty="0"/>
              <a:t>Azure Static Web Apps Docs</a:t>
            </a:r>
          </a:p>
          <a:p>
            <a:pPr lvl="1"/>
            <a:r>
              <a:rPr lang="en-US" dirty="0">
                <a:hlinkClick r:id="rId4"/>
              </a:rPr>
              <a:t>https://learn.microsoft.com/en-us/azure/static-web-apps/</a:t>
            </a:r>
            <a:endParaRPr lang="en-US" dirty="0"/>
          </a:p>
          <a:p>
            <a:r>
              <a:rPr lang="en-US" dirty="0"/>
              <a:t>Azure Static Web Apps Learning Module</a:t>
            </a:r>
          </a:p>
          <a:p>
            <a:pPr lvl="1"/>
            <a:r>
              <a:rPr lang="en-US" dirty="0">
                <a:hlinkClick r:id="rId5"/>
              </a:rPr>
              <a:t>https://learn.microsoft.com/en-us/training/paths/azure-static-web-apps/</a:t>
            </a:r>
            <a:endParaRPr lang="en-US" dirty="0"/>
          </a:p>
          <a:p>
            <a:r>
              <a:rPr lang="en-US" dirty="0"/>
              <a:t>Survey</a:t>
            </a:r>
          </a:p>
          <a:p>
            <a:pPr lvl="1"/>
            <a:r>
              <a:rPr lang="en-US" dirty="0">
                <a:hlinkClick r:id="rId6"/>
              </a:rPr>
              <a:t>https://forms.office.com/r/qucWfrzpTy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static web app?</a:t>
            </a:r>
          </a:p>
          <a:p>
            <a:r>
              <a:rPr lang="en-US" dirty="0"/>
              <a:t>Why build a static web app?</a:t>
            </a:r>
          </a:p>
          <a:p>
            <a:r>
              <a:rPr lang="en-US" dirty="0"/>
              <a:t>Azure Static Web Apps</a:t>
            </a:r>
          </a:p>
          <a:p>
            <a:r>
              <a:rPr lang="en-US" dirty="0"/>
              <a:t>Building a static web app using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Create and deploy Azure Static Web App</a:t>
            </a:r>
          </a:p>
          <a:p>
            <a:r>
              <a:rPr lang="en-US" dirty="0"/>
              <a:t>Adding an API</a:t>
            </a:r>
          </a:p>
          <a:p>
            <a:r>
              <a:rPr lang="en-US" dirty="0"/>
              <a:t>Adding Auth</a:t>
            </a:r>
          </a:p>
          <a:p>
            <a:r>
              <a:rPr lang="en-US" dirty="0"/>
              <a:t>What’s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static web app?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Static web apps are web apps that consist of static files such as HTML, CSS, images, and client-side JS being served from an endpoint</a:t>
            </a:r>
          </a:p>
          <a:p>
            <a:r>
              <a:rPr lang="en-US" dirty="0"/>
              <a:t>Basically, a web app without any server-side scripting or reliance on a backend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static web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web apps are complicated</a:t>
            </a:r>
          </a:p>
          <a:p>
            <a:r>
              <a:rPr lang="en-US" dirty="0"/>
              <a:t>Some web apps are infrequently updated and have static content</a:t>
            </a:r>
          </a:p>
          <a:p>
            <a:r>
              <a:rPr lang="en-US" dirty="0"/>
              <a:t>Some web apps have simple data requirements</a:t>
            </a:r>
          </a:p>
          <a:p>
            <a:r>
              <a:rPr lang="en-US" dirty="0"/>
              <a:t>Some web apps can be supported by an existing API or serverless functions</a:t>
            </a:r>
          </a:p>
          <a:p>
            <a:r>
              <a:rPr lang="en-US" dirty="0"/>
              <a:t>Some web apps are not dependent on 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static web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security</a:t>
            </a:r>
          </a:p>
          <a:p>
            <a:r>
              <a:rPr lang="en-US" dirty="0"/>
              <a:t>Improved speed and performance</a:t>
            </a:r>
          </a:p>
          <a:p>
            <a:r>
              <a:rPr lang="en-US" dirty="0"/>
              <a:t>Fewer system dependencies</a:t>
            </a:r>
          </a:p>
          <a:p>
            <a:r>
              <a:rPr lang="en-US" dirty="0"/>
              <a:t>Cost savings for hosting</a:t>
            </a:r>
          </a:p>
          <a:p>
            <a:r>
              <a:rPr lang="en-US" dirty="0"/>
              <a:t>Ability to scale quickly and cheaply</a:t>
            </a:r>
          </a:p>
        </p:txBody>
      </p:sp>
    </p:spTree>
    <p:extLst>
      <p:ext uri="{BB962C8B-B14F-4D97-AF65-F5344CB8AC3E}">
        <p14:creationId xmlns:p14="http://schemas.microsoft.com/office/powerpoint/2010/main" val="371242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a static web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Data-driven applications need to consume data typically delivered by a backend server</a:t>
            </a:r>
          </a:p>
          <a:p>
            <a:r>
              <a:rPr lang="en-US" dirty="0"/>
              <a:t>Auth can be a concern</a:t>
            </a:r>
          </a:p>
          <a:p>
            <a:r>
              <a:rPr lang="en-US" dirty="0"/>
              <a:t>Complex applications might not work</a:t>
            </a:r>
          </a:p>
        </p:txBody>
      </p:sp>
    </p:spTree>
    <p:extLst>
      <p:ext uri="{BB962C8B-B14F-4D97-AF65-F5344CB8AC3E}">
        <p14:creationId xmlns:p14="http://schemas.microsoft.com/office/powerpoint/2010/main" val="28187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Static Web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service that automatically builds and deploys full stack static web apps to Azure from a code repository</a:t>
            </a:r>
          </a:p>
          <a:p>
            <a:r>
              <a:rPr lang="en-US" dirty="0"/>
              <a:t>Has CI/CD built-in</a:t>
            </a:r>
          </a:p>
          <a:p>
            <a:r>
              <a:rPr lang="en-US" dirty="0"/>
              <a:t>Built-in web hosting</a:t>
            </a:r>
          </a:p>
          <a:p>
            <a:r>
              <a:rPr lang="en-US" dirty="0"/>
              <a:t>Back-end routing rules</a:t>
            </a:r>
          </a:p>
          <a:p>
            <a:r>
              <a:rPr lang="en-US" dirty="0"/>
              <a:t>Support for APIs</a:t>
            </a:r>
          </a:p>
          <a:p>
            <a:r>
              <a:rPr lang="en-US" dirty="0"/>
              <a:t>Support for modern web stacks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Plans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1CF586-41D9-CEC2-BB72-E4BC5EFC50D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08906614"/>
              </p:ext>
            </p:extLst>
          </p:nvPr>
        </p:nvGraphicFramePr>
        <p:xfrm>
          <a:off x="838200" y="1828800"/>
          <a:ext cx="10515597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10626255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3904400447"/>
                    </a:ext>
                  </a:extLst>
                </a:gridCol>
                <a:gridCol w="3905247">
                  <a:extLst>
                    <a:ext uri="{9D8B030D-6E8A-4147-A177-3AD203B41FA5}">
                      <a16:colId xmlns:a16="http://schemas.microsoft.com/office/drawing/2014/main" val="25880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Web 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6472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600" dirty="0"/>
                        <a:t>GitHub/ADO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Globally Distributed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6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Free, auto-renewing SSL Cert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5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Staging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per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per app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Max App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500MB total per app, 250MB per deployment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2GB total per app, 500MB per deployment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4426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Custom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per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per app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8789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APIs via Azure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Managed or BYO Functions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2610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Auth Provider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Pre-configured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Pre-configured or Custom registrations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505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Assign Custom Roles with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028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Private 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1513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/>
                        <a:t>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6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1556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11669</TotalTime>
  <Words>649</Words>
  <Application>Microsoft Office PowerPoint</Application>
  <PresentationFormat>Widescreen</PresentationFormat>
  <Paragraphs>160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Segoe UI</vt:lpstr>
      <vt:lpstr>Simple</vt:lpstr>
      <vt:lpstr>Building a Static Web App With Blazor and Azure</vt:lpstr>
      <vt:lpstr>About Me</vt:lpstr>
      <vt:lpstr>Overview</vt:lpstr>
      <vt:lpstr>What is a static web app?</vt:lpstr>
      <vt:lpstr>Why build a static web app?</vt:lpstr>
      <vt:lpstr>Benefits of a static web app</vt:lpstr>
      <vt:lpstr>Drawbacks of a static web app</vt:lpstr>
      <vt:lpstr>Azure Static Web Apps</vt:lpstr>
      <vt:lpstr>Hosting Plans</vt:lpstr>
      <vt:lpstr>Cost</vt:lpstr>
      <vt:lpstr>Supported languages/runtimes</vt:lpstr>
      <vt:lpstr>Supported languages/runtimes</vt:lpstr>
      <vt:lpstr>Building a static web app using Blazor</vt:lpstr>
      <vt:lpstr>Build a Blazor WebAssembly Demo App</vt:lpstr>
      <vt:lpstr>Create and Deploy Azure Static Web App</vt:lpstr>
      <vt:lpstr>Adding an API</vt:lpstr>
      <vt:lpstr>Adding auth</vt:lpstr>
      <vt:lpstr>What’s Next?</vt:lpstr>
      <vt:lpstr>Thanks To Our Sponsors!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222</cp:revision>
  <dcterms:created xsi:type="dcterms:W3CDTF">2018-04-19T08:38:52Z</dcterms:created>
  <dcterms:modified xsi:type="dcterms:W3CDTF">2022-11-11T16:22:50Z</dcterms:modified>
  <cp:category/>
</cp:coreProperties>
</file>