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6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EE5E-7E97-4B80-88C2-19D26BFA8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66C2C-D086-48E1-8C3E-FC9C0AD4F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DD68-3BA2-4270-A435-72D44D97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08E0-90D0-4C46-B07C-87F52AB89F6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DAA3-8E95-46E3-885E-722839AB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729F8-BC8F-4F81-AE7F-F3EEE3EE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44EE-BDB3-4FA0-A2C7-3614BC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895E-EE94-4D60-AF8C-C40BD8C5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32F43-6F92-4DD9-8199-68582CE68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CCFD8-6CD7-4006-BC85-EDD0354F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08E0-90D0-4C46-B07C-87F52AB89F6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B4C8C-385D-456B-BBCE-4C3255CA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A32AD-87C5-4817-9BD1-4E347D72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44EE-BDB3-4FA0-A2C7-3614BC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3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BF08B-C650-4338-A7D5-43EF73455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CA605-90BA-40C9-BA16-B19127E27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7B99-3A98-4DE8-B1CA-37EE8E20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08E0-90D0-4C46-B07C-87F52AB89F6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DAACA-E76B-49F5-A29B-490E8A13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76A3-5700-4C2A-8278-80436865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44EE-BDB3-4FA0-A2C7-3614BC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0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D303-03F6-4730-BFE1-1BE7D97A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7CDE-CAB7-44A3-8A06-1F8A964B6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6888-3403-462A-AA15-456803F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08E0-90D0-4C46-B07C-87F52AB89F6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6536-9321-47EF-9A4E-77611B09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E89DC-1B4E-4191-857C-27491073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44EE-BDB3-4FA0-A2C7-3614BC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4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860E-1E29-4338-8395-30479213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061D8-4B2E-42FD-B321-131123298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B05B8-CB15-485D-8183-C36F92E1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08E0-90D0-4C46-B07C-87F52AB89F6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88975-4CC3-483E-B581-828B2D02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E74C8-50A0-4638-B0B1-C9FCA513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44EE-BDB3-4FA0-A2C7-3614BC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0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6E14-ADE5-42DF-80BF-E4C1F169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0E18-6396-4B55-B7AA-A23A33019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B7FEC-F90B-4ADB-8527-FBB25C6C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C5DCB-958A-4AC9-BE3F-9A5EB7A3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08E0-90D0-4C46-B07C-87F52AB89F6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9DBBD-4387-4FFA-86D8-8B934EA1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05F6F-EF5C-4C54-94EA-1AEA2F5D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44EE-BDB3-4FA0-A2C7-3614BC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BFBF-5971-4F0A-BD18-09A0753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0F65-472D-40AD-BB7D-2FC56DEA0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1CB14-FD08-4568-BDAC-693DEFC7C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55F26-742A-4FE7-AEF4-9BF04F509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81AAA-EAC8-4E93-9DA7-D53E7CB56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96B79-47BB-48FE-9A3C-BF250E64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08E0-90D0-4C46-B07C-87F52AB89F6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F54EC-EA40-43EE-92AC-3AF97A7D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DA5F1-7866-423F-9477-FB7129A8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44EE-BDB3-4FA0-A2C7-3614BC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0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3380-51B7-4069-A857-B4290392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D52CD-4F90-4061-BCC0-EC3E9EE8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08E0-90D0-4C46-B07C-87F52AB89F6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7C436-626D-4E89-9F03-A8247376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76307-EA46-4B36-86AD-F3302248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44EE-BDB3-4FA0-A2C7-3614BC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9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53F86-35F0-4A1A-BB75-E16E2600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08E0-90D0-4C46-B07C-87F52AB89F6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04952-65CC-4BEE-A818-B18D7357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7D3B2-70BA-4914-8F06-77525EF4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44EE-BDB3-4FA0-A2C7-3614BC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4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6BC5-1DAC-4794-B3A8-36ED4B99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A5EC-69D7-4EC5-93C8-ACF569B7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D3E80-8232-4AEF-923B-E25D952A1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7FE99-02F3-4692-B08B-CECDBBA5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08E0-90D0-4C46-B07C-87F52AB89F6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D90EB-5303-4896-AEED-BA6E66E9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29EBD-E26C-46A4-863E-18618041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44EE-BDB3-4FA0-A2C7-3614BC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2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6CBE-1015-425D-BD2D-418C4141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DB66F-FFCF-4371-A23A-BF9A72FCE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1CE00-66EC-453B-BFE7-7E6080AC5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3B43A-CA11-4FE2-9A98-8B576D20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08E0-90D0-4C46-B07C-87F52AB89F6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3891B-DCED-454C-8128-4FA0EAF6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E9836-CB2A-45F7-8D1F-00737F65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44EE-BDB3-4FA0-A2C7-3614BC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8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809EC-C5BD-4AAD-87F0-B4D5D1E9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96C75-3CD2-4C4D-85CE-16F357A1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EC048-DCA8-40D9-875B-4FB655267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108E0-90D0-4C46-B07C-87F52AB89F6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6545-641D-4E91-9989-D2F0DF962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F7B3-DE51-4DAD-91F9-4CFA2F826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44EE-BDB3-4FA0-A2C7-3614BC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2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NYC-NET-Develope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9634-CB39-4D6C-913B-349D0D0CA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Your Personal Brand:</a:t>
            </a:r>
            <a:br>
              <a:rPr lang="en-US" dirty="0"/>
            </a:br>
            <a:r>
              <a:rPr lang="en-US" sz="4400" dirty="0"/>
              <a:t>A Developer’s Perspective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40AE2-F54D-4D2B-96D8-D616AFCFE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0282"/>
            <a:ext cx="9144000" cy="537518"/>
          </a:xfrm>
        </p:spPr>
        <p:txBody>
          <a:bodyPr/>
          <a:lstStyle/>
          <a:p>
            <a:r>
              <a:rPr lang="en-US" dirty="0"/>
              <a:t>Brian Jablonsky</a:t>
            </a:r>
          </a:p>
        </p:txBody>
      </p:sp>
    </p:spTree>
    <p:extLst>
      <p:ext uri="{BB962C8B-B14F-4D97-AF65-F5344CB8AC3E}">
        <p14:creationId xmlns:p14="http://schemas.microsoft.com/office/powerpoint/2010/main" val="402322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761-EB0F-4D5B-8986-300C0943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2ECD-5634-4DCC-B02C-4A472F1E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.NET/JavaScript Full Stack Developer</a:t>
            </a:r>
          </a:p>
          <a:p>
            <a:pPr lvl="1"/>
            <a:r>
              <a:rPr lang="en-US" dirty="0"/>
              <a:t>Mainly focused in Web Development</a:t>
            </a:r>
          </a:p>
          <a:p>
            <a:r>
              <a:rPr lang="en-US" dirty="0"/>
              <a:t>10+ years of software development experience</a:t>
            </a:r>
          </a:p>
          <a:p>
            <a:r>
              <a:rPr lang="en-US" dirty="0"/>
              <a:t>8+ years of professional experience</a:t>
            </a:r>
          </a:p>
          <a:p>
            <a:r>
              <a:rPr lang="en-US" dirty="0"/>
              <a:t>Worked as a consultant for 2 years</a:t>
            </a:r>
          </a:p>
          <a:p>
            <a:r>
              <a:rPr lang="en-US" dirty="0"/>
              <a:t>Have been involved with hiring developers for previous companies</a:t>
            </a:r>
          </a:p>
          <a:p>
            <a:r>
              <a:rPr lang="en-US" dirty="0"/>
              <a:t>Co-Organizer of NYC .NET Developers User Group</a:t>
            </a:r>
          </a:p>
          <a:p>
            <a:r>
              <a:rPr lang="en-US" dirty="0"/>
              <a:t>Gave presentations to user groups and conferences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6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761-EB0F-4D5B-8986-300C0943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2ECD-5634-4DCC-B02C-4A472F1E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Been involved with computers since a very early age</a:t>
            </a:r>
          </a:p>
          <a:p>
            <a:r>
              <a:rPr lang="en-US" dirty="0"/>
              <a:t>Turned my hobby into a career</a:t>
            </a:r>
          </a:p>
          <a:p>
            <a:r>
              <a:rPr lang="en-US" dirty="0"/>
              <a:t>Graduated with a BE in Software Engineering at Auburn University in 2009</a:t>
            </a:r>
          </a:p>
          <a:p>
            <a:r>
              <a:rPr lang="en-US" dirty="0"/>
              <a:t>Moved to NYC in July 2016 to accelerate my career</a:t>
            </a:r>
          </a:p>
          <a:p>
            <a:r>
              <a:rPr lang="en-US" dirty="0"/>
              <a:t>Found current role via recruitment agency</a:t>
            </a:r>
          </a:p>
        </p:txBody>
      </p:sp>
    </p:spTree>
    <p:extLst>
      <p:ext uri="{BB962C8B-B14F-4D97-AF65-F5344CB8AC3E}">
        <p14:creationId xmlns:p14="http://schemas.microsoft.com/office/powerpoint/2010/main" val="179695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98ED-A205-44FF-BE22-56811BAD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C94E-BC63-4990-95C6-0B0C367E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Attend user groups/Meetup groups</a:t>
            </a:r>
          </a:p>
          <a:p>
            <a:r>
              <a:rPr lang="en-US" dirty="0"/>
              <a:t>Attend conferences</a:t>
            </a:r>
          </a:p>
          <a:p>
            <a:r>
              <a:rPr lang="en-US" dirty="0"/>
              <a:t>Have a LinkedIn profile and connect with people</a:t>
            </a:r>
          </a:p>
          <a:p>
            <a:r>
              <a:rPr lang="en-US" dirty="0"/>
              <a:t>Have a Twitter account and follow people</a:t>
            </a:r>
          </a:p>
          <a:p>
            <a:r>
              <a:rPr lang="en-US" dirty="0"/>
              <a:t>Have a current resume on Monster/Indeed/other job boards</a:t>
            </a:r>
          </a:p>
          <a:p>
            <a:pPr lvl="1"/>
            <a:r>
              <a:rPr lang="en-US" dirty="0"/>
              <a:t>Update it at least once a year</a:t>
            </a:r>
          </a:p>
          <a:p>
            <a:r>
              <a:rPr lang="en-US" dirty="0"/>
              <a:t>Join Slack channels/mailing lists/</a:t>
            </a:r>
            <a:r>
              <a:rPr lang="en-US" dirty="0" err="1"/>
              <a:t>etc</a:t>
            </a:r>
            <a:r>
              <a:rPr lang="en-US" dirty="0"/>
              <a:t> and participate in conversations</a:t>
            </a:r>
          </a:p>
          <a:p>
            <a:r>
              <a:rPr lang="en-US" dirty="0"/>
              <a:t>Don’t be afraid to talk to people</a:t>
            </a:r>
          </a:p>
          <a:p>
            <a:r>
              <a:rPr lang="en-US" dirty="0"/>
              <a:t>Make personal business cards!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0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CBE7-C001-4A53-9A8E-133E71C7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Your Name Out There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0295-5548-451B-A1C3-FCBEEF1B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GitHub/open source repository</a:t>
            </a:r>
          </a:p>
          <a:p>
            <a:r>
              <a:rPr lang="en-US" dirty="0"/>
              <a:t>Contribute to open source projects</a:t>
            </a:r>
          </a:p>
          <a:p>
            <a:r>
              <a:rPr lang="en-US" dirty="0"/>
              <a:t>Attend hack-a-thons</a:t>
            </a:r>
          </a:p>
          <a:p>
            <a:r>
              <a:rPr lang="en-US" dirty="0"/>
              <a:t>Create a website/blog</a:t>
            </a:r>
          </a:p>
          <a:p>
            <a:r>
              <a:rPr lang="en-US" dirty="0"/>
              <a:t>Give talks or presentations to user groups/conferences</a:t>
            </a:r>
          </a:p>
          <a:p>
            <a:r>
              <a:rPr lang="en-US" dirty="0"/>
              <a:t>Be active on social media (Twitter/LinkedIn/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0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AF3E-E50F-4A08-B3E6-8A7C6265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Your 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1F7F-9ED9-49FC-96A4-C5B92F3A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 moves fast so you’ll have to invest in continuing education</a:t>
            </a:r>
          </a:p>
          <a:p>
            <a:pPr lvl="1"/>
            <a:r>
              <a:rPr lang="en-US" dirty="0"/>
              <a:t>Pluralsight</a:t>
            </a:r>
          </a:p>
          <a:p>
            <a:pPr lvl="1"/>
            <a:r>
              <a:rPr lang="en-US" dirty="0"/>
              <a:t>LinkedIn Learning</a:t>
            </a:r>
          </a:p>
          <a:p>
            <a:pPr lvl="1"/>
            <a:r>
              <a:rPr lang="en-US" dirty="0"/>
              <a:t>Udemy</a:t>
            </a:r>
          </a:p>
          <a:p>
            <a:pPr lvl="1"/>
            <a:r>
              <a:rPr lang="en-US" dirty="0"/>
              <a:t>Coursera</a:t>
            </a:r>
          </a:p>
          <a:p>
            <a:pPr lvl="1"/>
            <a:r>
              <a:rPr lang="en-US" dirty="0"/>
              <a:t>Safari Books Online</a:t>
            </a:r>
          </a:p>
          <a:p>
            <a:pPr lvl="1"/>
            <a:r>
              <a:rPr lang="en-US" dirty="0"/>
              <a:t>Library</a:t>
            </a:r>
          </a:p>
          <a:p>
            <a:r>
              <a:rPr lang="en-US" dirty="0"/>
              <a:t>Always look for new opportunities</a:t>
            </a:r>
          </a:p>
          <a:p>
            <a:r>
              <a:rPr lang="en-US" dirty="0"/>
              <a:t>Find a job that fits your goals and don’t be afraid to change jobs to align with your goals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9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1F67-D536-4C30-88F9-DBD6C4E1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F8A6-0B2C-45E4-A489-34B2B4BCF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http://www.brianjablonsky.com/</a:t>
            </a:r>
          </a:p>
          <a:p>
            <a:r>
              <a:rPr lang="en-US" dirty="0">
                <a:hlinkClick r:id="rId2"/>
              </a:rPr>
              <a:t>https://www.linkedin.com/in/brianjablonsky/</a:t>
            </a:r>
          </a:p>
          <a:p>
            <a:r>
              <a:rPr lang="en-US" dirty="0">
                <a:hlinkClick r:id="rId2"/>
              </a:rPr>
              <a:t>https://twitter.com/brian_jablonsky</a:t>
            </a:r>
          </a:p>
          <a:p>
            <a:r>
              <a:rPr lang="en-US" dirty="0">
                <a:hlinkClick r:id="rId2"/>
              </a:rPr>
              <a:t>https://github.com/bjablonsky/</a:t>
            </a:r>
          </a:p>
          <a:p>
            <a:r>
              <a:rPr lang="en-US" dirty="0">
                <a:hlinkClick r:id="rId2"/>
              </a:rPr>
              <a:t>https://www.meetup.com/NYC-NET-Developers/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0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Building Your Personal Brand: A Developer’s Perspective</vt:lpstr>
      <vt:lpstr>About Me</vt:lpstr>
      <vt:lpstr>Background</vt:lpstr>
      <vt:lpstr>Building Your Network</vt:lpstr>
      <vt:lpstr>Get Your Name Out There</vt:lpstr>
      <vt:lpstr>Accelerating Your Career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Your Personal Brand: A Developer’s Perspective</dc:title>
  <dc:creator>Brian Jablonsky</dc:creator>
  <cp:lastModifiedBy>Brian Jablonsky</cp:lastModifiedBy>
  <cp:revision>5</cp:revision>
  <dcterms:created xsi:type="dcterms:W3CDTF">2018-10-22T18:56:21Z</dcterms:created>
  <dcterms:modified xsi:type="dcterms:W3CDTF">2018-10-22T19:41:14Z</dcterms:modified>
</cp:coreProperties>
</file>