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5"/>
  </p:notesMasterIdLst>
  <p:handoutMasterIdLst>
    <p:handoutMasterId r:id="rId36"/>
  </p:handoutMasterIdLst>
  <p:sldIdLst>
    <p:sldId id="355" r:id="rId2"/>
    <p:sldId id="330" r:id="rId3"/>
    <p:sldId id="279" r:id="rId4"/>
    <p:sldId id="336" r:id="rId5"/>
    <p:sldId id="374" r:id="rId6"/>
    <p:sldId id="376" r:id="rId7"/>
    <p:sldId id="375" r:id="rId8"/>
    <p:sldId id="379" r:id="rId9"/>
    <p:sldId id="384" r:id="rId10"/>
    <p:sldId id="381" r:id="rId11"/>
    <p:sldId id="402" r:id="rId12"/>
    <p:sldId id="380" r:id="rId13"/>
    <p:sldId id="377" r:id="rId14"/>
    <p:sldId id="403" r:id="rId15"/>
    <p:sldId id="382" r:id="rId16"/>
    <p:sldId id="383" r:id="rId17"/>
    <p:sldId id="365" r:id="rId18"/>
    <p:sldId id="378" r:id="rId19"/>
    <p:sldId id="385" r:id="rId20"/>
    <p:sldId id="400" r:id="rId21"/>
    <p:sldId id="401" r:id="rId22"/>
    <p:sldId id="386" r:id="rId23"/>
    <p:sldId id="390" r:id="rId24"/>
    <p:sldId id="391" r:id="rId25"/>
    <p:sldId id="387" r:id="rId26"/>
    <p:sldId id="392" r:id="rId27"/>
    <p:sldId id="393" r:id="rId28"/>
    <p:sldId id="395" r:id="rId29"/>
    <p:sldId id="388" r:id="rId30"/>
    <p:sldId id="399" r:id="rId31"/>
    <p:sldId id="398" r:id="rId32"/>
    <p:sldId id="397" r:id="rId33"/>
    <p:sldId id="302" r:id="rId3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at are GitHub Actions?" id="{3405AB5B-F760-403F-84AB-A1211923FDDA}">
          <p14:sldIdLst>
            <p14:sldId id="336"/>
            <p14:sldId id="374"/>
            <p14:sldId id="376"/>
          </p14:sldIdLst>
        </p14:section>
        <p14:section name="How GitHub Actions Work" id="{160D9FC8-9ECB-4B1E-9851-4A7084EAEA5B}">
          <p14:sldIdLst>
            <p14:sldId id="375"/>
            <p14:sldId id="379"/>
            <p14:sldId id="384"/>
            <p14:sldId id="381"/>
            <p14:sldId id="402"/>
            <p14:sldId id="380"/>
          </p14:sldIdLst>
        </p14:section>
        <p14:section name="Pricing and Limits" id="{E8E27E15-EA85-4741-AE92-A8EFE3FD54D3}">
          <p14:sldIdLst>
            <p14:sldId id="377"/>
            <p14:sldId id="403"/>
            <p14:sldId id="382"/>
            <p14:sldId id="383"/>
          </p14:sldIdLst>
        </p14:section>
        <p14:section name="Demo" id="{40E51110-AD25-47FB-99BA-D620AB7435DD}">
          <p14:sldIdLst>
            <p14:sldId id="365"/>
            <p14:sldId id="378"/>
            <p14:sldId id="385"/>
            <p14:sldId id="400"/>
            <p14:sldId id="401"/>
            <p14:sldId id="386"/>
            <p14:sldId id="390"/>
            <p14:sldId id="391"/>
            <p14:sldId id="387"/>
            <p14:sldId id="392"/>
            <p14:sldId id="393"/>
            <p14:sldId id="395"/>
            <p14:sldId id="388"/>
          </p14:sldIdLst>
        </p14:section>
        <p14:section name="Going Beyond a Simple Workflow" id="{B5C6AEB3-840B-4DAF-AC5B-410E875F223C}">
          <p14:sldIdLst>
            <p14:sldId id="399"/>
            <p14:sldId id="398"/>
            <p14:sldId id="397"/>
          </p14:sldIdLst>
        </p14:section>
        <p14:section name="Wrap Up" id="{07CACAF8-385A-4235-BB09-B559A713905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2" autoAdjust="0"/>
    <p:restoredTop sz="96186" autoAdjust="0"/>
  </p:normalViewPr>
  <p:slideViewPr>
    <p:cSldViewPr snapToGrid="0">
      <p:cViewPr varScale="1">
        <p:scale>
          <a:sx n="100" d="100"/>
          <a:sy n="100" d="100"/>
        </p:scale>
        <p:origin x="312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4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5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4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4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6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48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0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61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1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84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03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1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55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9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49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51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4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9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8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croso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GitHubActions-devup202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ab.github.com/githubtraining/github-actions:-hello-world" TargetMode="External"/><Relationship Id="rId4" Type="http://schemas.openxmlformats.org/officeDocument/2006/relationships/hyperlink" Target="https://help.github.com/en/ac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GitHub Actions:</a:t>
            </a:r>
            <a:br>
              <a:rPr lang="en-US" dirty="0"/>
            </a:br>
            <a:r>
              <a:rPr lang="en-US" dirty="0"/>
              <a:t>Workflows in Your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EA73F-A63B-4D41-9180-D33767D53193}"/>
              </a:ext>
            </a:extLst>
          </p:cNvPr>
          <p:cNvSpPr txBox="1"/>
          <p:nvPr/>
        </p:nvSpPr>
        <p:spPr>
          <a:xfrm>
            <a:off x="507998" y="2400310"/>
            <a:ext cx="9331401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https://github.com/bjablonsky/GitHubActions-devup2022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An individual task that can run commands (called actions)</a:t>
            </a:r>
          </a:p>
          <a:p>
            <a:pPr lvl="1"/>
            <a:r>
              <a:rPr lang="en-US" dirty="0"/>
              <a:t>Each step of the job is executed on the same runner</a:t>
            </a:r>
          </a:p>
        </p:txBody>
      </p:sp>
    </p:spTree>
    <p:extLst>
      <p:ext uri="{BB962C8B-B14F-4D97-AF65-F5344CB8AC3E}">
        <p14:creationId xmlns:p14="http://schemas.microsoft.com/office/powerpoint/2010/main" val="335632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Standalone commands</a:t>
            </a:r>
          </a:p>
          <a:p>
            <a:pPr lvl="1"/>
            <a:r>
              <a:rPr lang="en-US" dirty="0"/>
              <a:t>Create your own actions or use and customize actions from the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5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Runners</a:t>
            </a:r>
          </a:p>
          <a:p>
            <a:pPr lvl="1"/>
            <a:r>
              <a:rPr lang="en-US" dirty="0"/>
              <a:t>Any machine with the GitHub Actions runner application installed</a:t>
            </a:r>
          </a:p>
          <a:p>
            <a:pPr lvl="1"/>
            <a:r>
              <a:rPr lang="en-US" dirty="0"/>
              <a:t>Can be hosted by GitHub or can host your own</a:t>
            </a:r>
          </a:p>
          <a:p>
            <a:pPr lvl="1"/>
            <a:r>
              <a:rPr lang="en-US" dirty="0"/>
              <a:t>Runners wait for an available job, then executes a job’s actions and reports the progress/logs/results back to GitHub</a:t>
            </a:r>
          </a:p>
          <a:p>
            <a:pPr lvl="1"/>
            <a:r>
              <a:rPr lang="en-US" dirty="0"/>
              <a:t>Runners can run one job at a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9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Job execution time: &lt;6 hours (does not apply to self-hosted runners)</a:t>
            </a:r>
          </a:p>
          <a:p>
            <a:r>
              <a:rPr lang="en-US" dirty="0"/>
              <a:t>Workflow run time: &lt;35 days</a:t>
            </a:r>
          </a:p>
          <a:p>
            <a:r>
              <a:rPr lang="en-US" dirty="0"/>
              <a:t>Job queue time: &lt;24 hours (does not apply to self-hosted runners)</a:t>
            </a:r>
          </a:p>
          <a:p>
            <a:r>
              <a:rPr lang="en-US" dirty="0"/>
              <a:t>API requests: &lt;1000 requests</a:t>
            </a:r>
          </a:p>
          <a:p>
            <a:r>
              <a:rPr lang="en-US" dirty="0"/>
              <a:t>Concurrent jobs: (does not apply to self-hosted runners)</a:t>
            </a:r>
          </a:p>
          <a:p>
            <a:pPr lvl="1"/>
            <a:r>
              <a:rPr lang="en-US" dirty="0"/>
              <a:t>Free plan: 20 total concurrent jobs, max of 5 macOS jobs</a:t>
            </a:r>
          </a:p>
          <a:p>
            <a:pPr lvl="1"/>
            <a:r>
              <a:rPr lang="en-US" dirty="0"/>
              <a:t>Pro plan: 40 total concurrent jobs, max of 5 macOS jobs</a:t>
            </a:r>
          </a:p>
          <a:p>
            <a:pPr lvl="1"/>
            <a:r>
              <a:rPr lang="en-US" dirty="0"/>
              <a:t>Team plan: 60 total concurrent jobs, max of 5 macOS jobs</a:t>
            </a:r>
          </a:p>
          <a:p>
            <a:pPr lvl="1"/>
            <a:r>
              <a:rPr lang="en-US" dirty="0"/>
              <a:t>Enterprise plan: 180 total concurrent jobs, max of 50 macOS jobs</a:t>
            </a:r>
          </a:p>
          <a:p>
            <a:r>
              <a:rPr lang="en-US" dirty="0"/>
              <a:t>Job matrix: &lt;256 jobs per workflow run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Hosted Runner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and Linux</a:t>
            </a:r>
          </a:p>
          <a:p>
            <a:pPr lvl="1"/>
            <a:r>
              <a:rPr lang="en-US" sz="2800" dirty="0"/>
              <a:t>2-core CPU, 7GB RAM, 14GB SSD</a:t>
            </a:r>
          </a:p>
          <a:p>
            <a:pPr lvl="1"/>
            <a:r>
              <a:rPr lang="en-US" sz="2800" dirty="0"/>
              <a:t>Windows supported versions: Windows Server 2019, Windows Server 2022</a:t>
            </a:r>
          </a:p>
          <a:p>
            <a:pPr lvl="1"/>
            <a:r>
              <a:rPr lang="en-US" sz="2800" dirty="0"/>
              <a:t>Linux supported versions: Ubuntu 18.04, Ubuntu 20.04, Ubuntu 22.04</a:t>
            </a:r>
          </a:p>
          <a:p>
            <a:r>
              <a:rPr lang="en-US" dirty="0"/>
              <a:t>macOS </a:t>
            </a:r>
          </a:p>
          <a:p>
            <a:pPr lvl="1"/>
            <a:r>
              <a:rPr lang="en-US" sz="2800" dirty="0"/>
              <a:t>3-core CPU, 14GB RAM, 14GB SSD</a:t>
            </a:r>
          </a:p>
          <a:p>
            <a:pPr lvl="1"/>
            <a:r>
              <a:rPr lang="en-US" sz="2800" dirty="0"/>
              <a:t>support versions: macOS Catalina 10.15, Big Sur 11, Monterey 12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0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2,000 minutes included/per month/per account </a:t>
            </a:r>
          </a:p>
          <a:p>
            <a:pPr lvl="1"/>
            <a:r>
              <a:rPr lang="en-US" dirty="0"/>
              <a:t>Pro: 3,000 minutes included/per month/per account </a:t>
            </a:r>
          </a:p>
          <a:p>
            <a:pPr lvl="1"/>
            <a:r>
              <a:rPr lang="en-US" dirty="0"/>
              <a:t>Team: 3,000 minutes included/per month/per account </a:t>
            </a:r>
          </a:p>
          <a:p>
            <a:pPr lvl="1"/>
            <a:r>
              <a:rPr lang="en-US" dirty="0"/>
              <a:t>Enterprise: 50,000 minutes included/per month/per account</a:t>
            </a:r>
          </a:p>
          <a:p>
            <a:r>
              <a:rPr lang="en-US" dirty="0"/>
              <a:t>OS runner minute multiplier</a:t>
            </a:r>
          </a:p>
          <a:p>
            <a:pPr lvl="1"/>
            <a:r>
              <a:rPr lang="en-US" dirty="0"/>
              <a:t>Linux: 1</a:t>
            </a:r>
          </a:p>
          <a:p>
            <a:pPr lvl="1"/>
            <a:r>
              <a:rPr lang="en-US" dirty="0"/>
              <a:t>macOS: 10</a:t>
            </a:r>
          </a:p>
          <a:p>
            <a:pPr lvl="1"/>
            <a:r>
              <a:rPr lang="en-US" dirty="0"/>
              <a:t>Windows: 2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$0.008/minute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500MB included/per account</a:t>
            </a:r>
          </a:p>
          <a:p>
            <a:pPr lvl="1"/>
            <a:r>
              <a:rPr lang="en-US" dirty="0"/>
              <a:t>Pro: 1GB included/per account </a:t>
            </a:r>
          </a:p>
          <a:p>
            <a:pPr lvl="1"/>
            <a:r>
              <a:rPr lang="en-US" dirty="0"/>
              <a:t>Team: 2GB included/per account </a:t>
            </a:r>
          </a:p>
          <a:p>
            <a:pPr lvl="1"/>
            <a:r>
              <a:rPr lang="en-US" dirty="0"/>
              <a:t>Enterprise: 50GB included/per account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$0.25/GB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4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GitHub Actions is enabled in your repo</a:t>
            </a:r>
          </a:p>
        </p:txBody>
      </p:sp>
    </p:spTree>
    <p:extLst>
      <p:ext uri="{BB962C8B-B14F-4D97-AF65-F5344CB8AC3E}">
        <p14:creationId xmlns:p14="http://schemas.microsoft.com/office/powerpoint/2010/main" val="130326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YAML file in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</a:t>
            </a:r>
            <a:r>
              <a:rPr lang="en-US" dirty="0"/>
              <a:t> in the root of your repo</a:t>
            </a:r>
          </a:p>
        </p:txBody>
      </p:sp>
    </p:spTree>
    <p:extLst>
      <p:ext uri="{BB962C8B-B14F-4D97-AF65-F5344CB8AC3E}">
        <p14:creationId xmlns:p14="http://schemas.microsoft.com/office/powerpoint/2010/main" val="404132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Former Microsoft MVP</a:t>
            </a:r>
          </a:p>
          <a:p>
            <a:r>
              <a:rPr lang="en-US" dirty="0"/>
              <a:t>Currently </a:t>
            </a:r>
            <a:r>
              <a:rPr lang="en-US" dirty="0">
                <a:hlinkClick r:id="rId3"/>
              </a:rPr>
              <a:t>@Microsoft</a:t>
            </a:r>
            <a:endParaRPr lang="en-US" dirty="0"/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Name your workflow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</p:txBody>
      </p:sp>
    </p:spTree>
    <p:extLst>
      <p:ext uri="{BB962C8B-B14F-4D97-AF65-F5344CB8AC3E}">
        <p14:creationId xmlns:p14="http://schemas.microsoft.com/office/powerpoint/2010/main" val="55800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Define an event section so GitHub Actions knows when to fire it off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branches: [ main ]</a:t>
            </a:r>
          </a:p>
        </p:txBody>
      </p:sp>
    </p:spTree>
    <p:extLst>
      <p:ext uri="{BB962C8B-B14F-4D97-AF65-F5344CB8AC3E}">
        <p14:creationId xmlns:p14="http://schemas.microsoft.com/office/powerpoint/2010/main" val="985777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a jobs section and name the job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main ]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build-and-deploy:</a:t>
            </a:r>
          </a:p>
        </p:txBody>
      </p:sp>
    </p:spTree>
    <p:extLst>
      <p:ext uri="{BB962C8B-B14F-4D97-AF65-F5344CB8AC3E}">
        <p14:creationId xmlns:p14="http://schemas.microsoft.com/office/powerpoint/2010/main" val="990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Define what runner to use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main ]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1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In your workflow file:</a:t>
            </a:r>
          </a:p>
          <a:p>
            <a:pPr lvl="1"/>
            <a:r>
              <a:rPr lang="en-US" sz="3400" dirty="0"/>
              <a:t>Create the steps to checkout and build/test your project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Checkout code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uses: actions/checkout@v2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Setup .NET Core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uses: actions/setup-dotnet@v1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with: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dotnet-version: ‘3.1.x’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Install dependencies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restore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Build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build --configuration Release --no-restore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test --no-restore --verbosity normal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1427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Build!</a:t>
            </a:r>
          </a:p>
        </p:txBody>
      </p:sp>
    </p:spTree>
    <p:extLst>
      <p:ext uri="{BB962C8B-B14F-4D97-AF65-F5344CB8AC3E}">
        <p14:creationId xmlns:p14="http://schemas.microsoft.com/office/powerpoint/2010/main" val="272457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the steps to publish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250048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the steps to deploy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- name: Run Azure webapp deploy action using publish profile credentials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uses: azure/webapps-deploy@v2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with: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app-name: ‘GitHubActionsPCC2021'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publish-profile: ${{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secrets.AZURE_WEBAPP_PUBLISH_PROFILE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}}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package: './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017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GitHub repo, add a secret for the publish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A0C54-02DF-4817-8286-24AF6BC4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2549525"/>
            <a:ext cx="9458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7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Deploy!</a:t>
            </a:r>
          </a:p>
        </p:txBody>
      </p:sp>
    </p:spTree>
    <p:extLst>
      <p:ext uri="{BB962C8B-B14F-4D97-AF65-F5344CB8AC3E}">
        <p14:creationId xmlns:p14="http://schemas.microsoft.com/office/powerpoint/2010/main" val="231031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GitHub Actions?</a:t>
            </a:r>
          </a:p>
          <a:p>
            <a:r>
              <a:rPr lang="en-US" dirty="0"/>
              <a:t>How GitHub Actions Work</a:t>
            </a:r>
          </a:p>
          <a:p>
            <a:r>
              <a:rPr lang="en-US" dirty="0"/>
              <a:t>Demo: Creating a simple CI/CD Pipeline</a:t>
            </a:r>
          </a:p>
          <a:p>
            <a:r>
              <a:rPr lang="en-US" dirty="0"/>
              <a:t>Going Beyond a Simple Workflow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environment variables for configurable workflows</a:t>
            </a:r>
          </a:p>
          <a:p>
            <a:r>
              <a:rPr lang="en-US" dirty="0"/>
              <a:t>Use build matrixes to test across multiple systems/platforms/languages</a:t>
            </a:r>
          </a:p>
          <a:p>
            <a:r>
              <a:rPr lang="en-US" dirty="0"/>
              <a:t>Create complex workflows that utilize existing workflows and jobs</a:t>
            </a:r>
          </a:p>
        </p:txBody>
      </p:sp>
    </p:spTree>
    <p:extLst>
      <p:ext uri="{BB962C8B-B14F-4D97-AF65-F5344CB8AC3E}">
        <p14:creationId xmlns:p14="http://schemas.microsoft.com/office/powerpoint/2010/main" val="107789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templates</a:t>
            </a:r>
          </a:p>
          <a:p>
            <a:r>
              <a:rPr lang="en-US" dirty="0"/>
              <a:t>Cache dependencies and store artifacts to make your workflow run more efficient</a:t>
            </a:r>
          </a:p>
          <a:p>
            <a:r>
              <a:rPr lang="en-US" dirty="0"/>
              <a:t>Host your own runners</a:t>
            </a:r>
          </a:p>
        </p:txBody>
      </p:sp>
    </p:spTree>
    <p:extLst>
      <p:ext uri="{BB962C8B-B14F-4D97-AF65-F5344CB8AC3E}">
        <p14:creationId xmlns:p14="http://schemas.microsoft.com/office/powerpoint/2010/main" val="420267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your own Actions</a:t>
            </a:r>
          </a:p>
          <a:p>
            <a:pPr lvl="1"/>
            <a:r>
              <a:rPr lang="en-US" dirty="0"/>
              <a:t>Currently supports Docker and JavaScript</a:t>
            </a:r>
          </a:p>
          <a:p>
            <a:pPr lvl="1"/>
            <a:r>
              <a:rPr lang="en-US" dirty="0"/>
              <a:t>Docker containers run on Linux</a:t>
            </a:r>
          </a:p>
          <a:p>
            <a:pPr lvl="1"/>
            <a:r>
              <a:rPr lang="en-US" dirty="0"/>
              <a:t>JavaScript can run on Linux, macOS, and Windows</a:t>
            </a:r>
          </a:p>
        </p:txBody>
      </p:sp>
    </p:spTree>
    <p:extLst>
      <p:ext uri="{BB962C8B-B14F-4D97-AF65-F5344CB8AC3E}">
        <p14:creationId xmlns:p14="http://schemas.microsoft.com/office/powerpoint/2010/main" val="367687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slides and source code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https://github.com/bjablonsky/GitHubActions-devup2022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/>
              <a:t>GitHub Actions Docs</a:t>
            </a:r>
          </a:p>
          <a:p>
            <a:pPr lvl="1"/>
            <a:r>
              <a:rPr lang="en-US" dirty="0">
                <a:hlinkClick r:id="rId4"/>
              </a:rPr>
              <a:t>https://help.github.com/en/actions</a:t>
            </a:r>
            <a:endParaRPr lang="en-US" dirty="0"/>
          </a:p>
          <a:p>
            <a:r>
              <a:rPr lang="en-US" dirty="0"/>
              <a:t>GitHub Actions Learning Lab</a:t>
            </a:r>
          </a:p>
          <a:p>
            <a:pPr lvl="1"/>
            <a:r>
              <a:rPr lang="en-US" dirty="0">
                <a:hlinkClick r:id="rId5"/>
              </a:rPr>
              <a:t>https://lab.github.com/githubtraining/github-actions:-hello-world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are GitHub Actions?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easy way to automate your software workflows straight from GitHub and your repo</a:t>
            </a:r>
          </a:p>
          <a:p>
            <a:r>
              <a:rPr lang="en-US" dirty="0"/>
              <a:t>Event-driven</a:t>
            </a:r>
          </a:p>
          <a:p>
            <a:r>
              <a:rPr lang="en-US" dirty="0"/>
              <a:t>Can be scheduled or triggered by an event</a:t>
            </a:r>
          </a:p>
          <a:p>
            <a:r>
              <a:rPr lang="en-US" dirty="0"/>
              <a:t>GitHub Actions are workflows that contain one or more jobs</a:t>
            </a:r>
          </a:p>
          <a:p>
            <a:r>
              <a:rPr lang="en-US" dirty="0"/>
              <a:t>Create your own workflows or use and customize community created Actions and workflows</a:t>
            </a:r>
          </a:p>
          <a:p>
            <a:r>
              <a:rPr lang="en-US" dirty="0"/>
              <a:t>Workflows are stored as code in your GitHub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Another CI/CD Tool?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great for CI/CD, it can do a lot more</a:t>
            </a:r>
          </a:p>
          <a:p>
            <a:r>
              <a:rPr lang="en-US" dirty="0"/>
              <a:t>Supports a variety of workflow events:</a:t>
            </a:r>
          </a:p>
          <a:p>
            <a:pPr lvl="1"/>
            <a:r>
              <a:rPr lang="en-US" dirty="0"/>
              <a:t>Pull request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Create or delete a branch or tag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Create or update a Wiki page (Gollum)</a:t>
            </a:r>
          </a:p>
          <a:p>
            <a:pPr lvl="1"/>
            <a:r>
              <a:rPr lang="en-US" dirty="0"/>
              <a:t>Issues</a:t>
            </a:r>
          </a:p>
          <a:p>
            <a:pPr lvl="1"/>
            <a:r>
              <a:rPr lang="en-US" dirty="0"/>
              <a:t>Schedules</a:t>
            </a:r>
          </a:p>
          <a:p>
            <a:pPr lvl="1"/>
            <a:r>
              <a:rPr lang="en-US" dirty="0"/>
              <a:t>And more!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I Migrate to GitHub Actions?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need to migrate your existing CI/CD workflow to GitHub Actions</a:t>
            </a:r>
          </a:p>
          <a:p>
            <a:r>
              <a:rPr lang="en-US" dirty="0"/>
              <a:t>You can use GitHub Actions in conjunction with your existing CI/CD and workflow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workflow</a:t>
            </a:r>
          </a:p>
          <a:p>
            <a:r>
              <a:rPr lang="en-US" dirty="0"/>
              <a:t>Execute the Workflow in a Runner based off an event</a:t>
            </a:r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</a:t>
            </a:r>
          </a:p>
          <a:p>
            <a:pPr lvl="1"/>
            <a:r>
              <a:rPr lang="en-US" dirty="0"/>
              <a:t>A configurable automated process set up in your repo</a:t>
            </a:r>
          </a:p>
          <a:p>
            <a:pPr lvl="1"/>
            <a:r>
              <a:rPr lang="en-US" dirty="0"/>
              <a:t>Workflows are made up of one or more jobs</a:t>
            </a:r>
          </a:p>
          <a:p>
            <a:pPr lvl="1"/>
            <a:r>
              <a:rPr lang="en-US" dirty="0"/>
              <a:t>Can be scheduled or activated by an event</a:t>
            </a:r>
          </a:p>
          <a:p>
            <a:pPr lvl="1"/>
            <a:r>
              <a:rPr lang="en-US" dirty="0"/>
              <a:t>YAML file that defines your workflow and lives in the root of your GitHub repo in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 </a:t>
            </a:r>
            <a:r>
              <a:rPr lang="en-US" dirty="0"/>
              <a:t>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Jobs</a:t>
            </a:r>
          </a:p>
          <a:p>
            <a:pPr lvl="1"/>
            <a:r>
              <a:rPr lang="en-US" dirty="0"/>
              <a:t>A set of steps that execute on the same runner</a:t>
            </a:r>
          </a:p>
          <a:p>
            <a:pPr lvl="1"/>
            <a:r>
              <a:rPr lang="en-US" dirty="0"/>
              <a:t>Can define dependency rules for how jobs run in the Workflow</a:t>
            </a:r>
          </a:p>
          <a:p>
            <a:pPr lvl="1"/>
            <a:r>
              <a:rPr lang="en-US" dirty="0"/>
              <a:t>Jobs can run in parallel or sequentially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21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7261</TotalTime>
  <Words>1457</Words>
  <Application>Microsoft Office PowerPoint</Application>
  <PresentationFormat>Widescreen</PresentationFormat>
  <Paragraphs>257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Simple</vt:lpstr>
      <vt:lpstr>GitHub Actions: Workflows in Your Repo</vt:lpstr>
      <vt:lpstr>About Me</vt:lpstr>
      <vt:lpstr>Overview</vt:lpstr>
      <vt:lpstr>What are GitHub Actions?</vt:lpstr>
      <vt:lpstr>Just Another CI/CD Tool?</vt:lpstr>
      <vt:lpstr>Should I Migrate to GitHub Actions?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GitHub Actions Limits</vt:lpstr>
      <vt:lpstr>GitHub Hosted Runner</vt:lpstr>
      <vt:lpstr>GitHub Actions Pricing</vt:lpstr>
      <vt:lpstr>GitHub Actions Pricing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CI/CD Pipeline</vt:lpstr>
      <vt:lpstr>Going Beyond a Simple Workflow</vt:lpstr>
      <vt:lpstr>Going Beyond a Simple Workflow</vt:lpstr>
      <vt:lpstr>Going Beyond a Simple Workflow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211</cp:revision>
  <dcterms:created xsi:type="dcterms:W3CDTF">2018-04-19T08:38:52Z</dcterms:created>
  <dcterms:modified xsi:type="dcterms:W3CDTF">2022-06-07T16:05:49Z</dcterms:modified>
  <cp:category/>
</cp:coreProperties>
</file>