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1" r:id="rId5"/>
    <p:sldId id="272" r:id="rId6"/>
    <p:sldId id="275" r:id="rId7"/>
    <p:sldId id="271" r:id="rId8"/>
    <p:sldId id="267" r:id="rId9"/>
    <p:sldId id="268" r:id="rId10"/>
    <p:sldId id="270" r:id="rId11"/>
    <p:sldId id="27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sega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CnCRT8" TargetMode="External"/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s://bit.ly/2R0bBh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EEQ2Su" TargetMode="External"/><Relationship Id="rId5" Type="http://schemas.openxmlformats.org/officeDocument/2006/relationships/hyperlink" Target="https://bit.ly/2Pad73c" TargetMode="External"/><Relationship Id="rId4" Type="http://schemas.openxmlformats.org/officeDocument/2006/relationships/hyperlink" Target="https://bit.ly/2zP0cvg" TargetMode="External"/><Relationship Id="rId9" Type="http://schemas.openxmlformats.org/officeDocument/2006/relationships/hyperlink" Target="https://bit.ly/2yNb8Y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New-York-City-AI-Users-Gro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attoocoder.com/aspnet-slack-sign-u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ampnyc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lords.liveuptop.com/open-positions/full-stack-develop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https://revdebug.com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Giveaway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your T-Shirt size on your badge and pass them to your left</a:t>
            </a:r>
          </a:p>
          <a:p>
            <a:r>
              <a:rPr lang="en-US" dirty="0">
                <a:solidFill>
                  <a:schemeClr val="tx1"/>
                </a:solidFill>
              </a:rPr>
              <a:t>We’ll announce winners after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876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Daniel </a:t>
            </a:r>
            <a:r>
              <a:rPr lang="en-US" dirty="0" err="1">
                <a:solidFill>
                  <a:schemeClr val="tx1"/>
                </a:solidFill>
              </a:rPr>
              <a:t>Segan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https://twitter.com/dsegan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Applications Innovation Director at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CloudScale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54" y="1801877"/>
            <a:ext cx="2683257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Ignite 2018 On-Demand Videos - </a:t>
            </a:r>
            <a:r>
              <a:rPr lang="it-IT" dirty="0">
                <a:solidFill>
                  <a:schemeClr val="tx1"/>
                </a:solidFill>
                <a:hlinkClick r:id="rId4"/>
              </a:rPr>
              <a:t>https://bit.ly/2zP0cvg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 Studio 2019 Roadmap Updates -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https://bit.ly/2Pad73c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3/.NET Framework 4.8 Update -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https://bit.ly/2EEQ2Su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ML.NET 0.6 Announced -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https://bit.ly/2R0bBhh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2.2 Preview 3 -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https://bit.ly/2CnCRT8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EF Core 2.2 Preview 3 - </a:t>
            </a:r>
            <a:r>
              <a:rPr lang="en-US" dirty="0">
                <a:solidFill>
                  <a:schemeClr val="tx1"/>
                </a:solidFill>
                <a:hlinkClick r:id="rId9"/>
              </a:rPr>
              <a:t>https://bit.ly/2yNb8YA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Monday, October 22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, 29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November 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 NY Pluralsight Study Group “MS Azure for .NET Developers -Building Secure Services and Applications”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</a:rPr>
              <a:t>) 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</a:rPr>
              <a:t>Tuesday, November 20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 NYC Mobile .NET “Chat bot core concepts and automation”  (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Wednesday, October 24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 New York ALT.NET Software Development Group “TBA” (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https://www.meetup.com/nyaltnet/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Monday, November 12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 NYC PowerShell Meetup “A night of Stories of Reverse Engineering &amp; Internals for </a:t>
            </a:r>
            <a:r>
              <a:rPr lang="en-US" dirty="0" err="1">
                <a:solidFill>
                  <a:schemeClr val="tx1"/>
                </a:solidFill>
              </a:rPr>
              <a:t>PowerShellers</a:t>
            </a:r>
            <a:r>
              <a:rPr lang="en-US" dirty="0">
                <a:solidFill>
                  <a:schemeClr val="tx1"/>
                </a:solidFill>
              </a:rPr>
              <a:t>” (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TBD – NYC AI Users Group “TBA” (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https://www.meetup.com/New-York-City-AI-Users-Group/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 for presentations!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an idea/topic for a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Want to give a presentation?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Contact Erik or Brian, or tweet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November – No meeting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December 13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TBD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Join us on Slack!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Join the 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http://tattoocoder.com/aspnet-slack-sign-up/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Join the #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nyc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-dotnet-developers channel</a:t>
            </a:r>
          </a:p>
          <a:p>
            <a:pPr lvl="1"/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846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Camp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Registration has closed!</a:t>
            </a:r>
          </a:p>
          <a:p>
            <a:r>
              <a:rPr lang="en-US" dirty="0">
                <a:solidFill>
                  <a:srgbClr val="FFFFFF"/>
                </a:solidFill>
              </a:rPr>
              <a:t>Saturday, October 20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https://codecampnyc.org/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839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Looking for a job?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Looking to hire a developer?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CUNY Tech Prep new grads and interns are looking for Spring/Summer 2019 opportunities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Full Stack .NET Developer – C#/TypeScript/React – UPTOP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https://landlords.liveuptop.com/open-positions/full-stack-developer/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http://www.postsharp.net/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1397</TotalTime>
  <Words>331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Code Camp NYC</vt:lpstr>
      <vt:lpstr>Caribbean Dev Conference</vt:lpstr>
      <vt:lpstr>Job Announcements</vt:lpstr>
      <vt:lpstr>Sponsors</vt:lpstr>
      <vt:lpstr>Sponsors</vt:lpstr>
      <vt:lpstr>T-Shirt Giveaway</vt:lpstr>
      <vt:lpstr>Daniel Segan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54</cp:revision>
  <dcterms:created xsi:type="dcterms:W3CDTF">2015-09-22T16:41:35Z</dcterms:created>
  <dcterms:modified xsi:type="dcterms:W3CDTF">2018-10-18T18:00:10Z</dcterms:modified>
</cp:coreProperties>
</file>