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1" r:id="rId5"/>
    <p:sldId id="264" r:id="rId6"/>
    <p:sldId id="272" r:id="rId7"/>
    <p:sldId id="273" r:id="rId8"/>
    <p:sldId id="275" r:id="rId9"/>
    <p:sldId id="271" r:id="rId10"/>
    <p:sldId id="267" r:id="rId11"/>
    <p:sldId id="268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OSfXW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obay21" TargetMode="External"/><Relationship Id="rId5" Type="http://schemas.openxmlformats.org/officeDocument/2006/relationships/hyperlink" Target="https://bit.ly/2LmZOX8" TargetMode="External"/><Relationship Id="rId4" Type="http://schemas.openxmlformats.org/officeDocument/2006/relationships/hyperlink" Target="https://bit.ly/2E0tQk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New-York-City-AI-Users-Gro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tAVwF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mpnyc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Looking for a job?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hire a developer?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CUNY Tech Prep new grads and interns are looking for Spring/Summer 2019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http://www.postsharp.net/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https://revdebug.com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Brian Jablonsky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https://twitter.com/brian_jablonsky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That’s me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Visual Studio 2017 15.8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https://bit.ly/2E0tQkb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Announcing F# 4.5 - </a:t>
            </a:r>
            <a:r>
              <a:rPr lang="en-US" dirty="0">
                <a:hlinkClick r:id="rId5"/>
              </a:rPr>
              <a:t>https://bit.ly/2LmZOX8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.NET Core August 2018 Update - </a:t>
            </a:r>
            <a:r>
              <a:rPr lang="en-US" dirty="0">
                <a:hlinkClick r:id="rId6"/>
              </a:rPr>
              <a:t>https://bit.ly/2obay21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Bing runs .NET Core 2.1 -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https://bit.ly/2OSfXWN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August 27th – NY Pluralsight Study Group “</a:t>
            </a:r>
            <a:r>
              <a:rPr lang="en-US" dirty="0">
                <a:solidFill>
                  <a:schemeClr val="tx1"/>
                </a:solidFill>
              </a:rPr>
              <a:t>Building Business Applications with Angular and ASP.NET Core – Week 4 of 4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”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Mobile .NET “TBA” 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September 26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 New York ALT.NET Software Development Group </a:t>
            </a:r>
            <a:r>
              <a:rPr lang="en-US" dirty="0">
                <a:solidFill>
                  <a:schemeClr val="tx1"/>
                </a:solidFill>
              </a:rPr>
              <a:t>“TBA”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September 17th – NYC PowerShell Meetup </a:t>
            </a:r>
            <a:r>
              <a:rPr lang="en-US" dirty="0">
                <a:solidFill>
                  <a:schemeClr val="tx1"/>
                </a:solidFill>
              </a:rPr>
              <a:t>“Mission Possible: PowerShell on Linux”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AI </a:t>
            </a:r>
            <a:r>
              <a:rPr lang="en-US" dirty="0">
                <a:solidFill>
                  <a:schemeClr val="tx1"/>
                </a:solidFill>
              </a:rPr>
              <a:t>Users Group “TBA” (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https://www.meetup.com/New-York-City-AI-Users-Group/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Securing rooms for the next 6 months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in a Day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August 29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https://bit.ly/2tAVwFK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37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Camp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Saturday, October 20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https://codecampnyc.org/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83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1336</TotalTime>
  <Words>292</Words>
  <Application>Microsoft Office PowerPoint</Application>
  <PresentationFormat>Widescreen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Announcements</vt:lpstr>
      <vt:lpstr>Microsoft Bot in a Day Workshop</vt:lpstr>
      <vt:lpstr>Code Camp NYC</vt:lpstr>
      <vt:lpstr>Caribbean Dev Conference</vt:lpstr>
      <vt:lpstr>Job Announcements</vt:lpstr>
      <vt:lpstr>Sponsors</vt:lpstr>
      <vt:lpstr>Sponsors</vt:lpstr>
      <vt:lpstr>Brian Jablonsky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48</cp:revision>
  <dcterms:created xsi:type="dcterms:W3CDTF">2015-09-22T16:41:35Z</dcterms:created>
  <dcterms:modified xsi:type="dcterms:W3CDTF">2018-08-23T17:42:09Z</dcterms:modified>
</cp:coreProperties>
</file>