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jablonsky/NYCDotNetDevSlides/tree/master/Slide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tattoocoder.com/aspnet-slack-sign-up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etup.com/NYC-NET-Developers/events/26132582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campny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2F5F1-8041-4B56-93AD-75D23C979F37}"/>
              </a:ext>
            </a:extLst>
          </p:cNvPr>
          <p:cNvSpPr/>
          <p:nvPr/>
        </p:nvSpPr>
        <p:spPr>
          <a:xfrm>
            <a:off x="0" y="5250479"/>
            <a:ext cx="12192000" cy="160752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Download the slides at: </a:t>
            </a:r>
            <a:r>
              <a:rPr lang="en-US" sz="2800" dirty="0">
                <a:hlinkClick r:id="rId5"/>
              </a:rPr>
              <a:t>https://github.com/bjablonsky/NYCDotNetDevSlides/tree/master/Slides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59FD8-D371-4D5C-875F-61B0E6554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7D8A24-B221-47FE-B73F-FE0AF7717B34}"/>
              </a:ext>
            </a:extLst>
          </p:cNvPr>
          <p:cNvSpPr txBox="1">
            <a:spLocks/>
          </p:cNvSpPr>
          <p:nvPr/>
        </p:nvSpPr>
        <p:spPr>
          <a:xfrm>
            <a:off x="0" y="686235"/>
            <a:ext cx="12192000" cy="1853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09CB5-9E74-4D8D-B0A9-699D8DEE1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00" y="152400"/>
            <a:ext cx="2857640" cy="28576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19FAE0-F937-4ACA-ADF6-3F844FDC8251}"/>
              </a:ext>
            </a:extLst>
          </p:cNvPr>
          <p:cNvSpPr txBox="1">
            <a:spLocks/>
          </p:cNvSpPr>
          <p:nvPr/>
        </p:nvSpPr>
        <p:spPr>
          <a:xfrm>
            <a:off x="19050" y="3847961"/>
            <a:ext cx="8921750" cy="2156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</a:rPr>
              <a:t>Join us on Slack!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Join the #</a:t>
            </a:r>
            <a:r>
              <a:rPr lang="en-US" sz="2000" dirty="0" err="1">
                <a:solidFill>
                  <a:schemeClr val="tx1"/>
                </a:solidFill>
              </a:rPr>
              <a:t>nyc</a:t>
            </a:r>
            <a:r>
              <a:rPr lang="en-US" sz="2000" dirty="0">
                <a:solidFill>
                  <a:schemeClr val="tx1"/>
                </a:solidFill>
              </a:rPr>
              <a:t>-dotnet-developers channel on the </a:t>
            </a:r>
            <a:r>
              <a:rPr lang="en-US" sz="2000" dirty="0">
                <a:solidFill>
                  <a:srgbClr val="FFFFFF"/>
                </a:solidFill>
              </a:rPr>
              <a:t>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+mj-lt"/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hlinkClick r:id="rId5"/>
              </a:rPr>
              <a:t>http://tattoocoder.com/aspnet-slack-sign-up/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E2A34-2075-417C-A605-D0F27E0B3EA8}"/>
              </a:ext>
            </a:extLst>
          </p:cNvPr>
          <p:cNvSpPr txBox="1"/>
          <p:nvPr/>
        </p:nvSpPr>
        <p:spPr>
          <a:xfrm>
            <a:off x="2763202" y="1289952"/>
            <a:ext cx="942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Follow us on Twitter: @</a:t>
            </a:r>
            <a:r>
              <a:rPr lang="en-US" sz="3600" b="1" dirty="0" err="1"/>
              <a:t>NYCDotNetDevs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9BB9C3-7264-42F6-82DF-673BD038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077" y="2758438"/>
            <a:ext cx="4127398" cy="41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7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7D8A24-B221-47FE-B73F-FE0AF7717B34}"/>
              </a:ext>
            </a:extLst>
          </p:cNvPr>
          <p:cNvSpPr txBox="1">
            <a:spLocks/>
          </p:cNvSpPr>
          <p:nvPr/>
        </p:nvSpPr>
        <p:spPr>
          <a:xfrm>
            <a:off x="0" y="686235"/>
            <a:ext cx="12192000" cy="1853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D8EA22-8BBC-4AFA-9FD6-F8003B2EBA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tx1"/>
                </a:solidFill>
              </a:rPr>
              <a:t>Upcoming meetings</a:t>
            </a:r>
          </a:p>
          <a:p>
            <a:pPr algn="ctr"/>
            <a:endParaRPr lang="en-US" sz="4800" b="1" dirty="0">
              <a:solidFill>
                <a:schemeClr val="tx1"/>
              </a:solidFill>
            </a:endParaRPr>
          </a:p>
          <a:p>
            <a:pPr lvl="1"/>
            <a:r>
              <a:rPr lang="en-US" sz="2800" b="1" dirty="0">
                <a:solidFill>
                  <a:schemeClr val="tx1"/>
                </a:solidFill>
              </a:rPr>
              <a:t>Thursday, August 8</a:t>
            </a:r>
            <a:r>
              <a:rPr lang="en-US" sz="2800" b="1" baseline="30000" dirty="0">
                <a:solidFill>
                  <a:schemeClr val="tx1"/>
                </a:solidFill>
              </a:rPr>
              <a:t>th</a:t>
            </a:r>
            <a:r>
              <a:rPr lang="en-US" sz="2800" b="1" dirty="0">
                <a:solidFill>
                  <a:schemeClr val="tx1"/>
                </a:solidFill>
              </a:rPr>
              <a:t> – TBA</a:t>
            </a:r>
          </a:p>
          <a:p>
            <a:pPr lvl="1"/>
            <a:r>
              <a:rPr lang="en-US" sz="2800" b="1" dirty="0">
                <a:solidFill>
                  <a:schemeClr val="tx1"/>
                </a:solidFill>
              </a:rPr>
              <a:t>Thursday, September 12</a:t>
            </a:r>
            <a:r>
              <a:rPr lang="en-US" sz="2800" b="1" baseline="30000" dirty="0">
                <a:solidFill>
                  <a:schemeClr val="tx1"/>
                </a:solidFill>
              </a:rPr>
              <a:t>th</a:t>
            </a:r>
            <a:r>
              <a:rPr lang="en-US" sz="2800" b="1" dirty="0">
                <a:solidFill>
                  <a:schemeClr val="tx1"/>
                </a:solidFill>
              </a:rPr>
              <a:t> – TBA</a:t>
            </a:r>
          </a:p>
          <a:p>
            <a:pPr lvl="1"/>
            <a:r>
              <a:rPr lang="en-US" sz="2800" b="1" dirty="0">
                <a:solidFill>
                  <a:schemeClr val="tx1"/>
                </a:solidFill>
              </a:rPr>
              <a:t>Tuesday, October 1</a:t>
            </a:r>
            <a:r>
              <a:rPr lang="en-US" sz="2800" b="1" baseline="30000" dirty="0">
                <a:solidFill>
                  <a:schemeClr val="tx1"/>
                </a:solidFill>
              </a:rPr>
              <a:t>st</a:t>
            </a:r>
            <a:r>
              <a:rPr lang="en-US" sz="2800" b="1" dirty="0">
                <a:solidFill>
                  <a:schemeClr val="tx1"/>
                </a:solidFill>
              </a:rPr>
              <a:t> – “NYC .NET </a:t>
            </a:r>
            <a:r>
              <a:rPr lang="en-US" sz="2800" b="1" dirty="0" err="1">
                <a:solidFill>
                  <a:schemeClr val="tx1"/>
                </a:solidFill>
              </a:rPr>
              <a:t>Hacktoberfest</a:t>
            </a:r>
            <a:r>
              <a:rPr lang="en-US" sz="2800" b="1" dirty="0">
                <a:solidFill>
                  <a:schemeClr val="tx1"/>
                </a:solidFill>
              </a:rPr>
              <a:t> 2019”</a:t>
            </a:r>
          </a:p>
          <a:p>
            <a:pPr lvl="1"/>
            <a:r>
              <a:rPr lang="en-US" sz="2800" b="1" dirty="0">
                <a:solidFill>
                  <a:schemeClr val="tx1"/>
                </a:solidFill>
              </a:rPr>
              <a:t>Thursday, November 14</a:t>
            </a:r>
            <a:r>
              <a:rPr lang="en-US" sz="2800" b="1" baseline="30000" dirty="0">
                <a:solidFill>
                  <a:schemeClr val="tx1"/>
                </a:solidFill>
              </a:rPr>
              <a:t>th</a:t>
            </a:r>
            <a:r>
              <a:rPr lang="en-US" sz="2800" b="1" dirty="0">
                <a:solidFill>
                  <a:schemeClr val="tx1"/>
                </a:solidFill>
              </a:rPr>
              <a:t> – TBA</a:t>
            </a:r>
          </a:p>
          <a:p>
            <a:pPr lvl="1"/>
            <a:r>
              <a:rPr lang="en-US" sz="2800" b="1" dirty="0">
                <a:solidFill>
                  <a:schemeClr val="tx1"/>
                </a:solidFill>
              </a:rPr>
              <a:t>Thursday, December 12</a:t>
            </a:r>
            <a:r>
              <a:rPr lang="en-US" sz="2800" b="1" baseline="30000" dirty="0">
                <a:solidFill>
                  <a:schemeClr val="tx1"/>
                </a:solidFill>
              </a:rPr>
              <a:t>th</a:t>
            </a:r>
            <a:r>
              <a:rPr lang="en-US" sz="2800" b="1" dirty="0">
                <a:solidFill>
                  <a:schemeClr val="tx1"/>
                </a:solidFill>
              </a:rPr>
              <a:t> – TBA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7D8A24-B221-47FE-B73F-FE0AF7717B34}"/>
              </a:ext>
            </a:extLst>
          </p:cNvPr>
          <p:cNvSpPr txBox="1">
            <a:spLocks/>
          </p:cNvSpPr>
          <p:nvPr/>
        </p:nvSpPr>
        <p:spPr>
          <a:xfrm>
            <a:off x="0" y="686235"/>
            <a:ext cx="12192000" cy="1853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D8EA22-8BBC-4AFA-9FD6-F8003B2EBA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orbel"/>
              </a:rPr>
              <a:t>NYC .NET </a:t>
            </a:r>
            <a:r>
              <a:rPr lang="en-US" sz="6000" b="1" dirty="0" err="1">
                <a:solidFill>
                  <a:schemeClr val="tx1"/>
                </a:solidFill>
                <a:latin typeface="corbel"/>
              </a:rPr>
              <a:t>Hacktoberfest</a:t>
            </a:r>
            <a:r>
              <a:rPr lang="en-US" sz="6000" b="1" dirty="0">
                <a:solidFill>
                  <a:schemeClr val="tx1"/>
                </a:solidFill>
                <a:latin typeface="corbel"/>
              </a:rPr>
              <a:t> 2019</a:t>
            </a:r>
          </a:p>
          <a:p>
            <a:pPr algn="ctr"/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</a:rPr>
              <a:t>Come learn how to contribute to Open Source</a:t>
            </a:r>
          </a:p>
          <a:p>
            <a:pPr algn="ctr"/>
            <a:endParaRPr lang="en-US" dirty="0">
              <a:solidFill>
                <a:schemeClr val="tx1"/>
              </a:solidFill>
              <a:latin typeface="corbel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rbel"/>
              </a:rPr>
              <a:t>Tuesday, October 1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st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, 2019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rbel"/>
              </a:rPr>
              <a:t>6PM – 8PM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rbel"/>
              </a:rPr>
              <a:t>Microsoft Offices – 11 Times Square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rbel"/>
              </a:rPr>
              <a:t>New York City, NY</a:t>
            </a:r>
          </a:p>
          <a:p>
            <a:pPr algn="ctr"/>
            <a:r>
              <a:rPr lang="en-US" dirty="0">
                <a:hlinkClick r:id="rId4"/>
              </a:rPr>
              <a:t>https://www.meetup.com/NYC-NET-Developers/events/261325823/</a:t>
            </a:r>
            <a:endParaRPr lang="en-US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5756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7D8A24-B221-47FE-B73F-FE0AF7717B34}"/>
              </a:ext>
            </a:extLst>
          </p:cNvPr>
          <p:cNvSpPr txBox="1">
            <a:spLocks/>
          </p:cNvSpPr>
          <p:nvPr/>
        </p:nvSpPr>
        <p:spPr>
          <a:xfrm>
            <a:off x="0" y="686235"/>
            <a:ext cx="12192000" cy="1853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D8EA22-8BBC-4AFA-9FD6-F8003B2EBA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orbel"/>
              </a:rPr>
              <a:t>Code Camp NYC 2019</a:t>
            </a:r>
          </a:p>
          <a:p>
            <a:pPr algn="ctr"/>
            <a:endParaRPr lang="en-US" sz="48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Saturday, October 12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Microsoft Offices – 11 Times Square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York City, NY</a:t>
            </a:r>
          </a:p>
          <a:p>
            <a:pPr algn="ctr"/>
            <a:r>
              <a:rPr lang="en-US" dirty="0">
                <a:hlinkClick r:id="rId4"/>
              </a:rPr>
              <a:t>https://codecampnyc.org/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4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7D8A24-B221-47FE-B73F-FE0AF7717B34}"/>
              </a:ext>
            </a:extLst>
          </p:cNvPr>
          <p:cNvSpPr txBox="1">
            <a:spLocks/>
          </p:cNvSpPr>
          <p:nvPr/>
        </p:nvSpPr>
        <p:spPr>
          <a:xfrm>
            <a:off x="0" y="686235"/>
            <a:ext cx="12192000" cy="1853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F2804-AF85-4154-A6AC-FAD9CBFE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"/>
            <a:ext cx="12192000" cy="68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8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7D8A24-B221-47FE-B73F-FE0AF7717B34}"/>
              </a:ext>
            </a:extLst>
          </p:cNvPr>
          <p:cNvSpPr txBox="1">
            <a:spLocks/>
          </p:cNvSpPr>
          <p:nvPr/>
        </p:nvSpPr>
        <p:spPr>
          <a:xfrm>
            <a:off x="0" y="686235"/>
            <a:ext cx="12192000" cy="1853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D8EA22-8BBC-4AFA-9FD6-F8003B2EBA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corbel"/>
              </a:rPr>
              <a:t>Thanks to our sponsors!</a:t>
            </a:r>
          </a:p>
          <a:p>
            <a:pPr algn="ctr"/>
            <a:endParaRPr lang="en-US" sz="6000" b="1" dirty="0">
              <a:solidFill>
                <a:schemeClr val="tx1"/>
              </a:solidFill>
              <a:latin typeface="corbel"/>
            </a:endParaRPr>
          </a:p>
          <a:p>
            <a:pPr algn="ctr"/>
            <a:endParaRPr lang="en-US" sz="6000" b="1" dirty="0">
              <a:solidFill>
                <a:schemeClr val="tx1"/>
              </a:solidFill>
              <a:latin typeface="corbel"/>
            </a:endParaRPr>
          </a:p>
          <a:p>
            <a:pPr algn="ctr"/>
            <a:endParaRPr lang="en-US" sz="6000" b="1" dirty="0">
              <a:solidFill>
                <a:schemeClr val="tx1"/>
              </a:solidFill>
              <a:latin typeface="corbel"/>
            </a:endParaRPr>
          </a:p>
          <a:p>
            <a:pPr algn="ctr"/>
            <a:endParaRPr lang="en-US" sz="6000" b="1" dirty="0">
              <a:solidFill>
                <a:schemeClr val="tx1"/>
              </a:solidFill>
              <a:latin typeface="corbel"/>
            </a:endParaRPr>
          </a:p>
          <a:p>
            <a:pPr algn="ctr"/>
            <a:endParaRPr lang="en-US" sz="6000" b="1" dirty="0">
              <a:solidFill>
                <a:schemeClr val="tx1"/>
              </a:solidFill>
              <a:latin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740DE-7E12-430F-BCBE-4B716E97C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01" y="2425884"/>
            <a:ext cx="5715798" cy="1105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F0FD3-A725-4888-B949-1F5D2ABF1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690" y="4117166"/>
            <a:ext cx="4808619" cy="12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2004</TotalTime>
  <Words>141</Words>
  <Application>Microsoft Office PowerPoint</Application>
  <PresentationFormat>Widescreen</PresentationFormat>
  <Paragraphs>105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Jablonsky</dc:creator>
  <cp:lastModifiedBy>Brian Jablonsky</cp:lastModifiedBy>
  <cp:revision>107</cp:revision>
  <dcterms:created xsi:type="dcterms:W3CDTF">2015-09-22T16:41:35Z</dcterms:created>
  <dcterms:modified xsi:type="dcterms:W3CDTF">2019-07-20T12:49:41Z</dcterms:modified>
</cp:coreProperties>
</file>