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Happy New Year!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/>
              <a:t>Follow us on Twitter: @</a:t>
            </a:r>
            <a:r>
              <a:rPr lang="EN-US" dirty="0">
                <a:solidFill>
                  <a:schemeClr val="tx1"/>
                </a:solidFill>
              </a:rPr>
              <a:t>NYCDotNetDevs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/>
              <a:t>Follow us on Instagram: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EDEDED"/>
                </a:solidFill>
                <a:latin typeface="Corbel"/>
              </a:rPr>
              <a:t>https://www.instagram.com/nycdotnetdevs/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/>
              <a:t>http://www.nycdotnetdevs.com/</a:t>
            </a:r>
          </a:p>
          <a:p>
            <a:r>
              <a:rPr lang="EN-US" dirty="0"/>
              <a:t>http://www.nycdotnetdevs.org/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512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Introducing your new co-organizers</a:t>
            </a:r>
          </a:p>
        </p:txBody>
      </p:sp>
      <p:pic>
        <p:nvPicPr>
          <p:cNvPr id="4" name="Picture 3" descr="ErikNore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676525"/>
            <a:ext cx="2273121" cy="2276385"/>
          </a:xfrm>
          <a:prstGeom prst="rect">
            <a:avLst/>
          </a:prstGeom>
        </p:spPr>
      </p:pic>
      <p:pic>
        <p:nvPicPr>
          <p:cNvPr id="5" name="Picture 4" descr="BrianJablonsk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5" y="266700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8450" y="5076825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Erik Noren</a:t>
            </a:r>
            <a:endParaRPr lang="EN-US" sz="2400" dirty="0">
              <a:solidFill>
                <a:srgbClr val="FFFFFF"/>
              </a:solidFill>
              <a:latin typeface="Corbel"/>
            </a:endParaRPr>
          </a:p>
          <a:p>
            <a:pPr algn="ctr"/>
            <a:r>
              <a:rPr lang="EN-US" sz="2400" dirty="0"/>
              <a:t>@</a:t>
            </a:r>
            <a:r>
              <a:rPr lang="EN-US" sz="2400" dirty="0" err="1"/>
              <a:t>eriknoren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5067300"/>
            <a:ext cx="30480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Brian </a:t>
            </a:r>
            <a:r>
              <a:rPr lang="EN-US" sz="2400" dirty="0" err="1"/>
              <a:t>Jablonsky</a:t>
            </a:r>
            <a:endParaRPr lang="EN-US" sz="2400" dirty="0">
              <a:solidFill>
                <a:srgbClr val="FFFFFF"/>
              </a:solidFill>
              <a:latin typeface="Corbel"/>
            </a:endParaRPr>
          </a:p>
          <a:p>
            <a:pPr algn="ctr"/>
            <a:r>
              <a:rPr lang="EN-US" sz="2400" dirty="0"/>
              <a:t>@</a:t>
            </a:r>
            <a:r>
              <a:rPr lang="EN-US" sz="2400" dirty="0" err="1"/>
              <a:t>brian</a:t>
            </a:r>
            <a:r>
              <a:rPr lang="EN-US" sz="2400" dirty="0"/>
              <a:t>_</a:t>
            </a:r>
            <a:r>
              <a:rPr lang="EN-US" sz="2400" dirty="0" err="1"/>
              <a:t>jablonsky</a:t>
            </a:r>
          </a:p>
        </p:txBody>
      </p:sp>
    </p:spTree>
    <p:extLst>
      <p:ext uri="{BB962C8B-B14F-4D97-AF65-F5344CB8AC3E}">
        <p14:creationId xmlns:p14="http://schemas.microsoft.com/office/powerpoint/2010/main" val="14177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186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Orchard Harvest Conference 2017</a:t>
            </a:r>
          </a:p>
          <a:p>
            <a:pPr lvl="1"/>
            <a:r>
              <a:rPr lang="EN-US" dirty="0"/>
              <a:t>Orchard is an open source .NET CMS</a:t>
            </a:r>
          </a:p>
          <a:p>
            <a:pPr lvl="1"/>
            <a:r>
              <a:rPr lang="EN-US" dirty="0"/>
              <a:t>Tuesday, February 21 – Wednesday, February 22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TKP New York Conference Center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109 West 39th Street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New York, NY 10018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orchard@microsoft.com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@orchardcms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 code NYCDOTNET for a discount!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EDE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Need a topic for February!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Next meeting: Thursday, February 16th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 the raffle for a chance to win a free pass to Orchard Harvest Conference 2017!</a:t>
            </a:r>
          </a:p>
          <a:p>
            <a:pPr marL="0" indent="0" algn="ctr">
              <a:buNone/>
            </a:pPr>
            <a:r>
              <a:rPr lang="EN-US" sz="1050" dirty="0"/>
              <a:t>(No purchase necessary. </a:t>
            </a:r>
            <a:r>
              <a:rPr lang="EN-US" sz="1050" dirty="0">
                <a:solidFill>
                  <a:schemeClr val="tx1"/>
                </a:solidFill>
              </a:rPr>
              <a:t>Void where prohibited or restricted by law. Raffle open to all legal residents of the planet earth. Seriously, why are you reading this?)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Heather Shapiro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microheather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Technical Evangelist at Microsoft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chemeClr val="tx1"/>
                </a:solidFill>
              </a:rPr>
              <a:t>Data Science Fanatic</a:t>
            </a:r>
          </a:p>
          <a:p>
            <a:r>
              <a:rPr lang="EN-US" dirty="0">
                <a:solidFill>
                  <a:schemeClr val="tx1"/>
                </a:solidFill>
              </a:rPr>
              <a:t>Duke Alum</a:t>
            </a:r>
          </a:p>
          <a:p>
            <a:r>
              <a:rPr lang="EN-US" dirty="0">
                <a:solidFill>
                  <a:schemeClr val="tx1"/>
                </a:solidFill>
              </a:rPr>
              <a:t>Sloth Lover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HeatherShapi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5" y="169545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139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PowerPoint Presentation</vt:lpstr>
      <vt:lpstr>News</vt:lpstr>
      <vt:lpstr>Announcements</vt:lpstr>
      <vt:lpstr>Announcements</vt:lpstr>
      <vt:lpstr>Announcements</vt:lpstr>
      <vt:lpstr>Swag</vt:lpstr>
      <vt:lpstr>Heather Shapiro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4</cp:revision>
  <dcterms:created xsi:type="dcterms:W3CDTF">2015-09-22T16:41:35Z</dcterms:created>
  <dcterms:modified xsi:type="dcterms:W3CDTF">2018-05-17T21:18:13Z</dcterms:modified>
</cp:coreProperties>
</file>