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ku0RMn" TargetMode="External"/><Relationship Id="rId5" Type="http://schemas.openxmlformats.org/officeDocument/2006/relationships/hyperlink" Target="http://bit.ly/2ksZXyu" TargetMode="External"/><Relationship Id="rId4" Type="http://schemas.openxmlformats.org/officeDocument/2006/relationships/hyperlink" Target="http://bit.ly/2lWrA0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unch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ostoncodecamp.com/CC27/info" TargetMode="External"/><Relationship Id="rId4" Type="http://schemas.openxmlformats.org/officeDocument/2006/relationships/hyperlink" Target="https://www.meetup.com/Philly-NET/events/237291594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MMADNJ/" TargetMode="External"/><Relationship Id="rId3" Type="http://schemas.openxmlformats.org/officeDocument/2006/relationships/hyperlink" Target="https://www.meetup.com/nycmobiledev/" TargetMode="External"/><Relationship Id="rId7" Type="http://schemas.openxmlformats.org/officeDocument/2006/relationships/hyperlink" Target="https://www.meetup.com/MMADNYC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AzureNYC/events/235636615/" TargetMode="External"/><Relationship Id="rId5" Type="http://schemas.openxmlformats.org/officeDocument/2006/relationships/hyperlink" Target="http://n3ug.org/Meetings.aspx" TargetMode="External"/><Relationship Id="rId4" Type="http://schemas.openxmlformats.org/officeDocument/2006/relationships/hyperlink" Target="https://www.meetup.com/nyalt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rikNor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latin typeface="Corbel"/>
              <a:hlinkClick r:id="rId3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Important security update for ASP.NET Core - Denial of Service possible in AspNetCore.Mvc.Core 1.1.0</a:t>
            </a:r>
            <a:br>
              <a:rPr lang="en-US" dirty="0">
                <a:solidFill>
                  <a:schemeClr val="tx1"/>
                </a:solidFill>
                <a:latin typeface="Arial"/>
              </a:rPr>
            </a:br>
            <a:r>
              <a:rPr lang="en-US" dirty="0">
                <a:solidFill>
                  <a:srgbClr val="7F7F7F"/>
                </a:solidFill>
                <a:latin typeface="Corbel"/>
                <a:hlinkClick r:id="rId4"/>
              </a:rPr>
              <a:t>http://bit.ly/2lWrA0k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.NET Turns 15. On February 13th, 2002, the first version of .NET was released as part of Visual Studio.NET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Jon Galloway is the new Executive Director of the .NET Foundation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The .NET Language Strategy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http://bit.ly/2ksZXyu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.NET Core, .NET Native, and 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NuGet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  get updates in VS 2017 RC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http://bit.ly/2ku0RMn</a:t>
            </a:r>
          </a:p>
          <a:p>
            <a:endParaRPr lang="en-US" dirty="0">
              <a:solidFill>
                <a:schemeClr val="tx1"/>
              </a:solidFill>
              <a:latin typeface="Corbel"/>
            </a:endParaRPr>
          </a:p>
          <a:p>
            <a:endParaRPr lang="EN-US" dirty="0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0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orbel"/>
              </a:rPr>
              <a:t>Visual Studio 2017 RTM is March 7 and is accompanied by a 2 day launch virtual event (</a:t>
            </a:r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https://launch.visualstudio.com/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orbel"/>
              </a:rPr>
              <a:t>Philly Code Camp - Sat 2/25 - Registrations full but there is a waiting list (</a:t>
            </a:r>
            <a:r>
              <a:rPr lang="en-US" dirty="0">
                <a:solidFill>
                  <a:srgbClr val="FFFFFF"/>
                </a:solidFill>
                <a:latin typeface="Corbel"/>
                <a:hlinkClick r:id="rId4"/>
              </a:rPr>
              <a:t>https://www.meetup.com/Philly-NET/events/237291594/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orbel"/>
              </a:rPr>
              <a:t>Boston Code Camp - Sat 3/25 - Registration opens 3/1 (</a:t>
            </a:r>
            <a:r>
              <a:rPr lang="en-US" dirty="0">
                <a:solidFill>
                  <a:srgbClr val="FFFFFF"/>
                </a:solidFill>
                <a:latin typeface="Corbel"/>
                <a:hlinkClick r:id="rId5"/>
              </a:rPr>
              <a:t>https://www.bostoncodecamp.com/CC27/info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774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1861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Orchard Harvest Conference 2017</a:t>
            </a:r>
          </a:p>
          <a:p>
            <a:pPr lvl="1"/>
            <a:r>
              <a:rPr lang="EN-US" dirty="0"/>
              <a:t>Orchard is an open source .NET CMS</a:t>
            </a:r>
          </a:p>
          <a:p>
            <a:pPr lvl="1"/>
            <a:r>
              <a:rPr lang="EN-US" dirty="0"/>
              <a:t>Tuesday, February 21 – Wednesday, February 22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TKP New York Conference Center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109 West 39th Street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New York, NY 10018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orchard@microsoft.com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@orchardcms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Use code NYCDOTNET for a discount!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EDED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5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February 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21 - NYC Mobile .NET Developers "New Year, New </a:t>
            </a:r>
            <a:r>
              <a:rPr lang="en-US" dirty="0" err="1">
                <a:solidFill>
                  <a:srgbClr val="FFFFFF"/>
                </a:solidFill>
                <a:latin typeface="Corbel"/>
              </a:rPr>
              <a:t>Xamarin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https://www.meetup.com/nycmobiledev/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Wednesday, February 22 - New York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ALT.NET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Software Development Group "Exploring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ASP.NET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Core with Erik </a:t>
            </a:r>
            <a:r>
              <a:rPr lang="en-US" dirty="0" err="1">
                <a:solidFill>
                  <a:srgbClr val="FFFFFF"/>
                </a:solidFill>
                <a:latin typeface="Corbel"/>
              </a:rPr>
              <a:t>Noren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https://www.meetup.com/nyaltnet/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March 14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- Northern New Jersey .NET User Group (N3UG) Topic TBD 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http://n3ug.org/Meetings.aspx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 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Wednesday, March 15 - 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Microsoft Azure User Group – NYC "TBA"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https://www.meetup.com/AzureNYC/events/235636615/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 - Microsoft Makers and App Developers NYC (MMADNYC) (</a:t>
            </a:r>
            <a:r>
              <a:rPr lang="en-US" dirty="0">
                <a:solidFill>
                  <a:schemeClr val="tx1"/>
                </a:solidFill>
                <a:latin typeface="Corbel"/>
                <a:hlinkClick r:id="rId7"/>
              </a:rPr>
              <a:t>https://www.meetup.com/MMADNYC/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 - Microsoft Makers and App Developers NJ (MMADNJ) (</a:t>
            </a:r>
            <a:r>
              <a:rPr lang="en-US" dirty="0">
                <a:solidFill>
                  <a:schemeClr val="tx1"/>
                </a:solidFill>
                <a:latin typeface="Corbel"/>
                <a:hlinkClick r:id="rId8"/>
              </a:rPr>
              <a:t>https://www.meetup.com/MMADNJ/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 for presentations!</a:t>
            </a:r>
          </a:p>
          <a:p>
            <a:pPr lvl="1"/>
            <a:r>
              <a:rPr lang="en-US" dirty="0"/>
              <a:t>Have an idea/topic for a presentation?</a:t>
            </a:r>
          </a:p>
          <a:p>
            <a:pPr lvl="1"/>
            <a:r>
              <a:rPr lang="en-US" dirty="0"/>
              <a:t>Want to give a presentation?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/>
              <a:t>Contact Erik or Brian, or tweet </a:t>
            </a:r>
            <a:r>
              <a:rPr lang="en-US" dirty="0"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Upcoming meetings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Thursday, March 16th - 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"DevOps with ASP.NET Core and Entity Framework Core" - Benjamin Day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Thursday, April 20th - "TBA" - Maria </a:t>
            </a:r>
            <a:r>
              <a:rPr lang="en-US" dirty="0" err="1">
                <a:solidFill>
                  <a:srgbClr val="FFFFFF"/>
                </a:solidFill>
                <a:latin typeface="Corbel"/>
              </a:rPr>
              <a:t>Naggaga</a:t>
            </a: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Erik </a:t>
            </a:r>
            <a:r>
              <a:rPr lang="en-US" dirty="0" err="1">
                <a:solidFill>
                  <a:schemeClr val="tx1"/>
                </a:solidFill>
              </a:rPr>
              <a:t>Noren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@ErikNoren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chemeClr val="tx1"/>
                </a:solidFill>
              </a:rPr>
              <a:t>Solutions Architect at Ropes &amp; Gray LLP </a:t>
            </a:r>
          </a:p>
          <a:p>
            <a:r>
              <a:rPr lang="en-US" dirty="0">
                <a:solidFill>
                  <a:schemeClr val="tx1"/>
                </a:solidFill>
              </a:rPr>
              <a:t>20+ years of software development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experience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Interested in world languages and </a:t>
            </a:r>
            <a:br>
              <a:rPr lang="en-US" dirty="0">
                <a:solidFill>
                  <a:schemeClr val="tx1"/>
                </a:solidFill>
                <a:latin typeface="Arial"/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most things nerdy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JKPQKEy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5" y="169545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113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Depth</vt:lpstr>
      <vt:lpstr>PowerPoint Presentation</vt:lpstr>
      <vt:lpstr>News</vt:lpstr>
      <vt:lpstr>Events</vt:lpstr>
      <vt:lpstr>Events</vt:lpstr>
      <vt:lpstr>Other NYC Meetings</vt:lpstr>
      <vt:lpstr>Announcements</vt:lpstr>
      <vt:lpstr>Erik Noren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7</cp:revision>
  <dcterms:created xsi:type="dcterms:W3CDTF">2015-09-22T16:41:35Z</dcterms:created>
  <dcterms:modified xsi:type="dcterms:W3CDTF">2018-05-17T21:18:00Z</dcterms:modified>
</cp:coreProperties>
</file>