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3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9EF93-521A-4C2C-985E-60F50EA50ADB}" type="datetimeFigureOut">
              <a:rPr lang="en-US"/>
              <a:t>5/17/2018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03945-EDAA-40F1-B83F-3C277CDDBF3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2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38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93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58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81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5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8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NYCDotNetDevs" TargetMode="External"/><Relationship Id="rId7" Type="http://schemas.openxmlformats.org/officeDocument/2006/relationships/hyperlink" Target="http://bit.ly/2mTnZ6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.ly/2lIPZeh" TargetMode="External"/><Relationship Id="rId5" Type="http://schemas.openxmlformats.org/officeDocument/2006/relationships/hyperlink" Target="http://bit.ly/2mVpGlq" TargetMode="External"/><Relationship Id="rId4" Type="http://schemas.openxmlformats.org/officeDocument/2006/relationships/hyperlink" Target="http://bit.ly/2lWrA0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stoncodecamp.com/CC27/inf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eetup.com/MMADNJ/" TargetMode="External"/><Relationship Id="rId3" Type="http://schemas.openxmlformats.org/officeDocument/2006/relationships/hyperlink" Target="https://www.meetup.com/NYPluralsightStudy/" TargetMode="External"/><Relationship Id="rId7" Type="http://schemas.openxmlformats.org/officeDocument/2006/relationships/hyperlink" Target="https://www.meetup.com/MMADNYC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eetup.com/AzureNYC/events/235636615/" TargetMode="External"/><Relationship Id="rId5" Type="http://schemas.openxmlformats.org/officeDocument/2006/relationships/hyperlink" Target="https://www.meetup.com/nyaltnet/" TargetMode="External"/><Relationship Id="rId4" Type="http://schemas.openxmlformats.org/officeDocument/2006/relationships/hyperlink" Target="https://www.meetup.com/nycmobiledev/" TargetMode="External"/><Relationship Id="rId9" Type="http://schemas.openxmlformats.org/officeDocument/2006/relationships/hyperlink" Target="https://www.meetup.com/New-York-Microsoft-Certification-Group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NYCDotNetDev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enda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ycdotne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131384"/>
            <a:ext cx="2743200" cy="259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6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</a:t>
            </a:r>
            <a:endParaRPr lang="EN-US" dirty="0">
              <a:solidFill>
                <a:srgbClr val="EDEDED"/>
              </a:solidFill>
              <a:latin typeface="Corbe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Follow us on Twitter: </a:t>
            </a:r>
            <a:r>
              <a:rPr lang="en-US" dirty="0">
                <a:solidFill>
                  <a:srgbClr val="FFFFFF"/>
                </a:solidFill>
                <a:hlinkClick r:id="rId3"/>
              </a:rPr>
              <a:t>@</a:t>
            </a:r>
            <a:r>
              <a:rPr lang="en-US" dirty="0">
                <a:solidFill>
                  <a:schemeClr val="tx1"/>
                </a:solidFill>
                <a:hlinkClick r:id="rId3"/>
              </a:rPr>
              <a:t>NYCDotNetDevs</a:t>
            </a:r>
            <a:endParaRPr lang="en-US" dirty="0">
              <a:solidFill>
                <a:srgbClr val="FFFFFF"/>
              </a:solidFill>
              <a:latin typeface="Corbel"/>
              <a:hlinkClick r:id="rId3"/>
            </a:endParaRP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Visual Studio 2017 GA</a:t>
            </a:r>
            <a:br>
              <a:rPr lang="en-US" dirty="0">
                <a:solidFill>
                  <a:schemeClr val="tx1"/>
                </a:solidFill>
                <a:latin typeface="Corbel"/>
              </a:rPr>
            </a:br>
            <a:r>
              <a:rPr lang="en-US" dirty="0">
                <a:solidFill>
                  <a:schemeClr val="tx1"/>
                </a:solidFill>
                <a:latin typeface="Corbel"/>
                <a:hlinkClick r:id="rId4"/>
              </a:rPr>
              <a:t>http://bit.ly/2lWrA0k</a:t>
            </a: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.NET Core Tools 1.0</a:t>
            </a:r>
            <a:br>
              <a:rPr lang="en-US" dirty="0">
                <a:solidFill>
                  <a:schemeClr val="tx1"/>
                </a:solidFill>
                <a:latin typeface="Corbel"/>
              </a:rPr>
            </a:br>
            <a:r>
              <a:rPr lang="en-US" dirty="0">
                <a:solidFill>
                  <a:schemeClr val="tx1"/>
                </a:solidFill>
                <a:latin typeface="Corbel"/>
                <a:hlinkClick r:id="rId5"/>
              </a:rPr>
              <a:t>http://bit.ly/2mVpGlq</a:t>
            </a:r>
          </a:p>
          <a:p>
            <a:r>
              <a:rPr lang="en-US" dirty="0">
                <a:solidFill>
                  <a:schemeClr val="tx1"/>
                </a:solidFill>
                <a:latin typeface="Corbel"/>
              </a:rPr>
              <a:t>C# 7.0</a:t>
            </a:r>
            <a:br>
              <a:rPr lang="en-US" dirty="0">
                <a:solidFill>
                  <a:schemeClr val="tx1"/>
                </a:solidFill>
                <a:latin typeface="Corbel"/>
              </a:rPr>
            </a:br>
            <a:r>
              <a:rPr lang="en-US" dirty="0">
                <a:solidFill>
                  <a:srgbClr val="FFFFFF"/>
                </a:solidFill>
                <a:latin typeface="Corbel"/>
                <a:hlinkClick r:id="rId6"/>
              </a:rPr>
              <a:t>http://bit.ly/2lIPZeh</a:t>
            </a:r>
            <a:endParaRPr lang="en-US" dirty="0">
              <a:solidFill>
                <a:srgbClr val="FFFFFF"/>
              </a:solidFill>
              <a:latin typeface="Corbel"/>
            </a:endParaRP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Visual Studio for Mac – Preview 4</a:t>
            </a:r>
            <a:br>
              <a:rPr lang="en-US" dirty="0">
                <a:solidFill>
                  <a:schemeClr val="tx1"/>
                </a:solidFill>
                <a:latin typeface="Corbel"/>
              </a:rPr>
            </a:br>
            <a:r>
              <a:rPr lang="en-US" dirty="0">
                <a:solidFill>
                  <a:srgbClr val="FFFFFF"/>
                </a:solidFill>
                <a:latin typeface="Corbel"/>
                <a:hlinkClick r:id="rId7"/>
              </a:rPr>
              <a:t>http://bit.ly/2mTnZ6E</a:t>
            </a:r>
          </a:p>
          <a:p>
            <a:endParaRPr lang="en-US" dirty="0">
              <a:solidFill>
                <a:srgbClr val="A3AAAE"/>
              </a:solidFill>
              <a:latin typeface="Corbel"/>
            </a:endParaRPr>
          </a:p>
          <a:p>
            <a:endParaRPr lang="en-US" dirty="0">
              <a:solidFill>
                <a:srgbClr val="FFFFFF"/>
              </a:solidFill>
              <a:latin typeface="Corbel"/>
            </a:endParaRPr>
          </a:p>
          <a:p>
            <a:endParaRPr lang="en-US" dirty="0">
              <a:solidFill>
                <a:srgbClr val="FFFFFF"/>
              </a:solidFill>
              <a:latin typeface="Corbel"/>
            </a:endParaRPr>
          </a:p>
          <a:p>
            <a:endParaRPr lang="EN-US" dirty="0">
              <a:solidFill>
                <a:srgbClr val="EDEDE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2101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775" y="1825625"/>
            <a:ext cx="10233025" cy="401239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Corbel"/>
              </a:rPr>
              <a:t>Boston Code Camp - Sat 3/25 - Registration is full but there is a waitlist (</a:t>
            </a:r>
            <a:r>
              <a:rPr lang="en-US" dirty="0">
                <a:solidFill>
                  <a:srgbClr val="FFFFFF"/>
                </a:solidFill>
                <a:latin typeface="Corbel"/>
                <a:hlinkClick r:id="rId3"/>
              </a:rPr>
              <a:t>https://www.bostoncodecamp.com/CC27/info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774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NYC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>
                <a:solidFill>
                  <a:srgbClr val="FFFFFF"/>
                </a:solidFill>
                <a:latin typeface="Corbel"/>
              </a:rPr>
              <a:t>Monday, March 20th and Monday, March 27th – NY Pluralsight Study Group "Entity Framework Core Parts 4 and 5" (</a:t>
            </a:r>
            <a:r>
              <a:rPr lang="en-US" dirty="0">
                <a:solidFill>
                  <a:schemeClr val="tx1"/>
                </a:solidFill>
                <a:latin typeface="Corbel"/>
                <a:hlinkClick r:id="rId3"/>
              </a:rPr>
              <a:t>https://www.meetup.com/NYPluralsightStudy/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)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 </a:t>
            </a:r>
            <a:endParaRPr lang="en-US" dirty="0">
              <a:solidFill>
                <a:schemeClr val="tx1"/>
              </a:solidFill>
              <a:latin typeface="Arial"/>
            </a:endParaRP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Tuesday, March 21st – NYC Mobile .NET "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Localization in Mobile App Development" (</a:t>
            </a:r>
            <a:r>
              <a:rPr lang="en-US" dirty="0">
                <a:solidFill>
                  <a:schemeClr val="tx1"/>
                </a:solidFill>
                <a:latin typeface="Corbel"/>
                <a:hlinkClick r:id="rId4"/>
              </a:rPr>
              <a:t>https://www.meetup.com/nycmobiledev/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Wednesday, March 22nd 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–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 New York </a:t>
            </a:r>
            <a:r>
              <a:rPr lang="en-US" dirty="0" err="1">
                <a:solidFill>
                  <a:schemeClr val="tx1"/>
                </a:solidFill>
                <a:latin typeface="Corbel"/>
              </a:rPr>
              <a:t>ALT.NET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 Software Development Group "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Exploring ASP.NET Core with Erik Noren Part 2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" (</a:t>
            </a:r>
            <a:r>
              <a:rPr lang="en-US" dirty="0">
                <a:solidFill>
                  <a:schemeClr val="tx1"/>
                </a:solidFill>
                <a:latin typeface="Corbel"/>
                <a:hlinkClick r:id="rId5"/>
              </a:rPr>
              <a:t>https://www.meetup.com/nyaltnet/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)</a:t>
            </a:r>
            <a:endParaRPr lang="en-US" dirty="0">
              <a:solidFill>
                <a:schemeClr val="tx1"/>
              </a:solidFill>
              <a:latin typeface="Corbel"/>
            </a:endParaRPr>
          </a:p>
          <a:p>
            <a:r>
              <a:rPr lang="en-US" dirty="0">
                <a:solidFill>
                  <a:schemeClr val="tx1"/>
                </a:solidFill>
                <a:latin typeface="Corbel"/>
              </a:rPr>
              <a:t>Wednesday, April 19 - 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Microsoft Azure User Group – NYC "Smarter &amp; </a:t>
            </a:r>
            <a:r>
              <a:rPr lang="en-US" dirty="0" err="1">
                <a:solidFill>
                  <a:srgbClr val="FFFFFF"/>
                </a:solidFill>
                <a:latin typeface="Corbel"/>
              </a:rPr>
              <a:t>Cuter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 Bots" (</a:t>
            </a:r>
            <a:r>
              <a:rPr lang="en-US" dirty="0">
                <a:solidFill>
                  <a:schemeClr val="tx1"/>
                </a:solidFill>
                <a:latin typeface="Corbel"/>
                <a:hlinkClick r:id="rId6"/>
              </a:rPr>
              <a:t>https://www.meetup.com/AzureNYC/events/235636615/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TBA 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–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 Microsoft Makers and App Developers NYC (MMADNYC) (</a:t>
            </a:r>
            <a:r>
              <a:rPr lang="en-US" dirty="0">
                <a:solidFill>
                  <a:schemeClr val="tx1"/>
                </a:solidFill>
                <a:latin typeface="Corbel"/>
                <a:hlinkClick r:id="rId7"/>
              </a:rPr>
              <a:t>https://www.meetup.com/MMADNYC/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) </a:t>
            </a:r>
            <a:endParaRPr lang="en-US" dirty="0">
              <a:solidFill>
                <a:schemeClr val="tx1"/>
              </a:solidFill>
              <a:latin typeface="Corbel"/>
            </a:endParaRP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Tuesday, March 21st 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–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 Microsoft Makers and App Developers NJ (MMADNJ) "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Game Development with Unity for the Windows 10 Platform, with Adina Shanholtz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" (</a:t>
            </a:r>
            <a:r>
              <a:rPr lang="en-US" dirty="0">
                <a:solidFill>
                  <a:schemeClr val="tx1"/>
                </a:solidFill>
                <a:latin typeface="Corbel"/>
                <a:hlinkClick r:id="rId8"/>
              </a:rPr>
              <a:t>https://www.meetup.com/MMADNJ/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Corbel"/>
              </a:rPr>
              <a:t>Tuesday, March 21st, 28th, April 4th, 11th – NY Microsoft Certification Group (</a:t>
            </a:r>
            <a:r>
              <a:rPr lang="en-US" dirty="0">
                <a:solidFill>
                  <a:schemeClr val="tx1"/>
                </a:solidFill>
                <a:latin typeface="Corbel"/>
                <a:hlinkClick r:id="rId9"/>
              </a:rPr>
              <a:t>https://www.meetup.com/New-York-Microsoft-Certification-Group/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41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Call for presentations!</a:t>
            </a:r>
          </a:p>
          <a:p>
            <a:pPr lvl="1"/>
            <a:r>
              <a:rPr lang="en-US" dirty="0"/>
              <a:t>Have an idea/topic for a presentation?</a:t>
            </a:r>
          </a:p>
          <a:p>
            <a:pPr lvl="1"/>
            <a:r>
              <a:rPr lang="en-US" dirty="0"/>
              <a:t>Want to give a presentation? 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/>
              <a:t>Contact Erik or Brian, or tweet </a:t>
            </a:r>
            <a:r>
              <a:rPr lang="en-US" dirty="0">
                <a:hlinkClick r:id="rId3"/>
              </a:rPr>
              <a:t>@NYCDotNetDevs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Upcoming meetings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orbel"/>
              </a:rPr>
              <a:t>Thursday, April 20th - "TBA" - Maria Naggaga</a:t>
            </a:r>
          </a:p>
        </p:txBody>
      </p:sp>
    </p:spTree>
    <p:extLst>
      <p:ext uri="{BB962C8B-B14F-4D97-AF65-F5344CB8AC3E}">
        <p14:creationId xmlns:p14="http://schemas.microsoft.com/office/powerpoint/2010/main" val="211730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Benjamin Day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orbel"/>
                <a:hlinkClick r:id="rId3"/>
              </a:rPr>
              <a:t>@benday</a:t>
            </a:r>
          </a:p>
          <a:p>
            <a:r>
              <a:rPr lang="en-US" dirty="0">
                <a:solidFill>
                  <a:schemeClr val="tx1"/>
                </a:solidFill>
              </a:rPr>
              <a:t>Consultant for TFS, Scrum, and software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testing</a:t>
            </a:r>
          </a:p>
          <a:p>
            <a:r>
              <a:rPr lang="en-US" dirty="0">
                <a:solidFill>
                  <a:schemeClr val="tx1"/>
                </a:solidFill>
              </a:rPr>
              <a:t>Visual Studio ALM MVP</a:t>
            </a: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Pluralsight author</a:t>
            </a: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Jazz musician</a:t>
            </a:r>
          </a:p>
          <a:p>
            <a:endParaRPr lang="en-US" dirty="0">
              <a:solidFill>
                <a:srgbClr val="FFFFFF"/>
              </a:solidFill>
              <a:latin typeface="Corbel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RxQ59ed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625" y="169545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881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TF10001006</Template>
  <TotalTime>0</TotalTime>
  <Words>125</Words>
  <Application>Microsoft Office PowerPoint</Application>
  <PresentationFormat>Widescreen</PresentationFormat>
  <Paragraphs>37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Depth</vt:lpstr>
      <vt:lpstr>PowerPoint Presentation</vt:lpstr>
      <vt:lpstr>News</vt:lpstr>
      <vt:lpstr>Events</vt:lpstr>
      <vt:lpstr>Other NYC Meetings</vt:lpstr>
      <vt:lpstr>Announcements</vt:lpstr>
      <vt:lpstr>Benjamin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Brian Jablonsky</cp:lastModifiedBy>
  <cp:revision>8</cp:revision>
  <dcterms:created xsi:type="dcterms:W3CDTF">2015-09-22T16:41:35Z</dcterms:created>
  <dcterms:modified xsi:type="dcterms:W3CDTF">2018-05-17T21:17:44Z</dcterms:modified>
</cp:coreProperties>
</file>