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p03E1d" TargetMode="External"/><Relationship Id="rId5" Type="http://schemas.openxmlformats.org/officeDocument/2006/relationships/hyperlink" Target="http://bit.ly/2pHGtcL" TargetMode="External"/><Relationship Id="rId4" Type="http://schemas.openxmlformats.org/officeDocument/2006/relationships/hyperlink" Target="http://bit.ly/2ovkAs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week.com/NY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jyLWh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MMADNJ/" TargetMode="External"/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MMADNY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AzureNYC/" TargetMode="External"/><Relationship Id="rId5" Type="http://schemas.openxmlformats.org/officeDocument/2006/relationships/hyperlink" Target="https://www.meetup.com/nyaltnet/" TargetMode="External"/><Relationship Id="rId4" Type="http://schemas.openxmlformats.org/officeDocument/2006/relationships/hyperlink" Target="https://www.meetup.com/nycmobiledev/" TargetMode="External"/><Relationship Id="rId9" Type="http://schemas.openxmlformats.org/officeDocument/2006/relationships/hyperlink" Target="https://www.meetup.com/New-York-Microsoft-Certification-Grou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adyNaggag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twitter.com/ben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latin typeface="Corbel"/>
              <a:hlinkClick r:id="rId3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.NET Framework 4.7 Announcement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http://bit.ly/2ovkAsu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.NET Reference Experience on docs.microsoft.com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http://bit.ly/2pHGtcL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MSTest V2 Open Sourced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http://bit.ly/2p03E1d</a:t>
            </a:r>
          </a:p>
          <a:p>
            <a:endParaRPr lang="en-US" dirty="0">
              <a:solidFill>
                <a:srgbClr val="A3AAAE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0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Corbel"/>
              </a:rPr>
              <a:t>DeveloperWeek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NYC 2017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http://www.developerweek.com/NYC/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NYC's Largest Developer Conference and Expo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chemeClr val="tx1"/>
                </a:solidFill>
                <a:latin typeface="Corbel"/>
              </a:rPr>
              <a:t>June 19-21, 2017 (Monday-Wednesday)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Expo, Talks, Hiring Mixer, Hackathon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Free OPEN Dev Pass: </a:t>
            </a:r>
            <a:r>
              <a:rPr lang="en-US" dirty="0">
                <a:solidFill>
                  <a:srgbClr val="A3AAAE"/>
                </a:solidFill>
                <a:latin typeface="Corbel"/>
                <a:hlinkClick r:id="rId4"/>
              </a:rPr>
              <a:t>http://bit.ly/2pjyLWh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endParaRPr lang="en-US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1774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April 24th – NY Pluralsight Study Group 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Developing with .NET on Microsoft Azure Part 4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May 16th – NYC Mobile .NET 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Conversational UI: Chat Bots for Social Good"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Wednesday, April 26th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New York 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"TBA"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 –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Microsoft Azure User Group – NYC 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https://www.meetup.com/AzureNYC/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NYC (MMADNYC) (</a:t>
            </a:r>
            <a:r>
              <a:rPr lang="en-US" dirty="0">
                <a:solidFill>
                  <a:schemeClr val="tx1"/>
                </a:solidFill>
                <a:latin typeface="Corbel"/>
                <a:hlinkClick r:id="rId7"/>
              </a:rPr>
              <a:t>https://www.meetup.com/MMADNYC/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NJ (MMADNJ) (</a:t>
            </a:r>
            <a:r>
              <a:rPr lang="en-US" dirty="0">
                <a:solidFill>
                  <a:schemeClr val="tx1"/>
                </a:solidFill>
                <a:latin typeface="Corbel"/>
                <a:hlinkClick r:id="rId8"/>
              </a:rPr>
              <a:t>https://www.meetup.com/MMADNJ/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Tuesday, April 25th, May 2nd, 9th, 16th – NY Microsoft Certification Group (</a:t>
            </a:r>
            <a:r>
              <a:rPr lang="en-US" dirty="0">
                <a:solidFill>
                  <a:schemeClr val="tx1"/>
                </a:solidFill>
                <a:latin typeface="Corbel"/>
                <a:hlinkClick r:id="rId9"/>
              </a:rPr>
              <a:t>https://www.meetup.com/New-York-Microsoft-Certification-Group/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 for presentations!</a:t>
            </a:r>
          </a:p>
          <a:p>
            <a:pPr lvl="1"/>
            <a:r>
              <a:rPr lang="en-US" dirty="0"/>
              <a:t>Have an idea/topic for a presentation?</a:t>
            </a:r>
          </a:p>
          <a:p>
            <a:pPr lvl="1"/>
            <a:r>
              <a:rPr lang="en-US" dirty="0"/>
              <a:t>Want to give a presentation?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/>
              <a:t>Contact Erik or Brian, or tweet </a:t>
            </a:r>
            <a:r>
              <a:rPr lang="en-US" dirty="0"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Upcoming meetings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May 18th - "TBA"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June 15th - "TBA"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</a:t>
            </a:r>
            <a:r>
              <a:rPr lang="en-US" sz="2400" dirty="0">
                <a:solidFill>
                  <a:srgbClr val="FFFFFF"/>
                </a:solidFill>
              </a:rPr>
              <a:t>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in July or August. 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cs typeface="Arial"/>
              </a:rPr>
              <a:t>Discussion Board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  <a:cs typeface="Arial"/>
              </a:rPr>
              <a:t>Sign up for digest messages for the discussion board</a:t>
            </a:r>
            <a:endParaRPr lang="en-US" dirty="0">
              <a:solidFill>
                <a:schemeClr val="tx1"/>
              </a:solidFill>
              <a:latin typeface="corbel"/>
              <a:cs typeface="Arial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We'll be posting announcements there instead of using emails</a:t>
            </a: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Maria Naggaga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@LadyNaggaga</a:t>
            </a:r>
            <a:endParaRPr lang="en-US" dirty="0">
              <a:solidFill>
                <a:srgbClr val="FFFFFF"/>
              </a:solidFill>
              <a:latin typeface="Corbel"/>
              <a:hlinkClick r:id="rId4"/>
            </a:endParaRPr>
          </a:p>
          <a:p>
            <a:r>
              <a:rPr lang="en-US" dirty="0">
                <a:solidFill>
                  <a:schemeClr val="tx1"/>
                </a:solidFill>
              </a:rPr>
              <a:t>Program Manager for Microsoft</a:t>
            </a:r>
          </a:p>
          <a:p>
            <a:r>
              <a:rPr lang="en-US" dirty="0">
                <a:solidFill>
                  <a:schemeClr val="tx1"/>
                </a:solidFill>
              </a:rPr>
              <a:t>Loves to draw Afros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qFSTIRr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625" y="169545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89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corbel</vt:lpstr>
      <vt:lpstr>Depth</vt:lpstr>
      <vt:lpstr>PowerPoint Presentation</vt:lpstr>
      <vt:lpstr>News</vt:lpstr>
      <vt:lpstr>Events</vt:lpstr>
      <vt:lpstr>Other NYC Meetings</vt:lpstr>
      <vt:lpstr>Announcements</vt:lpstr>
      <vt:lpstr>Announcements</vt:lpstr>
      <vt:lpstr>Maria Naggaga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12</cp:revision>
  <dcterms:created xsi:type="dcterms:W3CDTF">2015-09-22T16:41:35Z</dcterms:created>
  <dcterms:modified xsi:type="dcterms:W3CDTF">2018-05-17T21:17:19Z</dcterms:modified>
</cp:coreProperties>
</file>