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3" r:id="rId5"/>
    <p:sldId id="261" r:id="rId6"/>
    <p:sldId id="264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fUfFT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ys17.nopcomme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zKYvj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YC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AzureNY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10" Type="http://schemas.openxmlformats.org/officeDocument/2006/relationships/hyperlink" Target="https://www.meetup.com/New-York-Microsoft-Certification-Group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MMADNJ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hnbaluk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www.solsoftsolution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latin typeface="Corbel"/>
              <a:hlinkClick r:id="rId3"/>
            </a:endParaRPr>
          </a:p>
          <a:p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chemeClr val="tx1"/>
                </a:solidFill>
              </a:rPr>
              <a:t>Microsoft Connect(); 2017 - 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http://bit.ly/2fUfFTL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Visual Studio App Center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Visual Studio Live Share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VSTS Mac Builds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SQL Operations Studio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Visual Studio Tools for AI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TFS 2018</a:t>
            </a:r>
          </a:p>
          <a:p>
            <a:pPr lvl="1"/>
            <a:r>
              <a:rPr lang="EN-US" dirty="0" err="1">
                <a:solidFill>
                  <a:srgbClr val="FFFFFF"/>
                </a:solidFill>
                <a:latin typeface="Corbel"/>
              </a:rPr>
              <a:t>Xamarian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Live Player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And more</a:t>
            </a: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A3AAAE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nopCommerce</a:t>
            </a:r>
            <a:r>
              <a:rPr lang="en-US" dirty="0">
                <a:solidFill>
                  <a:schemeClr val="tx1"/>
                </a:solidFill>
              </a:rPr>
              <a:t> Day 2017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http://days17.nopcommerce.com/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orbel"/>
                <a:cs typeface="+mn-ea"/>
              </a:rPr>
              <a:t>Thursday and Friday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November 16-17th, 2017</a:t>
            </a:r>
            <a:endParaRPr lang="en-US" dirty="0">
              <a:solidFill>
                <a:schemeClr val="tx1"/>
              </a:solidFill>
              <a:latin typeface="Corbel"/>
              <a:cs typeface="+mn-ea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Corbel"/>
              <a:cs typeface="+mn-ea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ea"/>
                <a:cs typeface="+mn-ea"/>
              </a:rPr>
              <a:t>Full-Day F#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dirty="0">
                <a:solidFill>
                  <a:schemeClr val="tx1"/>
                </a:solidFill>
                <a:latin typeface="Calibri"/>
                <a:hlinkClick r:id="rId4"/>
              </a:rPr>
              <a:t>http://bit.ly/2zKYvjA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Calibri"/>
              </a:rPr>
              <a:t>Saturday, November 18, 2017</a:t>
            </a:r>
            <a:br>
              <a:rPr lang="en-US" dirty="0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7283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November 20th, 27th, December 4th, 11th – NY Pluralsight Study Group "</a:t>
            </a:r>
            <a:r>
              <a:rPr lang="en-US" dirty="0">
                <a:solidFill>
                  <a:schemeClr val="tx1"/>
                </a:solidFill>
              </a:rPr>
              <a:t>Integrating Angular with ASP.NET Core RESTful Services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November 21st – NYC Mobile .NET "</a:t>
            </a:r>
            <a:r>
              <a:rPr lang="en-US" dirty="0">
                <a:solidFill>
                  <a:schemeClr val="tx1"/>
                </a:solidFill>
              </a:rPr>
              <a:t>Building Scalable Applications with the Actor Model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November 21st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"Building Scalable Applications with the Actor Model"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December 11th - NYC PowerShell Meetup "</a:t>
            </a:r>
            <a:r>
              <a:rPr lang="en-US" dirty="0">
                <a:solidFill>
                  <a:schemeClr val="tx1"/>
                </a:solidFill>
              </a:rPr>
              <a:t>Dynamic Diagrams, Machine Learning &amp; PowerShell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 –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https://www.meetup.com/AzureNYC/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 (MMADNYC) "TBD" 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TBD"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  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10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December 14th - "Azure</a:t>
            </a:r>
            <a:r>
              <a:rPr lang="en-US" dirty="0">
                <a:solidFill>
                  <a:schemeClr val="tx1"/>
                </a:solidFill>
              </a:rPr>
              <a:t> Application Insights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* (Not regular 3rd Thursday)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Discussion Board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Sign up for digest messages for the discussion board</a:t>
            </a:r>
            <a:endParaRPr lang="en-US" dirty="0">
              <a:solidFill>
                <a:schemeClr val="tx1"/>
              </a:solidFill>
              <a:latin typeface="corbel"/>
              <a:cs typeface="Arial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We'll be posting announcements there instead of using emails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John </a:t>
            </a:r>
            <a:r>
              <a:rPr lang="en-US" dirty="0" err="1">
                <a:solidFill>
                  <a:schemeClr val="tx1"/>
                </a:solidFill>
              </a:rPr>
              <a:t>Baluka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https://www.linkedin.com/in/johnbaluka/</a:t>
            </a:r>
            <a:endParaRPr lang="en-US" dirty="0">
              <a:solidFill>
                <a:srgbClr val="FFFFFF"/>
              </a:solidFill>
              <a:latin typeface="Corbel"/>
              <a:hlinkClick r:id="rId4"/>
            </a:endParaRPr>
          </a:p>
          <a:p>
            <a:r>
              <a:rPr lang="en-US" dirty="0">
                <a:solidFill>
                  <a:srgbClr val="FFFFFF"/>
                </a:solidFill>
              </a:rPr>
              <a:t>Software Developer at </a:t>
            </a:r>
            <a:r>
              <a:rPr lang="en-US" dirty="0" err="1">
                <a:solidFill>
                  <a:srgbClr val="FFFFFF"/>
                </a:solidFill>
              </a:rPr>
              <a:t>ICompare</a:t>
            </a:r>
            <a:r>
              <a:rPr lang="en-US" dirty="0">
                <a:solidFill>
                  <a:srgbClr val="FFFFFF"/>
                </a:solidFill>
              </a:rPr>
              <a:t> Solutions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Featured on Developer On Fire podcast</a:t>
            </a: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 descr="ex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947" y="1786970"/>
            <a:ext cx="2713071" cy="27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137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Events</vt:lpstr>
      <vt:lpstr>Other NYC Meetings</vt:lpstr>
      <vt:lpstr>Announcements</vt:lpstr>
      <vt:lpstr>Announcements</vt:lpstr>
      <vt:lpstr>Job Announcements</vt:lpstr>
      <vt:lpstr>John Baluka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22</cp:revision>
  <dcterms:created xsi:type="dcterms:W3CDTF">2015-09-22T16:41:35Z</dcterms:created>
  <dcterms:modified xsi:type="dcterms:W3CDTF">2018-05-17T21:17:32Z</dcterms:modified>
</cp:coreProperties>
</file>