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63" r:id="rId4"/>
    <p:sldId id="261" r:id="rId5"/>
    <p:sldId id="272" r:id="rId6"/>
    <p:sldId id="267" r:id="rId7"/>
    <p:sldId id="278" r:id="rId8"/>
    <p:sldId id="268" r:id="rId9"/>
    <p:sldId id="270" r:id="rId10"/>
    <p:sldId id="277" r:id="rId11"/>
    <p:sldId id="262" r:id="rId12"/>
    <p:sldId id="260"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55" d="100"/>
          <a:sy n="55" d="100"/>
        </p:scale>
        <p:origin x="102"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2700263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2</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842826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217331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12/11/2018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olsoftsolution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hyperlink" Target="https://bit.ly/2FYP2Jx" TargetMode="External"/><Relationship Id="rId3" Type="http://schemas.openxmlformats.org/officeDocument/2006/relationships/hyperlink" Target="https://twitter.com/NYCDotNetDevs" TargetMode="External"/><Relationship Id="rId7" Type="http://schemas.openxmlformats.org/officeDocument/2006/relationships/hyperlink" Target="https://bit.ly/2KT5lG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KUE9Hh" TargetMode="External"/><Relationship Id="rId5" Type="http://schemas.openxmlformats.org/officeDocument/2006/relationships/hyperlink" Target="https://bit.ly/2RCW2fX" TargetMode="External"/><Relationship Id="rId4" Type="http://schemas.openxmlformats.org/officeDocument/2006/relationships/hyperlink" Target="https://bit.ly/2AJhS8X" TargetMode="External"/><Relationship Id="rId9" Type="http://schemas.openxmlformats.org/officeDocument/2006/relationships/hyperlink" Target="https://bit.ly/2C3865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7" Type="http://schemas.openxmlformats.org/officeDocument/2006/relationships/hyperlink" Target="https://www.meetup.com/New-York-City-AI-Users-Grou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NYCDotNetDev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andlords.liveuptop.com/open-positions/full-stack-develop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Giveaway</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We’ll have some swag giveaway at the end of the meeting. So stick around!</a:t>
            </a:r>
          </a:p>
        </p:txBody>
      </p:sp>
    </p:spTree>
    <p:extLst>
      <p:ext uri="{BB962C8B-B14F-4D97-AF65-F5344CB8AC3E}">
        <p14:creationId xmlns:p14="http://schemas.microsoft.com/office/powerpoint/2010/main" val="318769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dirty="0">
                <a:solidFill>
                  <a:schemeClr val="tx1"/>
                </a:solidFill>
              </a:rPr>
              <a:t>Mark </a:t>
            </a:r>
            <a:r>
              <a:rPr lang="en-US" dirty="0" err="1">
                <a:solidFill>
                  <a:schemeClr val="tx1"/>
                </a:solidFill>
              </a:rPr>
              <a:t>Sowul</a:t>
            </a:r>
            <a:endParaRPr lang="en-US" dirty="0"/>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rgbClr val="FFFFFF"/>
                </a:solidFill>
                <a:hlinkClick r:id="rId3"/>
              </a:rPr>
              <a:t>https://www.solsoftsolutions.com/</a:t>
            </a:r>
            <a:endParaRPr lang="en-US" dirty="0">
              <a:solidFill>
                <a:srgbClr val="FFFFFF"/>
              </a:solidFill>
            </a:endParaRPr>
          </a:p>
          <a:p>
            <a:r>
              <a:rPr lang="en-US" dirty="0">
                <a:solidFill>
                  <a:srgbClr val="FFFFFF"/>
                </a:solidFill>
              </a:rPr>
              <a:t>Managing Consultant at </a:t>
            </a:r>
            <a:r>
              <a:rPr lang="en-US" dirty="0" err="1">
                <a:solidFill>
                  <a:srgbClr val="FFFFFF"/>
                </a:solidFill>
              </a:rPr>
              <a:t>SolSoft</a:t>
            </a:r>
            <a:r>
              <a:rPr lang="en-US" dirty="0">
                <a:solidFill>
                  <a:srgbClr val="FFFFFF"/>
                </a:solidFill>
              </a:rPr>
              <a:t> Solutions</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tretch>
            <a:fillRect/>
          </a:stretch>
        </p:blipFill>
        <p:spPr>
          <a:xfrm>
            <a:off x="8241854" y="1801877"/>
            <a:ext cx="2683257" cy="2683257"/>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Connect(); 2018 - </a:t>
            </a:r>
            <a:r>
              <a:rPr lang="en-US" dirty="0">
                <a:hlinkClick r:id="rId4"/>
              </a:rPr>
              <a:t>https://bit.ly/2AJhS8X</a:t>
            </a:r>
            <a:endParaRPr lang="en-US" dirty="0"/>
          </a:p>
          <a:p>
            <a:r>
              <a:rPr lang="en-US" dirty="0">
                <a:solidFill>
                  <a:schemeClr val="tx1"/>
                </a:solidFill>
              </a:rPr>
              <a:t>.NET Standard 2.1 - </a:t>
            </a:r>
            <a:r>
              <a:rPr lang="en-US" dirty="0">
                <a:hlinkClick r:id="rId5"/>
              </a:rPr>
              <a:t>https://bit.ly/2RCW2fX</a:t>
            </a:r>
            <a:endParaRPr lang="en-US" dirty="0"/>
          </a:p>
          <a:p>
            <a:r>
              <a:rPr lang="en-US" dirty="0">
                <a:solidFill>
                  <a:schemeClr val="tx1"/>
                </a:solidFill>
              </a:rPr>
              <a:t>.NET/ASP.NET/EF Core 2.2 - </a:t>
            </a:r>
            <a:r>
              <a:rPr lang="en-US" dirty="0">
                <a:hlinkClick r:id="rId6"/>
              </a:rPr>
              <a:t>https://bit.ly/2KUE9Hh</a:t>
            </a:r>
            <a:endParaRPr lang="en-US" dirty="0"/>
          </a:p>
          <a:p>
            <a:r>
              <a:rPr lang="en-US" dirty="0">
                <a:solidFill>
                  <a:schemeClr val="tx1"/>
                </a:solidFill>
              </a:rPr>
              <a:t>Visual Studio 2019 Preview 1 - </a:t>
            </a:r>
            <a:r>
              <a:rPr lang="en-US" dirty="0">
                <a:hlinkClick r:id="rId7"/>
              </a:rPr>
              <a:t>https://bit.ly/2KT5lGz</a:t>
            </a:r>
            <a:endParaRPr lang="en-US" dirty="0"/>
          </a:p>
          <a:p>
            <a:r>
              <a:rPr lang="en-US" dirty="0">
                <a:solidFill>
                  <a:schemeClr val="tx1"/>
                </a:solidFill>
              </a:rPr>
              <a:t>.NET Core 3 Preview 1 - </a:t>
            </a:r>
            <a:r>
              <a:rPr lang="en-US" dirty="0">
                <a:hlinkClick r:id="rId8"/>
              </a:rPr>
              <a:t>https://bit.ly/2FYP2Jx</a:t>
            </a:r>
            <a:endParaRPr lang="en-US" dirty="0"/>
          </a:p>
          <a:p>
            <a:r>
              <a:rPr lang="en-US" dirty="0" err="1">
                <a:solidFill>
                  <a:schemeClr val="tx1"/>
                </a:solidFill>
              </a:rPr>
              <a:t>Blazor</a:t>
            </a:r>
            <a:r>
              <a:rPr lang="en-US" dirty="0">
                <a:solidFill>
                  <a:schemeClr val="tx1"/>
                </a:solidFill>
              </a:rPr>
              <a:t> 0.7.0 Released - </a:t>
            </a:r>
            <a:r>
              <a:rPr lang="en-US" dirty="0">
                <a:hlinkClick r:id="rId9"/>
              </a:rPr>
              <a:t>https://bit.ly/2C3865m</a:t>
            </a:r>
            <a:endParaRPr lang="en-US" dirty="0"/>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extLst/>
          </p:nvPr>
        </p:nvSpPr>
        <p:spPr/>
        <p:txBody>
          <a:bodyPr vert="horz" lIns="91440" tIns="45720" rIns="91440" bIns="45720" rtlCol="0" anchor="t">
            <a:normAutofit fontScale="92500" lnSpcReduction="10000"/>
          </a:bodyPr>
          <a:lstStyle/>
          <a:p>
            <a:r>
              <a:rPr lang="en-US" dirty="0">
                <a:solidFill>
                  <a:schemeClr val="tx1"/>
                </a:solidFill>
              </a:rPr>
              <a:t>TBD – NY Pluralsight Study Group “TBA”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Tuesday, January 15</a:t>
            </a:r>
            <a:r>
              <a:rPr lang="en-US" baseline="30000" dirty="0">
                <a:solidFill>
                  <a:schemeClr val="tx1"/>
                </a:solidFill>
              </a:rPr>
              <a:t>th</a:t>
            </a:r>
            <a:r>
              <a:rPr lang="en-US" dirty="0">
                <a:solidFill>
                  <a:schemeClr val="tx1"/>
                </a:solidFill>
              </a:rPr>
              <a:t> – NYC Mobile .NET “TBA”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January 23</a:t>
            </a:r>
            <a:r>
              <a:rPr lang="en-US" baseline="30000" dirty="0">
                <a:solidFill>
                  <a:schemeClr val="tx1"/>
                </a:solidFill>
              </a:rPr>
              <a:t>rd</a:t>
            </a:r>
            <a:r>
              <a:rPr lang="en-US" dirty="0">
                <a:solidFill>
                  <a:schemeClr val="tx1"/>
                </a:solidFill>
              </a:rPr>
              <a:t> – New York ALT.NET Software Development Group “TBA”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Thursday, December 13</a:t>
            </a:r>
            <a:r>
              <a:rPr lang="en-US" baseline="30000" dirty="0">
                <a:solidFill>
                  <a:schemeClr val="tx1"/>
                </a:solidFill>
              </a:rPr>
              <a:t>th</a:t>
            </a:r>
            <a:r>
              <a:rPr lang="en-US" dirty="0">
                <a:solidFill>
                  <a:schemeClr val="tx1"/>
                </a:solidFill>
              </a:rPr>
              <a:t> – NYC PowerShell Meetup “A night of Stories of Reverse Engineering &amp; Internals for </a:t>
            </a:r>
            <a:r>
              <a:rPr lang="en-US" dirty="0" err="1">
                <a:solidFill>
                  <a:schemeClr val="tx1"/>
                </a:solidFill>
              </a:rPr>
              <a:t>PowerShellers</a:t>
            </a:r>
            <a:r>
              <a:rPr lang="en-US" dirty="0">
                <a:solidFill>
                  <a:schemeClr val="tx1"/>
                </a:solidFill>
              </a:rPr>
              <a:t>” (</a:t>
            </a:r>
            <a:r>
              <a:rPr lang="en-US" dirty="0">
                <a:solidFill>
                  <a:schemeClr val="tx1"/>
                </a:solidFill>
                <a:hlinkClick r:id="rId6"/>
              </a:rPr>
              <a:t>https://www.meetup.com/NycPowershellMeetup/</a:t>
            </a:r>
            <a:r>
              <a:rPr lang="en-US" dirty="0">
                <a:solidFill>
                  <a:schemeClr val="tx1"/>
                </a:solidFill>
              </a:rPr>
              <a:t>)</a:t>
            </a:r>
          </a:p>
          <a:p>
            <a:r>
              <a:rPr lang="en-US" dirty="0">
                <a:solidFill>
                  <a:schemeClr val="tx1"/>
                </a:solidFill>
              </a:rPr>
              <a:t>TBD – NYC AI Users Group “TBA” (</a:t>
            </a:r>
            <a:r>
              <a:rPr lang="en-US" dirty="0">
                <a:solidFill>
                  <a:schemeClr val="tx1"/>
                </a:solidFill>
                <a:hlinkClick r:id="rId7"/>
              </a:rPr>
              <a:t>https://www.meetup.com/New-York-City-AI-Users-Group/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or Brian, or tweet </a:t>
            </a:r>
            <a:r>
              <a:rPr lang="en-US" dirty="0">
                <a:solidFill>
                  <a:schemeClr val="tx1"/>
                </a:solidFill>
                <a:hlinkClick r:id="rId3"/>
              </a:rPr>
              <a:t>@NYCDotNetDevs</a:t>
            </a:r>
            <a:br>
              <a:rPr lang="EN-US" dirty="0">
                <a:solidFill>
                  <a:schemeClr val="tx1"/>
                </a:solidFill>
                <a:latin typeface="+mn-ea"/>
                <a:cs typeface="+mn-ea"/>
              </a:rPr>
            </a:br>
            <a:endParaRPr lang="en-US" dirty="0">
              <a:solidFill>
                <a:schemeClr val="tx1"/>
              </a:solidFill>
            </a:endParaRPr>
          </a:p>
          <a:p>
            <a:r>
              <a:rPr lang="en-US" dirty="0">
                <a:solidFill>
                  <a:schemeClr val="tx1"/>
                </a:solidFill>
              </a:rPr>
              <a:t>Upcoming meetings</a:t>
            </a:r>
          </a:p>
          <a:p>
            <a:pPr lvl="1"/>
            <a:r>
              <a:rPr lang="en-US" dirty="0">
                <a:solidFill>
                  <a:schemeClr val="tx1"/>
                </a:solidFill>
                <a:latin typeface="Corbel"/>
              </a:rPr>
              <a:t>We’re scheduling January – June 2019!</a:t>
            </a:r>
          </a:p>
        </p:txBody>
      </p:sp>
    </p:spTree>
    <p:extLst>
      <p:ext uri="{BB962C8B-B14F-4D97-AF65-F5344CB8AC3E}">
        <p14:creationId xmlns:p14="http://schemas.microsoft.com/office/powerpoint/2010/main" val="211730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a:p>
            <a:endParaRPr lang="en-US" dirty="0">
              <a:solidFill>
                <a:schemeClr val="tx1"/>
              </a:solidFill>
            </a:endParaRPr>
          </a:p>
          <a:p>
            <a:r>
              <a:rPr lang="en-US" dirty="0">
                <a:solidFill>
                  <a:schemeClr val="tx1"/>
                </a:solidFill>
              </a:rPr>
              <a:t>CUNY Tech Prep new grads and interns are looking for Spring/Summer 2019 opportunities</a:t>
            </a:r>
          </a:p>
          <a:p>
            <a:endParaRPr lang="en-US" dirty="0">
              <a:solidFill>
                <a:schemeClr val="tx1"/>
              </a:solidFill>
            </a:endParaRPr>
          </a:p>
          <a:p>
            <a:r>
              <a:rPr lang="en-US" dirty="0">
                <a:solidFill>
                  <a:schemeClr val="tx1"/>
                </a:solidFill>
              </a:rPr>
              <a:t>Full Stack .NET Developer – C#/TypeScript/React – UPTOP</a:t>
            </a:r>
            <a:br>
              <a:rPr lang="en-US" dirty="0">
                <a:solidFill>
                  <a:schemeClr val="tx1"/>
                </a:solidFill>
              </a:rPr>
            </a:br>
            <a:r>
              <a:rPr lang="en-US" dirty="0">
                <a:solidFill>
                  <a:schemeClr val="tx1"/>
                </a:solidFill>
                <a:hlinkClick r:id="rId3"/>
              </a:rPr>
              <a:t>https://landlords.liveuptop.com/open-positions/full-stack-developer/</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6641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endParaRPr lang="en-US" dirty="0">
              <a:solidFill>
                <a:schemeClr val="tx1"/>
              </a:solidFill>
            </a:endParaRPr>
          </a:p>
          <a:p>
            <a:r>
              <a:rPr lang="en-US" dirty="0">
                <a:solidFill>
                  <a:schemeClr val="tx1"/>
                </a:solidFill>
              </a:rPr>
              <a:t>Microsoft Reactors are developer community hubs providing technical events, community networking, and collaboration. They are graciously sponsoring our group into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71160"/>
            <a:ext cx="4121709" cy="672224"/>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1446</TotalTime>
  <Words>282</Words>
  <Application>Microsoft Office PowerPoint</Application>
  <PresentationFormat>Widescreen</PresentationFormat>
  <Paragraphs>78</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Corbel</vt:lpstr>
      <vt:lpstr>Corbel</vt:lpstr>
      <vt:lpstr>Segoe UI Semibold</vt:lpstr>
      <vt:lpstr>Segoe UI Semilight</vt:lpstr>
      <vt:lpstr>Depth</vt:lpstr>
      <vt:lpstr>PowerPoint Presentation</vt:lpstr>
      <vt:lpstr>News</vt:lpstr>
      <vt:lpstr>Other NYC Meetings</vt:lpstr>
      <vt:lpstr>Announcements</vt:lpstr>
      <vt:lpstr>Announcements</vt:lpstr>
      <vt:lpstr>Job Announcements</vt:lpstr>
      <vt:lpstr>Sponsors</vt:lpstr>
      <vt:lpstr>Sponsors</vt:lpstr>
      <vt:lpstr>Sponsors</vt:lpstr>
      <vt:lpstr>Giveaway</vt:lpstr>
      <vt:lpstr>Mark Sowul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61</cp:revision>
  <dcterms:created xsi:type="dcterms:W3CDTF">2015-09-22T16:41:35Z</dcterms:created>
  <dcterms:modified xsi:type="dcterms:W3CDTF">2018-12-11T06:59:04Z</dcterms:modified>
</cp:coreProperties>
</file>