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1" r:id="rId5"/>
    <p:sldId id="264" r:id="rId6"/>
    <p:sldId id="272" r:id="rId7"/>
    <p:sldId id="274" r:id="rId8"/>
    <p:sldId id="273" r:id="rId9"/>
    <p:sldId id="275" r:id="rId10"/>
    <p:sldId id="271" r:id="rId11"/>
    <p:sldId id="267" r:id="rId12"/>
    <p:sldId id="268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9EF93-521A-4C2C-985E-60F50EA50ADB}" type="datetimeFigureOut">
              <a:rPr lang="en-US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3945-EDAA-40F1-B83F-3C277CDDBF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9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3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3945-EDAA-40F1-B83F-3C277CDDBF3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ibbeandevconf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sharp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debug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ErikNore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mqOpvw" TargetMode="External"/><Relationship Id="rId5" Type="http://schemas.openxmlformats.org/officeDocument/2006/relationships/hyperlink" Target="https://bit.ly/2JBvW8P" TargetMode="External"/><Relationship Id="rId4" Type="http://schemas.openxmlformats.org/officeDocument/2006/relationships/hyperlink" Target="https://bit.ly/2uzbUX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YPluralsightStudy/" TargetMode="External"/><Relationship Id="rId7" Type="http://schemas.openxmlformats.org/officeDocument/2006/relationships/hyperlink" Target="https://www.meetup.com/New-York-City-AI-Users-Grou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NycPowershellMeetup/" TargetMode="External"/><Relationship Id="rId5" Type="http://schemas.openxmlformats.org/officeDocument/2006/relationships/hyperlink" Target="https://www.meetup.com/nyaltnet/" TargetMode="External"/><Relationship Id="rId4" Type="http://schemas.openxmlformats.org/officeDocument/2006/relationships/hyperlink" Target="https://www.meetup.com/nycmobile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YCDotNetDe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Wb3f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pYXuL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attoocoder.com/aspnet-slack-sign-u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Kfd6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Kw1zo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tAVwF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mpnyc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ycdot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1384"/>
            <a:ext cx="2743200" cy="259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312EF-8656-4B52-8114-750751DA6FC9}"/>
              </a:ext>
            </a:extLst>
          </p:cNvPr>
          <p:cNvSpPr txBox="1"/>
          <p:nvPr/>
        </p:nvSpPr>
        <p:spPr>
          <a:xfrm>
            <a:off x="20638" y="5250479"/>
            <a:ext cx="1215231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           </a:t>
            </a:r>
          </a:p>
          <a:p>
            <a:pPr algn="ctr"/>
            <a:endParaRPr lang="en-US" sz="3200" dirty="0">
              <a:latin typeface="Corbel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4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Caribbean Dev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October 24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– 26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  <a:latin typeface="corbel"/>
              </a:rPr>
              <a:t>Punta Cana,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Dominican</a:t>
            </a:r>
            <a:r>
              <a:rPr lang="es-ES" dirty="0">
                <a:solidFill>
                  <a:srgbClr val="FFFFFF"/>
                </a:solidFill>
                <a:latin typeface="corbel"/>
              </a:rPr>
              <a:t> </a:t>
            </a:r>
            <a:r>
              <a:rPr lang="es-ES" dirty="0" err="1">
                <a:solidFill>
                  <a:srgbClr val="FFFFFF"/>
                </a:solidFill>
                <a:latin typeface="corbel"/>
              </a:rPr>
              <a:t>Republic</a:t>
            </a:r>
            <a:endParaRPr lang="es-E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hlinkClick r:id="rId3"/>
              </a:rPr>
              <a:t>https://caribbeandevconf.com/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2612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Looking for a job?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Looking to hire a developer?</a:t>
            </a:r>
          </a:p>
        </p:txBody>
      </p:sp>
    </p:spTree>
    <p:extLst>
      <p:ext uri="{BB962C8B-B14F-4D97-AF65-F5344CB8AC3E}">
        <p14:creationId xmlns:p14="http://schemas.microsoft.com/office/powerpoint/2010/main" val="306641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http://www.postsharp.net/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Members get a 10% discount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licenses (both personal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company orders)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 is a compiler extension that adds support for patterns to C# and VB. If you’re tired of writing repetitive code, you may want to check it out. It can help you add logging, caching or </a:t>
            </a:r>
            <a:r>
              <a:rPr lang="en-US" dirty="0" err="1">
                <a:solidFill>
                  <a:schemeClr val="tx1"/>
                </a:solidFill>
              </a:rPr>
              <a:t>INotifyPropertyChanged</a:t>
            </a:r>
            <a:r>
              <a:rPr lang="en-US" dirty="0">
                <a:solidFill>
                  <a:schemeClr val="tx1"/>
                </a:solidFill>
              </a:rPr>
              <a:t> to your codebase without boilerplate, or solve multithreading issues. Customers ranging from Microsoft to Bank of America typically achieve a 15% code reduction thanks to </a:t>
            </a:r>
            <a:r>
              <a:rPr lang="en-US" dirty="0" err="1">
                <a:solidFill>
                  <a:schemeClr val="tx1"/>
                </a:solidFill>
              </a:rPr>
              <a:t>PostSharp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07405"/>
            <a:ext cx="4121709" cy="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https://revdebug.com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RevDeBug</a:t>
            </a:r>
            <a:r>
              <a:rPr lang="en-US" dirty="0">
                <a:solidFill>
                  <a:schemeClr val="tx1"/>
                </a:solidFill>
              </a:rPr>
              <a:t> allows you to inspect past application state and performance profile, even directly from production environments. Trace the root cause of bugs in a matter of seconds, saving your developers' time and sanity.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3AD01-A5CB-4330-98C2-0F096B7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7" y="2355990"/>
            <a:ext cx="4121709" cy="7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Erik </a:t>
            </a:r>
            <a:r>
              <a:rPr lang="en-US" dirty="0" err="1">
                <a:solidFill>
                  <a:schemeClr val="tx1"/>
                </a:solidFill>
              </a:rPr>
              <a:t>Noren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https://twitter.com/ErikNoren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.NET Software Architect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54" y="1801877"/>
            <a:ext cx="2683257" cy="26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Follow us on Twitter: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@</a:t>
            </a:r>
            <a:r>
              <a:rPr lang="en-US" dirty="0">
                <a:solidFill>
                  <a:schemeClr val="tx1"/>
                </a:solidFill>
                <a:hlinkClick r:id="rId3"/>
              </a:rPr>
              <a:t>NYCDotNetDevs</a:t>
            </a:r>
            <a:endParaRPr lang="en-US" dirty="0">
              <a:solidFill>
                <a:srgbClr val="FFFFFF"/>
              </a:solidFill>
              <a:hlinkClick r:id="rId3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Framework 4.8 Early Access -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https://bit.ly/2uzbUXI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.NET Core July 2018 Update - </a:t>
            </a:r>
            <a:r>
              <a:rPr lang="en-US" dirty="0">
                <a:hlinkClick r:id="rId5"/>
              </a:rPr>
              <a:t>https://bit.ly/2JBvW8P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Public Preview of Azure Dev Spaces -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https://bit.ly/2mqOpvw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NYC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 Pluralsight Study Group “</a:t>
            </a:r>
            <a:r>
              <a:rPr lang="en-US" dirty="0">
                <a:solidFill>
                  <a:schemeClr val="tx1"/>
                </a:solidFill>
              </a:rPr>
              <a:t>TBA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” (</a:t>
            </a:r>
            <a:r>
              <a:rPr lang="en-US" dirty="0">
                <a:solidFill>
                  <a:schemeClr val="tx1"/>
                </a:solidFill>
                <a:latin typeface="Corbel"/>
                <a:hlinkClick r:id="rId3"/>
              </a:rPr>
              <a:t>https://www.meetup.com/NYPluralsightStudy/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Mobile .NET “TBA”  (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https://www.meetup.com/nycmobiledev/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Wednesday, July 25</a:t>
            </a:r>
            <a:r>
              <a:rPr lang="en-US" baseline="30000" dirty="0">
                <a:solidFill>
                  <a:schemeClr val="tx1"/>
                </a:solidFill>
                <a:latin typeface="Corbel"/>
              </a:rPr>
              <a:t>th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– New York ALT.NET Software Development Group </a:t>
            </a:r>
            <a:r>
              <a:rPr lang="en-US" dirty="0">
                <a:solidFill>
                  <a:schemeClr val="tx1"/>
                </a:solidFill>
              </a:rPr>
              <a:t>“TBA”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https://www.meetup.com/nyaltnet/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PowerShell Meetup </a:t>
            </a:r>
            <a:r>
              <a:rPr lang="en-US" dirty="0">
                <a:solidFill>
                  <a:schemeClr val="tx1"/>
                </a:solidFill>
              </a:rPr>
              <a:t>“TBA” 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(</a:t>
            </a:r>
            <a:r>
              <a:rPr lang="en-US" dirty="0">
                <a:solidFill>
                  <a:schemeClr val="tx1"/>
                </a:solidFill>
                <a:latin typeface="Corbel"/>
                <a:hlinkClick r:id="rId6"/>
              </a:rPr>
              <a:t>https://www.meetup.com/NycPowershellMeetup/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TBD – NYC AI </a:t>
            </a:r>
            <a:r>
              <a:rPr lang="en-US" dirty="0">
                <a:solidFill>
                  <a:schemeClr val="tx1"/>
                </a:solidFill>
              </a:rPr>
              <a:t>Users Group “TBA” (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https://www.meetup.com/New-York-City-AI-Users-Group/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1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Call for presentations!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Have an idea/topic for a presentation?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Want to give a presentation?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Contact Erik or Brian, or tweet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@NYCDotNetDevs</a:t>
            </a:r>
            <a:br>
              <a:rPr lang="EN-US" dirty="0">
                <a:solidFill>
                  <a:schemeClr val="tx1"/>
                </a:solidFill>
                <a:latin typeface="+mn-ea"/>
                <a:cs typeface="+mn-ea"/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Upcoming meetings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Securing rooms for the next 6 months</a:t>
            </a:r>
          </a:p>
        </p:txBody>
      </p:sp>
    </p:spTree>
    <p:extLst>
      <p:ext uri="{BB962C8B-B14F-4D97-AF65-F5344CB8AC3E}">
        <p14:creationId xmlns:p14="http://schemas.microsoft.com/office/powerpoint/2010/main" val="211730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Lightning Talks!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Interested in giving a quick talk about a topic? We have interest in doing a lightning talk meeting before the end of the year. Please visit the discussion board: </a:t>
            </a:r>
            <a:r>
              <a:rPr lang="en-US" dirty="0">
                <a:solidFill>
                  <a:srgbClr val="A3AAAE"/>
                </a:solidFill>
                <a:hlinkClick r:id="rId3"/>
              </a:rPr>
              <a:t>http://bit.ly/2pWb3fi</a:t>
            </a:r>
            <a:endParaRPr lang="en-US" dirty="0">
              <a:solidFill>
                <a:srgbClr val="A3AAAE"/>
              </a:solidFill>
              <a:latin typeface="Corbel"/>
              <a:hlinkClick r:id="rId3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Hackathon?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orbel"/>
              </a:rPr>
              <a:t>Interested in participating a hackathon? Let us know on the discussion board: </a:t>
            </a:r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http://bit.ly/2pYXuLk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25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Join us on Slack!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Join the .NET Core Slack group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Already 6,800+ members including many core team members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http://tattoocoder.com/aspnet-slack-sign-up/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/>
              </a:rPr>
              <a:t>Join the #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nyc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-dotnet-developers channel</a:t>
            </a:r>
          </a:p>
          <a:p>
            <a:pPr lvl="1"/>
            <a:endParaRPr lang="en-US" dirty="0">
              <a:solidFill>
                <a:schemeClr val="tx1"/>
              </a:solidFill>
              <a:latin typeface="corbel"/>
            </a:endParaRPr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846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Current, Stay Current - 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Friday, August 10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https://bit.ly/2Kfd6cx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7247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Bot in a Day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Tuesday August 14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https://bit.ly/2Kw1zoL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Wednesday, August 29</a:t>
            </a:r>
            <a:r>
              <a:rPr lang="en-US" baseline="30000" dirty="0">
                <a:solidFill>
                  <a:srgbClr val="FFFFFF"/>
                </a:solidFill>
                <a:latin typeface="corbel"/>
              </a:rPr>
              <a:t>th</a:t>
            </a:r>
            <a:r>
              <a:rPr lang="en-US" dirty="0">
                <a:solidFill>
                  <a:srgbClr val="FFFFFF"/>
                </a:solidFill>
                <a:latin typeface="corbel"/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4"/>
              </a:rPr>
              <a:t>https://bit.ly/2tAVwFK</a:t>
            </a:r>
            <a:endParaRPr lang="en-US" dirty="0"/>
          </a:p>
          <a:p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371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Camp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Saturday, October 20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2018</a:t>
            </a:r>
          </a:p>
          <a:p>
            <a:r>
              <a:rPr lang="en-US" dirty="0">
                <a:solidFill>
                  <a:srgbClr val="FFFFFF"/>
                </a:solidFill>
                <a:latin typeface="corbel"/>
              </a:rPr>
              <a:t>Microsoft Technology Center - New York City</a:t>
            </a:r>
          </a:p>
          <a:p>
            <a:r>
              <a:rPr lang="en-US" dirty="0">
                <a:hlinkClick r:id="rId3"/>
              </a:rPr>
              <a:t>https://codecampnyc.org/</a:t>
            </a:r>
            <a:endParaRPr lang="en-US" dirty="0">
              <a:solidFill>
                <a:srgbClr val="FFFFFF"/>
              </a:solidFill>
              <a:latin typeface="corbel"/>
            </a:endParaRPr>
          </a:p>
          <a:p>
            <a:pPr lvl="1"/>
            <a:endParaRPr lang="en-US" dirty="0">
              <a:solidFill>
                <a:srgbClr val="FFFFFF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83921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TF10001006</Template>
  <TotalTime>1302</TotalTime>
  <Words>298</Words>
  <Application>Microsoft Office PowerPoint</Application>
  <PresentationFormat>Widescreen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Corbel</vt:lpstr>
      <vt:lpstr>Courier New</vt:lpstr>
      <vt:lpstr>Depth</vt:lpstr>
      <vt:lpstr>PowerPoint Presentation</vt:lpstr>
      <vt:lpstr>News</vt:lpstr>
      <vt:lpstr>Other NYC Meetings</vt:lpstr>
      <vt:lpstr>Announcements</vt:lpstr>
      <vt:lpstr>Announcements</vt:lpstr>
      <vt:lpstr>Announcements</vt:lpstr>
      <vt:lpstr>Get Current, Stay Current - Windows 10</vt:lpstr>
      <vt:lpstr>Microsoft Bot in a Day Workshop</vt:lpstr>
      <vt:lpstr>Code Camp NYC</vt:lpstr>
      <vt:lpstr>Caribbean Dev Conference</vt:lpstr>
      <vt:lpstr>Job Announcements</vt:lpstr>
      <vt:lpstr>Sponsors</vt:lpstr>
      <vt:lpstr>Sponsors</vt:lpstr>
      <vt:lpstr>Erik Noren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Brian Jablonsky</cp:lastModifiedBy>
  <cp:revision>44</cp:revision>
  <dcterms:created xsi:type="dcterms:W3CDTF">2015-09-22T16:41:35Z</dcterms:created>
  <dcterms:modified xsi:type="dcterms:W3CDTF">2018-07-19T18:22:58Z</dcterms:modified>
</cp:coreProperties>
</file>