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5" r:id="rId4"/>
    <p:sldId id="268" r:id="rId5"/>
    <p:sldId id="269" r:id="rId6"/>
    <p:sldId id="263" r:id="rId7"/>
    <p:sldId id="261" r:id="rId8"/>
    <p:sldId id="264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9EF93-521A-4C2C-985E-60F50EA50ADB}" type="datetimeFigureOut">
              <a:rPr lang="en-US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03945-EDAA-40F1-B83F-3C277CDDBF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38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8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9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89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36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18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1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7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2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ErikNore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7" Type="http://schemas.openxmlformats.org/officeDocument/2006/relationships/hyperlink" Target="http://bit.ly/2xwrpi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2n4JCik" TargetMode="External"/><Relationship Id="rId5" Type="http://schemas.openxmlformats.org/officeDocument/2006/relationships/hyperlink" Target="http://bit.ly/2fG9D8q" TargetMode="External"/><Relationship Id="rId4" Type="http://schemas.openxmlformats.org/officeDocument/2006/relationships/hyperlink" Target="http://bit.ly/2iuekm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ampnyc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ash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mmit.appdynamics.com/new-york?ref=meetu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MMADNYC/" TargetMode="External"/><Relationship Id="rId3" Type="http://schemas.openxmlformats.org/officeDocument/2006/relationships/hyperlink" Target="https://www.meetup.com/NYPluralsightStudy/" TargetMode="External"/><Relationship Id="rId7" Type="http://schemas.openxmlformats.org/officeDocument/2006/relationships/hyperlink" Target="https://www.meetup.com/AzureNYC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NycPowershellMeetup/" TargetMode="External"/><Relationship Id="rId5" Type="http://schemas.openxmlformats.org/officeDocument/2006/relationships/hyperlink" Target="https://www.meetup.com/nyaltnet/" TargetMode="External"/><Relationship Id="rId10" Type="http://schemas.openxmlformats.org/officeDocument/2006/relationships/hyperlink" Target="https://www.meetup.com/New-York-Microsoft-Certification-Group/" TargetMode="External"/><Relationship Id="rId4" Type="http://schemas.openxmlformats.org/officeDocument/2006/relationships/hyperlink" Target="https://www.meetup.com/nycmobiledev/" TargetMode="External"/><Relationship Id="rId9" Type="http://schemas.openxmlformats.org/officeDocument/2006/relationships/hyperlink" Target="https://www.meetup.com/MMADNJ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Wb3f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pYXuLk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ycdotn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31384"/>
            <a:ext cx="2743200" cy="259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Erik Noren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orbel"/>
                <a:hlinkClick r:id="rId3"/>
              </a:rPr>
              <a:t>@ErikNoren</a:t>
            </a:r>
            <a:endParaRPr lang="en-US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Solutions Architect at Ropes &amp; Gray LLP 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20+ years of software development 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>
                <a:solidFill>
                  <a:srgbClr val="FFFFFF"/>
                </a:solidFill>
                <a:latin typeface="Corbel"/>
              </a:rPr>
              <a:t>experience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Interested in world languages and 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FFFF"/>
                </a:solidFill>
                <a:latin typeface="Corbel"/>
              </a:rPr>
              <a:t>most things nerdy</a:t>
            </a:r>
            <a:endParaRPr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4" name="Picture 3" descr="JKPQKEy3_400x400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988" y="1588011"/>
            <a:ext cx="3110989" cy="31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  <a:endParaRPr lang="EN-US" dirty="0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Follow us on Twitter: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@</a:t>
            </a:r>
            <a:r>
              <a:rPr lang="en-US" dirty="0">
                <a:solidFill>
                  <a:schemeClr val="tx1"/>
                </a:solidFill>
                <a:hlinkClick r:id="rId3"/>
              </a:rPr>
              <a:t>NYCDotNetDevs</a:t>
            </a:r>
            <a:endParaRPr lang="en-US" dirty="0">
              <a:solidFill>
                <a:srgbClr val="FFFFFF"/>
              </a:solidFill>
              <a:latin typeface="Corbel"/>
              <a:hlinkClick r:id="rId3"/>
            </a:endParaRPr>
          </a:p>
          <a:p>
            <a:endParaRPr lang="en-US" dirty="0">
              <a:solidFill>
                <a:schemeClr val="tx1"/>
              </a:solidFill>
              <a:latin typeface="Corbel"/>
            </a:endParaRPr>
          </a:p>
          <a:p>
            <a:r>
              <a:rPr dirty="0">
                <a:solidFill>
                  <a:schemeClr val="tx1"/>
                </a:solidFill>
              </a:rPr>
              <a:t>.</a:t>
            </a:r>
            <a:r>
              <a:rPr dirty="0" err="1">
                <a:solidFill>
                  <a:schemeClr val="tx1"/>
                </a:solidFill>
              </a:rPr>
              <a:t>NET Standard</a:t>
            </a:r>
            <a:r>
              <a:rPr dirty="0">
                <a:solidFill>
                  <a:schemeClr val="tx1"/>
                </a:solidFill>
              </a:rPr>
              <a:t> 2.0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- </a:t>
            </a:r>
            <a:r>
              <a:rPr lang="en-US" dirty="0">
                <a:solidFill>
                  <a:srgbClr val="FFFFFF"/>
                </a:solidFill>
                <a:latin typeface="Corbel"/>
                <a:hlinkClick r:id="rId4"/>
              </a:rPr>
              <a:t>http://bit.ly/2iuekmN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EF Core/ASP.NET/.NET Core 2.0 - </a:t>
            </a:r>
            <a:r>
              <a:rPr lang="en-US" dirty="0">
                <a:solidFill>
                  <a:srgbClr val="FFFFFF"/>
                </a:solidFill>
                <a:latin typeface="Corbel"/>
                <a:hlinkClick r:id="rId5"/>
              </a:rPr>
              <a:t>http://bit.ly/2fG9D8q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Visual Studio 2017 version 15.3 - </a:t>
            </a:r>
            <a:r>
              <a:rPr lang="en-US" dirty="0">
                <a:solidFill>
                  <a:srgbClr val="FFFFFF"/>
                </a:solidFill>
                <a:latin typeface="Corbel"/>
                <a:hlinkClick r:id="rId6"/>
              </a:rPr>
              <a:t>http://bit.ly/2n4JCik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Mono</a:t>
            </a:r>
            <a:r>
              <a:rPr lang="en-US" dirty="0">
                <a:solidFill>
                  <a:schemeClr val="tx1"/>
                </a:solidFill>
              </a:rPr>
              <a:t> 5.2.0 - </a:t>
            </a:r>
            <a:r>
              <a:rPr lang="en-US" dirty="0">
                <a:solidFill>
                  <a:schemeClr val="tx1"/>
                </a:solidFill>
                <a:hlinkClick r:id="rId7"/>
              </a:rPr>
              <a:t>http://bit.ly/2xwrpi5</a:t>
            </a:r>
            <a:endParaRPr dirty="0">
              <a:solidFill>
                <a:schemeClr val="tx1"/>
              </a:solidFill>
              <a:hlinkClick r:id="rId7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A3AAAE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EDEDE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101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775" y="1825625"/>
            <a:ext cx="10233025" cy="4012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orbel"/>
              </a:rPr>
              <a:t>Code Camp NYC 2017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>
                <a:solidFill>
                  <a:schemeClr val="tx1"/>
                </a:solidFill>
                <a:latin typeface="Corbel"/>
                <a:hlinkClick r:id="rId3"/>
              </a:rPr>
              <a:t>http://codecampnyc.org/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>
                <a:solidFill>
                  <a:srgbClr val="FFFFFF"/>
                </a:solidFill>
                <a:latin typeface="Corbel"/>
              </a:rPr>
              <a:t>Saturday, October 14th, 2017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>
                <a:solidFill>
                  <a:schemeClr val="tx1"/>
                </a:solidFill>
                <a:latin typeface="Corbel"/>
                <a:cs typeface="+mn-ea"/>
              </a:rPr>
              <a:t>Session list coming soon!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endParaRPr lang="en-US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17283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775" y="1825625"/>
            <a:ext cx="10233025" cy="4012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orbel"/>
              </a:rPr>
              <a:t>TechBash 2017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>
                <a:solidFill>
                  <a:schemeClr val="tx1"/>
                </a:solidFill>
                <a:latin typeface="Corbel"/>
                <a:hlinkClick r:id="rId3"/>
              </a:rPr>
              <a:t>http://techbash.com/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>
                <a:solidFill>
                  <a:srgbClr val="FFFFFF"/>
                </a:solidFill>
                <a:latin typeface="Corbel"/>
              </a:rPr>
              <a:t>Wednesday, October 4th</a:t>
            </a:r>
            <a:r>
              <a:rPr lang="en-US" dirty="0">
                <a:solidFill>
                  <a:schemeClr val="tx1"/>
                </a:solidFill>
                <a:latin typeface="Corbel"/>
                <a:cs typeface="+mn-ea"/>
              </a:rPr>
              <a:t> – Friday, October 6th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>
                <a:solidFill>
                  <a:srgbClr val="FFFFFF"/>
                </a:solidFill>
                <a:latin typeface="Corbel"/>
              </a:rPr>
              <a:t>Pocono</a:t>
            </a:r>
            <a:r>
              <a:rPr lang="en-US" dirty="0">
                <a:solidFill>
                  <a:schemeClr val="tx1"/>
                </a:solidFill>
                <a:latin typeface="Corbel"/>
                <a:cs typeface="+mn-ea"/>
              </a:rPr>
              <a:t> Manor, PA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>
                <a:solidFill>
                  <a:schemeClr val="tx1"/>
                </a:solidFill>
                <a:latin typeface="Corbel"/>
                <a:cs typeface="+mn-ea"/>
              </a:rPr>
              <a:t>$349</a:t>
            </a:r>
          </a:p>
        </p:txBody>
      </p:sp>
    </p:spTree>
    <p:extLst>
      <p:ext uri="{BB962C8B-B14F-4D97-AF65-F5344CB8AC3E}">
        <p14:creationId xmlns:p14="http://schemas.microsoft.com/office/powerpoint/2010/main" val="301244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775" y="1825625"/>
            <a:ext cx="10233025" cy="4012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orbel"/>
              </a:rPr>
              <a:t>AppD Summit </a:t>
            </a:r>
            <a:r>
              <a:rPr lang="en-US" dirty="0">
                <a:solidFill>
                  <a:schemeClr val="tx1"/>
                </a:solidFill>
              </a:rPr>
              <a:t>NYC 2017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>
                <a:solidFill>
                  <a:schemeClr val="tx1"/>
                </a:solidFill>
                <a:latin typeface="Corbel"/>
                <a:hlinkClick r:id="rId3"/>
              </a:rPr>
              <a:t>https://summit.appdynamics.com/</a:t>
            </a:r>
            <a:r>
              <a:rPr lang="en-US" dirty="0">
                <a:solidFill>
                  <a:schemeClr val="tx1"/>
                </a:solidFill>
                <a:latin typeface="Corbel"/>
                <a:cs typeface="+mn-ea"/>
                <a:hlinkClick r:id="rId3"/>
              </a:rPr>
              <a:t>new-york?ref=meetup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>
                <a:solidFill>
                  <a:srgbClr val="FFFFFF"/>
                </a:solidFill>
                <a:latin typeface="Corbel"/>
              </a:rPr>
              <a:t>Thursday, October 19th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FFFF"/>
                </a:solidFill>
                <a:latin typeface="Corbel"/>
              </a:rPr>
              <a:t>Free</a:t>
            </a:r>
            <a:br>
              <a:rPr lang="en-US" dirty="0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  <a:latin typeface="Corbel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124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NYC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solidFill>
                  <a:srgbClr val="FFFFFF"/>
                </a:solidFill>
                <a:latin typeface="Corbel"/>
              </a:rPr>
              <a:t>Monday, August 28th and September 4th – NY Pluralsight Study Group "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No Meetings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 – Summer Holiday"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3"/>
              </a:rPr>
              <a:t>https://www.meetup.com/NYPluralsightStudy/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</a:t>
            </a:r>
            <a:endParaRPr lang="en-US" dirty="0">
              <a:solidFill>
                <a:schemeClr val="tx1"/>
              </a:solidFill>
              <a:latin typeface="Aria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Tuesday, September 26th – NYC Mobile .NET "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Building a Voice-Driven TV Remote with Azure and Alexa"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https://www.meetup.com/nycmobiledev/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Wednesday, September 27th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–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New York </a:t>
            </a:r>
            <a:r>
              <a:rPr lang="en-US" dirty="0" err="1">
                <a:solidFill>
                  <a:schemeClr val="tx1"/>
                </a:solidFill>
                <a:latin typeface="Corbel"/>
              </a:rPr>
              <a:t>ALT.NET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Software Development Group "TBD"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5"/>
              </a:rPr>
              <a:t>https://www.meetup.com/nyaltnet/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Monday, September 11th - NYC PowerShell Meetup "Windows Server Container Orchestration with Kubernetes"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6"/>
              </a:rPr>
              <a:t>https://www.meetup.com/NycPowershellMeetup/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Thursday, August 31st – 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Microsoft Azure User Group – NYC "Blockchain and Microsoft Azure"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7"/>
              </a:rPr>
              <a:t>https://www.meetup.com/AzureNYC/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TBD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–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Microsoft Makers and App Developers NYC (MMADNYC) "TBD"  (</a:t>
            </a:r>
            <a:r>
              <a:rPr lang="en-US" dirty="0">
                <a:solidFill>
                  <a:schemeClr val="tx1"/>
                </a:solidFill>
                <a:latin typeface="Corbel"/>
                <a:hlinkClick r:id="rId8"/>
              </a:rPr>
              <a:t>https://www.meetup.com/MMADNYC/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 </a:t>
            </a:r>
            <a:endParaRPr lang="en-US" dirty="0">
              <a:solidFill>
                <a:schemeClr val="tx1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TBD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 –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Microsoft Makers and App Developers NJ (MMADNJ) "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TBD" 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(</a:t>
            </a:r>
            <a:r>
              <a:rPr lang="en-US" dirty="0">
                <a:solidFill>
                  <a:schemeClr val="tx1"/>
                </a:solidFill>
                <a:latin typeface="Corbel"/>
                <a:hlinkClick r:id="rId9"/>
              </a:rPr>
              <a:t>https://www.meetup.com/MMADNJ/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Tuesday, August 29th, September 5th, 12th, 19th  – NY Microsoft Certification Group (</a:t>
            </a:r>
            <a:r>
              <a:rPr lang="en-US" dirty="0">
                <a:solidFill>
                  <a:schemeClr val="tx1"/>
                </a:solidFill>
                <a:latin typeface="Corbel"/>
                <a:hlinkClick r:id="rId10"/>
              </a:rPr>
              <a:t>https://www.meetup.com/New-York-Microsoft-Certification-Group/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41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Call for presentations!</a:t>
            </a:r>
          </a:p>
          <a:p>
            <a:pPr lvl="1"/>
            <a:r>
              <a:rPr lang="en-US" dirty="0"/>
              <a:t>Have an idea/topic for a presentation?</a:t>
            </a:r>
          </a:p>
          <a:p>
            <a:pPr lvl="1"/>
            <a:r>
              <a:rPr lang="en-US" dirty="0"/>
              <a:t>Want to give a presentation? 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/>
              <a:t>Contact Erik or Brian, or tweet </a:t>
            </a:r>
            <a:r>
              <a:rPr lang="en-US" dirty="0">
                <a:hlinkClick r:id="rId3"/>
              </a:rPr>
              <a:t>@NYCDotNetDevs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Upcoming meetings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Thursday, September 21st - "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TBA"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Thursday, October 19th - "TBA"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Thursday, November 9th - "TBA" * (Not regular 3rd Thursday)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Thursday, December 14th - "TBA" * (Not regular 3rd Thursday)</a:t>
            </a: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1730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Lightning Talks! 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Interested in giving a quick talk about a topic? We have interest in doing a lightning talk meeting before the end of the year. Please visit the discussion board: </a:t>
            </a:r>
            <a:r>
              <a:rPr lang="en-US" dirty="0">
                <a:solidFill>
                  <a:srgbClr val="A3AAAE"/>
                </a:solidFill>
                <a:hlinkClick r:id="rId3"/>
              </a:rPr>
              <a:t>http://bit.ly/2pWb3fi</a:t>
            </a:r>
            <a:endParaRPr lang="en-US" dirty="0">
              <a:solidFill>
                <a:srgbClr val="A3AAAE"/>
              </a:solidFill>
              <a:latin typeface="Corbel"/>
              <a:hlinkClick r:id="rId3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Hackathon?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Interested in participating a hackathon? Let us know on the discussion board: </a:t>
            </a: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http://bit.ly/2pYXuLk</a:t>
            </a: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  <a:cs typeface="Arial"/>
              </a:rPr>
              <a:t>Discussion Board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  <a:cs typeface="Arial"/>
              </a:rPr>
              <a:t>Sign up for digest messages for the discussion board</a:t>
            </a:r>
            <a:endParaRPr lang="en-US" dirty="0">
              <a:solidFill>
                <a:schemeClr val="tx1"/>
              </a:solidFill>
              <a:latin typeface="corbel"/>
              <a:cs typeface="Arial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We'll be posting announcements there instead of using emails</a:t>
            </a: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1425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Looking for a job?</a:t>
            </a:r>
          </a:p>
          <a:p>
            <a:endParaRPr lang="en-US" dirty="0"/>
          </a:p>
          <a:p>
            <a:r>
              <a:rPr lang="en-US" dirty="0"/>
              <a:t>Looking to hire a developer?</a:t>
            </a:r>
          </a:p>
        </p:txBody>
      </p:sp>
    </p:spTree>
    <p:extLst>
      <p:ext uri="{BB962C8B-B14F-4D97-AF65-F5344CB8AC3E}">
        <p14:creationId xmlns:p14="http://schemas.microsoft.com/office/powerpoint/2010/main" val="306641772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0</TotalTime>
  <Words>102</Words>
  <Application>Microsoft Office PowerPoint</Application>
  <PresentationFormat>Widescreen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corbel</vt:lpstr>
      <vt:lpstr>Depth</vt:lpstr>
      <vt:lpstr>PowerPoint Presentation</vt:lpstr>
      <vt:lpstr>News</vt:lpstr>
      <vt:lpstr>Events</vt:lpstr>
      <vt:lpstr>Events</vt:lpstr>
      <vt:lpstr>Events</vt:lpstr>
      <vt:lpstr>Other NYC Meetings</vt:lpstr>
      <vt:lpstr>Announcements</vt:lpstr>
      <vt:lpstr>Announcements</vt:lpstr>
      <vt:lpstr>Job Announcements</vt:lpstr>
      <vt:lpstr>Erik Noren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Brian Jablonsky</cp:lastModifiedBy>
  <cp:revision>16</cp:revision>
  <dcterms:created xsi:type="dcterms:W3CDTF">2015-09-22T16:41:35Z</dcterms:created>
  <dcterms:modified xsi:type="dcterms:W3CDTF">2018-05-17T20:08:11Z</dcterms:modified>
</cp:coreProperties>
</file>