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3" r:id="rId5"/>
    <p:sldId id="261" r:id="rId6"/>
    <p:sldId id="264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://bit.ly/2y9hjb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xRjtN1" TargetMode="External"/><Relationship Id="rId5" Type="http://schemas.openxmlformats.org/officeDocument/2006/relationships/hyperlink" Target="http://bit.ly/1FYr6gT" TargetMode="External"/><Relationship Id="rId4" Type="http://schemas.openxmlformats.org/officeDocument/2006/relationships/hyperlink" Target="http://bit.ly/2yA4rd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newyorkr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softsolution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</a:rPr>
              <a:t>.NET Framework 4.7.1 - 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http://bit.ly/2yA4rdQ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Windows 10 Fall Creators Update - </a:t>
            </a:r>
            <a:r>
              <a:rPr lang="en-US" dirty="0">
                <a:solidFill>
                  <a:srgbClr val="FFFFFF"/>
                </a:solidFill>
                <a:latin typeface="Corbel"/>
                <a:hlinkClick r:id="rId5"/>
              </a:rPr>
              <a:t>http://bit.ly/1FYr6gT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UWP Support for .NET Core 2.0 - </a:t>
            </a:r>
            <a:r>
              <a:rPr lang="en-US" dirty="0">
                <a:solidFill>
                  <a:srgbClr val="FFFFFF"/>
                </a:solidFill>
                <a:latin typeface="Corbel"/>
                <a:hlinkClick r:id="rId6"/>
              </a:rPr>
              <a:t>http://bit.ly/2xRjtN1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Visual </a:t>
            </a:r>
            <a:r>
              <a:rPr lang="en-US" dirty="0">
                <a:solidFill>
                  <a:schemeClr val="tx1"/>
                </a:solidFill>
              </a:rPr>
              <a:t>Studio 2017 version 15.4 - 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http://bit.ly/2y9hjbd</a:t>
            </a:r>
            <a:endParaRPr dirty="0">
              <a:solidFill>
                <a:schemeClr val="tx1"/>
              </a:solidFill>
              <a:hlinkClick r:id="rId7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Red Shirt Dev Tour '17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cs typeface="+mn-ea"/>
                <a:hlinkClick r:id="rId3"/>
              </a:rPr>
              <a:t>http://aka.ms/newyorkrst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Friday, October 20th,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Session list coming soon!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7283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October 23rd – NY Pluralsight Study Group "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Async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and Parallel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Programming"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October 23rd – NYC Mobile .NET 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Abusing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async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/await for Fun and Profit"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October 25th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November 13th - NYC PowerShell Meetup "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Powershell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in Azure Cloud Shell"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"TBD" 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TBD"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October 24th, 31st, November 7th, 14th  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November 9th - "Understanding the Real Value of Open Source by Example (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nopCommerce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)" * (Not regular 3rd Thursday)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December 14th - "TBA" * (Not regular 3rd Thursday)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Discussion Board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Sign up for digest messages for the discussion board</a:t>
            </a:r>
            <a:endParaRPr lang="en-US" dirty="0">
              <a:solidFill>
                <a:schemeClr val="tx1"/>
              </a:solidFill>
              <a:latin typeface="corbel"/>
              <a:cs typeface="Arial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We'll be posting announcements there instead of using emails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 Sowul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https://www.solsoftsolutions.com/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Founder of 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SolSoft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Solutions</a:t>
            </a:r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Top 5</a:t>
            </a:r>
            <a:r>
              <a:rPr lang="en-US" dirty="0">
                <a:solidFill>
                  <a:schemeClr val="tx1"/>
                </a:solidFill>
              </a:rPr>
              <a:t>% Overall on Stack Overflow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 descr="images%2Fmark-sowul-headsh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47" y="1588011"/>
            <a:ext cx="2713071" cy="31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94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Corbel</vt:lpstr>
      <vt:lpstr>Depth</vt:lpstr>
      <vt:lpstr>PowerPoint Presentation</vt:lpstr>
      <vt:lpstr>News</vt:lpstr>
      <vt:lpstr>Events</vt:lpstr>
      <vt:lpstr>Other NYC Meetings</vt:lpstr>
      <vt:lpstr>Announcements</vt:lpstr>
      <vt:lpstr>Announcements</vt:lpstr>
      <vt:lpstr>Job Announcements</vt:lpstr>
      <vt:lpstr>Mark Sowul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19</cp:revision>
  <dcterms:created xsi:type="dcterms:W3CDTF">2015-09-22T16:41:35Z</dcterms:created>
  <dcterms:modified xsi:type="dcterms:W3CDTF">2018-05-17T20:07:59Z</dcterms:modified>
</cp:coreProperties>
</file>