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61" r:id="rId5"/>
    <p:sldId id="264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B4SMFg" TargetMode="External"/><Relationship Id="rId5" Type="http://schemas.openxmlformats.org/officeDocument/2006/relationships/hyperlink" Target="http://bit.ly/2fUfFTL" TargetMode="External"/><Relationship Id="rId4" Type="http://schemas.openxmlformats.org/officeDocument/2006/relationships/hyperlink" Target="http://bit.ly/2j1N7F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YC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AzureNY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10" Type="http://schemas.openxmlformats.org/officeDocument/2006/relationships/hyperlink" Target="https://www.meetup.com/New-York-Microsoft-Certification-Group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MMADNJ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saac200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www.solsoftsoluti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</a:rPr>
              <a:t>Visual Studio 2017 Version 15.5 - 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http://bit.ly/2j1N7Fs</a:t>
            </a:r>
            <a:endParaRPr lang="en-US" dirty="0">
              <a:solidFill>
                <a:schemeClr val="tx1"/>
              </a:solidFill>
              <a:hlinkClick r:id="rId5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Quantum Dev Kit - </a:t>
            </a:r>
            <a:r>
              <a:rPr lang="en-US" dirty="0">
                <a:hlinkClick r:id="rId6"/>
              </a:rPr>
              <a:t>http://bit.ly/2B4SMFg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A3AAAE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TBA – NY Pluralsight Study Group “</a:t>
            </a:r>
            <a:r>
              <a:rPr lang="en-US" dirty="0">
                <a:solidFill>
                  <a:schemeClr val="tx1"/>
                </a:solidFill>
              </a:rPr>
              <a:t>TBD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December 19th – NYC Mobile .NET</a:t>
            </a:r>
            <a:r>
              <a:rPr lang="en-US" dirty="0">
                <a:solidFill>
                  <a:srgbClr val="FFFFFF"/>
                </a:solidFill>
              </a:rPr>
              <a:t> "Monitoring Your Mobile Apps in the Wild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December 27th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“TBD"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January 8th - NYC PowerShell Meetup "</a:t>
            </a:r>
            <a:r>
              <a:rPr lang="en-US" dirty="0">
                <a:solidFill>
                  <a:schemeClr val="tx1"/>
                </a:solidFill>
              </a:rPr>
              <a:t>Introduction to Azure </a:t>
            </a:r>
            <a:r>
              <a:rPr lang="en-US" dirty="0" err="1">
                <a:solidFill>
                  <a:schemeClr val="tx1"/>
                </a:solidFill>
              </a:rPr>
              <a:t>LogAnalytics</a:t>
            </a:r>
            <a:r>
              <a:rPr lang="en-US" dirty="0">
                <a:solidFill>
                  <a:schemeClr val="tx1"/>
                </a:solidFill>
              </a:rPr>
              <a:t> and OMS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December 19th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 (MMADNYC) </a:t>
            </a:r>
            <a:r>
              <a:rPr lang="en-US" dirty="0">
                <a:solidFill>
                  <a:srgbClr val="FFFFFF"/>
                </a:solidFill>
              </a:rPr>
              <a:t>"Reality Mixer, Virtual Escapade, &amp; Augmented Holiday Party”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December 19th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“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Holiday Party"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  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10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In works to get next 6 months scheduled!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Sponsorships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Free swag/food coming in 2018!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Isaac Levin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https://twitter.com/isaac2004</a:t>
            </a:r>
            <a:endParaRPr lang="en-US" dirty="0">
              <a:solidFill>
                <a:srgbClr val="FFFFFF"/>
              </a:solidFill>
              <a:latin typeface="Corbel"/>
              <a:hlinkClick r:id="rId4"/>
            </a:endParaRPr>
          </a:p>
          <a:p>
            <a:r>
              <a:rPr lang="en-US" dirty="0">
                <a:solidFill>
                  <a:srgbClr val="FFFFFF"/>
                </a:solidFill>
              </a:rPr>
              <a:t>Application Innovation Engineer at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CloudScale</a:t>
            </a:r>
            <a:r>
              <a:rPr lang="en-US" dirty="0">
                <a:solidFill>
                  <a:srgbClr val="FFFFFF"/>
                </a:solidFill>
              </a:rPr>
              <a:t> Corporation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MCSD and MCSA certified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597" y="1786970"/>
            <a:ext cx="2504288" cy="33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40</TotalTime>
  <Words>103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Job Announcements</vt:lpstr>
      <vt:lpstr>Isaac Levin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24</cp:revision>
  <dcterms:created xsi:type="dcterms:W3CDTF">2015-09-22T16:41:35Z</dcterms:created>
  <dcterms:modified xsi:type="dcterms:W3CDTF">2018-05-17T20:08:23Z</dcterms:modified>
</cp:coreProperties>
</file>