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1" r:id="rId5"/>
    <p:sldId id="264" r:id="rId6"/>
    <p:sldId id="269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://bit.ly/2syr7c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EtWOFO" TargetMode="External"/><Relationship Id="rId5" Type="http://schemas.openxmlformats.org/officeDocument/2006/relationships/hyperlink" Target="http://bit.ly/2Hi6k0J" TargetMode="External"/><Relationship Id="rId4" Type="http://schemas.openxmlformats.org/officeDocument/2006/relationships/hyperlink" Target="http://bit.ly/2GUXCF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MMADNYC/" TargetMode="External"/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AzureNYC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10" Type="http://schemas.openxmlformats.org/officeDocument/2006/relationships/hyperlink" Target="https://www.meetup.com/New-York-Microsoft-Certification-Group/" TargetMode="External"/><Relationship Id="rId4" Type="http://schemas.openxmlformats.org/officeDocument/2006/relationships/hyperlink" Target="https://www.meetup.com/nycmobiledev/" TargetMode="External"/><Relationship Id="rId9" Type="http://schemas.openxmlformats.org/officeDocument/2006/relationships/hyperlink" Target="https://www.meetup.com/MMADNJ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F7aat2" TargetMode="External"/><Relationship Id="rId2" Type="http://schemas.openxmlformats.org/officeDocument/2006/relationships/hyperlink" Target="https://www.meetup.com/NYC-NET-Developers/polls/126230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zlehoczk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solsoftsolution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2.1 Roadmap - 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http://bit.ly/2GUXCFg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EF Core 2.1 Roadmap - </a:t>
            </a:r>
            <a:r>
              <a:rPr lang="en-US" dirty="0">
                <a:hlinkClick r:id="rId5"/>
              </a:rPr>
              <a:t>http://bit.ly/2Hi6k0J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.NET Framework 4.7.2 Early Access build 3052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hlinkClick r:id="rId6"/>
              </a:rPr>
              <a:t>http://bit.ly/2EtWOFO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.NET Framework February 2018 Security and Quality Rollup - </a:t>
            </a:r>
            <a:r>
              <a:rPr lang="en-US" dirty="0">
                <a:hlinkClick r:id="rId7"/>
              </a:rPr>
              <a:t>http://bit.ly/2syr7cZ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TBA – NY Pluralsight Study Group “</a:t>
            </a:r>
            <a:r>
              <a:rPr lang="en-US" dirty="0">
                <a:solidFill>
                  <a:schemeClr val="tx1"/>
                </a:solidFill>
              </a:rPr>
              <a:t>TBD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February 20th – NYC Mobile .NET “Signing your code the easy way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February 28th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“TBD"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Monday, March 12th – NYC PowerShell Meetup “Automation Tools for Azure"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 –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Microsoft Azure User Group – NYC "TBD"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7"/>
              </a:rPr>
              <a:t>https://www.meetup.com/AzureNYC/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NYC (MMADNYC) "TBD" 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8"/>
              </a:rPr>
              <a:t>https://www.meetup.com/MMADNYC/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Microsoft Makers and App Developers NJ (MMADNJ) "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TBD" 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(</a:t>
            </a:r>
            <a:r>
              <a:rPr lang="en-US" dirty="0">
                <a:solidFill>
                  <a:schemeClr val="tx1"/>
                </a:solidFill>
                <a:latin typeface="Corbel"/>
                <a:hlinkClick r:id="rId9"/>
              </a:rPr>
              <a:t>https://www.meetup.com/MMADNJ/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TBA  – NY Microsoft Certification Group (</a:t>
            </a:r>
            <a:r>
              <a:rPr lang="en-US" dirty="0">
                <a:solidFill>
                  <a:schemeClr val="tx1"/>
                </a:solidFill>
                <a:latin typeface="Corbel"/>
                <a:hlinkClick r:id="rId10"/>
              </a:rPr>
              <a:t>https://www.meetup.com/New-York-Microsoft-Certification-Group/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Call for presentations!</a:t>
            </a:r>
          </a:p>
          <a:p>
            <a:pPr lvl="1"/>
            <a:r>
              <a:rPr lang="en-US" dirty="0"/>
              <a:t>Have an idea/topic for a presentation?</a:t>
            </a:r>
          </a:p>
          <a:p>
            <a:pPr lvl="1"/>
            <a:r>
              <a:rPr lang="en-US" dirty="0"/>
              <a:t>Want to give a presentation?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/>
              <a:t>Contact Erik or Brian, or tweet </a:t>
            </a:r>
            <a:r>
              <a:rPr lang="en-US" dirty="0"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Tuesday, March 13th – Joint session with NYC Mobile .NET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Devs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“Introducing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MFractor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for Visual Studio Mac” with Matthew Robbins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April 19th – “TBD”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May 17th – “TBD”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June 21st – “TBD”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Thursday, July 19th – “TBD”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4971-CA4F-4D37-BECC-526F2C64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Microsoft Reactor?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0C2C-3793-4CCF-8CDA-EABB17D4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group interested in moving from 11 Times to Microsoft Reactor?</a:t>
            </a:r>
          </a:p>
          <a:p>
            <a:r>
              <a:rPr lang="en-US" dirty="0"/>
              <a:t>Microsoft Reactor @ Grand Central Tech</a:t>
            </a:r>
            <a:br>
              <a:rPr lang="en-US" dirty="0"/>
            </a:br>
            <a:r>
              <a:rPr lang="en-US" dirty="0"/>
              <a:t>335 Madison Ave</a:t>
            </a:r>
            <a:br>
              <a:rPr lang="en-US" dirty="0"/>
            </a:br>
            <a:r>
              <a:rPr lang="en-US" dirty="0"/>
              <a:t>New York, NY 10017</a:t>
            </a:r>
          </a:p>
          <a:p>
            <a:r>
              <a:rPr lang="en-US" dirty="0"/>
              <a:t>Please vote:</a:t>
            </a:r>
            <a:br>
              <a:rPr lang="en-US" dirty="0"/>
            </a:br>
            <a:r>
              <a:rPr lang="en-US" dirty="0">
                <a:hlinkClick r:id="rId2"/>
              </a:rPr>
              <a:t>https://www.meetup.com/NYC-NET-Developers/polls/1262305/</a:t>
            </a:r>
            <a:br>
              <a:rPr lang="en-US" dirty="0"/>
            </a:br>
            <a:r>
              <a:rPr lang="en-US" dirty="0">
                <a:hlinkClick r:id="rId3"/>
              </a:rPr>
              <a:t>http://bit.ly/2F7aat2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9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/>
              <a:t>PostSharp</a:t>
            </a:r>
            <a:br>
              <a:rPr lang="en-US" dirty="0"/>
            </a:br>
            <a:r>
              <a:rPr lang="en-US" dirty="0">
                <a:hlinkClick r:id="rId3"/>
              </a:rPr>
              <a:t>http://www.postsharp.net/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Zoltán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Lehóczky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https://twitter.com/zlehoczky</a:t>
            </a:r>
            <a:endParaRPr lang="en-US" dirty="0">
              <a:solidFill>
                <a:srgbClr val="FFFFFF"/>
              </a:solidFill>
              <a:latin typeface="Corbel"/>
              <a:hlinkClick r:id="rId4"/>
            </a:endParaRPr>
          </a:p>
          <a:p>
            <a:r>
              <a:rPr lang="en-US" dirty="0">
                <a:solidFill>
                  <a:srgbClr val="FFFFFF"/>
                </a:solidFill>
              </a:rPr>
              <a:t>Co-founder at </a:t>
            </a:r>
            <a:r>
              <a:rPr lang="en-US" dirty="0" err="1">
                <a:solidFill>
                  <a:srgbClr val="FFFFFF"/>
                </a:solidFill>
              </a:rPr>
              <a:t>Lombiq</a:t>
            </a:r>
            <a:r>
              <a:rPr lang="en-US" dirty="0">
                <a:solidFill>
                  <a:srgbClr val="FFFFFF"/>
                </a:solidFill>
              </a:rPr>
              <a:t> Technologies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Open Source contributor to 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HastLayer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</a:t>
            </a:r>
            <a:br>
              <a:rPr lang="en-US" dirty="0">
                <a:solidFill>
                  <a:srgbClr val="FFFFFF"/>
                </a:solidFill>
                <a:latin typeface="Corbel"/>
              </a:rPr>
            </a:br>
            <a:r>
              <a:rPr lang="en-US" dirty="0">
                <a:solidFill>
                  <a:srgbClr val="FFFFFF"/>
                </a:solidFill>
                <a:latin typeface="Corbel"/>
              </a:rPr>
              <a:t>Orchard, and other repos</a:t>
            </a: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947" y="1786970"/>
            <a:ext cx="2713071" cy="27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53</TotalTime>
  <Words>136</Words>
  <Application>Microsoft Office PowerPoint</Application>
  <PresentationFormat>Widescreen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Moving to Microsoft Reactor?</vt:lpstr>
      <vt:lpstr>Job Announcements</vt:lpstr>
      <vt:lpstr>Sponsors</vt:lpstr>
      <vt:lpstr>Zoltán Lehóczky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28</cp:revision>
  <dcterms:created xsi:type="dcterms:W3CDTF">2015-09-22T16:41:35Z</dcterms:created>
  <dcterms:modified xsi:type="dcterms:W3CDTF">2018-05-17T20:08:58Z</dcterms:modified>
</cp:coreProperties>
</file>