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1" r:id="rId5"/>
    <p:sldId id="264" r:id="rId6"/>
    <p:sldId id="271" r:id="rId7"/>
    <p:sldId id="269" r:id="rId8"/>
    <p:sldId id="267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qJUsNm" TargetMode="External"/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qKMO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HcAFgG" TargetMode="External"/><Relationship Id="rId5" Type="http://schemas.openxmlformats.org/officeDocument/2006/relationships/hyperlink" Target="https://bit.ly/2HLD7ff" TargetMode="External"/><Relationship Id="rId4" Type="http://schemas.openxmlformats.org/officeDocument/2006/relationships/hyperlink" Target="https://bit.ly/2JXC4t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F7aat2" TargetMode="External"/><Relationship Id="rId2" Type="http://schemas.openxmlformats.org/officeDocument/2006/relationships/hyperlink" Target="https://www.meetup.com/NYC-NET-Developers/polls/126230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RevDeBug</a:t>
            </a:r>
            <a:br>
              <a:rPr lang="en-US" dirty="0"/>
            </a:br>
            <a:r>
              <a:rPr lang="en-US" dirty="0">
                <a:hlinkClick r:id="rId3"/>
              </a:rPr>
              <a:t>https://revdebug.com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Brian Jablonsky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https://twitter.com/brian_jablonsky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</a:rPr>
              <a:t>Full Stack Developer at </a:t>
            </a:r>
            <a:r>
              <a:rPr lang="en-US" dirty="0" err="1">
                <a:solidFill>
                  <a:srgbClr val="FFFFFF"/>
                </a:solidFill>
              </a:rPr>
              <a:t>Yalber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 need to update my profile picture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947" y="1801877"/>
            <a:ext cx="2713071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 0.2.0 Released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https://bit.ly/2JXC4tk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2.1 Preview 2 -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https://bit.ly/2HLD7ff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 Core 2.1 Preview 2 -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https://bit.ly/2HcAFgG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April Update -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https://bit.ly/2qKMOTY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 Studio 2017 15.7 Preview 4 -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https://bit.ly/2qJUsNm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April 20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30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May 7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 – NY Pluralsight Study Group “</a:t>
            </a:r>
            <a:r>
              <a:rPr lang="en-US" dirty="0">
                <a:solidFill>
                  <a:schemeClr val="tx1"/>
                </a:solidFill>
              </a:rPr>
              <a:t>Python Fundamentals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May 15th – NYC Mobile .NET “Build 2018 Recap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April 25th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</a:t>
            </a:r>
            <a:r>
              <a:rPr lang="en-US" dirty="0">
                <a:solidFill>
                  <a:srgbClr val="FFFFFF"/>
                </a:solidFill>
              </a:rPr>
              <a:t>“Building Conversational AI using Azure Bot Service and Cognitive Service"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NYC PowerShell Meetup “TBD"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"TBD" 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TBD"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 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May 17th – “</a:t>
            </a:r>
            <a:r>
              <a:rPr lang="en-US" dirty="0">
                <a:solidFill>
                  <a:schemeClr val="tx1"/>
                </a:solidFill>
              </a:rPr>
              <a:t>.NET Standard Deep Dive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June 21st – “TBD”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July 19th – “TBD”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4971-CA4F-4D37-BECC-526F2C64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Microsoft Reactor?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0C2C-3793-4CCF-8CDA-EABB17D4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group interested in moving from 11 Times to Microsoft Reactor?</a:t>
            </a:r>
          </a:p>
          <a:p>
            <a:r>
              <a:rPr lang="en-US" dirty="0"/>
              <a:t>Microsoft Reactor @ Grand Central Tech</a:t>
            </a:r>
            <a:br>
              <a:rPr lang="en-US" dirty="0"/>
            </a:br>
            <a:r>
              <a:rPr lang="en-US" dirty="0"/>
              <a:t>335 Madison Ave</a:t>
            </a:r>
            <a:br>
              <a:rPr lang="en-US" dirty="0"/>
            </a:br>
            <a:r>
              <a:rPr lang="en-US" dirty="0"/>
              <a:t>New York, NY 10017</a:t>
            </a:r>
          </a:p>
          <a:p>
            <a:r>
              <a:rPr lang="en-US" dirty="0"/>
              <a:t>Please vote:</a:t>
            </a:r>
            <a:br>
              <a:rPr lang="en-US" dirty="0"/>
            </a:br>
            <a:r>
              <a:rPr lang="en-US" dirty="0">
                <a:hlinkClick r:id="rId2"/>
              </a:rPr>
              <a:t>https://www.meetup.com/NYC-NET-Developers/polls/1262305/</a:t>
            </a:r>
            <a:br>
              <a:rPr lang="en-US" dirty="0"/>
            </a:br>
            <a:r>
              <a:rPr lang="en-US" dirty="0">
                <a:hlinkClick r:id="rId3"/>
              </a:rPr>
              <a:t>http://bit.ly/2F7aat2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9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PostSharp</a:t>
            </a:r>
            <a:br>
              <a:rPr lang="en-US" dirty="0"/>
            </a:br>
            <a:r>
              <a:rPr lang="en-US" dirty="0">
                <a:hlinkClick r:id="rId3"/>
              </a:rPr>
              <a:t>http://www.postsharp.net/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1109</TotalTime>
  <Words>230</Words>
  <Application>Microsoft Office PowerPoint</Application>
  <PresentationFormat>Widescreen</PresentationFormat>
  <Paragraphs>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Caribbean Dev Conference</vt:lpstr>
      <vt:lpstr>Moving to Microsoft Reactor?</vt:lpstr>
      <vt:lpstr>Job Announcements</vt:lpstr>
      <vt:lpstr>Sponsors</vt:lpstr>
      <vt:lpstr>Sponsors</vt:lpstr>
      <vt:lpstr>Brian Jablonsky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34</cp:revision>
  <dcterms:created xsi:type="dcterms:W3CDTF">2015-09-22T16:41:35Z</dcterms:created>
  <dcterms:modified xsi:type="dcterms:W3CDTF">2018-05-17T20:09:35Z</dcterms:modified>
</cp:coreProperties>
</file>