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1" r:id="rId5"/>
    <p:sldId id="264" r:id="rId6"/>
    <p:sldId id="272" r:id="rId7"/>
    <p:sldId id="271" r:id="rId8"/>
    <p:sldId id="267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6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vdebug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ander-shkabarnya-296a03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s://bit.ly/2w8Wih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E0tQkb" TargetMode="External"/><Relationship Id="rId5" Type="http://schemas.openxmlformats.org/officeDocument/2006/relationships/hyperlink" Target="https://bit.ly/2IS04R7" TargetMode="External"/><Relationship Id="rId4" Type="http://schemas.openxmlformats.org/officeDocument/2006/relationships/hyperlink" Target="https://bit.ly/2o5upz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YPluralsightStud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4" Type="http://schemas.openxmlformats.org/officeDocument/2006/relationships/hyperlink" Target="https://www.meetup.com/nycmobile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attoocoder.com/aspnet-slack-sign-u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ibbeandevconf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sharp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RevDeBug</a:t>
            </a:r>
            <a:br>
              <a:rPr lang="en-US" dirty="0"/>
            </a:br>
            <a:r>
              <a:rPr lang="en-US" dirty="0">
                <a:hlinkClick r:id="rId3"/>
              </a:rPr>
              <a:t>https://revdebug.com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r>
              <a:rPr lang="en-US" dirty="0">
                <a:solidFill>
                  <a:schemeClr val="tx1"/>
                </a:solidFill>
              </a:rPr>
              <a:t> allows you to inspect past application state and performance profile, even directly from production environments. Trace the root cause of bugs in a matter of seconds, saving your developers' time and sanity.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55990"/>
            <a:ext cx="4121709" cy="7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Alex </a:t>
            </a:r>
            <a:r>
              <a:rPr lang="en-US" dirty="0" err="1">
                <a:solidFill>
                  <a:schemeClr val="tx1"/>
                </a:solidFill>
              </a:rPr>
              <a:t>Shkabarnya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https://www.linkedin.com/in/alexander</a:t>
            </a:r>
            <a:br>
              <a:rPr lang="en-US" dirty="0">
                <a:solidFill>
                  <a:srgbClr val="FFFFFF"/>
                </a:solidFill>
                <a:hlinkClick r:id="rId3"/>
              </a:rPr>
            </a:br>
            <a:r>
              <a:rPr lang="en-US" dirty="0">
                <a:solidFill>
                  <a:srgbClr val="FFFFFF"/>
                </a:solidFill>
                <a:hlinkClick r:id="rId3"/>
              </a:rPr>
              <a:t>-shkabarnya-296a03a/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Vice President </a:t>
            </a:r>
            <a:r>
              <a:rPr lang="en-US" dirty="0">
                <a:solidFill>
                  <a:srgbClr val="FFFFFF"/>
                </a:solidFill>
              </a:rPr>
              <a:t>at AQR Capital Management</a:t>
            </a:r>
          </a:p>
          <a:p>
            <a:r>
              <a:rPr lang="en-US" dirty="0">
                <a:solidFill>
                  <a:srgbClr val="FFFFFF"/>
                </a:solidFill>
              </a:rPr>
              <a:t>Interested in AI/ML, robotics, and block-chain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854" y="1801877"/>
            <a:ext cx="2683257" cy="26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hlinkClick r:id="rId3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Build 2018 -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https://bit.ly/2o5upz4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May Update/Security Fix -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https://bit.ly/2IS04R7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VS 2017 15.7 Released -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https://bit.ly/2E0tQkb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Framework 4.7.2 Released 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https://bit.ly/2w8Wih1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May 21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st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 – NY Pluralsight Study Group “</a:t>
            </a:r>
            <a:r>
              <a:rPr lang="en-US" dirty="0">
                <a:solidFill>
                  <a:schemeClr val="tx1"/>
                </a:solidFill>
              </a:rPr>
              <a:t>Identity, Application, and Network Services on Microsoft Azure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TBA – NYC Mobile .NET “TBD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"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May 22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nd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–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New York 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ALT.NET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 Software Development Group </a:t>
            </a:r>
            <a:r>
              <a:rPr lang="en-US" dirty="0">
                <a:solidFill>
                  <a:srgbClr val="FFFFFF"/>
                </a:solidFill>
              </a:rPr>
              <a:t>“TBD" 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Thursday, May 31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st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 NYC PowerShell Meetup </a:t>
            </a:r>
            <a:r>
              <a:rPr lang="en-US" dirty="0">
                <a:solidFill>
                  <a:schemeClr val="tx1"/>
                </a:solidFill>
              </a:rPr>
              <a:t>“Microsoft Flow and PowerShell combined to automate everything"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Call for presentations!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Have an idea/topic for a presentation?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Want to give a presentation?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Contact Erik or Brian, or tweet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June 21st – “TBD”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July 19th – “TBD”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Join us on Slack!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Join the .NET Core Slack group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Already 6,800+ members including many core team members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http://tattoocoder.com/aspnet-slack-sign-up/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Join the #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nyc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-dotnet-developers channel</a:t>
            </a:r>
          </a:p>
          <a:p>
            <a:pPr lvl="1"/>
            <a:endParaRPr lang="en-US" dirty="0">
              <a:solidFill>
                <a:schemeClr val="tx1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8465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Caribbean Dev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October 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– 26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  <a:latin typeface="corbel"/>
              </a:rPr>
              <a:t>Punta Cana,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Dominican</a:t>
            </a:r>
            <a:r>
              <a:rPr lang="es-ES" dirty="0">
                <a:solidFill>
                  <a:srgbClr val="FFFFFF"/>
                </a:solidFill>
                <a:latin typeface="corbel"/>
              </a:rPr>
              <a:t>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Republic</a:t>
            </a:r>
            <a:endParaRPr lang="es-E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https://caribbeandevconf.com/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261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for a job?</a:t>
            </a:r>
          </a:p>
          <a:p>
            <a:endParaRPr lang="en-US" dirty="0"/>
          </a:p>
          <a:p>
            <a:r>
              <a:rPr lang="en-US" dirty="0"/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/>
              <a:t>PostSharp</a:t>
            </a:r>
            <a:br>
              <a:rPr lang="en-US" dirty="0"/>
            </a:br>
            <a:r>
              <a:rPr lang="en-US" dirty="0">
                <a:hlinkClick r:id="rId3"/>
              </a:rPr>
              <a:t>http://www.postsharp.net/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Members get a 10% discount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licenses (both personal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company orders)</a:t>
            </a:r>
            <a:endParaRPr lang="en-US" dirty="0"/>
          </a:p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is a compiler extension that adds support for patterns to C# and VB. If you’re tired of writing repetitive code, you may want to check it out. It can help you add logging, caching or </a:t>
            </a:r>
            <a:r>
              <a:rPr lang="en-US" dirty="0" err="1">
                <a:solidFill>
                  <a:schemeClr val="tx1"/>
                </a:solidFill>
              </a:rPr>
              <a:t>INotifyPropertyChanged</a:t>
            </a:r>
            <a:r>
              <a:rPr lang="en-US" dirty="0">
                <a:solidFill>
                  <a:schemeClr val="tx1"/>
                </a:solidFill>
              </a:rPr>
              <a:t> to your codebase without boilerplate, or solve multithreading issues. Customers ranging from Microsoft to Bank of America typically achieve a 15% code reduction thanks to </a:t>
            </a: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07405"/>
            <a:ext cx="4121709" cy="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62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1228</TotalTime>
  <Words>221</Words>
  <Application>Microsoft Office PowerPoint</Application>
  <PresentationFormat>Widescreen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Announcements</vt:lpstr>
      <vt:lpstr>Caribbean Dev Conference</vt:lpstr>
      <vt:lpstr>Job Announcements</vt:lpstr>
      <vt:lpstr>Sponsors</vt:lpstr>
      <vt:lpstr>Sponsors</vt:lpstr>
      <vt:lpstr>Alex Shkabarnya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39</cp:revision>
  <dcterms:created xsi:type="dcterms:W3CDTF">2015-09-22T16:41:35Z</dcterms:created>
  <dcterms:modified xsi:type="dcterms:W3CDTF">2018-06-28T17:14:25Z</dcterms:modified>
</cp:coreProperties>
</file>