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61" r:id="rId5"/>
    <p:sldId id="264" r:id="rId6"/>
    <p:sldId id="272" r:id="rId7"/>
    <p:sldId id="274" r:id="rId8"/>
    <p:sldId id="273" r:id="rId9"/>
    <p:sldId id="275" r:id="rId10"/>
    <p:sldId id="271" r:id="rId11"/>
    <p:sldId id="267" r:id="rId12"/>
    <p:sldId id="268" r:id="rId13"/>
    <p:sldId id="270" r:id="rId14"/>
    <p:sldId id="276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1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3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6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78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7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3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5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ribbeandevconf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sharp.n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debug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advocates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saac200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7" Type="http://schemas.openxmlformats.org/officeDocument/2006/relationships/hyperlink" Target="https://bit.ly/2JD3oz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KyVHuK" TargetMode="External"/><Relationship Id="rId5" Type="http://schemas.openxmlformats.org/officeDocument/2006/relationships/hyperlink" Target="https://bit.ly/2N6o568" TargetMode="External"/><Relationship Id="rId4" Type="http://schemas.openxmlformats.org/officeDocument/2006/relationships/hyperlink" Target="https://bit.ly/2sk2Gh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YPluralsightStudy/" TargetMode="External"/><Relationship Id="rId7" Type="http://schemas.openxmlformats.org/officeDocument/2006/relationships/hyperlink" Target="https://www.meetup.com/New-York-City-AI-Users-Grou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NycPowershellMeetup/" TargetMode="External"/><Relationship Id="rId5" Type="http://schemas.openxmlformats.org/officeDocument/2006/relationships/hyperlink" Target="https://www.meetup.com/nyaltnet/" TargetMode="External"/><Relationship Id="rId4" Type="http://schemas.openxmlformats.org/officeDocument/2006/relationships/hyperlink" Target="https://www.meetup.com/nycmobilede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Wb3f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pYXuL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attoocoder.com/aspnet-slack-sign-u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Kfd6c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Kw1zo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2tAVwF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ampnyc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Caribbean Dev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October 24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– 26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  <a:latin typeface="corbel"/>
              </a:rPr>
              <a:t>Punta Cana,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Dominican</a:t>
            </a:r>
            <a:r>
              <a:rPr lang="es-ES" dirty="0">
                <a:solidFill>
                  <a:srgbClr val="FFFFFF"/>
                </a:solidFill>
                <a:latin typeface="corbel"/>
              </a:rPr>
              <a:t>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Republic</a:t>
            </a:r>
            <a:endParaRPr lang="es-E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https://caribbeandevconf.com/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2612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Looking for a job?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Looking to hire a developer?</a:t>
            </a:r>
          </a:p>
        </p:txBody>
      </p:sp>
    </p:spTree>
    <p:extLst>
      <p:ext uri="{BB962C8B-B14F-4D97-AF65-F5344CB8AC3E}">
        <p14:creationId xmlns:p14="http://schemas.microsoft.com/office/powerpoint/2010/main" val="306641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http://www.postsharp.net/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Members get a 10% discount 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licenses (both personal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company orders)</a:t>
            </a:r>
          </a:p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is a compiler extension that adds support for patterns to C# and VB. If you’re tired of writing repetitive code, you may want to check it out. It can help you add logging, caching or </a:t>
            </a:r>
            <a:r>
              <a:rPr lang="en-US" dirty="0" err="1">
                <a:solidFill>
                  <a:schemeClr val="tx1"/>
                </a:solidFill>
              </a:rPr>
              <a:t>INotifyPropertyChanged</a:t>
            </a:r>
            <a:r>
              <a:rPr lang="en-US" dirty="0">
                <a:solidFill>
                  <a:schemeClr val="tx1"/>
                </a:solidFill>
              </a:rPr>
              <a:t> to your codebase without boilerplate, or solve multithreading issues. Customers ranging from Microsoft to Bank of America typically achieve a 15% code reduction thanks to </a:t>
            </a: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07405"/>
            <a:ext cx="4121709" cy="7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RevDeBug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https://revdebug.com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RevDeBug</a:t>
            </a:r>
            <a:r>
              <a:rPr lang="en-US" dirty="0">
                <a:solidFill>
                  <a:schemeClr val="tx1"/>
                </a:solidFill>
              </a:rPr>
              <a:t> allows you to inspect past application state and performance profile, even directly from production environments. Trace the root cause of bugs in a matter of seconds, saving your developers' time and sanity.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55990"/>
            <a:ext cx="4121709" cy="7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FE2A31-7BBB-4D70-A95E-31E63FF5F2DF}"/>
              </a:ext>
            </a:extLst>
          </p:cNvPr>
          <p:cNvSpPr/>
          <p:nvPr/>
        </p:nvSpPr>
        <p:spPr>
          <a:xfrm>
            <a:off x="6994526" y="2330449"/>
            <a:ext cx="3346450" cy="7524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Microsoft</a:t>
            </a:r>
          </a:p>
          <a:p>
            <a:r>
              <a:rPr lang="en-US" dirty="0">
                <a:solidFill>
                  <a:schemeClr val="tx1"/>
                </a:solidFill>
              </a:rPr>
              <a:t>Cloud Developer Advocates</a:t>
            </a: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https://developer.microsoft.com/</a:t>
            </a:r>
            <a:br>
              <a:rPr lang="en-US" dirty="0">
                <a:solidFill>
                  <a:schemeClr val="tx1"/>
                </a:solidFill>
                <a:hlinkClick r:id="rId3"/>
              </a:rPr>
            </a:br>
            <a:r>
              <a:rPr lang="en-US" dirty="0" err="1">
                <a:solidFill>
                  <a:schemeClr val="tx1"/>
                </a:solidFill>
                <a:hlinkClick r:id="rId3"/>
              </a:rPr>
              <a:t>en</a:t>
            </a:r>
            <a:r>
              <a:rPr lang="en-US" dirty="0">
                <a:solidFill>
                  <a:schemeClr val="tx1"/>
                </a:solidFill>
                <a:hlinkClick r:id="rId3"/>
              </a:rPr>
              <a:t>-us/advocates/index.html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Pizza and drinks!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2510" y="2355990"/>
            <a:ext cx="3291242" cy="7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Isaac Levin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hlinkClick r:id="rId3"/>
              </a:rPr>
              <a:t>https://twitter.com/isaac2004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ADM at Microsoft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854" y="1801877"/>
            <a:ext cx="2683257" cy="26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hlinkClick r:id="rId3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Core 2.1 Released -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https://bit.ly/2sk2Gh5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Core 2.0 EOL 10/1/2018 -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https://bit.ly/2N6o568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Visual Studio 2017 version 15.8 Preview 3 -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https://bit.ly/2KyVHuK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Visual Studio 2019 Announcement -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https://bit.ly/2JD3ozS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  <a:latin typeface="Corbel"/>
              </a:rPr>
              <a:t>Monday, July 2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nd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, 9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th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, 16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th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 NY Pluralsight Study Group “</a:t>
            </a:r>
            <a:r>
              <a:rPr lang="en-US" dirty="0">
                <a:solidFill>
                  <a:schemeClr val="tx1"/>
                </a:solidFill>
              </a:rPr>
              <a:t>Learning Azure Cosmos DB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Tuesday, July 17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th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 NYC Mobile .NET “TBA"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Wednesday, July 25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th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 New York ALT.NET Software Development Group </a:t>
            </a:r>
            <a:r>
              <a:rPr lang="en-US" dirty="0">
                <a:solidFill>
                  <a:schemeClr val="tx1"/>
                </a:solidFill>
              </a:rPr>
              <a:t>“TBA" 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TBD – NYC PowerShell Meetup </a:t>
            </a:r>
            <a:r>
              <a:rPr lang="en-US" dirty="0">
                <a:solidFill>
                  <a:schemeClr val="tx1"/>
                </a:solidFill>
              </a:rPr>
              <a:t>“TBA" 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https://www.meetup.com/NycPowershellMeetup/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TBD – NYC AI </a:t>
            </a:r>
            <a:r>
              <a:rPr lang="en-US" dirty="0">
                <a:solidFill>
                  <a:schemeClr val="tx1"/>
                </a:solidFill>
              </a:rPr>
              <a:t>Users Group “TBA” (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https://www.meetup.com/New-York-City-AI-Users-Group/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Call for presentations!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Have an idea/topic for a presentation?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Want to give a presentation?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Contact Erik or Brian, or tweet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Upcoming meetings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July 19th – “TBD”</a:t>
            </a: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Lightning Talks! 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Interested in giving a quick talk about a topic? We have interest in doing a lightning talk meeting before the end of the year. Please visit the discussion board: </a:t>
            </a:r>
            <a:r>
              <a:rPr lang="en-US" dirty="0">
                <a:solidFill>
                  <a:srgbClr val="A3AAAE"/>
                </a:solidFill>
                <a:hlinkClick r:id="rId3"/>
              </a:rPr>
              <a:t>http://bit.ly/2pWb3fi</a:t>
            </a:r>
            <a:endParaRPr lang="en-US" dirty="0">
              <a:solidFill>
                <a:srgbClr val="A3AAAE"/>
              </a:solidFill>
              <a:latin typeface="Corbel"/>
              <a:hlinkClick r:id="rId3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Hackathon?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Interested in participating a hackathon? Let us know on the discussion board: 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http://bit.ly/2pYXuLk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425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Join us on Slack!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Join the .NET Core Slack group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Already 6,800+ members including many core team members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http://tattoocoder.com/aspnet-slack-sign-up/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Join the #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nyc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-dotnet-developers channel</a:t>
            </a:r>
          </a:p>
          <a:p>
            <a:pPr lvl="1"/>
            <a:endParaRPr lang="en-US" dirty="0">
              <a:solidFill>
                <a:schemeClr val="tx1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8465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Current, Stay Current - Windows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Friday, August 10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Microsoft Technology Center - New York City</a:t>
            </a:r>
          </a:p>
          <a:p>
            <a:r>
              <a:rPr lang="en-US" dirty="0">
                <a:hlinkClick r:id="rId3"/>
              </a:rPr>
              <a:t>https://bit.ly/2Kfd6cx</a:t>
            </a:r>
            <a:endParaRPr lang="en-US" dirty="0"/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7247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Bot in a Day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Tuesday August 14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Microsoft Technology Center - New York City</a:t>
            </a:r>
          </a:p>
          <a:p>
            <a:r>
              <a:rPr lang="en-US" dirty="0">
                <a:hlinkClick r:id="rId3"/>
              </a:rPr>
              <a:t>https://bit.ly/2Kw1zoL</a:t>
            </a:r>
            <a:endParaRPr lang="en-US" dirty="0"/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Wednesday, August 29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th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Microsoft Technology Center - New York City</a:t>
            </a:r>
          </a:p>
          <a:p>
            <a:r>
              <a:rPr lang="en-US" dirty="0">
                <a:hlinkClick r:id="rId4"/>
              </a:rPr>
              <a:t>https://bit.ly/2tAVwFK</a:t>
            </a:r>
            <a:endParaRPr lang="en-US" dirty="0"/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37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Camp NYC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Saturday, October 20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Microsoft Technology Center - New York City</a:t>
            </a:r>
          </a:p>
          <a:p>
            <a:r>
              <a:rPr lang="en-US" dirty="0">
                <a:hlinkClick r:id="rId3"/>
              </a:rPr>
              <a:t>https://codecampnyc.org/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7839217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1289</TotalTime>
  <Words>333</Words>
  <Application>Microsoft Office PowerPoint</Application>
  <PresentationFormat>Widescreen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corbel</vt:lpstr>
      <vt:lpstr>Courier New</vt:lpstr>
      <vt:lpstr>Depth</vt:lpstr>
      <vt:lpstr>PowerPoint Presentation</vt:lpstr>
      <vt:lpstr>News</vt:lpstr>
      <vt:lpstr>Other NYC Meetings</vt:lpstr>
      <vt:lpstr>Announcements</vt:lpstr>
      <vt:lpstr>Announcements</vt:lpstr>
      <vt:lpstr>Announcements</vt:lpstr>
      <vt:lpstr>Get Current, Stay Current - Windows 10</vt:lpstr>
      <vt:lpstr>Microsoft Bot in a Day Workshop</vt:lpstr>
      <vt:lpstr>Code Camp NYC</vt:lpstr>
      <vt:lpstr>Caribbean Dev Conference</vt:lpstr>
      <vt:lpstr>Job Announcements</vt:lpstr>
      <vt:lpstr>Sponsors</vt:lpstr>
      <vt:lpstr>Sponsors</vt:lpstr>
      <vt:lpstr>Sponsors</vt:lpstr>
      <vt:lpstr>Isaac Levin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43</cp:revision>
  <dcterms:created xsi:type="dcterms:W3CDTF">2015-09-22T16:41:35Z</dcterms:created>
  <dcterms:modified xsi:type="dcterms:W3CDTF">2018-06-28T17:12:53Z</dcterms:modified>
</cp:coreProperties>
</file>