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83" r:id="rId3"/>
    <p:sldId id="258" r:id="rId4"/>
    <p:sldId id="263" r:id="rId5"/>
    <p:sldId id="261" r:id="rId6"/>
    <p:sldId id="279" r:id="rId7"/>
    <p:sldId id="280" r:id="rId8"/>
    <p:sldId id="271" r:id="rId9"/>
    <p:sldId id="282" r:id="rId10"/>
    <p:sldId id="272" r:id="rId11"/>
    <p:sldId id="281" r:id="rId12"/>
    <p:sldId id="267" r:id="rId13"/>
    <p:sldId id="278" r:id="rId14"/>
    <p:sldId id="268" r:id="rId15"/>
    <p:sldId id="270" r:id="rId16"/>
    <p:sldId id="262" r:id="rId17"/>
    <p:sldId id="260"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33" d="100"/>
          <a:sy n="133" d="100"/>
        </p:scale>
        <p:origin x="162"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srcRect/>
          <a:stretch>
            <a:fillRect l="-1000" r="-1000"/>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294848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16</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309674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51639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11924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landlords.liveuptop.com/open-positions/full-stack-develop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hyperlink" Target="https://twitter.com/sjkillee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hyperlink" Target="https://twitter.com/NYCDotNetDevs" TargetMode="External"/><Relationship Id="rId7" Type="http://schemas.openxmlformats.org/officeDocument/2006/relationships/hyperlink" Target="https://bit.ly/2T3cW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TFRTxp" TargetMode="External"/><Relationship Id="rId5" Type="http://schemas.openxmlformats.org/officeDocument/2006/relationships/hyperlink" Target="https://bit.ly/2JexJpv" TargetMode="External"/><Relationship Id="rId4" Type="http://schemas.openxmlformats.org/officeDocument/2006/relationships/hyperlink" Target="https://bit.ly/2O71JS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buil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eveloperweek.com/NY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Spring/Summer 2019 opportunities</a:t>
            </a:r>
          </a:p>
          <a:p>
            <a:endParaRPr lang="en-US" dirty="0">
              <a:solidFill>
                <a:schemeClr val="tx1"/>
              </a:solidFill>
            </a:endParaRPr>
          </a:p>
          <a:p>
            <a:r>
              <a:rPr lang="en-US" dirty="0">
                <a:solidFill>
                  <a:schemeClr val="tx1"/>
                </a:solidFill>
              </a:rPr>
              <a:t>Full Stack .NET Developer – C#/TypeScript/React – UPTOP</a:t>
            </a:r>
            <a:br>
              <a:rPr lang="en-US" dirty="0">
                <a:solidFill>
                  <a:schemeClr val="tx1"/>
                </a:solidFill>
              </a:rPr>
            </a:br>
            <a:r>
              <a:rPr lang="en-US" dirty="0">
                <a:solidFill>
                  <a:schemeClr val="tx1"/>
                </a:solidFill>
                <a:hlinkClick r:id="rId3"/>
              </a:rPr>
              <a:t>https://landlords.liveuptop.com/open-positions/full-stack-developer/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06641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extLst/>
          </p:nvPr>
        </p:nvSpPr>
        <p:spPr/>
        <p:txBody>
          <a:bodyPr/>
          <a:lstStyle/>
          <a:p>
            <a:r>
              <a:rPr lang="en-US" dirty="0">
                <a:solidFill>
                  <a:schemeClr val="tx1"/>
                </a:solidFill>
              </a:rPr>
              <a:t>Sean Killeen</a:t>
            </a:r>
            <a:endParaRPr lang="en-US" dirty="0"/>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hlinkClick r:id="rId3"/>
              </a:rPr>
              <a:t>https://twitter.com/sjkilleen</a:t>
            </a:r>
            <a:endParaRPr lang="en-US" dirty="0">
              <a:solidFill>
                <a:srgbClr val="FFFFFF"/>
              </a:solidFill>
            </a:endParaRPr>
          </a:p>
          <a:p>
            <a:r>
              <a:rPr lang="en-US" dirty="0">
                <a:solidFill>
                  <a:srgbClr val="FFFFFF"/>
                </a:solidFill>
              </a:rPr>
              <a:t>.NET Lead at </a:t>
            </a:r>
            <a:r>
              <a:rPr lang="en-US" dirty="0" err="1">
                <a:solidFill>
                  <a:srgbClr val="FFFFFF"/>
                </a:solidFill>
              </a:rPr>
              <a:t>Excella</a:t>
            </a:r>
            <a:endParaRPr lang="en-US" dirty="0">
              <a:solidFill>
                <a:srgbClr val="FFFFFF"/>
              </a:solidFill>
            </a:endParaRPr>
          </a:p>
          <a:p>
            <a:r>
              <a:rPr lang="en-US" dirty="0">
                <a:solidFill>
                  <a:srgbClr val="FFFFFF"/>
                </a:solidFill>
              </a:rPr>
              <a:t>Currently running for .NET Foundation’s</a:t>
            </a:r>
            <a:br>
              <a:rPr lang="en-US" dirty="0">
                <a:solidFill>
                  <a:srgbClr val="FFFFFF"/>
                </a:solidFill>
              </a:rPr>
            </a:br>
            <a:r>
              <a:rPr lang="en-US" dirty="0">
                <a:solidFill>
                  <a:srgbClr val="FFFFFF"/>
                </a:solidFill>
              </a:rPr>
              <a:t>Board of Directors</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tretch>
            <a:fillRect/>
          </a:stretch>
        </p:blipFill>
        <p:spPr>
          <a:xfrm>
            <a:off x="8241854" y="1801877"/>
            <a:ext cx="2683257" cy="2683257"/>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t>Co-Organizers</a:t>
            </a:r>
          </a:p>
          <a:p>
            <a:endParaRPr lang="en-US" dirty="0"/>
          </a:p>
          <a:p>
            <a:endParaRPr lang="en-US" dirty="0"/>
          </a:p>
          <a:p>
            <a:endParaRPr lang="en-US" dirty="0"/>
          </a:p>
          <a:p>
            <a:endParaRPr lang="en-US" dirty="0"/>
          </a:p>
          <a:p>
            <a:endParaRPr lang="en-US" dirty="0"/>
          </a:p>
          <a:p>
            <a:endParaRPr lang="en-US" dirty="0"/>
          </a:p>
          <a:p>
            <a:r>
              <a:rPr lang="en-US" dirty="0"/>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126682247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ML.NET 0.11 Released - </a:t>
            </a:r>
            <a:r>
              <a:rPr lang="en-US" dirty="0">
                <a:hlinkClick r:id="rId4"/>
              </a:rPr>
              <a:t>https://bit.ly/2O71JSL</a:t>
            </a:r>
            <a:endParaRPr lang="en-US" dirty="0"/>
          </a:p>
          <a:p>
            <a:r>
              <a:rPr lang="en-US" dirty="0">
                <a:solidFill>
                  <a:schemeClr val="tx1"/>
                </a:solidFill>
              </a:rPr>
              <a:t>.NET Core 3.0 Preview 3 Released - </a:t>
            </a:r>
            <a:r>
              <a:rPr lang="en-US" dirty="0">
                <a:hlinkClick r:id="rId5"/>
              </a:rPr>
              <a:t>https://bit.ly/2JexJpv</a:t>
            </a:r>
            <a:endParaRPr lang="en-US" dirty="0"/>
          </a:p>
          <a:p>
            <a:r>
              <a:rPr lang="en-US" dirty="0" err="1">
                <a:solidFill>
                  <a:schemeClr val="tx1"/>
                </a:solidFill>
              </a:rPr>
              <a:t>Blazor</a:t>
            </a:r>
            <a:r>
              <a:rPr lang="en-US" dirty="0">
                <a:solidFill>
                  <a:schemeClr val="tx1"/>
                </a:solidFill>
              </a:rPr>
              <a:t> 0.9.0 Released - </a:t>
            </a:r>
            <a:r>
              <a:rPr lang="en-US" dirty="0">
                <a:hlinkClick r:id="rId6"/>
              </a:rPr>
              <a:t>https://bit.ly/2TFRTxp</a:t>
            </a:r>
            <a:endParaRPr lang="en-US" dirty="0"/>
          </a:p>
          <a:p>
            <a:r>
              <a:rPr lang="en-US" dirty="0">
                <a:solidFill>
                  <a:schemeClr val="tx1"/>
                </a:solidFill>
              </a:rPr>
              <a:t>VS 2019 RC Released - </a:t>
            </a:r>
            <a:r>
              <a:rPr lang="en-US" dirty="0">
                <a:hlinkClick r:id="rId7"/>
              </a:rPr>
              <a:t>https://bit.ly/2T3cWEN</a:t>
            </a:r>
            <a:endParaRPr lang="en-US" dirty="0"/>
          </a:p>
          <a:p>
            <a:endParaRPr lang="en-US" dirty="0">
              <a:solidFill>
                <a:srgbClr val="FBCA98"/>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extLst/>
          </p:nvPr>
        </p:nvSpPr>
        <p:spPr/>
        <p:txBody>
          <a:bodyPr vert="horz" lIns="91440" tIns="45720" rIns="91440" bIns="45720" rtlCol="0" anchor="t">
            <a:normAutofit/>
          </a:bodyPr>
          <a:lstStyle/>
          <a:p>
            <a:r>
              <a:rPr lang="en-US" dirty="0">
                <a:solidFill>
                  <a:schemeClr val="tx1"/>
                </a:solidFill>
              </a:rPr>
              <a:t>TBD – NY Pluralsight Study Group “TBA”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Tuesday, April 16</a:t>
            </a:r>
            <a:r>
              <a:rPr lang="en-US" baseline="30000" dirty="0">
                <a:solidFill>
                  <a:schemeClr val="tx1"/>
                </a:solidFill>
              </a:rPr>
              <a:t>th</a:t>
            </a:r>
            <a:r>
              <a:rPr lang="en-US" dirty="0">
                <a:solidFill>
                  <a:schemeClr val="tx1"/>
                </a:solidFill>
              </a:rPr>
              <a:t> – NYC Mobile .NET “Building </a:t>
            </a:r>
            <a:r>
              <a:rPr lang="en-US" dirty="0" err="1">
                <a:solidFill>
                  <a:schemeClr val="tx1"/>
                </a:solidFill>
              </a:rPr>
              <a:t>Xamarin.Forms</a:t>
            </a:r>
            <a:r>
              <a:rPr lang="en-US" dirty="0">
                <a:solidFill>
                  <a:schemeClr val="tx1"/>
                </a:solidFill>
              </a:rPr>
              <a:t> Mobile Apps Using XAML”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March 27</a:t>
            </a:r>
            <a:r>
              <a:rPr lang="en-US" baseline="30000" dirty="0">
                <a:solidFill>
                  <a:schemeClr val="tx1"/>
                </a:solidFill>
              </a:rPr>
              <a:t>th</a:t>
            </a:r>
            <a:r>
              <a:rPr lang="en-US" dirty="0">
                <a:solidFill>
                  <a:schemeClr val="tx1"/>
                </a:solidFill>
              </a:rPr>
              <a:t> – New York ALT.NET Software Development Group “TBA”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Tuesday, March 26</a:t>
            </a:r>
            <a:r>
              <a:rPr lang="en-US" baseline="30000" dirty="0">
                <a:solidFill>
                  <a:schemeClr val="tx1"/>
                </a:solidFill>
              </a:rPr>
              <a:t>th</a:t>
            </a:r>
            <a:r>
              <a:rPr lang="en-US" dirty="0">
                <a:solidFill>
                  <a:schemeClr val="tx1"/>
                </a:solidFill>
              </a:rPr>
              <a:t> – NYC PowerShell Meetup “Azure PowerShell vs. Azure CLI: Duel at the command line”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extLst/>
          </p:nvPr>
        </p:nvSpPr>
        <p:spPr/>
        <p:txBody>
          <a:bodyPr vert="horz" lIns="91440" tIns="45720" rIns="91440" bIns="45720" rtlCol="0" anchor="t">
            <a:normAutofit lnSpcReduction="10000"/>
          </a:bodyPr>
          <a:lstStyle/>
          <a:p>
            <a:r>
              <a:rPr lang="en-US" dirty="0">
                <a:solidFill>
                  <a:schemeClr val="tx1"/>
                </a:solidFill>
              </a:rPr>
              <a:t>Upcoming meetings</a:t>
            </a:r>
          </a:p>
          <a:p>
            <a:pPr lvl="1"/>
            <a:r>
              <a:rPr lang="en-US" dirty="0">
                <a:solidFill>
                  <a:schemeClr val="tx1"/>
                </a:solidFill>
              </a:rPr>
              <a:t>Thursday, April 11</a:t>
            </a:r>
            <a:r>
              <a:rPr lang="en-US" baseline="30000" dirty="0">
                <a:solidFill>
                  <a:schemeClr val="tx1"/>
                </a:solidFill>
              </a:rPr>
              <a:t>th</a:t>
            </a:r>
            <a:r>
              <a:rPr lang="en-US" dirty="0">
                <a:solidFill>
                  <a:schemeClr val="tx1"/>
                </a:solidFill>
              </a:rPr>
              <a:t> – “Azure Pipelines for Developers”</a:t>
            </a:r>
          </a:p>
          <a:p>
            <a:pPr lvl="1"/>
            <a:r>
              <a:rPr lang="en-US" dirty="0">
                <a:solidFill>
                  <a:schemeClr val="tx1"/>
                </a:solidFill>
              </a:rPr>
              <a:t>Thursday, May 9</a:t>
            </a:r>
            <a:r>
              <a:rPr lang="en-US" baseline="30000" dirty="0">
                <a:solidFill>
                  <a:schemeClr val="tx1"/>
                </a:solidFill>
              </a:rPr>
              <a:t>th</a:t>
            </a:r>
            <a:r>
              <a:rPr lang="en-US" dirty="0">
                <a:solidFill>
                  <a:schemeClr val="tx1"/>
                </a:solidFill>
              </a:rPr>
              <a:t> – “Introduction to Kubernetes with Azure Kubernetes Service”</a:t>
            </a:r>
          </a:p>
          <a:p>
            <a:pPr lvl="1"/>
            <a:r>
              <a:rPr lang="en-US" dirty="0">
                <a:solidFill>
                  <a:schemeClr val="tx1"/>
                </a:solidFill>
              </a:rPr>
              <a:t>Thursday, June 13</a:t>
            </a:r>
            <a:r>
              <a:rPr lang="en-US" baseline="30000" dirty="0">
                <a:solidFill>
                  <a:schemeClr val="tx1"/>
                </a:solidFill>
              </a:rPr>
              <a:t>th</a:t>
            </a:r>
            <a:r>
              <a:rPr lang="en-US" dirty="0">
                <a:solidFill>
                  <a:schemeClr val="tx1"/>
                </a:solidFill>
              </a:rPr>
              <a:t> – TBA</a:t>
            </a:r>
          </a:p>
          <a:p>
            <a:pPr lvl="1"/>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 monthly event happening around NYC offering members a lightning talk on how to boost your developer productivity using various .NET tools, and a chance to network with other developers over drinks.</a:t>
            </a:r>
          </a:p>
          <a:p>
            <a:pPr lvl="1"/>
            <a:endParaRPr lang="en-US" dirty="0">
              <a:solidFill>
                <a:schemeClr val="tx1"/>
              </a:solidFill>
              <a:latin typeface="corbel"/>
            </a:endParaRPr>
          </a:p>
          <a:p>
            <a:pPr lvl="1"/>
            <a:r>
              <a:rPr lang="en-US" dirty="0">
                <a:solidFill>
                  <a:schemeClr val="tx1"/>
                </a:solidFill>
                <a:latin typeface="corbel"/>
              </a:rPr>
              <a:t>Tentative dates:</a:t>
            </a:r>
          </a:p>
          <a:p>
            <a:pPr lvl="2"/>
            <a:r>
              <a:rPr lang="en-US" sz="2400" dirty="0">
                <a:solidFill>
                  <a:schemeClr val="tx1"/>
                </a:solidFill>
                <a:latin typeface="corbel"/>
              </a:rPr>
              <a:t>Wednesday, April 17</a:t>
            </a:r>
            <a:r>
              <a:rPr lang="en-US" sz="2400" baseline="30000" dirty="0">
                <a:solidFill>
                  <a:schemeClr val="tx1"/>
                </a:solidFill>
                <a:latin typeface="corbel"/>
              </a:rPr>
              <a:t>th</a:t>
            </a:r>
            <a:endParaRPr lang="en-US" sz="2400" dirty="0">
              <a:solidFill>
                <a:schemeClr val="tx1"/>
              </a:solidFill>
              <a:latin typeface="corbel"/>
            </a:endParaRPr>
          </a:p>
          <a:p>
            <a:pPr lvl="2"/>
            <a:r>
              <a:rPr lang="en-US" sz="2400" dirty="0">
                <a:solidFill>
                  <a:schemeClr val="tx1"/>
                </a:solidFill>
                <a:latin typeface="corbel"/>
              </a:rPr>
              <a:t>Wednesday, May 22</a:t>
            </a:r>
            <a:r>
              <a:rPr lang="en-US" sz="2400" baseline="30000" dirty="0">
                <a:solidFill>
                  <a:schemeClr val="tx1"/>
                </a:solidFill>
                <a:latin typeface="corbel"/>
              </a:rPr>
              <a:t>nd</a:t>
            </a:r>
            <a:r>
              <a:rPr lang="en-US" sz="2400" dirty="0">
                <a:solidFill>
                  <a:schemeClr val="tx1"/>
                </a:solidFill>
                <a:latin typeface="corbel"/>
              </a:rPr>
              <a:t> </a:t>
            </a:r>
          </a:p>
          <a:p>
            <a:pPr lvl="1"/>
            <a:endParaRPr lang="en-US" dirty="0">
              <a:solidFill>
                <a:schemeClr val="tx1"/>
              </a:solidFill>
              <a:latin typeface="corbel"/>
            </a:endParaRPr>
          </a:p>
          <a:p>
            <a:pPr lvl="1"/>
            <a:r>
              <a:rPr lang="en-US" dirty="0">
                <a:solidFill>
                  <a:schemeClr val="tx1"/>
                </a:solidFill>
                <a:latin typeface="corbel"/>
              </a:rPr>
              <a:t>Stay tuned for announcement</a:t>
            </a: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Hackathons</a:t>
            </a:r>
          </a:p>
          <a:p>
            <a:pPr lvl="1"/>
            <a:r>
              <a:rPr lang="en-US" dirty="0">
                <a:solidFill>
                  <a:schemeClr val="tx1"/>
                </a:solidFill>
                <a:latin typeface="corbel"/>
              </a:rPr>
              <a:t>We’ll be scheduling a </a:t>
            </a:r>
            <a:r>
              <a:rPr lang="en-US" dirty="0" err="1">
                <a:solidFill>
                  <a:schemeClr val="tx1"/>
                </a:solidFill>
                <a:latin typeface="corbel"/>
              </a:rPr>
              <a:t>Hacktoberfest</a:t>
            </a:r>
            <a:r>
              <a:rPr lang="en-US" dirty="0">
                <a:solidFill>
                  <a:schemeClr val="tx1"/>
                </a:solidFill>
                <a:latin typeface="corbel"/>
              </a:rPr>
              <a:t> event in October of this year. Stay tuned for more information!</a:t>
            </a:r>
          </a:p>
          <a:p>
            <a:pPr lvl="1"/>
            <a:r>
              <a:rPr lang="en-US" dirty="0">
                <a:solidFill>
                  <a:schemeClr val="tx1"/>
                </a:solidFill>
                <a:latin typeface="corbel"/>
              </a:rPr>
              <a:t>We have 3 non-profits interested in our NYC .NET partnership</a:t>
            </a:r>
          </a:p>
          <a:p>
            <a:pPr lvl="1"/>
            <a:r>
              <a:rPr lang="en-US" dirty="0">
                <a:solidFill>
                  <a:schemeClr val="tx1"/>
                </a:solidFill>
                <a:latin typeface="corbel"/>
              </a:rPr>
              <a:t>We’ll be planning a kick-off event around the summer!</a:t>
            </a:r>
          </a:p>
          <a:p>
            <a:pPr lvl="1"/>
            <a:r>
              <a:rPr lang="en-US" dirty="0">
                <a:solidFill>
                  <a:schemeClr val="tx1"/>
                </a:solidFill>
                <a:latin typeface="corbel"/>
              </a:rPr>
              <a:t>Stay tuned for more information!</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Build 2019</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May 6</a:t>
            </a:r>
            <a:r>
              <a:rPr lang="en-US" baseline="30000" dirty="0">
                <a:solidFill>
                  <a:srgbClr val="FFFFFF"/>
                </a:solidFill>
              </a:rPr>
              <a:t>th</a:t>
            </a:r>
            <a:r>
              <a:rPr lang="en-US" dirty="0">
                <a:solidFill>
                  <a:srgbClr val="FFFFFF"/>
                </a:solidFill>
              </a:rPr>
              <a:t> – 8</a:t>
            </a:r>
            <a:r>
              <a:rPr lang="en-US" baseline="30000" dirty="0">
                <a:solidFill>
                  <a:srgbClr val="FFFFFF"/>
                </a:solidFill>
              </a:rPr>
              <a:t>th</a:t>
            </a:r>
          </a:p>
          <a:p>
            <a:r>
              <a:rPr lang="en-US" dirty="0">
                <a:solidFill>
                  <a:srgbClr val="FFFFFF"/>
                </a:solidFill>
              </a:rPr>
              <a:t>Washington State Convention Center</a:t>
            </a:r>
          </a:p>
          <a:p>
            <a:r>
              <a:rPr lang="en-US" dirty="0">
                <a:solidFill>
                  <a:srgbClr val="FFFFFF"/>
                </a:solidFill>
              </a:rPr>
              <a:t>Seattle, WA</a:t>
            </a:r>
          </a:p>
          <a:p>
            <a:r>
              <a:rPr lang="en-US" dirty="0">
                <a:solidFill>
                  <a:srgbClr val="FFFFFF"/>
                </a:solidFill>
                <a:latin typeface="corbel"/>
                <a:hlinkClick r:id="rId3"/>
              </a:rPr>
              <a:t>https://www.microsoft.com/en-us/build</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72612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DeveloperWeek</a:t>
            </a:r>
            <a:r>
              <a:rPr lang="en-US" dirty="0"/>
              <a:t> NYC</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June 17</a:t>
            </a:r>
            <a:r>
              <a:rPr lang="en-US" baseline="30000" dirty="0">
                <a:solidFill>
                  <a:srgbClr val="FFFFFF"/>
                </a:solidFill>
              </a:rPr>
              <a:t>th</a:t>
            </a:r>
            <a:r>
              <a:rPr lang="en-US" dirty="0">
                <a:solidFill>
                  <a:srgbClr val="FFFFFF"/>
                </a:solidFill>
              </a:rPr>
              <a:t> – 20</a:t>
            </a:r>
            <a:r>
              <a:rPr lang="en-US" baseline="30000" dirty="0">
                <a:solidFill>
                  <a:srgbClr val="FFFFFF"/>
                </a:solidFill>
              </a:rPr>
              <a:t>th</a:t>
            </a:r>
          </a:p>
          <a:p>
            <a:r>
              <a:rPr lang="en-US" dirty="0">
                <a:solidFill>
                  <a:srgbClr val="FFFFFF"/>
                </a:solidFill>
              </a:rPr>
              <a:t>Brooklyn Expo Center</a:t>
            </a:r>
          </a:p>
          <a:p>
            <a:r>
              <a:rPr lang="en-US" dirty="0">
                <a:solidFill>
                  <a:srgbClr val="FFFFFF"/>
                </a:solidFill>
              </a:rPr>
              <a:t>Brooklyn, NYC, NY</a:t>
            </a:r>
          </a:p>
          <a:p>
            <a:r>
              <a:rPr lang="en-US" dirty="0">
                <a:solidFill>
                  <a:srgbClr val="FFFFFF"/>
                </a:solidFill>
                <a:latin typeface="corbel"/>
                <a:hlinkClick r:id="rId3"/>
              </a:rPr>
              <a:t>https://www.developerweek.com/NYC/</a:t>
            </a:r>
            <a:endParaRPr lang="en-US" dirty="0">
              <a:solidFill>
                <a:srgbClr val="FFFFFF"/>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78088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1678</TotalTime>
  <Words>521</Words>
  <Application>Microsoft Office PowerPoint</Application>
  <PresentationFormat>Widescreen</PresentationFormat>
  <Paragraphs>127</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Microsoft Build 2019</vt:lpstr>
      <vt:lpstr>DeveloperWeek NYC</vt:lpstr>
      <vt:lpstr>Announcements</vt:lpstr>
      <vt:lpstr>Announcements</vt:lpstr>
      <vt:lpstr>Job Announcements</vt:lpstr>
      <vt:lpstr>Sponsors</vt:lpstr>
      <vt:lpstr>Sponsors</vt:lpstr>
      <vt:lpstr>Sponsors</vt:lpstr>
      <vt:lpstr>Sean Killeen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75</cp:revision>
  <dcterms:created xsi:type="dcterms:W3CDTF">2015-09-22T16:41:35Z</dcterms:created>
  <dcterms:modified xsi:type="dcterms:W3CDTF">2019-03-14T21:06:56Z</dcterms:modified>
</cp:coreProperties>
</file>