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3" r:id="rId4"/>
    <p:sldId id="261" r:id="rId5"/>
    <p:sldId id="272" r:id="rId6"/>
    <p:sldId id="275" r:id="rId7"/>
    <p:sldId id="271" r:id="rId8"/>
    <p:sldId id="273" r:id="rId9"/>
    <p:sldId id="276" r:id="rId10"/>
    <p:sldId id="278" r:id="rId11"/>
    <p:sldId id="267" r:id="rId12"/>
    <p:sldId id="268" r:id="rId13"/>
    <p:sldId id="270" r:id="rId14"/>
    <p:sldId id="277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EF93-521A-4C2C-985E-60F50EA50ADB}" type="datetimeFigureOut">
              <a:rPr lang="en-US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03945-EDAA-40F1-B83F-3C277CDDBF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8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26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3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16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3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8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9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55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1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83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3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ignit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andlords.liveuptop.com/open-positions/full-stack-develope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sharp.ne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vdebug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onovotn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2QLGneA" TargetMode="External"/><Relationship Id="rId3" Type="http://schemas.openxmlformats.org/officeDocument/2006/relationships/hyperlink" Target="https://twitter.com/NYCDotNetDevs" TargetMode="External"/><Relationship Id="rId7" Type="http://schemas.openxmlformats.org/officeDocument/2006/relationships/hyperlink" Target="https://bit.ly/2NuocM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2NcIhah" TargetMode="External"/><Relationship Id="rId5" Type="http://schemas.openxmlformats.org/officeDocument/2006/relationships/hyperlink" Target="https://bit.ly/2x10H3u" TargetMode="External"/><Relationship Id="rId4" Type="http://schemas.openxmlformats.org/officeDocument/2006/relationships/hyperlink" Target="https://bit.ly/2PUNjV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YPluralsightStudy/" TargetMode="External"/><Relationship Id="rId7" Type="http://schemas.openxmlformats.org/officeDocument/2006/relationships/hyperlink" Target="https://www.meetup.com/New-York-City-AI-Users-Grou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NycPowershellMeetup/" TargetMode="External"/><Relationship Id="rId5" Type="http://schemas.openxmlformats.org/officeDocument/2006/relationships/hyperlink" Target="https://www.meetup.com/nyaltnet/" TargetMode="External"/><Relationship Id="rId4" Type="http://schemas.openxmlformats.org/officeDocument/2006/relationships/hyperlink" Target="https://www.meetup.com/nycmobiledev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attoocoder.com/aspnet-slack-sign-u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ampnyc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ribbeandevconf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HNYUG01Hom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ash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cdotn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1384"/>
            <a:ext cx="2743200" cy="2595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7312EF-8656-4B52-8114-750751DA6FC9}"/>
              </a:ext>
            </a:extLst>
          </p:cNvPr>
          <p:cNvSpPr txBox="1"/>
          <p:nvPr/>
        </p:nvSpPr>
        <p:spPr>
          <a:xfrm>
            <a:off x="20638" y="5250479"/>
            <a:ext cx="12152312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           </a:t>
            </a:r>
          </a:p>
          <a:p>
            <a:pPr algn="ctr"/>
            <a:endParaRPr lang="en-US" sz="3200" dirty="0">
              <a:latin typeface="Corbel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MSIgnite</a:t>
            </a:r>
            <a:r>
              <a:rPr lang="en-US" dirty="0"/>
              <a:t>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</a:rPr>
              <a:t>Monday, September 24</a:t>
            </a:r>
            <a:r>
              <a:rPr lang="en-US" baseline="30000" dirty="0">
                <a:solidFill>
                  <a:srgbClr val="FFFFFF"/>
                </a:solidFill>
                <a:latin typeface="corbel"/>
              </a:rPr>
              <a:t>th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 – Friday, September 28</a:t>
            </a:r>
            <a:r>
              <a:rPr lang="en-US" baseline="30000" dirty="0">
                <a:solidFill>
                  <a:srgbClr val="FFFFFF"/>
                </a:solidFill>
                <a:latin typeface="corbel"/>
              </a:rPr>
              <a:t>th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, 2018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Erik </a:t>
            </a:r>
            <a:r>
              <a:rPr lang="en-US" dirty="0" err="1">
                <a:solidFill>
                  <a:srgbClr val="FFFFFF"/>
                </a:solidFill>
                <a:latin typeface="corbel"/>
              </a:rPr>
              <a:t>Noren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 will be speaking on PWAs: “A better user experience in Progressive Web Apps (PWA) with Windows 10 APIs”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  <a:hlinkClick r:id="rId3"/>
              </a:rPr>
              <a:t>https://www.microsoft.com/en-us/ignite</a:t>
            </a:r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/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58105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Looking for a job?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Looking to hire a developer?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CUNY Tech Prep new grads and interns are looking for Spring/Summer 2019 opportunities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Full Stack .NET Developer – C#/TypeScript/React – UPTOP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https://landlords.liveuptop.com/open-positions/full-stack-developer/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1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PostSharp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http://www.postsharp.net/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Members get a 10% discount on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 licenses (both personal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and company orders)</a:t>
            </a:r>
          </a:p>
          <a:p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 is a compiler extension that adds support for patterns to C# and VB. If you’re tired of writing repetitive code, you may want to check it out. It can help you add logging, caching or </a:t>
            </a:r>
            <a:r>
              <a:rPr lang="en-US" dirty="0" err="1">
                <a:solidFill>
                  <a:schemeClr val="tx1"/>
                </a:solidFill>
              </a:rPr>
              <a:t>INotifyPropertyChanged</a:t>
            </a:r>
            <a:r>
              <a:rPr lang="en-US" dirty="0">
                <a:solidFill>
                  <a:schemeClr val="tx1"/>
                </a:solidFill>
              </a:rPr>
              <a:t> to your codebase without boilerplate, or solve multithreading issues. Customers ranging from Microsoft to Bank of America typically achieve a 15% code reduction thanks to </a:t>
            </a:r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3AD01-A5CB-4330-98C2-0F096B7AA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277" y="2307405"/>
            <a:ext cx="4121709" cy="7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5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RevDeBug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https://revdebug.com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RevDeBug</a:t>
            </a:r>
            <a:r>
              <a:rPr lang="en-US" dirty="0">
                <a:solidFill>
                  <a:schemeClr val="tx1"/>
                </a:solidFill>
              </a:rPr>
              <a:t> allows you to inspect past application state and performance profile, even directly from production environments. Trace the root cause of bugs in a matter of seconds, saving your developers' time and sanity.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3AD01-A5CB-4330-98C2-0F096B7AA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277" y="2355990"/>
            <a:ext cx="4121709" cy="7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T-Shirt Giveaway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Write your T-Shirt size on your badge and pass them to your left</a:t>
            </a:r>
          </a:p>
          <a:p>
            <a:r>
              <a:rPr lang="en-US" dirty="0">
                <a:solidFill>
                  <a:schemeClr val="tx1"/>
                </a:solidFill>
              </a:rPr>
              <a:t>We’ll announce winners after 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8769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Oren Novotny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hlinkClick r:id="rId3"/>
              </a:rPr>
              <a:t>https://twitter.com/onovotny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Chief Architect, DevOps &amp; Modern Software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at </a:t>
            </a:r>
            <a:r>
              <a:rPr lang="en-US" dirty="0" err="1">
                <a:solidFill>
                  <a:srgbClr val="FFFFFF"/>
                </a:solidFill>
              </a:rPr>
              <a:t>BlueMetal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.NET Foundation Community Director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854" y="1801877"/>
            <a:ext cx="2683257" cy="268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  <a:endParaRPr lang="EN-US" dirty="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Follow us on Twitter: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@</a:t>
            </a:r>
            <a:r>
              <a:rPr lang="en-US" dirty="0">
                <a:solidFill>
                  <a:schemeClr val="tx1"/>
                </a:solidFill>
                <a:hlinkClick r:id="rId3"/>
              </a:rPr>
              <a:t>NYCDotNetDevs</a:t>
            </a:r>
            <a:endParaRPr lang="en-US" dirty="0">
              <a:solidFill>
                <a:srgbClr val="FFFFFF"/>
              </a:solidFill>
              <a:hlinkClick r:id="rId3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DotNetConf 2018 Recap - </a:t>
            </a:r>
            <a:r>
              <a:rPr lang="it-IT" dirty="0">
                <a:solidFill>
                  <a:schemeClr val="tx1"/>
                </a:solidFill>
                <a:hlinkClick r:id="rId4"/>
              </a:rPr>
              <a:t>https://bit.ly/2PUNjVL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GitHub Pull Requests for VS Code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https://bit.ly/2x10H3u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ML.NET 0.5 Announced - </a:t>
            </a:r>
            <a:r>
              <a:rPr lang="en-US" dirty="0">
                <a:solidFill>
                  <a:schemeClr val="tx1"/>
                </a:solidFill>
                <a:hlinkClick r:id="rId6"/>
              </a:rPr>
              <a:t>https://bit.ly/2NcIhah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.NET Core 2.2 Preview 2 - </a:t>
            </a:r>
            <a:r>
              <a:rPr lang="en-US" dirty="0">
                <a:solidFill>
                  <a:schemeClr val="tx1"/>
                </a:solidFill>
                <a:hlinkClick r:id="rId7"/>
              </a:rPr>
              <a:t>https://bit.ly/2NuocMw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EF Core 2.2 Preview 2 - </a:t>
            </a:r>
            <a:r>
              <a:rPr lang="en-US" dirty="0">
                <a:solidFill>
                  <a:schemeClr val="tx1"/>
                </a:solidFill>
                <a:hlinkClick r:id="rId8"/>
              </a:rPr>
              <a:t>https://bit.ly/2QLGneA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01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NYC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Corbel"/>
              </a:rPr>
              <a:t>TBD – NY Pluralsight Study Group “</a:t>
            </a:r>
            <a:r>
              <a:rPr lang="en-US" dirty="0">
                <a:solidFill>
                  <a:schemeClr val="tx1"/>
                </a:solidFill>
              </a:rPr>
              <a:t>TBA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” (</a:t>
            </a:r>
            <a:r>
              <a:rPr lang="en-US" dirty="0">
                <a:solidFill>
                  <a:schemeClr val="tx1"/>
                </a:solidFill>
                <a:latin typeface="Corbel"/>
                <a:hlinkClick r:id="rId3"/>
              </a:rPr>
              <a:t>https://www.meetup.com/NYPluralsightStudy/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 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Tuesday, October 16th – NYC Mobile .NET “TBA”  (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https://www.meetup.com/nycmobiledev/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Wednesday, September 26</a:t>
            </a:r>
            <a:r>
              <a:rPr lang="en-US" baseline="30000" dirty="0">
                <a:solidFill>
                  <a:schemeClr val="tx1"/>
                </a:solidFill>
                <a:latin typeface="Corbel"/>
              </a:rPr>
              <a:t>th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– New York ALT.NET Software Development Group </a:t>
            </a:r>
            <a:r>
              <a:rPr lang="en-US" dirty="0">
                <a:solidFill>
                  <a:schemeClr val="tx1"/>
                </a:solidFill>
              </a:rPr>
              <a:t>“TBA” 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(</a:t>
            </a:r>
            <a:r>
              <a:rPr lang="en-US" dirty="0">
                <a:solidFill>
                  <a:schemeClr val="tx1"/>
                </a:solidFill>
                <a:latin typeface="Corbel"/>
                <a:hlinkClick r:id="rId5"/>
              </a:rPr>
              <a:t>https://www.meetup.com/nyaltnet/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TBD – NYC PowerShell Meetup </a:t>
            </a:r>
            <a:r>
              <a:rPr lang="en-US" dirty="0">
                <a:solidFill>
                  <a:schemeClr val="tx1"/>
                </a:solidFill>
              </a:rPr>
              <a:t>“TBA” 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(</a:t>
            </a:r>
            <a:r>
              <a:rPr lang="en-US" dirty="0">
                <a:solidFill>
                  <a:schemeClr val="tx1"/>
                </a:solidFill>
                <a:latin typeface="Corbel"/>
                <a:hlinkClick r:id="rId6"/>
              </a:rPr>
              <a:t>https://www.meetup.com/NycPowershellMeetup/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TBD – NYC AI </a:t>
            </a:r>
            <a:r>
              <a:rPr lang="en-US" dirty="0">
                <a:solidFill>
                  <a:schemeClr val="tx1"/>
                </a:solidFill>
              </a:rPr>
              <a:t>Users Group “TBA” (</a:t>
            </a:r>
            <a:r>
              <a:rPr lang="en-US" dirty="0">
                <a:solidFill>
                  <a:schemeClr val="tx1"/>
                </a:solidFill>
                <a:hlinkClick r:id="rId7"/>
              </a:rPr>
              <a:t>https://www.meetup.com/New-York-City-AI-Users-Group/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41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Call for presentations!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Have an idea/topic for a presentation?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Want to give a presentation?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Contact Erik or Brian, or tweet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@NYCDotNetDevs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Upcoming meetings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Thursday, October 18</a:t>
            </a:r>
            <a:r>
              <a:rPr lang="en-US" baseline="30000" dirty="0">
                <a:solidFill>
                  <a:schemeClr val="tx1"/>
                </a:solidFill>
                <a:latin typeface="Corbel"/>
              </a:rPr>
              <a:t>th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– TBD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November – TBD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Thursday, December 13</a:t>
            </a:r>
            <a:r>
              <a:rPr lang="en-US" baseline="30000" dirty="0">
                <a:solidFill>
                  <a:schemeClr val="tx1"/>
                </a:solidFill>
                <a:latin typeface="Corbel"/>
              </a:rPr>
              <a:t>th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– TBD</a:t>
            </a:r>
          </a:p>
        </p:txBody>
      </p:sp>
    </p:spTree>
    <p:extLst>
      <p:ext uri="{BB962C8B-B14F-4D97-AF65-F5344CB8AC3E}">
        <p14:creationId xmlns:p14="http://schemas.microsoft.com/office/powerpoint/2010/main" val="211730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Join us on Slack!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Join the .NET Core Slack group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Already 6,800+ members including many core team members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http://tattoocoder.com/aspnet-slack-sign-up/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Join the #</a:t>
            </a:r>
            <a:r>
              <a:rPr lang="en-US" dirty="0" err="1">
                <a:solidFill>
                  <a:schemeClr val="tx1"/>
                </a:solidFill>
                <a:latin typeface="corbel"/>
              </a:rPr>
              <a:t>nyc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-dotnet-developers channel</a:t>
            </a:r>
          </a:p>
          <a:p>
            <a:pPr lvl="1"/>
            <a:endParaRPr lang="en-US" dirty="0">
              <a:solidFill>
                <a:schemeClr val="tx1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8465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Camp NYC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Registration is open!!</a:t>
            </a:r>
          </a:p>
          <a:p>
            <a:r>
              <a:rPr lang="en-US" dirty="0">
                <a:solidFill>
                  <a:srgbClr val="FFFFFF"/>
                </a:solidFill>
              </a:rPr>
              <a:t>Saturday, October 20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, 2018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Microsoft Technology Center - New York City</a:t>
            </a:r>
          </a:p>
          <a:p>
            <a:r>
              <a:rPr lang="en-US" dirty="0">
                <a:hlinkClick r:id="rId3"/>
              </a:rPr>
              <a:t>https://codecampnyc.org/</a:t>
            </a:r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7839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Caribbean Dev Conference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October 24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– 26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  <a:latin typeface="corbel"/>
              </a:rPr>
              <a:t>Punta Cana, </a:t>
            </a:r>
            <a:r>
              <a:rPr lang="es-ES" dirty="0" err="1">
                <a:solidFill>
                  <a:srgbClr val="FFFFFF"/>
                </a:solidFill>
                <a:latin typeface="corbel"/>
              </a:rPr>
              <a:t>Dominican</a:t>
            </a:r>
            <a:r>
              <a:rPr lang="es-ES" dirty="0">
                <a:solidFill>
                  <a:srgbClr val="FFFFFF"/>
                </a:solidFill>
                <a:latin typeface="corbel"/>
              </a:rPr>
              <a:t> </a:t>
            </a:r>
            <a:r>
              <a:rPr lang="es-ES" dirty="0" err="1">
                <a:solidFill>
                  <a:srgbClr val="FFFFFF"/>
                </a:solidFill>
                <a:latin typeface="corbel"/>
              </a:rPr>
              <a:t>Republic</a:t>
            </a:r>
            <a:endParaRPr lang="es-E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  <a:hlinkClick r:id="rId3"/>
              </a:rPr>
              <a:t>https://caribbeandevconf.com/</a:t>
            </a:r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2612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VSLive</a:t>
            </a:r>
            <a:r>
              <a:rPr lang="en-US" dirty="0"/>
              <a:t> – Hands On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</a:rPr>
              <a:t>Monday, October 1</a:t>
            </a:r>
            <a:r>
              <a:rPr lang="en-US" baseline="30000" dirty="0">
                <a:solidFill>
                  <a:srgbClr val="FFFFFF"/>
                </a:solidFill>
                <a:latin typeface="corbel"/>
              </a:rPr>
              <a:t>st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, 2018</a:t>
            </a:r>
          </a:p>
          <a:p>
            <a:r>
              <a:rPr lang="en-US" dirty="0" err="1">
                <a:solidFill>
                  <a:srgbClr val="FFFFFF"/>
                </a:solidFill>
                <a:latin typeface="corbel"/>
              </a:rPr>
              <a:t>MicroTek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 Training Center - New York City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$575 with special discount (normally $695)</a:t>
            </a:r>
          </a:p>
          <a:p>
            <a:r>
              <a:rPr lang="en-US" dirty="0">
                <a:hlinkClick r:id="rId3"/>
              </a:rPr>
              <a:t>http://bit.ly/HNYUG01Home</a:t>
            </a:r>
            <a:endParaRPr lang="en-US" dirty="0"/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/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371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TechBash</a:t>
            </a:r>
            <a:r>
              <a:rPr lang="en-US" dirty="0"/>
              <a:t>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</a:rPr>
              <a:t>Tuesday, October 2</a:t>
            </a:r>
            <a:r>
              <a:rPr lang="en-US" baseline="30000" dirty="0">
                <a:solidFill>
                  <a:srgbClr val="FFFFFF"/>
                </a:solidFill>
                <a:latin typeface="corbel"/>
              </a:rPr>
              <a:t>nd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 – Friday, October 5th, 2018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Kalahari Resort, Pocono Manor, PA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  <a:hlinkClick r:id="rId3"/>
              </a:rPr>
              <a:t>https://techbash.com/</a:t>
            </a:r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/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138471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1377</TotalTime>
  <Words>411</Words>
  <Application>Microsoft Office PowerPoint</Application>
  <PresentationFormat>Widescreen</PresentationFormat>
  <Paragraphs>97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Corbel</vt:lpstr>
      <vt:lpstr>Courier New</vt:lpstr>
      <vt:lpstr>Depth</vt:lpstr>
      <vt:lpstr>PowerPoint Presentation</vt:lpstr>
      <vt:lpstr>News</vt:lpstr>
      <vt:lpstr>Other NYC Meetings</vt:lpstr>
      <vt:lpstr>Announcements</vt:lpstr>
      <vt:lpstr>Announcements</vt:lpstr>
      <vt:lpstr>Code Camp NYC</vt:lpstr>
      <vt:lpstr>Caribbean Dev Conference</vt:lpstr>
      <vt:lpstr>VSLive – Hands On Training</vt:lpstr>
      <vt:lpstr>TechBash 2018</vt:lpstr>
      <vt:lpstr>MSIgnite 2018</vt:lpstr>
      <vt:lpstr>Job Announcements</vt:lpstr>
      <vt:lpstr>Sponsors</vt:lpstr>
      <vt:lpstr>Sponsors</vt:lpstr>
      <vt:lpstr>T-Shirt Giveaway</vt:lpstr>
      <vt:lpstr>Oren Novotny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Brian Jablonsky</cp:lastModifiedBy>
  <cp:revision>52</cp:revision>
  <dcterms:created xsi:type="dcterms:W3CDTF">2015-09-22T16:41:35Z</dcterms:created>
  <dcterms:modified xsi:type="dcterms:W3CDTF">2018-09-20T19:16:16Z</dcterms:modified>
</cp:coreProperties>
</file>