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55" r:id="rId2"/>
    <p:sldId id="330" r:id="rId3"/>
    <p:sldId id="279" r:id="rId4"/>
    <p:sldId id="336" r:id="rId5"/>
    <p:sldId id="346" r:id="rId6"/>
    <p:sldId id="358" r:id="rId7"/>
    <p:sldId id="359" r:id="rId8"/>
    <p:sldId id="360" r:id="rId9"/>
    <p:sldId id="361" r:id="rId10"/>
    <p:sldId id="357" r:id="rId11"/>
    <p:sldId id="347" r:id="rId12"/>
    <p:sldId id="362" r:id="rId13"/>
    <p:sldId id="363" r:id="rId14"/>
    <p:sldId id="364" r:id="rId15"/>
    <p:sldId id="365" r:id="rId16"/>
    <p:sldId id="290" r:id="rId17"/>
    <p:sldId id="366" r:id="rId18"/>
    <p:sldId id="367" r:id="rId19"/>
    <p:sldId id="368" r:id="rId20"/>
    <p:sldId id="369" r:id="rId21"/>
    <p:sldId id="370" r:id="rId22"/>
    <p:sldId id="309" r:id="rId23"/>
    <p:sldId id="296" r:id="rId24"/>
    <p:sldId id="302" r:id="rId25"/>
    <p:sldId id="356" r:id="rId2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is a Static Site" id="{E633FBC4-3214-4812-BE86-1ED4B8A63B5C}">
          <p14:sldIdLst>
            <p14:sldId id="336"/>
          </p14:sldIdLst>
        </p14:section>
        <p14:section name="Why Build a Static Site?" id="{A366FF45-D79B-4A0E-B407-8BAD5BD92A5A}">
          <p14:sldIdLst>
            <p14:sldId id="346"/>
            <p14:sldId id="358"/>
            <p14:sldId id="359"/>
            <p14:sldId id="360"/>
            <p14:sldId id="361"/>
          </p14:sldIdLst>
        </p14:section>
        <p14:section name="Building a Static Site" id="{FD69C871-8768-4576-A0A2-3DF0B70151F2}">
          <p14:sldIdLst>
            <p14:sldId id="357"/>
            <p14:sldId id="347"/>
            <p14:sldId id="362"/>
            <p14:sldId id="363"/>
            <p14:sldId id="364"/>
            <p14:sldId id="365"/>
          </p14:sldIdLst>
        </p14:section>
        <p14:section name="Deploying a Static Site to Azure" id="{E4006223-FB7E-4AB8-A33F-B8F860CB7207}">
          <p14:sldIdLst>
            <p14:sldId id="290"/>
            <p14:sldId id="366"/>
            <p14:sldId id="367"/>
            <p14:sldId id="368"/>
            <p14:sldId id="369"/>
            <p14:sldId id="370"/>
          </p14:sldIdLst>
        </p14:section>
        <p14:section name="Enhancing a Static Site" id="{B914CB3C-5770-4D4F-B009-9679F96AFA99}">
          <p14:sldIdLst>
            <p14:sldId id="309"/>
          </p14:sldIdLst>
        </p14:section>
        <p14:section name="Wrap Up" id="{07CACAF8-385A-4235-BB09-B559A7139055}">
          <p14:sldIdLst>
            <p14:sldId id="296"/>
            <p14:sldId id="302"/>
          </p14:sldIdLst>
        </p14:section>
        <p14:section name="Extras" id="{A6020E1D-7A1B-412E-BBEF-F601FC3831B0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568"/>
    <a:srgbClr val="00B0F0"/>
    <a:srgbClr val="0074AF"/>
    <a:srgbClr val="D9D9D9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186" autoAdjust="0"/>
  </p:normalViewPr>
  <p:slideViewPr>
    <p:cSldViewPr snapToGrid="0">
      <p:cViewPr varScale="1">
        <p:scale>
          <a:sx n="159" d="100"/>
          <a:sy n="159" d="100"/>
        </p:scale>
        <p:origin x="17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yam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anjablonsk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lobalazure2020-staticsit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azure/storage/blobs/storage-blob-static-website" TargetMode="External"/><Relationship Id="rId4" Type="http://schemas.openxmlformats.org/officeDocument/2006/relationships/hyperlink" Target="https://wyam.i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Building a Static Site Using</a:t>
            </a:r>
            <a:br>
              <a:rPr lang="en-US" dirty="0"/>
            </a:br>
            <a:r>
              <a:rPr lang="en-US" dirty="0"/>
              <a:t>.NET and Azure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1E1-B6AF-41BE-92DF-82DC11C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9ABF-EDE4-4DB5-89B3-E47F15E1C4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static site generator to provide templating and workflows</a:t>
            </a:r>
          </a:p>
          <a:p>
            <a:pPr lvl="1"/>
            <a:r>
              <a:rPr lang="en-US" dirty="0"/>
              <a:t>Many popular options exists such as Jekyll, Hugo, Gatsby, Next.js, </a:t>
            </a:r>
            <a:r>
              <a:rPr lang="en-US" dirty="0" err="1"/>
              <a:t>Nuxt</a:t>
            </a:r>
            <a:r>
              <a:rPr lang="en-US" dirty="0"/>
              <a:t>, </a:t>
            </a:r>
            <a:r>
              <a:rPr lang="en-US" dirty="0" err="1"/>
              <a:t>Wyam</a:t>
            </a:r>
            <a:endParaRPr lang="en-US" dirty="0"/>
          </a:p>
          <a:p>
            <a:r>
              <a:rPr lang="en-US" dirty="0"/>
              <a:t>Client-side dynamic functionality</a:t>
            </a:r>
          </a:p>
          <a:p>
            <a:pPr lvl="1"/>
            <a:r>
              <a:rPr lang="en-US" dirty="0"/>
              <a:t>Use vanilla JS</a:t>
            </a:r>
          </a:p>
          <a:p>
            <a:pPr lvl="1"/>
            <a:r>
              <a:rPr lang="en-US" dirty="0"/>
              <a:t>Popular JS SPA frameworks/libraries such as React, Angular, Vue</a:t>
            </a:r>
          </a:p>
          <a:p>
            <a:pPr lvl="1"/>
            <a:r>
              <a:rPr lang="en-US" dirty="0" err="1"/>
              <a:t>WebAssembly</a:t>
            </a:r>
            <a:r>
              <a:rPr lang="en-US" dirty="0"/>
              <a:t> SPA frameworks such as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Additional RESTful APIs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.NET to Generate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Wyam</a:t>
            </a:r>
            <a:r>
              <a:rPr lang="en-US" dirty="0"/>
              <a:t> is a static content toolkit</a:t>
            </a:r>
          </a:p>
          <a:p>
            <a:pPr lvl="1"/>
            <a:r>
              <a:rPr lang="en-US" dirty="0"/>
              <a:t>Can be used to create more than just a static website</a:t>
            </a:r>
          </a:p>
          <a:p>
            <a:r>
              <a:rPr lang="en-US" dirty="0">
                <a:hlinkClick r:id="rId2"/>
              </a:rPr>
              <a:t>https://wyam.io/</a:t>
            </a:r>
            <a:endParaRPr lang="en-US" dirty="0"/>
          </a:p>
          <a:p>
            <a:r>
              <a:rPr lang="en-US" dirty="0"/>
              <a:t>Written in .NET and runs on .NET Core</a:t>
            </a:r>
          </a:p>
          <a:p>
            <a:r>
              <a:rPr lang="en-US" dirty="0"/>
              <a:t>Easy to install and run</a:t>
            </a:r>
          </a:p>
          <a:p>
            <a:r>
              <a:rPr lang="en-US" dirty="0"/>
              <a:t>Supports multiple templating languages including Markdown and Razor</a:t>
            </a:r>
          </a:p>
          <a:p>
            <a:r>
              <a:rPr lang="en-US" dirty="0"/>
              <a:t>Easily extensible using modules (many modules available out of the box)</a:t>
            </a:r>
          </a:p>
        </p:txBody>
      </p:sp>
    </p:spTree>
    <p:extLst>
      <p:ext uri="{BB962C8B-B14F-4D97-AF65-F5344CB8AC3E}">
        <p14:creationId xmlns:p14="http://schemas.microsoft.com/office/powerpoint/2010/main" val="22609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Wyam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Wyam</a:t>
            </a:r>
            <a:r>
              <a:rPr lang="en-US" dirty="0"/>
              <a:t> as a global .NET Core tool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Download the zip file and unzip to a folder location of your choice and run it via dotnet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86B61-7CE1-4CA8-B19A-E3C402946AA9}"/>
              </a:ext>
            </a:extLst>
          </p:cNvPr>
          <p:cNvSpPr txBox="1"/>
          <p:nvPr/>
        </p:nvSpPr>
        <p:spPr>
          <a:xfrm>
            <a:off x="1185333" y="2348830"/>
            <a:ext cx="1016846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tool install –g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Wyam.tool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7363-7440-4BC9-A267-CD77A32BD68E}"/>
              </a:ext>
            </a:extLst>
          </p:cNvPr>
          <p:cNvSpPr txBox="1"/>
          <p:nvPr/>
        </p:nvSpPr>
        <p:spPr>
          <a:xfrm>
            <a:off x="1185333" y="4258829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/path/to/Wyam.dll &lt;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01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Wyam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A combination of content and metadata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A single-purpose component that acts on documents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A series of modules executed in sequence</a:t>
            </a:r>
          </a:p>
          <a:p>
            <a:r>
              <a:rPr lang="en-US" dirty="0"/>
              <a:t>Recipes</a:t>
            </a:r>
          </a:p>
          <a:p>
            <a:pPr lvl="1"/>
            <a:r>
              <a:rPr lang="en-US" dirty="0"/>
              <a:t>Pre-configured series of modules and pipelines</a:t>
            </a:r>
          </a:p>
          <a:p>
            <a:r>
              <a:rPr lang="en-US" dirty="0"/>
              <a:t>Themes</a:t>
            </a:r>
          </a:p>
          <a:p>
            <a:pPr lvl="1"/>
            <a:r>
              <a:rPr lang="en-US" dirty="0"/>
              <a:t>A set of content to apply to a specific recipe</a:t>
            </a:r>
          </a:p>
        </p:txBody>
      </p:sp>
    </p:spTree>
    <p:extLst>
      <p:ext uri="{BB962C8B-B14F-4D97-AF65-F5344CB8AC3E}">
        <p14:creationId xmlns:p14="http://schemas.microsoft.com/office/powerpoint/2010/main" val="37783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1632-A117-4F10-81B4-333F93D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B2A6-6512-48F7-81E2-1CAC30382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Scaffold a new blog</a:t>
            </a:r>
          </a:p>
          <a:p>
            <a:endParaRPr lang="en-US" dirty="0"/>
          </a:p>
          <a:p>
            <a:r>
              <a:rPr lang="en-US" dirty="0"/>
              <a:t>Edit files</a:t>
            </a:r>
          </a:p>
          <a:p>
            <a:r>
              <a:rPr lang="en-US" dirty="0"/>
              <a:t>Build the blog with a theme</a:t>
            </a:r>
          </a:p>
          <a:p>
            <a:endParaRPr lang="en-US" dirty="0"/>
          </a:p>
          <a:p>
            <a:r>
              <a:rPr lang="en-US" dirty="0"/>
              <a:t>Run integrated webserver for localhost development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9C976-D565-4396-98A1-7B4152B9EF2D}"/>
              </a:ext>
            </a:extLst>
          </p:cNvPr>
          <p:cNvSpPr txBox="1"/>
          <p:nvPr/>
        </p:nvSpPr>
        <p:spPr>
          <a:xfrm>
            <a:off x="1185333" y="2328429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new --recipe Blog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94F71-6DB8-4C29-9240-5AFC5F87A4BE}"/>
              </a:ext>
            </a:extLst>
          </p:cNvPr>
          <p:cNvSpPr txBox="1"/>
          <p:nvPr/>
        </p:nvSpPr>
        <p:spPr>
          <a:xfrm>
            <a:off x="1185333" y="3854776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--recipe Blog --theme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CleanBlog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6FD99-D5E9-4B9D-90C5-27C253B67220}"/>
              </a:ext>
            </a:extLst>
          </p:cNvPr>
          <p:cNvSpPr txBox="1"/>
          <p:nvPr/>
        </p:nvSpPr>
        <p:spPr>
          <a:xfrm>
            <a:off x="1185333" y="4894483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3120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Azure now allows for easy static website hosting from Azure Storage GPv2 account</a:t>
            </a:r>
          </a:p>
        </p:txBody>
      </p:sp>
    </p:spTree>
    <p:extLst>
      <p:ext uri="{BB962C8B-B14F-4D97-AF65-F5344CB8AC3E}">
        <p14:creationId xmlns:p14="http://schemas.microsoft.com/office/powerpoint/2010/main" val="12784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storage account</a:t>
            </a:r>
          </a:p>
          <a:p>
            <a:pPr lvl="1"/>
            <a:r>
              <a:rPr lang="en-US" dirty="0"/>
              <a:t>Needs to be a StorageV2 account kind</a:t>
            </a:r>
          </a:p>
        </p:txBody>
      </p:sp>
    </p:spTree>
    <p:extLst>
      <p:ext uri="{BB962C8B-B14F-4D97-AF65-F5344CB8AC3E}">
        <p14:creationId xmlns:p14="http://schemas.microsoft.com/office/powerpoint/2010/main" val="276481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Enable static website option on storage account</a:t>
            </a:r>
          </a:p>
          <a:p>
            <a:pPr lvl="1"/>
            <a:r>
              <a:rPr lang="en-US" dirty="0"/>
              <a:t>Add index document name and custom error document path</a:t>
            </a:r>
          </a:p>
        </p:txBody>
      </p:sp>
    </p:spTree>
    <p:extLst>
      <p:ext uri="{BB962C8B-B14F-4D97-AF65-F5344CB8AC3E}">
        <p14:creationId xmlns:p14="http://schemas.microsoft.com/office/powerpoint/2010/main" val="275436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 Azure CDN</a:t>
            </a:r>
          </a:p>
          <a:p>
            <a:pPr lvl="1"/>
            <a:r>
              <a:rPr lang="en-US" dirty="0"/>
              <a:t>Create endpoint name and point to the web hostname from step 2</a:t>
            </a:r>
          </a:p>
        </p:txBody>
      </p:sp>
    </p:spTree>
    <p:extLst>
      <p:ext uri="{BB962C8B-B14F-4D97-AF65-F5344CB8AC3E}">
        <p14:creationId xmlns:p14="http://schemas.microsoft.com/office/powerpoint/2010/main" val="36941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https://www.brianjablonsky.com/</a:t>
            </a:r>
            <a:endParaRPr lang="en-US" dirty="0"/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Co-organizer of NYC .NET Dev User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Add CNAME in DNS</a:t>
            </a:r>
          </a:p>
          <a:p>
            <a:pPr lvl="1"/>
            <a:r>
              <a:rPr lang="en-US" dirty="0"/>
              <a:t>DNS CNAME should point to the Azure CDN endpoint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Deploy files out to storage account</a:t>
            </a:r>
          </a:p>
          <a:p>
            <a:pPr lvl="1"/>
            <a:r>
              <a:rPr lang="en-US" dirty="0"/>
              <a:t>Upload all the files from the </a:t>
            </a:r>
            <a:r>
              <a:rPr lang="en-US" dirty="0" err="1"/>
              <a:t>Wyam</a:t>
            </a:r>
            <a:r>
              <a:rPr lang="en-US" dirty="0"/>
              <a:t> /output directory</a:t>
            </a:r>
          </a:p>
          <a:p>
            <a:pPr lvl="2"/>
            <a:r>
              <a:rPr lang="en-US" dirty="0"/>
              <a:t>Via Azure Portal, Azure Storage Portal, or Azure Storage plugin for VS Code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Enhancing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4733-E7A5-4B81-AA6C-6E09D2A2E0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SPA frameworks/libraries to provide rich user experience</a:t>
            </a:r>
          </a:p>
          <a:p>
            <a:r>
              <a:rPr lang="en-US" dirty="0"/>
              <a:t>Create additional modules/pipelines to aid in workflow</a:t>
            </a:r>
          </a:p>
          <a:p>
            <a:r>
              <a:rPr lang="en-US" dirty="0"/>
              <a:t>Develop RESTful APIs to provide data for your static site</a:t>
            </a:r>
          </a:p>
          <a:p>
            <a:r>
              <a:rPr lang="en-US" dirty="0"/>
              <a:t>Utilize 3</a:t>
            </a:r>
            <a:r>
              <a:rPr lang="en-US" baseline="30000" dirty="0"/>
              <a:t>rd</a:t>
            </a:r>
            <a:r>
              <a:rPr lang="en-US" dirty="0"/>
              <a:t> party services and JavaScript to provide dynamic content for websites such as </a:t>
            </a:r>
            <a:r>
              <a:rPr lang="en-US" dirty="0" err="1"/>
              <a:t>Disqus</a:t>
            </a:r>
            <a:endParaRPr lang="en-US" dirty="0"/>
          </a:p>
          <a:p>
            <a:r>
              <a:rPr lang="en-US" dirty="0"/>
              <a:t>Use serverless architectures such as Azure Functions to provide dynamic content</a:t>
            </a:r>
          </a:p>
          <a:p>
            <a:r>
              <a:rPr lang="en-US" dirty="0"/>
              <a:t>Use Azure DevOps to automate </a:t>
            </a:r>
            <a:r>
              <a:rPr lang="en-US"/>
              <a:t>build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demos</a:t>
            </a:r>
          </a:p>
          <a:p>
            <a:pPr lvl="1"/>
            <a:r>
              <a:rPr lang="en-US" dirty="0">
                <a:hlinkClick r:id="rId3"/>
              </a:rPr>
              <a:t>https://github.com/bjablonsky/globalazure2020-staticsite/</a:t>
            </a:r>
            <a:endParaRPr lang="en-US" dirty="0"/>
          </a:p>
          <a:p>
            <a:r>
              <a:rPr lang="en-US" dirty="0" err="1"/>
              <a:t>Wyam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https://wyam.io/</a:t>
            </a:r>
            <a:endParaRPr lang="en-US" dirty="0"/>
          </a:p>
          <a:p>
            <a:r>
              <a:rPr lang="en-US" dirty="0"/>
              <a:t>Static Site Hosting in Azure</a:t>
            </a:r>
          </a:p>
          <a:p>
            <a:pPr lvl="1"/>
            <a:r>
              <a:rPr lang="en-US" dirty="0">
                <a:hlinkClick r:id="rId5"/>
              </a:rPr>
              <a:t>https://docs.microsoft.com/en-us/azure/storage/blobs/storage-blob-static-website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CE580-1B7D-450C-BA64-0F63E28F20AB}"/>
              </a:ext>
            </a:extLst>
          </p:cNvPr>
          <p:cNvSpPr txBox="1"/>
          <p:nvPr/>
        </p:nvSpPr>
        <p:spPr>
          <a:xfrm>
            <a:off x="0" y="2761155"/>
            <a:ext cx="11243733" cy="769441"/>
          </a:xfrm>
          <a:prstGeom prst="rect">
            <a:avLst/>
          </a:prstGeom>
        </p:spPr>
        <p:txBody>
          <a:bodyPr wrap="square" lIns="548640" rtlCol="0" anchor="ctr">
            <a:spAutoFit/>
          </a:bodyPr>
          <a:lstStyle/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Stream starts at 16:00 UTC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13E923-A576-4EF3-85CE-159B2FB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Static Site Using</a:t>
            </a:r>
            <a:br>
              <a:rPr lang="en-US" dirty="0"/>
            </a:br>
            <a:r>
              <a:rPr lang="en-US" dirty="0"/>
              <a:t>.NET and Azure</a:t>
            </a:r>
          </a:p>
        </p:txBody>
      </p:sp>
    </p:spTree>
    <p:extLst>
      <p:ext uri="{BB962C8B-B14F-4D97-AF65-F5344CB8AC3E}">
        <p14:creationId xmlns:p14="http://schemas.microsoft.com/office/powerpoint/2010/main" val="3565850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Static Site</a:t>
            </a:r>
          </a:p>
          <a:p>
            <a:r>
              <a:rPr lang="en-US" dirty="0"/>
              <a:t>Why build a Static Site?</a:t>
            </a:r>
          </a:p>
          <a:p>
            <a:r>
              <a:rPr lang="en-US" dirty="0"/>
              <a:t>Building a Static Site</a:t>
            </a:r>
          </a:p>
          <a:p>
            <a:r>
              <a:rPr lang="en-US" dirty="0"/>
              <a:t>Deploying a Static Site to Azure</a:t>
            </a:r>
          </a:p>
          <a:p>
            <a:r>
              <a:rPr lang="en-US" dirty="0"/>
              <a:t>Enhancing a Static Site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dirty="0"/>
              <a:t>is a Static Site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Static sites are websites that consist of static files such as HTML, CSS, images, and client-side JS being served from a web server</a:t>
            </a:r>
          </a:p>
          <a:p>
            <a:r>
              <a:rPr lang="en-US" dirty="0"/>
              <a:t>Basically, a website without any server-side scripting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Build a Static 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Not all websites are web applications</a:t>
            </a:r>
          </a:p>
          <a:p>
            <a:r>
              <a:rPr lang="en-US" dirty="0"/>
              <a:t>Often websites are infrequently updated and do not need variable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Improved security</a:t>
            </a:r>
          </a:p>
          <a:p>
            <a:r>
              <a:rPr lang="en-US" dirty="0"/>
              <a:t>Improved speed and performance</a:t>
            </a:r>
          </a:p>
          <a:p>
            <a:r>
              <a:rPr lang="en-US" dirty="0"/>
              <a:t>Fewer system dependencies</a:t>
            </a:r>
          </a:p>
          <a:p>
            <a:r>
              <a:rPr lang="en-US" dirty="0"/>
              <a:t>Cost savings for hosting</a:t>
            </a:r>
          </a:p>
          <a:p>
            <a:r>
              <a:rPr lang="en-US" dirty="0"/>
              <a:t>Ability to scale quickly and cheaply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dynamic functionality</a:t>
            </a:r>
          </a:p>
          <a:p>
            <a:r>
              <a:rPr lang="en-US" dirty="0"/>
              <a:t>Updating can be difficult and tedious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5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dynamic functionality</a:t>
            </a:r>
          </a:p>
          <a:p>
            <a:pPr lvl="1"/>
            <a:r>
              <a:rPr lang="en-US" dirty="0"/>
              <a:t>Through the use of client-side JavaScript (and </a:t>
            </a:r>
            <a:r>
              <a:rPr lang="en-US" dirty="0" err="1"/>
              <a:t>WebAssembly</a:t>
            </a:r>
            <a:r>
              <a:rPr lang="en-US" dirty="0"/>
              <a:t>), most dynamic functionality can be done</a:t>
            </a:r>
          </a:p>
          <a:p>
            <a:pPr lvl="1"/>
            <a:r>
              <a:rPr lang="en-US" dirty="0"/>
              <a:t>Using a client-side Single-Page Application framework can provide a lot of the dynamic functionality traditional server-side scripting providing like routing and business logic</a:t>
            </a:r>
          </a:p>
          <a:p>
            <a:pPr lvl="1"/>
            <a:r>
              <a:rPr lang="en-US" dirty="0"/>
              <a:t>Data can be queried through a RESTful API by using client-side JavaScript/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Updating can be difficult and tedious</a:t>
            </a:r>
          </a:p>
          <a:p>
            <a:pPr lvl="1"/>
            <a:r>
              <a:rPr lang="en-US" dirty="0"/>
              <a:t>Templating is often used in server-side scripting to remove the tedium of recreating components of a website on every page</a:t>
            </a:r>
          </a:p>
          <a:p>
            <a:pPr lvl="1"/>
            <a:r>
              <a:rPr lang="en-US" dirty="0"/>
              <a:t>Static site generators offer the ability to utilize templating and workflows to streamline building your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5270</TotalTime>
  <Words>814</Words>
  <Application>Microsoft Office PowerPoint</Application>
  <PresentationFormat>Widescreen</PresentationFormat>
  <Paragraphs>135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Simple</vt:lpstr>
      <vt:lpstr>Building a Static Site Using .NET and Azure</vt:lpstr>
      <vt:lpstr>About Me</vt:lpstr>
      <vt:lpstr>Overview</vt:lpstr>
      <vt:lpstr>What is a Static Site?</vt:lpstr>
      <vt:lpstr>Why Build a Static Site?</vt:lpstr>
      <vt:lpstr>Benefits of a Static Site</vt:lpstr>
      <vt:lpstr>Drawbacks of a Static Site</vt:lpstr>
      <vt:lpstr>Overcoming Drawbacks</vt:lpstr>
      <vt:lpstr>Overcoming Drawbacks</vt:lpstr>
      <vt:lpstr>Building a Static Site</vt:lpstr>
      <vt:lpstr>Using .NET to Generate a Static Site</vt:lpstr>
      <vt:lpstr>Installing Wyam</vt:lpstr>
      <vt:lpstr>Wyam Concepts</vt:lpstr>
      <vt:lpstr>Building a Blog</vt:lpstr>
      <vt:lpstr>PowerPoint Presentation</vt:lpstr>
      <vt:lpstr>Deploying a Static Site to Azure</vt:lpstr>
      <vt:lpstr>Deploying a Static Site to Azure</vt:lpstr>
      <vt:lpstr>Deploying a Static Site to Azure</vt:lpstr>
      <vt:lpstr>Deploying a Static Site to Azure</vt:lpstr>
      <vt:lpstr>Deploying a Static Site to Azure</vt:lpstr>
      <vt:lpstr>Deploying a Static Site to Azure</vt:lpstr>
      <vt:lpstr>Enhancing a Static Site</vt:lpstr>
      <vt:lpstr>Questions?</vt:lpstr>
      <vt:lpstr>Additional Information</vt:lpstr>
      <vt:lpstr>Building a Static Site Using .NET and Azure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140</cp:revision>
  <dcterms:created xsi:type="dcterms:W3CDTF">2018-04-19T08:38:52Z</dcterms:created>
  <dcterms:modified xsi:type="dcterms:W3CDTF">2020-04-25T15:51:55Z</dcterms:modified>
  <cp:category/>
</cp:coreProperties>
</file>