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23D4-CF80-49F3-859F-4696607885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0EC-AA5A-4D09-A0C6-7BD525E41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23D4-CF80-49F3-859F-4696607885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0EC-AA5A-4D09-A0C6-7BD525E41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23D4-CF80-49F3-859F-4696607885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0EC-AA5A-4D09-A0C6-7BD525E41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23D4-CF80-49F3-859F-4696607885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0EC-AA5A-4D09-A0C6-7BD525E41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23D4-CF80-49F3-859F-4696607885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0EC-AA5A-4D09-A0C6-7BD525E41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2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23D4-CF80-49F3-859F-4696607885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0EC-AA5A-4D09-A0C6-7BD525E41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23D4-CF80-49F3-859F-4696607885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0EC-AA5A-4D09-A0C6-7BD525E41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23D4-CF80-49F3-859F-4696607885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0EC-AA5A-4D09-A0C6-7BD525E41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4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23D4-CF80-49F3-859F-4696607885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0EC-AA5A-4D09-A0C6-7BD525E41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23D4-CF80-49F3-859F-4696607885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0EC-AA5A-4D09-A0C6-7BD525E41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23D4-CF80-49F3-859F-4696607885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0EC-AA5A-4D09-A0C6-7BD525E41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F23D4-CF80-49F3-859F-46966078857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50EC-AA5A-4D09-A0C6-7BD525E41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9028" y="228001"/>
            <a:ext cx="15586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NGSIM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7023" y="961333"/>
            <a:ext cx="24626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Data Pre-processing</a:t>
            </a:r>
          </a:p>
          <a:p>
            <a:r>
              <a:rPr lang="en-US" dirty="0" smtClean="0"/>
              <a:t>-Feature extraction</a:t>
            </a:r>
          </a:p>
          <a:p>
            <a:r>
              <a:rPr lang="en-US" dirty="0" smtClean="0"/>
              <a:t>-Smoothing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4207" y="2248660"/>
            <a:ext cx="16729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Sampling-Randomization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7364" y="2248660"/>
            <a:ext cx="1246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Sampling-Sequential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9668" y="3258988"/>
            <a:ext cx="21976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Principal Component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828154" y="4269316"/>
                <a:ext cx="2925041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/>
                  <a:t>Anomaly Detection</a:t>
                </a:r>
              </a:p>
              <a:p>
                <a:r>
                  <a:rPr lang="en-US" dirty="0" smtClean="0"/>
                  <a:t>-Model training: EM algorithm to fit mixture of Gaussians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-Model evaluation: </a:t>
                </a:r>
                <a:r>
                  <a:rPr lang="en-US" i="1" dirty="0" smtClean="0"/>
                  <a:t>p(x)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154" y="4269316"/>
                <a:ext cx="2925041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660" t="-1379" b="-41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8770" y="4407815"/>
                <a:ext cx="1906738" cy="2098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/>
                  <a:t>Supervisor/MDP</a:t>
                </a:r>
              </a:p>
              <a:p>
                <a:pPr algn="r"/>
                <a:r>
                  <a:rPr lang="en-US" dirty="0" smtClean="0"/>
                  <a:t>Load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r"/>
                <a:r>
                  <a:rPr lang="en-US" dirty="0" smtClean="0"/>
                  <a:t>Assess anomalies</a:t>
                </a:r>
              </a:p>
              <a:p>
                <a:pPr algn="r"/>
                <a:r>
                  <a:rPr lang="en-US" dirty="0" smtClean="0"/>
                  <a:t>Return </a:t>
                </a:r>
                <a:r>
                  <a:rPr lang="en-US" i="1" dirty="0" smtClean="0"/>
                  <a:t>s’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 smtClean="0"/>
              </a:p>
              <a:p>
                <a:pPr algn="r"/>
                <a:endParaRPr lang="en-US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70" y="4407815"/>
                <a:ext cx="1906738" cy="2098138"/>
              </a:xfrm>
              <a:prstGeom prst="rect">
                <a:avLst/>
              </a:prstGeom>
              <a:blipFill rotWithShape="0">
                <a:blip r:embed="rId3"/>
                <a:stretch>
                  <a:fillRect t="-1156" r="-25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44408" y="5640575"/>
            <a:ext cx="10754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i="1" dirty="0" smtClean="0"/>
              <a:t>T(s’|</a:t>
            </a:r>
            <a:r>
              <a:rPr lang="en-US" i="1" dirty="0" err="1" smtClean="0"/>
              <a:t>s,a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-</a:t>
            </a:r>
            <a:r>
              <a:rPr lang="en-US" i="1" dirty="0" smtClean="0"/>
              <a:t>R(</a:t>
            </a:r>
            <a:r>
              <a:rPr lang="en-US" i="1" dirty="0" err="1" smtClean="0"/>
              <a:t>s,a</a:t>
            </a:r>
            <a:r>
              <a:rPr lang="en-US" i="1" dirty="0" smtClean="0"/>
              <a:t>)</a:t>
            </a:r>
            <a:endParaRPr lang="en-US" i="1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3298346" y="597333"/>
            <a:ext cx="0" cy="3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2300819" y="1884663"/>
            <a:ext cx="997527" cy="363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3298346" y="1884663"/>
            <a:ext cx="992330" cy="363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>
            <a:off x="4290676" y="2894991"/>
            <a:ext cx="1337831" cy="363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 flipH="1">
            <a:off x="4290675" y="2894991"/>
            <a:ext cx="1" cy="1374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4290675" y="3905319"/>
            <a:ext cx="1337832" cy="363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 flipH="1">
            <a:off x="1082139" y="2894991"/>
            <a:ext cx="1218680" cy="1512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35508" y="4856813"/>
            <a:ext cx="792646" cy="75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051266" y="5146480"/>
            <a:ext cx="776888" cy="744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9848" y="7411772"/>
            <a:ext cx="844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21495" y="6471572"/>
            <a:ext cx="7879" cy="92939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319134" y="6471572"/>
            <a:ext cx="0" cy="92939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87426" y="6746816"/>
            <a:ext cx="22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28770" y="6746816"/>
            <a:ext cx="5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dirty="0" smtClean="0"/>
              <a:t>’, r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234068" y="8373594"/>
                <a:ext cx="169614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Optimal Policy: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8" y="8373594"/>
                <a:ext cx="169614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630" r="-17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45" idx="2"/>
            <a:endCxn id="52" idx="0"/>
          </p:cNvCxnSpPr>
          <p:nvPr/>
        </p:nvCxnSpPr>
        <p:spPr>
          <a:xfrm>
            <a:off x="1082139" y="7781104"/>
            <a:ext cx="0" cy="592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7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53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howell</dc:creator>
  <cp:lastModifiedBy>taylor howell</cp:lastModifiedBy>
  <cp:revision>2</cp:revision>
  <dcterms:created xsi:type="dcterms:W3CDTF">2017-11-17T05:08:55Z</dcterms:created>
  <dcterms:modified xsi:type="dcterms:W3CDTF">2017-11-17T05:21:33Z</dcterms:modified>
</cp:coreProperties>
</file>