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pollographql.com/docs/engine/features/schema-history.html#github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26a3adf0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26a3adf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26a3adf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26a3adf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26a3adf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26a3adf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26a3adf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26a3adf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26a3adf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26a3adf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26a3adf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26a3adf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https://www.apollographql.com/docs/engine/features/schema-history.html#github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26a3adf0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26a3adf0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26a3adf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26a3adf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pollographql.com/docs/engine/" TargetMode="External"/><Relationship Id="rId4" Type="http://schemas.openxmlformats.org/officeDocument/2006/relationships/hyperlink" Target="https://github.com/bjackson2/graphql-schema-talk-2018" TargetMode="External"/><Relationship Id="rId5" Type="http://schemas.openxmlformats.org/officeDocument/2006/relationships/hyperlink" Target="https://blog.apollographql.com/three-ways-to-represent-your-graphql-schema-a41f4175100d" TargetMode="External"/><Relationship Id="rId6" Type="http://schemas.openxmlformats.org/officeDocument/2006/relationships/hyperlink" Target="https://www.ezcater.com/company/appl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Schema Validation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92850" y="3182350"/>
            <a:ext cx="61758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How to make sure you don’t break stuff on the client and the server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8322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gives us the power to easily validate our APIs.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ezCater app architecture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1325"/>
            <a:ext cx="4750150" cy="31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ezCater app architecture 2.0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1126"/>
            <a:ext cx="4905074" cy="27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code validation - linting FTW!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the backend schema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code validation - now and future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Links!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Apollo Engine -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https://www.apollographql.com/docs/engine/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Today’s Code -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https://github.com/bjackson2/graphql-schema-talk-2018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Three ways to represent your GQL schema -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https://blog.apollographql.com/three-ways-to-represent-your-graphql-schema-a41f4175100d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ezCater Jobs -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https://www.ezcater.com/company/apply/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