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5" d="100"/>
          <a:sy n="85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583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Primeiro slide com borda ao redor de todo o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7E481C8-20E0-4648-8BA6-8B3270C5C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1759" y="190500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1D070DF-3CA4-4F0A-B396-2052211C54C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10757647" y="5600701"/>
            <a:ext cx="1257299" cy="11048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33C2784-B682-48C6-9C64-FDB608BC463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10925735" y="5737412"/>
            <a:ext cx="1095935" cy="9502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28</Words>
  <Application>Microsoft Office PowerPoint</Application>
  <PresentationFormat>Ecrã Panorâmico</PresentationFormat>
  <Paragraphs>19</Paragraphs>
  <Slides>18</Slides>
  <Notes>18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DevOps</dc:title>
  <dc:subject>PptxGenJS Presentation</dc:subject>
  <dc:creator>Bruno Janeiro</dc:creator>
  <cp:lastModifiedBy>Bruno Janeiro</cp:lastModifiedBy>
  <cp:revision>3</cp:revision>
  <dcterms:created xsi:type="dcterms:W3CDTF">2024-11-27T20:23:17Z</dcterms:created>
  <dcterms:modified xsi:type="dcterms:W3CDTF">2024-11-28T05:43:04Z</dcterms:modified>
</cp:coreProperties>
</file>