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C5977-55F7-4E1A-AC77-43DC3EE4BAA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a-DK"/>
        </a:p>
      </dgm:t>
    </dgm:pt>
    <dgm:pt modelId="{08FA8D06-15BF-4E11-A815-C5235B912675}">
      <dgm:prSet phldrT="[Tekst]"/>
      <dgm:spPr/>
      <dgm:t>
        <a:bodyPr/>
        <a:lstStyle/>
        <a:p>
          <a:r>
            <a:rPr lang="da-DK" dirty="0" smtClean="0"/>
            <a:t>Service til flygtninge og Indvandrere</a:t>
          </a:r>
          <a:endParaRPr lang="da-DK" dirty="0"/>
        </a:p>
      </dgm:t>
    </dgm:pt>
    <dgm:pt modelId="{9198CD1F-A67C-438F-A078-426FB7B1E031}" type="parTrans" cxnId="{1A33AFE3-4D94-486E-8975-A11135576B92}">
      <dgm:prSet/>
      <dgm:spPr/>
      <dgm:t>
        <a:bodyPr/>
        <a:lstStyle/>
        <a:p>
          <a:endParaRPr lang="da-DK"/>
        </a:p>
      </dgm:t>
    </dgm:pt>
    <dgm:pt modelId="{8DF30D78-5C0A-4558-B88A-F7C1AFBF814E}" type="sibTrans" cxnId="{1A33AFE3-4D94-486E-8975-A11135576B92}">
      <dgm:prSet/>
      <dgm:spPr/>
      <dgm:t>
        <a:bodyPr/>
        <a:lstStyle/>
        <a:p>
          <a:endParaRPr lang="da-DK"/>
        </a:p>
      </dgm:t>
    </dgm:pt>
    <dgm:pt modelId="{4F0B6AE5-FC4C-4E84-A6A2-019F5C571C32}">
      <dgm:prSet phldrT="[Tekst]"/>
      <dgm:spPr/>
      <dgm:t>
        <a:bodyPr/>
        <a:lstStyle/>
        <a:p>
          <a:r>
            <a:rPr lang="da-DK" dirty="0" smtClean="0"/>
            <a:t>Kulturhus</a:t>
          </a:r>
          <a:endParaRPr lang="da-DK" dirty="0"/>
        </a:p>
      </dgm:t>
    </dgm:pt>
    <dgm:pt modelId="{D321E05E-02DC-43D7-95C4-1EB2B6BF73A1}" type="parTrans" cxnId="{4F258201-77B7-4009-A4FC-B1B97D5D9932}">
      <dgm:prSet/>
      <dgm:spPr/>
      <dgm:t>
        <a:bodyPr/>
        <a:lstStyle/>
        <a:p>
          <a:endParaRPr lang="da-DK"/>
        </a:p>
      </dgm:t>
    </dgm:pt>
    <dgm:pt modelId="{7ABD64D1-60D2-47DA-9C6D-A34BDE9FF8AC}" type="sibTrans" cxnId="{4F258201-77B7-4009-A4FC-B1B97D5D9932}">
      <dgm:prSet/>
      <dgm:spPr/>
      <dgm:t>
        <a:bodyPr/>
        <a:lstStyle/>
        <a:p>
          <a:endParaRPr lang="da-DK"/>
        </a:p>
      </dgm:t>
    </dgm:pt>
    <dgm:pt modelId="{3ED2339F-4491-4415-9665-82B1A192E71B}">
      <dgm:prSet phldrT="[Tekst]"/>
      <dgm:spPr/>
      <dgm:t>
        <a:bodyPr/>
        <a:lstStyle/>
        <a:p>
          <a:r>
            <a:rPr lang="da-DK" dirty="0" smtClean="0"/>
            <a:t>Biblioteks-historien</a:t>
          </a:r>
          <a:endParaRPr lang="da-DK" dirty="0"/>
        </a:p>
      </dgm:t>
    </dgm:pt>
    <dgm:pt modelId="{89BF199B-C6F7-4421-A7E0-A7881C3A2858}" type="parTrans" cxnId="{DFF2277D-16D6-48AF-A8FA-3E4BEDB150E6}">
      <dgm:prSet/>
      <dgm:spPr/>
      <dgm:t>
        <a:bodyPr/>
        <a:lstStyle/>
        <a:p>
          <a:endParaRPr lang="da-DK"/>
        </a:p>
      </dgm:t>
    </dgm:pt>
    <dgm:pt modelId="{17A99038-5913-496B-94CA-5E849BD4EF0C}" type="sibTrans" cxnId="{DFF2277D-16D6-48AF-A8FA-3E4BEDB150E6}">
      <dgm:prSet/>
      <dgm:spPr/>
      <dgm:t>
        <a:bodyPr/>
        <a:lstStyle/>
        <a:p>
          <a:endParaRPr lang="da-DK"/>
        </a:p>
      </dgm:t>
    </dgm:pt>
    <dgm:pt modelId="{8D281A0D-0453-42E2-9ECC-9EA707622248}">
      <dgm:prSet phldrT="[Tekst]"/>
      <dgm:spPr/>
      <dgm:t>
        <a:bodyPr/>
        <a:lstStyle/>
        <a:p>
          <a:r>
            <a:rPr lang="da-DK" dirty="0" smtClean="0"/>
            <a:t>Ensarte formidlings-løsninger</a:t>
          </a:r>
          <a:endParaRPr lang="da-DK" dirty="0"/>
        </a:p>
      </dgm:t>
    </dgm:pt>
    <dgm:pt modelId="{234A3380-5E1A-4445-BB6D-14270DA17D38}" type="parTrans" cxnId="{BFC4E29B-7320-4238-92DA-B4FA388D5D81}">
      <dgm:prSet/>
      <dgm:spPr/>
      <dgm:t>
        <a:bodyPr/>
        <a:lstStyle/>
        <a:p>
          <a:endParaRPr lang="da-DK"/>
        </a:p>
      </dgm:t>
    </dgm:pt>
    <dgm:pt modelId="{872D2C3A-5704-414C-B7F0-5407E50988BD}" type="sibTrans" cxnId="{BFC4E29B-7320-4238-92DA-B4FA388D5D81}">
      <dgm:prSet/>
      <dgm:spPr/>
      <dgm:t>
        <a:bodyPr/>
        <a:lstStyle/>
        <a:p>
          <a:endParaRPr lang="da-DK"/>
        </a:p>
      </dgm:t>
    </dgm:pt>
    <dgm:pt modelId="{04736132-C6E5-4DFD-9761-796B6B53A744}">
      <dgm:prSet phldrT="[Tekst]"/>
      <dgm:spPr/>
      <dgm:t>
        <a:bodyPr/>
        <a:lstStyle/>
        <a:p>
          <a:r>
            <a:rPr lang="da-DK" dirty="0" smtClean="0"/>
            <a:t>Konkrete materialer: Computerspil, bøger, aviser</a:t>
          </a:r>
          <a:endParaRPr lang="da-DK" dirty="0"/>
        </a:p>
      </dgm:t>
    </dgm:pt>
    <dgm:pt modelId="{503839C0-BD41-49BF-A310-99C1B4DAF1AF}" type="parTrans" cxnId="{313E356B-187B-4D65-ABBE-8408DCFA8E82}">
      <dgm:prSet/>
      <dgm:spPr/>
      <dgm:t>
        <a:bodyPr/>
        <a:lstStyle/>
        <a:p>
          <a:endParaRPr lang="da-DK"/>
        </a:p>
      </dgm:t>
    </dgm:pt>
    <dgm:pt modelId="{699AF2BA-6662-45DF-8EB9-C9DA8B651309}" type="sibTrans" cxnId="{313E356B-187B-4D65-ABBE-8408DCFA8E82}">
      <dgm:prSet/>
      <dgm:spPr/>
      <dgm:t>
        <a:bodyPr/>
        <a:lstStyle/>
        <a:p>
          <a:endParaRPr lang="da-DK"/>
        </a:p>
      </dgm:t>
    </dgm:pt>
    <dgm:pt modelId="{86B9DC28-02B1-487F-A552-06773D01B7B5}" type="pres">
      <dgm:prSet presAssocID="{773C5977-55F7-4E1A-AC77-43DC3EE4BAA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81F07D32-5C80-4E07-A553-D9B009838847}" type="pres">
      <dgm:prSet presAssocID="{08FA8D06-15BF-4E11-A815-C5235B91267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59568B96-22AC-461D-99F2-AA59584BC8CC}" type="pres">
      <dgm:prSet presAssocID="{8DF30D78-5C0A-4558-B88A-F7C1AFBF814E}" presName="sibTrans" presStyleCnt="0"/>
      <dgm:spPr/>
    </dgm:pt>
    <dgm:pt modelId="{BCBADEAA-5216-4871-9840-F5DACFFF0662}" type="pres">
      <dgm:prSet presAssocID="{4F0B6AE5-FC4C-4E84-A6A2-019F5C571C3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F9EF0DA-550E-43B4-B07E-F66F171A8D28}" type="pres">
      <dgm:prSet presAssocID="{7ABD64D1-60D2-47DA-9C6D-A34BDE9FF8AC}" presName="sibTrans" presStyleCnt="0"/>
      <dgm:spPr/>
    </dgm:pt>
    <dgm:pt modelId="{9CB052F6-7D59-4BA4-A2E7-6BE55BD76B15}" type="pres">
      <dgm:prSet presAssocID="{3ED2339F-4491-4415-9665-82B1A192E71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E0D88550-356E-467D-804F-D06BBA97BB25}" type="pres">
      <dgm:prSet presAssocID="{17A99038-5913-496B-94CA-5E849BD4EF0C}" presName="sibTrans" presStyleCnt="0"/>
      <dgm:spPr/>
    </dgm:pt>
    <dgm:pt modelId="{BAB5707F-FDA2-4722-A742-AC073097598A}" type="pres">
      <dgm:prSet presAssocID="{8D281A0D-0453-42E2-9ECC-9EA70762224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88436021-949D-4B33-BF68-4C99E283714B}" type="pres">
      <dgm:prSet presAssocID="{872D2C3A-5704-414C-B7F0-5407E50988BD}" presName="sibTrans" presStyleCnt="0"/>
      <dgm:spPr/>
    </dgm:pt>
    <dgm:pt modelId="{9A4EC746-72DF-43BD-B7FA-F8514BFBB0E9}" type="pres">
      <dgm:prSet presAssocID="{04736132-C6E5-4DFD-9761-796B6B53A74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1A33AFE3-4D94-486E-8975-A11135576B92}" srcId="{773C5977-55F7-4E1A-AC77-43DC3EE4BAAD}" destId="{08FA8D06-15BF-4E11-A815-C5235B912675}" srcOrd="0" destOrd="0" parTransId="{9198CD1F-A67C-438F-A078-426FB7B1E031}" sibTransId="{8DF30D78-5C0A-4558-B88A-F7C1AFBF814E}"/>
    <dgm:cxn modelId="{DFF2277D-16D6-48AF-A8FA-3E4BEDB150E6}" srcId="{773C5977-55F7-4E1A-AC77-43DC3EE4BAAD}" destId="{3ED2339F-4491-4415-9665-82B1A192E71B}" srcOrd="2" destOrd="0" parTransId="{89BF199B-C6F7-4421-A7E0-A7881C3A2858}" sibTransId="{17A99038-5913-496B-94CA-5E849BD4EF0C}"/>
    <dgm:cxn modelId="{5080B393-B3BA-4D57-9E51-022C1BFF207A}" type="presOf" srcId="{04736132-C6E5-4DFD-9761-796B6B53A744}" destId="{9A4EC746-72DF-43BD-B7FA-F8514BFBB0E9}" srcOrd="0" destOrd="0" presId="urn:microsoft.com/office/officeart/2005/8/layout/default"/>
    <dgm:cxn modelId="{B7FF32A3-8ECA-4FE0-8A31-03800109235E}" type="presOf" srcId="{08FA8D06-15BF-4E11-A815-C5235B912675}" destId="{81F07D32-5C80-4E07-A553-D9B009838847}" srcOrd="0" destOrd="0" presId="urn:microsoft.com/office/officeart/2005/8/layout/default"/>
    <dgm:cxn modelId="{9FDABB5E-3DF6-4933-8A20-DFA26A97403F}" type="presOf" srcId="{4F0B6AE5-FC4C-4E84-A6A2-019F5C571C32}" destId="{BCBADEAA-5216-4871-9840-F5DACFFF0662}" srcOrd="0" destOrd="0" presId="urn:microsoft.com/office/officeart/2005/8/layout/default"/>
    <dgm:cxn modelId="{A644F10A-ACE4-4B71-8F2B-84ACC59DAFC4}" type="presOf" srcId="{8D281A0D-0453-42E2-9ECC-9EA707622248}" destId="{BAB5707F-FDA2-4722-A742-AC073097598A}" srcOrd="0" destOrd="0" presId="urn:microsoft.com/office/officeart/2005/8/layout/default"/>
    <dgm:cxn modelId="{313E356B-187B-4D65-ABBE-8408DCFA8E82}" srcId="{773C5977-55F7-4E1A-AC77-43DC3EE4BAAD}" destId="{04736132-C6E5-4DFD-9761-796B6B53A744}" srcOrd="4" destOrd="0" parTransId="{503839C0-BD41-49BF-A310-99C1B4DAF1AF}" sibTransId="{699AF2BA-6662-45DF-8EB9-C9DA8B651309}"/>
    <dgm:cxn modelId="{4F258201-77B7-4009-A4FC-B1B97D5D9932}" srcId="{773C5977-55F7-4E1A-AC77-43DC3EE4BAAD}" destId="{4F0B6AE5-FC4C-4E84-A6A2-019F5C571C32}" srcOrd="1" destOrd="0" parTransId="{D321E05E-02DC-43D7-95C4-1EB2B6BF73A1}" sibTransId="{7ABD64D1-60D2-47DA-9C6D-A34BDE9FF8AC}"/>
    <dgm:cxn modelId="{2CD50998-1483-4CC5-B278-06A35201DA4E}" type="presOf" srcId="{3ED2339F-4491-4415-9665-82B1A192E71B}" destId="{9CB052F6-7D59-4BA4-A2E7-6BE55BD76B15}" srcOrd="0" destOrd="0" presId="urn:microsoft.com/office/officeart/2005/8/layout/default"/>
    <dgm:cxn modelId="{3D668E09-3FF1-4371-856D-0CB12BC43661}" type="presOf" srcId="{773C5977-55F7-4E1A-AC77-43DC3EE4BAAD}" destId="{86B9DC28-02B1-487F-A552-06773D01B7B5}" srcOrd="0" destOrd="0" presId="urn:microsoft.com/office/officeart/2005/8/layout/default"/>
    <dgm:cxn modelId="{BFC4E29B-7320-4238-92DA-B4FA388D5D81}" srcId="{773C5977-55F7-4E1A-AC77-43DC3EE4BAAD}" destId="{8D281A0D-0453-42E2-9ECC-9EA707622248}" srcOrd="3" destOrd="0" parTransId="{234A3380-5E1A-4445-BB6D-14270DA17D38}" sibTransId="{872D2C3A-5704-414C-B7F0-5407E50988BD}"/>
    <dgm:cxn modelId="{E21776F1-F017-491B-B810-7127F5D394BA}" type="presParOf" srcId="{86B9DC28-02B1-487F-A552-06773D01B7B5}" destId="{81F07D32-5C80-4E07-A553-D9B009838847}" srcOrd="0" destOrd="0" presId="urn:microsoft.com/office/officeart/2005/8/layout/default"/>
    <dgm:cxn modelId="{3992DCEE-BADF-4155-85B0-E04AEE06B389}" type="presParOf" srcId="{86B9DC28-02B1-487F-A552-06773D01B7B5}" destId="{59568B96-22AC-461D-99F2-AA59584BC8CC}" srcOrd="1" destOrd="0" presId="urn:microsoft.com/office/officeart/2005/8/layout/default"/>
    <dgm:cxn modelId="{234FD38F-F659-4529-AA51-9AA0C9F5872E}" type="presParOf" srcId="{86B9DC28-02B1-487F-A552-06773D01B7B5}" destId="{BCBADEAA-5216-4871-9840-F5DACFFF0662}" srcOrd="2" destOrd="0" presId="urn:microsoft.com/office/officeart/2005/8/layout/default"/>
    <dgm:cxn modelId="{AACD6416-2238-4574-8225-4DE8C58C6DD0}" type="presParOf" srcId="{86B9DC28-02B1-487F-A552-06773D01B7B5}" destId="{3F9EF0DA-550E-43B4-B07E-F66F171A8D28}" srcOrd="3" destOrd="0" presId="urn:microsoft.com/office/officeart/2005/8/layout/default"/>
    <dgm:cxn modelId="{D09BF4E1-8AFB-4F68-9416-385BABF0825F}" type="presParOf" srcId="{86B9DC28-02B1-487F-A552-06773D01B7B5}" destId="{9CB052F6-7D59-4BA4-A2E7-6BE55BD76B15}" srcOrd="4" destOrd="0" presId="urn:microsoft.com/office/officeart/2005/8/layout/default"/>
    <dgm:cxn modelId="{BD6F0ABB-7861-46A3-940F-0D34AD1CB616}" type="presParOf" srcId="{86B9DC28-02B1-487F-A552-06773D01B7B5}" destId="{E0D88550-356E-467D-804F-D06BBA97BB25}" srcOrd="5" destOrd="0" presId="urn:microsoft.com/office/officeart/2005/8/layout/default"/>
    <dgm:cxn modelId="{9D8566A2-8C71-48C4-99DB-164BE056995A}" type="presParOf" srcId="{86B9DC28-02B1-487F-A552-06773D01B7B5}" destId="{BAB5707F-FDA2-4722-A742-AC073097598A}" srcOrd="6" destOrd="0" presId="urn:microsoft.com/office/officeart/2005/8/layout/default"/>
    <dgm:cxn modelId="{FE37B79A-C531-4042-8F6D-1268B5244E45}" type="presParOf" srcId="{86B9DC28-02B1-487F-A552-06773D01B7B5}" destId="{88436021-949D-4B33-BF68-4C99E283714B}" srcOrd="7" destOrd="0" presId="urn:microsoft.com/office/officeart/2005/8/layout/default"/>
    <dgm:cxn modelId="{0E121819-B0C2-447F-B305-95DB2E082ADC}" type="presParOf" srcId="{86B9DC28-02B1-487F-A552-06773D01B7B5}" destId="{9A4EC746-72DF-43BD-B7FA-F8514BFBB0E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39853-6448-4C3F-8FFB-5B60AF87A1B6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BAB3D185-698A-4982-8947-BF1DCCA4CF83}">
      <dgm:prSet phldrT="[Tekst]"/>
      <dgm:spPr/>
      <dgm:t>
        <a:bodyPr/>
        <a:lstStyle/>
        <a:p>
          <a:r>
            <a:rPr lang="da-DK" dirty="0" err="1" smtClean="0"/>
            <a:t>Lemmatizing</a:t>
          </a:r>
          <a:endParaRPr lang="da-DK" dirty="0"/>
        </a:p>
      </dgm:t>
    </dgm:pt>
    <dgm:pt modelId="{61AE49F7-CDB6-4A4A-8FA5-7E178B2F1D15}" type="parTrans" cxnId="{D7B540E8-3A49-4877-8538-CA17034A00C5}">
      <dgm:prSet/>
      <dgm:spPr/>
      <dgm:t>
        <a:bodyPr/>
        <a:lstStyle/>
        <a:p>
          <a:endParaRPr lang="da-DK"/>
        </a:p>
      </dgm:t>
    </dgm:pt>
    <dgm:pt modelId="{EB673B8F-EE68-4CA8-956F-27E08C8742F0}" type="sibTrans" cxnId="{D7B540E8-3A49-4877-8538-CA17034A00C5}">
      <dgm:prSet/>
      <dgm:spPr/>
      <dgm:t>
        <a:bodyPr/>
        <a:lstStyle/>
        <a:p>
          <a:endParaRPr lang="da-DK"/>
        </a:p>
      </dgm:t>
    </dgm:pt>
    <dgm:pt modelId="{434A95EA-95A5-4376-B7C1-8BEE4659272C}">
      <dgm:prSet phldrT="[Tekst]"/>
      <dgm:spPr/>
      <dgm:t>
        <a:bodyPr/>
        <a:lstStyle/>
        <a:p>
          <a:r>
            <a:rPr lang="da-DK" dirty="0" smtClean="0"/>
            <a:t>Forsøg med </a:t>
          </a:r>
          <a:r>
            <a:rPr lang="da-DK" i="1" dirty="0" err="1" smtClean="0"/>
            <a:t>lemmy</a:t>
          </a:r>
          <a:r>
            <a:rPr lang="da-DK" dirty="0" smtClean="0"/>
            <a:t> + </a:t>
          </a:r>
          <a:r>
            <a:rPr lang="da-DK" i="1" dirty="0" err="1" smtClean="0"/>
            <a:t>DaCy</a:t>
          </a:r>
          <a:r>
            <a:rPr lang="da-DK" dirty="0" smtClean="0"/>
            <a:t>-model men endte med simpel håndkodet model</a:t>
          </a:r>
          <a:br>
            <a:rPr lang="da-DK" dirty="0" smtClean="0"/>
          </a:br>
          <a:r>
            <a:rPr lang="da-DK" dirty="0" smtClean="0"/>
            <a:t>Ordlisten til </a:t>
          </a:r>
          <a:r>
            <a:rPr lang="da-DK" dirty="0" err="1" smtClean="0"/>
            <a:t>lemmatizing</a:t>
          </a:r>
          <a:r>
            <a:rPr lang="da-DK" dirty="0" smtClean="0"/>
            <a:t> findes i bilag 9</a:t>
          </a:r>
          <a:endParaRPr lang="da-DK" dirty="0"/>
        </a:p>
      </dgm:t>
    </dgm:pt>
    <dgm:pt modelId="{7BE16E1E-4C82-4F83-BF33-33A604F15B4C}" type="parTrans" cxnId="{1DB85D92-868F-4233-AA5B-50D1022908D9}">
      <dgm:prSet/>
      <dgm:spPr/>
      <dgm:t>
        <a:bodyPr/>
        <a:lstStyle/>
        <a:p>
          <a:endParaRPr lang="da-DK"/>
        </a:p>
      </dgm:t>
    </dgm:pt>
    <dgm:pt modelId="{FE94968F-ABC4-4CFA-880C-FFFDD408AB98}" type="sibTrans" cxnId="{1DB85D92-868F-4233-AA5B-50D1022908D9}">
      <dgm:prSet/>
      <dgm:spPr/>
      <dgm:t>
        <a:bodyPr/>
        <a:lstStyle/>
        <a:p>
          <a:endParaRPr lang="da-DK"/>
        </a:p>
      </dgm:t>
    </dgm:pt>
    <dgm:pt modelId="{905D3939-12B2-4CEC-946F-9A8D6540645C}">
      <dgm:prSet phldrT="[Tekst]"/>
      <dgm:spPr/>
      <dgm:t>
        <a:bodyPr/>
        <a:lstStyle/>
        <a:p>
          <a:r>
            <a:rPr lang="da-DK" dirty="0" smtClean="0"/>
            <a:t>Stopord</a:t>
          </a:r>
          <a:endParaRPr lang="da-DK" dirty="0"/>
        </a:p>
      </dgm:t>
    </dgm:pt>
    <dgm:pt modelId="{786C6A85-8821-40B8-BA6C-A88AA5ACCD37}" type="parTrans" cxnId="{3FF68880-1C0C-40E5-857D-3C2B22F513D6}">
      <dgm:prSet/>
      <dgm:spPr/>
      <dgm:t>
        <a:bodyPr/>
        <a:lstStyle/>
        <a:p>
          <a:endParaRPr lang="da-DK"/>
        </a:p>
      </dgm:t>
    </dgm:pt>
    <dgm:pt modelId="{7370C13A-E3AC-473A-B031-E5736FD2248A}" type="sibTrans" cxnId="{3FF68880-1C0C-40E5-857D-3C2B22F513D6}">
      <dgm:prSet/>
      <dgm:spPr/>
      <dgm:t>
        <a:bodyPr/>
        <a:lstStyle/>
        <a:p>
          <a:endParaRPr lang="da-DK"/>
        </a:p>
      </dgm:t>
    </dgm:pt>
    <dgm:pt modelId="{3C2E2D48-F6FB-4536-B92E-8BF6CFDF1092}">
      <dgm:prSet phldrT="[Tekst]"/>
      <dgm:spPr/>
      <dgm:t>
        <a:bodyPr/>
        <a:lstStyle/>
        <a:p>
          <a:r>
            <a:rPr lang="da-DK" i="1" dirty="0" err="1" smtClean="0"/>
            <a:t>Stopwords</a:t>
          </a:r>
          <a:r>
            <a:rPr lang="da-DK" dirty="0" smtClean="0"/>
            <a:t> modul fra </a:t>
          </a:r>
          <a:r>
            <a:rPr lang="da-DK" dirty="0" err="1" smtClean="0"/>
            <a:t>Python</a:t>
          </a:r>
          <a:r>
            <a:rPr lang="da-DK" dirty="0" smtClean="0"/>
            <a:t>-biblioteket </a:t>
          </a:r>
          <a:r>
            <a:rPr lang="da-DK" i="1" dirty="0" err="1" smtClean="0"/>
            <a:t>nltk</a:t>
          </a:r>
          <a:r>
            <a:rPr lang="da-DK" dirty="0" smtClean="0"/>
            <a:t/>
          </a:r>
          <a:br>
            <a:rPr lang="da-DK" dirty="0" smtClean="0"/>
          </a:br>
          <a:r>
            <a:rPr lang="da-DK" dirty="0" smtClean="0"/>
            <a:t>+ suppleret med ca. 20 ord manuelt – se listen i bilag 5</a:t>
          </a:r>
          <a:endParaRPr lang="da-DK" dirty="0"/>
        </a:p>
      </dgm:t>
    </dgm:pt>
    <dgm:pt modelId="{CF61DD70-9A23-41FB-9700-528B741C66DB}" type="parTrans" cxnId="{4217B735-9BB0-42ED-ACBD-13A3E925188F}">
      <dgm:prSet/>
      <dgm:spPr/>
      <dgm:t>
        <a:bodyPr/>
        <a:lstStyle/>
        <a:p>
          <a:endParaRPr lang="da-DK"/>
        </a:p>
      </dgm:t>
    </dgm:pt>
    <dgm:pt modelId="{B14F6B5E-0C33-4242-ABAC-1D759FB48D51}" type="sibTrans" cxnId="{4217B735-9BB0-42ED-ACBD-13A3E925188F}">
      <dgm:prSet/>
      <dgm:spPr/>
      <dgm:t>
        <a:bodyPr/>
        <a:lstStyle/>
        <a:p>
          <a:endParaRPr lang="da-DK"/>
        </a:p>
      </dgm:t>
    </dgm:pt>
    <dgm:pt modelId="{614B9FA2-2B8D-4BC0-82E3-B265B7DFC36B}">
      <dgm:prSet phldrT="[Tekst]"/>
      <dgm:spPr/>
      <dgm:t>
        <a:bodyPr/>
        <a:lstStyle/>
        <a:p>
          <a:r>
            <a:rPr lang="da-DK" dirty="0" smtClean="0"/>
            <a:t>TF-IDF udvælgelse af ord</a:t>
          </a:r>
          <a:endParaRPr lang="da-DK" dirty="0"/>
        </a:p>
      </dgm:t>
    </dgm:pt>
    <dgm:pt modelId="{EA9A1B6D-7E03-4D52-871D-2D20431C6591}" type="parTrans" cxnId="{7F65CADF-6D25-46B3-A736-C6F154E8000E}">
      <dgm:prSet/>
      <dgm:spPr/>
      <dgm:t>
        <a:bodyPr/>
        <a:lstStyle/>
        <a:p>
          <a:endParaRPr lang="da-DK"/>
        </a:p>
      </dgm:t>
    </dgm:pt>
    <dgm:pt modelId="{31BAE4E6-51BE-4F3F-8A5F-5D3256EE3E63}" type="sibTrans" cxnId="{7F65CADF-6D25-46B3-A736-C6F154E8000E}">
      <dgm:prSet/>
      <dgm:spPr/>
      <dgm:t>
        <a:bodyPr/>
        <a:lstStyle/>
        <a:p>
          <a:endParaRPr lang="da-DK"/>
        </a:p>
      </dgm:t>
    </dgm:pt>
    <dgm:pt modelId="{3DC59DB7-62F0-4A0C-B323-6340C7892A37}">
      <dgm:prSet phldrT="[Tekst]"/>
      <dgm:spPr/>
      <dgm:t>
        <a:bodyPr/>
        <a:lstStyle/>
        <a:p>
          <a:r>
            <a:rPr lang="da-DK" dirty="0" err="1" smtClean="0"/>
            <a:t>Udtrækningng</a:t>
          </a:r>
          <a:r>
            <a:rPr lang="da-DK" dirty="0" smtClean="0"/>
            <a:t> af de vigtigste ord med </a:t>
          </a:r>
          <a:r>
            <a:rPr lang="da-DK" dirty="0" err="1" smtClean="0"/>
            <a:t>Python</a:t>
          </a:r>
          <a:r>
            <a:rPr lang="da-DK" dirty="0" smtClean="0"/>
            <a:t>-biblioteket </a:t>
          </a:r>
          <a:r>
            <a:rPr lang="da-DK" i="1" dirty="0" err="1" smtClean="0"/>
            <a:t>sklearn</a:t>
          </a:r>
          <a:r>
            <a:rPr lang="da-DK" dirty="0" smtClean="0"/>
            <a:t> og </a:t>
          </a:r>
          <a:r>
            <a:rPr lang="da-DK" i="1" dirty="0" err="1" smtClean="0"/>
            <a:t>TfidfVectorizer</a:t>
          </a:r>
          <a:r>
            <a:rPr lang="da-DK" dirty="0" smtClean="0"/>
            <a:t> </a:t>
          </a:r>
          <a:br>
            <a:rPr lang="da-DK" dirty="0" smtClean="0"/>
          </a:br>
          <a:r>
            <a:rPr lang="da-DK" dirty="0" smtClean="0"/>
            <a:t>Eksperimenteret med mellem 5 og 10 ord per sætning, endte med 8</a:t>
          </a:r>
          <a:endParaRPr lang="da-DK" dirty="0"/>
        </a:p>
      </dgm:t>
    </dgm:pt>
    <dgm:pt modelId="{8BFB1020-A393-4755-8CD8-7B7AB07559C2}" type="parTrans" cxnId="{19ED7972-AC24-4B13-8DAF-75F7D773472A}">
      <dgm:prSet/>
      <dgm:spPr/>
      <dgm:t>
        <a:bodyPr/>
        <a:lstStyle/>
        <a:p>
          <a:endParaRPr lang="da-DK"/>
        </a:p>
      </dgm:t>
    </dgm:pt>
    <dgm:pt modelId="{A31BCB84-C42F-4B38-B72A-9B5BAB9F8FB5}" type="sibTrans" cxnId="{19ED7972-AC24-4B13-8DAF-75F7D773472A}">
      <dgm:prSet/>
      <dgm:spPr/>
      <dgm:t>
        <a:bodyPr/>
        <a:lstStyle/>
        <a:p>
          <a:endParaRPr lang="da-DK"/>
        </a:p>
      </dgm:t>
    </dgm:pt>
    <dgm:pt modelId="{AA432EEF-3FB0-4D13-87F8-E0135EED9E54}">
      <dgm:prSet phldrT="[Tekst]"/>
      <dgm:spPr/>
      <dgm:t>
        <a:bodyPr/>
        <a:lstStyle/>
        <a:p>
          <a:r>
            <a:rPr lang="da-DK" dirty="0" smtClean="0"/>
            <a:t>Oversætte til GEXF-graf</a:t>
          </a:r>
          <a:endParaRPr lang="da-DK" dirty="0"/>
        </a:p>
      </dgm:t>
    </dgm:pt>
    <dgm:pt modelId="{5B9B1B23-9D61-4EEE-BAD8-457883F94EC4}" type="parTrans" cxnId="{4B77655F-F327-4FDA-ADF2-39701792DC56}">
      <dgm:prSet/>
      <dgm:spPr/>
      <dgm:t>
        <a:bodyPr/>
        <a:lstStyle/>
        <a:p>
          <a:endParaRPr lang="da-DK"/>
        </a:p>
      </dgm:t>
    </dgm:pt>
    <dgm:pt modelId="{241F8535-9A61-48FC-BC9F-25B307DECB76}" type="sibTrans" cxnId="{4B77655F-F327-4FDA-ADF2-39701792DC56}">
      <dgm:prSet/>
      <dgm:spPr/>
      <dgm:t>
        <a:bodyPr/>
        <a:lstStyle/>
        <a:p>
          <a:endParaRPr lang="da-DK"/>
        </a:p>
      </dgm:t>
    </dgm:pt>
    <dgm:pt modelId="{CB4329E6-F6E7-4944-A7FF-4174ABEE30BA}">
      <dgm:prSet phldrT="[Tekst]"/>
      <dgm:spPr/>
      <dgm:t>
        <a:bodyPr/>
        <a:lstStyle/>
        <a:p>
          <a:r>
            <a:rPr lang="da-DK" dirty="0" smtClean="0"/>
            <a:t>Anvendelse af </a:t>
          </a:r>
          <a:r>
            <a:rPr lang="da-DK" dirty="0" err="1" smtClean="0"/>
            <a:t>Python</a:t>
          </a:r>
          <a:r>
            <a:rPr lang="da-DK" dirty="0" smtClean="0"/>
            <a:t>-biblioteket </a:t>
          </a:r>
          <a:r>
            <a:rPr lang="da-DK" i="1" dirty="0" err="1" smtClean="0"/>
            <a:t>networkx</a:t>
          </a:r>
          <a:r>
            <a:rPr lang="da-DK" dirty="0" smtClean="0"/>
            <a:t> til dannelse af grafer på baggrund af tekst. Ord i samme sætning får en forbindelse</a:t>
          </a:r>
          <a:endParaRPr lang="da-DK" dirty="0"/>
        </a:p>
      </dgm:t>
    </dgm:pt>
    <dgm:pt modelId="{0EF752A5-ABBE-4A7C-9FD2-12123A1E1B14}" type="parTrans" cxnId="{3F754D73-BC37-45D0-A243-E03787394E2B}">
      <dgm:prSet/>
      <dgm:spPr/>
      <dgm:t>
        <a:bodyPr/>
        <a:lstStyle/>
        <a:p>
          <a:endParaRPr lang="da-DK"/>
        </a:p>
      </dgm:t>
    </dgm:pt>
    <dgm:pt modelId="{DAE2557F-D764-4CA8-AD79-607D8C418F44}" type="sibTrans" cxnId="{3F754D73-BC37-45D0-A243-E03787394E2B}">
      <dgm:prSet/>
      <dgm:spPr/>
      <dgm:t>
        <a:bodyPr/>
        <a:lstStyle/>
        <a:p>
          <a:endParaRPr lang="da-DK"/>
        </a:p>
      </dgm:t>
    </dgm:pt>
    <dgm:pt modelId="{72253716-B96C-4460-840E-1E9D77487FB2}" type="pres">
      <dgm:prSet presAssocID="{B3139853-6448-4C3F-8FFB-5B60AF87A1B6}" presName="linearFlow" presStyleCnt="0">
        <dgm:presLayoutVars>
          <dgm:dir/>
          <dgm:animLvl val="lvl"/>
          <dgm:resizeHandles val="exact"/>
        </dgm:presLayoutVars>
      </dgm:prSet>
      <dgm:spPr/>
    </dgm:pt>
    <dgm:pt modelId="{54DD6BC5-FE60-489B-B52C-18C978B46468}" type="pres">
      <dgm:prSet presAssocID="{BAB3D185-698A-4982-8947-BF1DCCA4CF83}" presName="composite" presStyleCnt="0"/>
      <dgm:spPr/>
    </dgm:pt>
    <dgm:pt modelId="{57CBD11E-B7E9-4E08-80D6-58CA9A24402B}" type="pres">
      <dgm:prSet presAssocID="{BAB3D185-698A-4982-8947-BF1DCCA4CF8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A4CE91A-3952-4891-B227-74D6E503CAA4}" type="pres">
      <dgm:prSet presAssocID="{BAB3D185-698A-4982-8947-BF1DCCA4CF83}" presName="parSh" presStyleLbl="node1" presStyleIdx="0" presStyleCnt="4"/>
      <dgm:spPr/>
    </dgm:pt>
    <dgm:pt modelId="{13BE2682-DE20-40CA-813B-6BC79EFBF283}" type="pres">
      <dgm:prSet presAssocID="{BAB3D185-698A-4982-8947-BF1DCCA4CF83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4AB38918-79DE-4FB7-BDDB-01EC90AEC873}" type="pres">
      <dgm:prSet presAssocID="{EB673B8F-EE68-4CA8-956F-27E08C8742F0}" presName="sibTrans" presStyleLbl="sibTrans2D1" presStyleIdx="0" presStyleCnt="3"/>
      <dgm:spPr/>
    </dgm:pt>
    <dgm:pt modelId="{E90B37AC-7D6E-4F28-B1E5-69368C346D47}" type="pres">
      <dgm:prSet presAssocID="{EB673B8F-EE68-4CA8-956F-27E08C8742F0}" presName="connTx" presStyleLbl="sibTrans2D1" presStyleIdx="0" presStyleCnt="3"/>
      <dgm:spPr/>
    </dgm:pt>
    <dgm:pt modelId="{B62C173E-F795-4257-8F27-33EF416525C1}" type="pres">
      <dgm:prSet presAssocID="{905D3939-12B2-4CEC-946F-9A8D6540645C}" presName="composite" presStyleCnt="0"/>
      <dgm:spPr/>
    </dgm:pt>
    <dgm:pt modelId="{419DF651-71FA-4A13-B34D-42252782540B}" type="pres">
      <dgm:prSet presAssocID="{905D3939-12B2-4CEC-946F-9A8D6540645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E31EBF8-CBEC-4506-89F5-3D9C7E9E6E33}" type="pres">
      <dgm:prSet presAssocID="{905D3939-12B2-4CEC-946F-9A8D6540645C}" presName="parSh" presStyleLbl="node1" presStyleIdx="1" presStyleCnt="4"/>
      <dgm:spPr/>
    </dgm:pt>
    <dgm:pt modelId="{E8D8E1A0-8C49-4CC4-9EF9-518637F1E5DD}" type="pres">
      <dgm:prSet presAssocID="{905D3939-12B2-4CEC-946F-9A8D6540645C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1D93415A-7F8F-449A-BCBB-3DC0CA8C54BE}" type="pres">
      <dgm:prSet presAssocID="{7370C13A-E3AC-473A-B031-E5736FD2248A}" presName="sibTrans" presStyleLbl="sibTrans2D1" presStyleIdx="1" presStyleCnt="3"/>
      <dgm:spPr/>
    </dgm:pt>
    <dgm:pt modelId="{7800C641-4162-4761-850D-AC6F7FE59138}" type="pres">
      <dgm:prSet presAssocID="{7370C13A-E3AC-473A-B031-E5736FD2248A}" presName="connTx" presStyleLbl="sibTrans2D1" presStyleIdx="1" presStyleCnt="3"/>
      <dgm:spPr/>
    </dgm:pt>
    <dgm:pt modelId="{4FFAB7C5-B94D-4CAD-A66D-4F92E210D037}" type="pres">
      <dgm:prSet presAssocID="{614B9FA2-2B8D-4BC0-82E3-B265B7DFC36B}" presName="composite" presStyleCnt="0"/>
      <dgm:spPr/>
    </dgm:pt>
    <dgm:pt modelId="{6AA83992-7FB2-4388-91D1-BA09A5D64F3F}" type="pres">
      <dgm:prSet presAssocID="{614B9FA2-2B8D-4BC0-82E3-B265B7DFC36B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11778E3-EC58-4678-849D-01C50A33F269}" type="pres">
      <dgm:prSet presAssocID="{614B9FA2-2B8D-4BC0-82E3-B265B7DFC36B}" presName="parSh" presStyleLbl="node1" presStyleIdx="2" presStyleCnt="4"/>
      <dgm:spPr/>
    </dgm:pt>
    <dgm:pt modelId="{BF3A5581-EBE1-4A11-95D8-F344FE17B5FE}" type="pres">
      <dgm:prSet presAssocID="{614B9FA2-2B8D-4BC0-82E3-B265B7DFC36B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12FA9E5A-035F-407A-993D-A929D793346C}" type="pres">
      <dgm:prSet presAssocID="{31BAE4E6-51BE-4F3F-8A5F-5D3256EE3E63}" presName="sibTrans" presStyleLbl="sibTrans2D1" presStyleIdx="2" presStyleCnt="3"/>
      <dgm:spPr/>
    </dgm:pt>
    <dgm:pt modelId="{BCA1A275-BA39-40AB-B850-B52099EBDEFA}" type="pres">
      <dgm:prSet presAssocID="{31BAE4E6-51BE-4F3F-8A5F-5D3256EE3E63}" presName="connTx" presStyleLbl="sibTrans2D1" presStyleIdx="2" presStyleCnt="3"/>
      <dgm:spPr/>
    </dgm:pt>
    <dgm:pt modelId="{0CFE67CE-C00B-4265-A514-846DE6158893}" type="pres">
      <dgm:prSet presAssocID="{AA432EEF-3FB0-4D13-87F8-E0135EED9E54}" presName="composite" presStyleCnt="0"/>
      <dgm:spPr/>
    </dgm:pt>
    <dgm:pt modelId="{F2BAB1B6-F462-49F4-A083-0168534D8105}" type="pres">
      <dgm:prSet presAssocID="{AA432EEF-3FB0-4D13-87F8-E0135EED9E54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9ACC5E62-01E3-4A75-B502-2CCEF516313B}" type="pres">
      <dgm:prSet presAssocID="{AA432EEF-3FB0-4D13-87F8-E0135EED9E54}" presName="parSh" presStyleLbl="node1" presStyleIdx="3" presStyleCnt="4"/>
      <dgm:spPr/>
      <dgm:t>
        <a:bodyPr/>
        <a:lstStyle/>
        <a:p>
          <a:endParaRPr lang="da-DK"/>
        </a:p>
      </dgm:t>
    </dgm:pt>
    <dgm:pt modelId="{A6C61D4E-71B3-422D-8358-CFC2C75F50C7}" type="pres">
      <dgm:prSet presAssocID="{AA432EEF-3FB0-4D13-87F8-E0135EED9E54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CBD34D68-348B-4412-B800-9088599B6AB6}" type="presOf" srcId="{31BAE4E6-51BE-4F3F-8A5F-5D3256EE3E63}" destId="{BCA1A275-BA39-40AB-B850-B52099EBDEFA}" srcOrd="1" destOrd="0" presId="urn:microsoft.com/office/officeart/2005/8/layout/process3"/>
    <dgm:cxn modelId="{4217B735-9BB0-42ED-ACBD-13A3E925188F}" srcId="{905D3939-12B2-4CEC-946F-9A8D6540645C}" destId="{3C2E2D48-F6FB-4536-B92E-8BF6CFDF1092}" srcOrd="0" destOrd="0" parTransId="{CF61DD70-9A23-41FB-9700-528B741C66DB}" sibTransId="{B14F6B5E-0C33-4242-ABAC-1D759FB48D51}"/>
    <dgm:cxn modelId="{9CD6FF2A-2AE1-4CE3-A2A2-1E88A556ED03}" type="presOf" srcId="{CB4329E6-F6E7-4944-A7FF-4174ABEE30BA}" destId="{A6C61D4E-71B3-422D-8358-CFC2C75F50C7}" srcOrd="0" destOrd="0" presId="urn:microsoft.com/office/officeart/2005/8/layout/process3"/>
    <dgm:cxn modelId="{19ED7972-AC24-4B13-8DAF-75F7D773472A}" srcId="{614B9FA2-2B8D-4BC0-82E3-B265B7DFC36B}" destId="{3DC59DB7-62F0-4A0C-B323-6340C7892A37}" srcOrd="0" destOrd="0" parTransId="{8BFB1020-A393-4755-8CD8-7B7AB07559C2}" sibTransId="{A31BCB84-C42F-4B38-B72A-9B5BAB9F8FB5}"/>
    <dgm:cxn modelId="{82707FDF-3587-470B-8C6E-192ED7EBDADA}" type="presOf" srcId="{B3139853-6448-4C3F-8FFB-5B60AF87A1B6}" destId="{72253716-B96C-4460-840E-1E9D77487FB2}" srcOrd="0" destOrd="0" presId="urn:microsoft.com/office/officeart/2005/8/layout/process3"/>
    <dgm:cxn modelId="{C2DEB21D-D68C-42DC-A41E-1709E26823C7}" type="presOf" srcId="{434A95EA-95A5-4376-B7C1-8BEE4659272C}" destId="{13BE2682-DE20-40CA-813B-6BC79EFBF283}" srcOrd="0" destOrd="0" presId="urn:microsoft.com/office/officeart/2005/8/layout/process3"/>
    <dgm:cxn modelId="{DFCA81D4-F439-4584-95FE-600866D0FD53}" type="presOf" srcId="{7370C13A-E3AC-473A-B031-E5736FD2248A}" destId="{1D93415A-7F8F-449A-BCBB-3DC0CA8C54BE}" srcOrd="0" destOrd="0" presId="urn:microsoft.com/office/officeart/2005/8/layout/process3"/>
    <dgm:cxn modelId="{1952BBEE-C81C-4040-886D-430AF60B79DC}" type="presOf" srcId="{AA432EEF-3FB0-4D13-87F8-E0135EED9E54}" destId="{F2BAB1B6-F462-49F4-A083-0168534D8105}" srcOrd="0" destOrd="0" presId="urn:microsoft.com/office/officeart/2005/8/layout/process3"/>
    <dgm:cxn modelId="{3FF68880-1C0C-40E5-857D-3C2B22F513D6}" srcId="{B3139853-6448-4C3F-8FFB-5B60AF87A1B6}" destId="{905D3939-12B2-4CEC-946F-9A8D6540645C}" srcOrd="1" destOrd="0" parTransId="{786C6A85-8821-40B8-BA6C-A88AA5ACCD37}" sibTransId="{7370C13A-E3AC-473A-B031-E5736FD2248A}"/>
    <dgm:cxn modelId="{A1A6A708-E7A0-49C2-B1ED-46A0C17C58F0}" type="presOf" srcId="{905D3939-12B2-4CEC-946F-9A8D6540645C}" destId="{FE31EBF8-CBEC-4506-89F5-3D9C7E9E6E33}" srcOrd="1" destOrd="0" presId="urn:microsoft.com/office/officeart/2005/8/layout/process3"/>
    <dgm:cxn modelId="{D7B540E8-3A49-4877-8538-CA17034A00C5}" srcId="{B3139853-6448-4C3F-8FFB-5B60AF87A1B6}" destId="{BAB3D185-698A-4982-8947-BF1DCCA4CF83}" srcOrd="0" destOrd="0" parTransId="{61AE49F7-CDB6-4A4A-8FA5-7E178B2F1D15}" sibTransId="{EB673B8F-EE68-4CA8-956F-27E08C8742F0}"/>
    <dgm:cxn modelId="{B343EA82-FD0C-434D-96F6-5984398173D5}" type="presOf" srcId="{BAB3D185-698A-4982-8947-BF1DCCA4CF83}" destId="{8A4CE91A-3952-4891-B227-74D6E503CAA4}" srcOrd="1" destOrd="0" presId="urn:microsoft.com/office/officeart/2005/8/layout/process3"/>
    <dgm:cxn modelId="{3B34F200-2054-4403-83AB-9CD214260B2A}" type="presOf" srcId="{BAB3D185-698A-4982-8947-BF1DCCA4CF83}" destId="{57CBD11E-B7E9-4E08-80D6-58CA9A24402B}" srcOrd="0" destOrd="0" presId="urn:microsoft.com/office/officeart/2005/8/layout/process3"/>
    <dgm:cxn modelId="{9CA787C2-B8CB-4759-A8C9-8DDF46C27579}" type="presOf" srcId="{AA432EEF-3FB0-4D13-87F8-E0135EED9E54}" destId="{9ACC5E62-01E3-4A75-B502-2CCEF516313B}" srcOrd="1" destOrd="0" presId="urn:microsoft.com/office/officeart/2005/8/layout/process3"/>
    <dgm:cxn modelId="{CB954E8B-94C8-441B-8DE4-78E1C95EBDD1}" type="presOf" srcId="{614B9FA2-2B8D-4BC0-82E3-B265B7DFC36B}" destId="{6AA83992-7FB2-4388-91D1-BA09A5D64F3F}" srcOrd="0" destOrd="0" presId="urn:microsoft.com/office/officeart/2005/8/layout/process3"/>
    <dgm:cxn modelId="{7F65CADF-6D25-46B3-A736-C6F154E8000E}" srcId="{B3139853-6448-4C3F-8FFB-5B60AF87A1B6}" destId="{614B9FA2-2B8D-4BC0-82E3-B265B7DFC36B}" srcOrd="2" destOrd="0" parTransId="{EA9A1B6D-7E03-4D52-871D-2D20431C6591}" sibTransId="{31BAE4E6-51BE-4F3F-8A5F-5D3256EE3E63}"/>
    <dgm:cxn modelId="{3F754D73-BC37-45D0-A243-E03787394E2B}" srcId="{AA432EEF-3FB0-4D13-87F8-E0135EED9E54}" destId="{CB4329E6-F6E7-4944-A7FF-4174ABEE30BA}" srcOrd="0" destOrd="0" parTransId="{0EF752A5-ABBE-4A7C-9FD2-12123A1E1B14}" sibTransId="{DAE2557F-D764-4CA8-AD79-607D8C418F44}"/>
    <dgm:cxn modelId="{A8E8B185-FC52-4106-AC2B-EF92CDD0A749}" type="presOf" srcId="{31BAE4E6-51BE-4F3F-8A5F-5D3256EE3E63}" destId="{12FA9E5A-035F-407A-993D-A929D793346C}" srcOrd="0" destOrd="0" presId="urn:microsoft.com/office/officeart/2005/8/layout/process3"/>
    <dgm:cxn modelId="{60A60E89-0E67-41F9-94B5-6E474EA22571}" type="presOf" srcId="{905D3939-12B2-4CEC-946F-9A8D6540645C}" destId="{419DF651-71FA-4A13-B34D-42252782540B}" srcOrd="0" destOrd="0" presId="urn:microsoft.com/office/officeart/2005/8/layout/process3"/>
    <dgm:cxn modelId="{CF4AF078-B147-4AAE-9B67-2769BA11CCDD}" type="presOf" srcId="{7370C13A-E3AC-473A-B031-E5736FD2248A}" destId="{7800C641-4162-4761-850D-AC6F7FE59138}" srcOrd="1" destOrd="0" presId="urn:microsoft.com/office/officeart/2005/8/layout/process3"/>
    <dgm:cxn modelId="{56342926-3404-4BBC-92A2-A7E2A1BFEA97}" type="presOf" srcId="{614B9FA2-2B8D-4BC0-82E3-B265B7DFC36B}" destId="{F11778E3-EC58-4678-849D-01C50A33F269}" srcOrd="1" destOrd="0" presId="urn:microsoft.com/office/officeart/2005/8/layout/process3"/>
    <dgm:cxn modelId="{BC48AAFC-7C08-41EF-8F3B-4F03609B2954}" type="presOf" srcId="{EB673B8F-EE68-4CA8-956F-27E08C8742F0}" destId="{E90B37AC-7D6E-4F28-B1E5-69368C346D47}" srcOrd="1" destOrd="0" presId="urn:microsoft.com/office/officeart/2005/8/layout/process3"/>
    <dgm:cxn modelId="{151D9D19-0391-4047-AB24-5943195AA49D}" type="presOf" srcId="{3DC59DB7-62F0-4A0C-B323-6340C7892A37}" destId="{BF3A5581-EBE1-4A11-95D8-F344FE17B5FE}" srcOrd="0" destOrd="0" presId="urn:microsoft.com/office/officeart/2005/8/layout/process3"/>
    <dgm:cxn modelId="{1DB85D92-868F-4233-AA5B-50D1022908D9}" srcId="{BAB3D185-698A-4982-8947-BF1DCCA4CF83}" destId="{434A95EA-95A5-4376-B7C1-8BEE4659272C}" srcOrd="0" destOrd="0" parTransId="{7BE16E1E-4C82-4F83-BF33-33A604F15B4C}" sibTransId="{FE94968F-ABC4-4CFA-880C-FFFDD408AB98}"/>
    <dgm:cxn modelId="{CFAA1B64-D28B-4DEC-92A2-8D5C76CE1F5B}" type="presOf" srcId="{3C2E2D48-F6FB-4536-B92E-8BF6CFDF1092}" destId="{E8D8E1A0-8C49-4CC4-9EF9-518637F1E5DD}" srcOrd="0" destOrd="0" presId="urn:microsoft.com/office/officeart/2005/8/layout/process3"/>
    <dgm:cxn modelId="{3F4F0D9F-08A9-4B4A-9F07-3B90152714BA}" type="presOf" srcId="{EB673B8F-EE68-4CA8-956F-27E08C8742F0}" destId="{4AB38918-79DE-4FB7-BDDB-01EC90AEC873}" srcOrd="0" destOrd="0" presId="urn:microsoft.com/office/officeart/2005/8/layout/process3"/>
    <dgm:cxn modelId="{4B77655F-F327-4FDA-ADF2-39701792DC56}" srcId="{B3139853-6448-4C3F-8FFB-5B60AF87A1B6}" destId="{AA432EEF-3FB0-4D13-87F8-E0135EED9E54}" srcOrd="3" destOrd="0" parTransId="{5B9B1B23-9D61-4EEE-BAD8-457883F94EC4}" sibTransId="{241F8535-9A61-48FC-BC9F-25B307DECB76}"/>
    <dgm:cxn modelId="{1734B1F2-1145-4F88-965F-7A5A89161BB5}" type="presParOf" srcId="{72253716-B96C-4460-840E-1E9D77487FB2}" destId="{54DD6BC5-FE60-489B-B52C-18C978B46468}" srcOrd="0" destOrd="0" presId="urn:microsoft.com/office/officeart/2005/8/layout/process3"/>
    <dgm:cxn modelId="{CA1F9090-A963-4E25-8FB3-247B755721C8}" type="presParOf" srcId="{54DD6BC5-FE60-489B-B52C-18C978B46468}" destId="{57CBD11E-B7E9-4E08-80D6-58CA9A24402B}" srcOrd="0" destOrd="0" presId="urn:microsoft.com/office/officeart/2005/8/layout/process3"/>
    <dgm:cxn modelId="{61E877EA-C6B8-4D82-9C2C-F0DB045E750B}" type="presParOf" srcId="{54DD6BC5-FE60-489B-B52C-18C978B46468}" destId="{8A4CE91A-3952-4891-B227-74D6E503CAA4}" srcOrd="1" destOrd="0" presId="urn:microsoft.com/office/officeart/2005/8/layout/process3"/>
    <dgm:cxn modelId="{D30565FE-FD00-431D-80AF-0B5B96D1B8AC}" type="presParOf" srcId="{54DD6BC5-FE60-489B-B52C-18C978B46468}" destId="{13BE2682-DE20-40CA-813B-6BC79EFBF283}" srcOrd="2" destOrd="0" presId="urn:microsoft.com/office/officeart/2005/8/layout/process3"/>
    <dgm:cxn modelId="{E5983981-89DE-49D7-A809-004E215BA97D}" type="presParOf" srcId="{72253716-B96C-4460-840E-1E9D77487FB2}" destId="{4AB38918-79DE-4FB7-BDDB-01EC90AEC873}" srcOrd="1" destOrd="0" presId="urn:microsoft.com/office/officeart/2005/8/layout/process3"/>
    <dgm:cxn modelId="{6F7E7AD9-91DB-48AA-98B2-E78DBA1626CC}" type="presParOf" srcId="{4AB38918-79DE-4FB7-BDDB-01EC90AEC873}" destId="{E90B37AC-7D6E-4F28-B1E5-69368C346D47}" srcOrd="0" destOrd="0" presId="urn:microsoft.com/office/officeart/2005/8/layout/process3"/>
    <dgm:cxn modelId="{54094C5D-3742-446C-AA82-1A9F9E2A8C40}" type="presParOf" srcId="{72253716-B96C-4460-840E-1E9D77487FB2}" destId="{B62C173E-F795-4257-8F27-33EF416525C1}" srcOrd="2" destOrd="0" presId="urn:microsoft.com/office/officeart/2005/8/layout/process3"/>
    <dgm:cxn modelId="{831041EC-9658-4778-B055-4040A14813FB}" type="presParOf" srcId="{B62C173E-F795-4257-8F27-33EF416525C1}" destId="{419DF651-71FA-4A13-B34D-42252782540B}" srcOrd="0" destOrd="0" presId="urn:microsoft.com/office/officeart/2005/8/layout/process3"/>
    <dgm:cxn modelId="{7AC84FC7-C7F4-4570-8959-762F05987BFD}" type="presParOf" srcId="{B62C173E-F795-4257-8F27-33EF416525C1}" destId="{FE31EBF8-CBEC-4506-89F5-3D9C7E9E6E33}" srcOrd="1" destOrd="0" presId="urn:microsoft.com/office/officeart/2005/8/layout/process3"/>
    <dgm:cxn modelId="{1A08E127-B0AC-4461-98B5-2698758D4F0F}" type="presParOf" srcId="{B62C173E-F795-4257-8F27-33EF416525C1}" destId="{E8D8E1A0-8C49-4CC4-9EF9-518637F1E5DD}" srcOrd="2" destOrd="0" presId="urn:microsoft.com/office/officeart/2005/8/layout/process3"/>
    <dgm:cxn modelId="{38E3872A-C6CB-48B6-88C3-6C90D97787EE}" type="presParOf" srcId="{72253716-B96C-4460-840E-1E9D77487FB2}" destId="{1D93415A-7F8F-449A-BCBB-3DC0CA8C54BE}" srcOrd="3" destOrd="0" presId="urn:microsoft.com/office/officeart/2005/8/layout/process3"/>
    <dgm:cxn modelId="{D73E0613-7EF6-4867-AD70-BC0983AB2B85}" type="presParOf" srcId="{1D93415A-7F8F-449A-BCBB-3DC0CA8C54BE}" destId="{7800C641-4162-4761-850D-AC6F7FE59138}" srcOrd="0" destOrd="0" presId="urn:microsoft.com/office/officeart/2005/8/layout/process3"/>
    <dgm:cxn modelId="{F836B97C-52AF-4C64-ABA4-FEF276D42F9F}" type="presParOf" srcId="{72253716-B96C-4460-840E-1E9D77487FB2}" destId="{4FFAB7C5-B94D-4CAD-A66D-4F92E210D037}" srcOrd="4" destOrd="0" presId="urn:microsoft.com/office/officeart/2005/8/layout/process3"/>
    <dgm:cxn modelId="{14601373-E051-4BBF-AED7-BAD3F52ABAF4}" type="presParOf" srcId="{4FFAB7C5-B94D-4CAD-A66D-4F92E210D037}" destId="{6AA83992-7FB2-4388-91D1-BA09A5D64F3F}" srcOrd="0" destOrd="0" presId="urn:microsoft.com/office/officeart/2005/8/layout/process3"/>
    <dgm:cxn modelId="{EAEF791B-AC22-461D-9AFE-835431C48473}" type="presParOf" srcId="{4FFAB7C5-B94D-4CAD-A66D-4F92E210D037}" destId="{F11778E3-EC58-4678-849D-01C50A33F269}" srcOrd="1" destOrd="0" presId="urn:microsoft.com/office/officeart/2005/8/layout/process3"/>
    <dgm:cxn modelId="{09178F79-A4C8-4086-A64C-1843D5E66CB0}" type="presParOf" srcId="{4FFAB7C5-B94D-4CAD-A66D-4F92E210D037}" destId="{BF3A5581-EBE1-4A11-95D8-F344FE17B5FE}" srcOrd="2" destOrd="0" presId="urn:microsoft.com/office/officeart/2005/8/layout/process3"/>
    <dgm:cxn modelId="{2B0919CB-D199-4BBC-AFD1-959F868878E3}" type="presParOf" srcId="{72253716-B96C-4460-840E-1E9D77487FB2}" destId="{12FA9E5A-035F-407A-993D-A929D793346C}" srcOrd="5" destOrd="0" presId="urn:microsoft.com/office/officeart/2005/8/layout/process3"/>
    <dgm:cxn modelId="{110087F8-D26F-4925-A68D-3FCF14C332F3}" type="presParOf" srcId="{12FA9E5A-035F-407A-993D-A929D793346C}" destId="{BCA1A275-BA39-40AB-B850-B52099EBDEFA}" srcOrd="0" destOrd="0" presId="urn:microsoft.com/office/officeart/2005/8/layout/process3"/>
    <dgm:cxn modelId="{3D4DE293-B393-4895-91CE-F5462894B4A5}" type="presParOf" srcId="{72253716-B96C-4460-840E-1E9D77487FB2}" destId="{0CFE67CE-C00B-4265-A514-846DE6158893}" srcOrd="6" destOrd="0" presId="urn:microsoft.com/office/officeart/2005/8/layout/process3"/>
    <dgm:cxn modelId="{93EE7B36-23B7-463C-A32C-6A2956F5010B}" type="presParOf" srcId="{0CFE67CE-C00B-4265-A514-846DE6158893}" destId="{F2BAB1B6-F462-49F4-A083-0168534D8105}" srcOrd="0" destOrd="0" presId="urn:microsoft.com/office/officeart/2005/8/layout/process3"/>
    <dgm:cxn modelId="{3AAB9FC5-F016-4996-970A-30C56CEA04A2}" type="presParOf" srcId="{0CFE67CE-C00B-4265-A514-846DE6158893}" destId="{9ACC5E62-01E3-4A75-B502-2CCEF516313B}" srcOrd="1" destOrd="0" presId="urn:microsoft.com/office/officeart/2005/8/layout/process3"/>
    <dgm:cxn modelId="{88E0E4E2-865A-46F1-BC39-E554DEBEFB37}" type="presParOf" srcId="{0CFE67CE-C00B-4265-A514-846DE6158893}" destId="{A6C61D4E-71B3-422D-8358-CFC2C75F50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07D32-5C80-4E07-A553-D9B009838847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500" kern="1200" dirty="0" smtClean="0"/>
            <a:t>Service til flygtninge og Indvandrere</a:t>
          </a:r>
          <a:endParaRPr lang="da-DK" sz="2500" kern="1200" dirty="0"/>
        </a:p>
      </dsp:txBody>
      <dsp:txXfrm>
        <a:off x="1221978" y="2645"/>
        <a:ext cx="2706687" cy="1624012"/>
      </dsp:txXfrm>
    </dsp:sp>
    <dsp:sp modelId="{BCBADEAA-5216-4871-9840-F5DACFFF0662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500" kern="1200" dirty="0" smtClean="0"/>
            <a:t>Kulturhus</a:t>
          </a:r>
          <a:endParaRPr lang="da-DK" sz="2500" kern="1200" dirty="0"/>
        </a:p>
      </dsp:txBody>
      <dsp:txXfrm>
        <a:off x="4199334" y="2645"/>
        <a:ext cx="2706687" cy="1624012"/>
      </dsp:txXfrm>
    </dsp:sp>
    <dsp:sp modelId="{9CB052F6-7D59-4BA4-A2E7-6BE55BD76B15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500" kern="1200" dirty="0" smtClean="0"/>
            <a:t>Biblioteks-historien</a:t>
          </a:r>
          <a:endParaRPr lang="da-DK" sz="2500" kern="1200" dirty="0"/>
        </a:p>
      </dsp:txBody>
      <dsp:txXfrm>
        <a:off x="1221978" y="1897327"/>
        <a:ext cx="2706687" cy="1624012"/>
      </dsp:txXfrm>
    </dsp:sp>
    <dsp:sp modelId="{BAB5707F-FDA2-4722-A742-AC073097598A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500" kern="1200" dirty="0" smtClean="0"/>
            <a:t>Ensarte formidlings-løsninger</a:t>
          </a:r>
          <a:endParaRPr lang="da-DK" sz="2500" kern="1200" dirty="0"/>
        </a:p>
      </dsp:txBody>
      <dsp:txXfrm>
        <a:off x="4199334" y="1897327"/>
        <a:ext cx="2706687" cy="1624012"/>
      </dsp:txXfrm>
    </dsp:sp>
    <dsp:sp modelId="{9A4EC746-72DF-43BD-B7FA-F8514BFBB0E9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500" kern="1200" dirty="0" smtClean="0"/>
            <a:t>Konkrete materialer: Computerspil, bøger, aviser</a:t>
          </a:r>
          <a:endParaRPr lang="da-DK" sz="2500" kern="1200" dirty="0"/>
        </a:p>
      </dsp:txBody>
      <dsp:txXfrm>
        <a:off x="2710656" y="3792008"/>
        <a:ext cx="2706687" cy="1624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CE91A-3952-4891-B227-74D6E503CAA4}">
      <dsp:nvSpPr>
        <dsp:cNvPr id="0" name=""/>
        <dsp:cNvSpPr/>
      </dsp:nvSpPr>
      <dsp:spPr>
        <a:xfrm>
          <a:off x="1556" y="1614906"/>
          <a:ext cx="1955488" cy="932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600" kern="1200" dirty="0" err="1" smtClean="0"/>
            <a:t>Lemmatizing</a:t>
          </a:r>
          <a:endParaRPr lang="da-DK" sz="1600" kern="1200" dirty="0"/>
        </a:p>
      </dsp:txBody>
      <dsp:txXfrm>
        <a:off x="1556" y="1614906"/>
        <a:ext cx="1955488" cy="621497"/>
      </dsp:txXfrm>
    </dsp:sp>
    <dsp:sp modelId="{13BE2682-DE20-40CA-813B-6BC79EFBF283}">
      <dsp:nvSpPr>
        <dsp:cNvPr id="0" name=""/>
        <dsp:cNvSpPr/>
      </dsp:nvSpPr>
      <dsp:spPr>
        <a:xfrm>
          <a:off x="402077" y="2236404"/>
          <a:ext cx="1955488" cy="283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600" kern="1200" dirty="0" smtClean="0"/>
            <a:t>Forsøg med </a:t>
          </a:r>
          <a:r>
            <a:rPr lang="da-DK" sz="1600" i="1" kern="1200" dirty="0" err="1" smtClean="0"/>
            <a:t>lemmy</a:t>
          </a:r>
          <a:r>
            <a:rPr lang="da-DK" sz="1600" kern="1200" dirty="0" smtClean="0"/>
            <a:t> + </a:t>
          </a:r>
          <a:r>
            <a:rPr lang="da-DK" sz="1600" i="1" kern="1200" dirty="0" err="1" smtClean="0"/>
            <a:t>DaCy</a:t>
          </a:r>
          <a:r>
            <a:rPr lang="da-DK" sz="1600" kern="1200" dirty="0" smtClean="0"/>
            <a:t>-model men endte med simpel håndkodet model</a:t>
          </a:r>
          <a:br>
            <a:rPr lang="da-DK" sz="1600" kern="1200" dirty="0" smtClean="0"/>
          </a:br>
          <a:r>
            <a:rPr lang="da-DK" sz="1600" kern="1200" dirty="0" smtClean="0"/>
            <a:t>Ordlisten til </a:t>
          </a:r>
          <a:r>
            <a:rPr lang="da-DK" sz="1600" kern="1200" dirty="0" err="1" smtClean="0"/>
            <a:t>lemmatizing</a:t>
          </a:r>
          <a:r>
            <a:rPr lang="da-DK" sz="1600" kern="1200" dirty="0" smtClean="0"/>
            <a:t> findes i bilag 9</a:t>
          </a:r>
          <a:endParaRPr lang="da-DK" sz="1600" kern="1200" dirty="0"/>
        </a:p>
      </dsp:txBody>
      <dsp:txXfrm>
        <a:off x="459351" y="2293678"/>
        <a:ext cx="1840940" cy="2720452"/>
      </dsp:txXfrm>
    </dsp:sp>
    <dsp:sp modelId="{4AB38918-79DE-4FB7-BDDB-01EC90AEC873}">
      <dsp:nvSpPr>
        <dsp:cNvPr id="0" name=""/>
        <dsp:cNvSpPr/>
      </dsp:nvSpPr>
      <dsp:spPr>
        <a:xfrm>
          <a:off x="2253489" y="1682225"/>
          <a:ext cx="628463" cy="4868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1300" kern="1200"/>
        </a:p>
      </dsp:txBody>
      <dsp:txXfrm>
        <a:off x="2253489" y="1779597"/>
        <a:ext cx="482405" cy="292116"/>
      </dsp:txXfrm>
    </dsp:sp>
    <dsp:sp modelId="{FE31EBF8-CBEC-4506-89F5-3D9C7E9E6E33}">
      <dsp:nvSpPr>
        <dsp:cNvPr id="0" name=""/>
        <dsp:cNvSpPr/>
      </dsp:nvSpPr>
      <dsp:spPr>
        <a:xfrm>
          <a:off x="3142824" y="1614906"/>
          <a:ext cx="1955488" cy="932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600" kern="1200" dirty="0" smtClean="0"/>
            <a:t>Stopord</a:t>
          </a:r>
          <a:endParaRPr lang="da-DK" sz="1600" kern="1200" dirty="0"/>
        </a:p>
      </dsp:txBody>
      <dsp:txXfrm>
        <a:off x="3142824" y="1614906"/>
        <a:ext cx="1955488" cy="621497"/>
      </dsp:txXfrm>
    </dsp:sp>
    <dsp:sp modelId="{E8D8E1A0-8C49-4CC4-9EF9-518637F1E5DD}">
      <dsp:nvSpPr>
        <dsp:cNvPr id="0" name=""/>
        <dsp:cNvSpPr/>
      </dsp:nvSpPr>
      <dsp:spPr>
        <a:xfrm>
          <a:off x="3543345" y="2236404"/>
          <a:ext cx="1955488" cy="283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600" i="1" kern="1200" dirty="0" err="1" smtClean="0"/>
            <a:t>Stopwords</a:t>
          </a:r>
          <a:r>
            <a:rPr lang="da-DK" sz="1600" kern="1200" dirty="0" smtClean="0"/>
            <a:t> modul fra </a:t>
          </a:r>
          <a:r>
            <a:rPr lang="da-DK" sz="1600" kern="1200" dirty="0" err="1" smtClean="0"/>
            <a:t>Python</a:t>
          </a:r>
          <a:r>
            <a:rPr lang="da-DK" sz="1600" kern="1200" dirty="0" smtClean="0"/>
            <a:t>-biblioteket </a:t>
          </a:r>
          <a:r>
            <a:rPr lang="da-DK" sz="1600" i="1" kern="1200" dirty="0" err="1" smtClean="0"/>
            <a:t>nltk</a:t>
          </a:r>
          <a:r>
            <a:rPr lang="da-DK" sz="1600" kern="1200" dirty="0" smtClean="0"/>
            <a:t/>
          </a:r>
          <a:br>
            <a:rPr lang="da-DK" sz="1600" kern="1200" dirty="0" smtClean="0"/>
          </a:br>
          <a:r>
            <a:rPr lang="da-DK" sz="1600" kern="1200" dirty="0" smtClean="0"/>
            <a:t>+ suppleret med ca. 20 ord manuelt – se listen i bilag 5</a:t>
          </a:r>
          <a:endParaRPr lang="da-DK" sz="1600" kern="1200" dirty="0"/>
        </a:p>
      </dsp:txBody>
      <dsp:txXfrm>
        <a:off x="3600619" y="2293678"/>
        <a:ext cx="1840940" cy="2720452"/>
      </dsp:txXfrm>
    </dsp:sp>
    <dsp:sp modelId="{1D93415A-7F8F-449A-BCBB-3DC0CA8C54BE}">
      <dsp:nvSpPr>
        <dsp:cNvPr id="0" name=""/>
        <dsp:cNvSpPr/>
      </dsp:nvSpPr>
      <dsp:spPr>
        <a:xfrm>
          <a:off x="5394757" y="1682225"/>
          <a:ext cx="628463" cy="4868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1300" kern="1200"/>
        </a:p>
      </dsp:txBody>
      <dsp:txXfrm>
        <a:off x="5394757" y="1779597"/>
        <a:ext cx="482405" cy="292116"/>
      </dsp:txXfrm>
    </dsp:sp>
    <dsp:sp modelId="{F11778E3-EC58-4678-849D-01C50A33F269}">
      <dsp:nvSpPr>
        <dsp:cNvPr id="0" name=""/>
        <dsp:cNvSpPr/>
      </dsp:nvSpPr>
      <dsp:spPr>
        <a:xfrm>
          <a:off x="6284092" y="1614906"/>
          <a:ext cx="1955488" cy="932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600" kern="1200" dirty="0" smtClean="0"/>
            <a:t>TF-IDF udvælgelse af ord</a:t>
          </a:r>
          <a:endParaRPr lang="da-DK" sz="1600" kern="1200" dirty="0"/>
        </a:p>
      </dsp:txBody>
      <dsp:txXfrm>
        <a:off x="6284092" y="1614906"/>
        <a:ext cx="1955488" cy="621497"/>
      </dsp:txXfrm>
    </dsp:sp>
    <dsp:sp modelId="{BF3A5581-EBE1-4A11-95D8-F344FE17B5FE}">
      <dsp:nvSpPr>
        <dsp:cNvPr id="0" name=""/>
        <dsp:cNvSpPr/>
      </dsp:nvSpPr>
      <dsp:spPr>
        <a:xfrm>
          <a:off x="6684613" y="2236404"/>
          <a:ext cx="1955488" cy="283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600" kern="1200" dirty="0" err="1" smtClean="0"/>
            <a:t>Udtrækningng</a:t>
          </a:r>
          <a:r>
            <a:rPr lang="da-DK" sz="1600" kern="1200" dirty="0" smtClean="0"/>
            <a:t> af de vigtigste ord med </a:t>
          </a:r>
          <a:r>
            <a:rPr lang="da-DK" sz="1600" kern="1200" dirty="0" err="1" smtClean="0"/>
            <a:t>Python</a:t>
          </a:r>
          <a:r>
            <a:rPr lang="da-DK" sz="1600" kern="1200" dirty="0" smtClean="0"/>
            <a:t>-biblioteket </a:t>
          </a:r>
          <a:r>
            <a:rPr lang="da-DK" sz="1600" i="1" kern="1200" dirty="0" err="1" smtClean="0"/>
            <a:t>sklearn</a:t>
          </a:r>
          <a:r>
            <a:rPr lang="da-DK" sz="1600" kern="1200" dirty="0" smtClean="0"/>
            <a:t> og </a:t>
          </a:r>
          <a:r>
            <a:rPr lang="da-DK" sz="1600" i="1" kern="1200" dirty="0" err="1" smtClean="0"/>
            <a:t>TfidfVectorizer</a:t>
          </a:r>
          <a:r>
            <a:rPr lang="da-DK" sz="1600" kern="1200" dirty="0" smtClean="0"/>
            <a:t> </a:t>
          </a:r>
          <a:br>
            <a:rPr lang="da-DK" sz="1600" kern="1200" dirty="0" smtClean="0"/>
          </a:br>
          <a:r>
            <a:rPr lang="da-DK" sz="1600" kern="1200" dirty="0" smtClean="0"/>
            <a:t>Eksperimenteret med mellem 5 og 10 ord per sætning, endte med 8</a:t>
          </a:r>
          <a:endParaRPr lang="da-DK" sz="1600" kern="1200" dirty="0"/>
        </a:p>
      </dsp:txBody>
      <dsp:txXfrm>
        <a:off x="6741887" y="2293678"/>
        <a:ext cx="1840940" cy="2720452"/>
      </dsp:txXfrm>
    </dsp:sp>
    <dsp:sp modelId="{12FA9E5A-035F-407A-993D-A929D793346C}">
      <dsp:nvSpPr>
        <dsp:cNvPr id="0" name=""/>
        <dsp:cNvSpPr/>
      </dsp:nvSpPr>
      <dsp:spPr>
        <a:xfrm>
          <a:off x="8536025" y="1682225"/>
          <a:ext cx="628463" cy="4868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1300" kern="1200"/>
        </a:p>
      </dsp:txBody>
      <dsp:txXfrm>
        <a:off x="8536025" y="1779597"/>
        <a:ext cx="482405" cy="292116"/>
      </dsp:txXfrm>
    </dsp:sp>
    <dsp:sp modelId="{9ACC5E62-01E3-4A75-B502-2CCEF516313B}">
      <dsp:nvSpPr>
        <dsp:cNvPr id="0" name=""/>
        <dsp:cNvSpPr/>
      </dsp:nvSpPr>
      <dsp:spPr>
        <a:xfrm>
          <a:off x="9425359" y="1614906"/>
          <a:ext cx="1955488" cy="932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600" kern="1200" dirty="0" smtClean="0"/>
            <a:t>Oversætte til GEXF-graf</a:t>
          </a:r>
          <a:endParaRPr lang="da-DK" sz="1600" kern="1200" dirty="0"/>
        </a:p>
      </dsp:txBody>
      <dsp:txXfrm>
        <a:off x="9425359" y="1614906"/>
        <a:ext cx="1955488" cy="621497"/>
      </dsp:txXfrm>
    </dsp:sp>
    <dsp:sp modelId="{A6C61D4E-71B3-422D-8358-CFC2C75F50C7}">
      <dsp:nvSpPr>
        <dsp:cNvPr id="0" name=""/>
        <dsp:cNvSpPr/>
      </dsp:nvSpPr>
      <dsp:spPr>
        <a:xfrm>
          <a:off x="9825881" y="2236404"/>
          <a:ext cx="1955488" cy="283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600" kern="1200" dirty="0" smtClean="0"/>
            <a:t>Anvendelse af </a:t>
          </a:r>
          <a:r>
            <a:rPr lang="da-DK" sz="1600" kern="1200" dirty="0" err="1" smtClean="0"/>
            <a:t>Python</a:t>
          </a:r>
          <a:r>
            <a:rPr lang="da-DK" sz="1600" kern="1200" dirty="0" smtClean="0"/>
            <a:t>-biblioteket </a:t>
          </a:r>
          <a:r>
            <a:rPr lang="da-DK" sz="1600" i="1" kern="1200" dirty="0" err="1" smtClean="0"/>
            <a:t>networkx</a:t>
          </a:r>
          <a:r>
            <a:rPr lang="da-DK" sz="1600" kern="1200" dirty="0" smtClean="0"/>
            <a:t> til dannelse af grafer på baggrund af tekst. Ord i samme sætning får en forbindelse</a:t>
          </a:r>
          <a:endParaRPr lang="da-DK" sz="1600" kern="1200" dirty="0"/>
        </a:p>
      </dsp:txBody>
      <dsp:txXfrm>
        <a:off x="9883155" y="2293678"/>
        <a:ext cx="1840940" cy="272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1FE0-C779-4DB2-9D66-C1D3476E0554}" type="datetimeFigureOut">
              <a:rPr lang="da-DK" smtClean="0"/>
              <a:t>18-05-2024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240C-78B6-4864-B985-371D6EC8AA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18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1FE0-C779-4DB2-9D66-C1D3476E0554}" type="datetimeFigureOut">
              <a:rPr lang="da-DK" smtClean="0"/>
              <a:t>18-05-2024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240C-78B6-4864-B985-371D6EC8AA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91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1FE0-C779-4DB2-9D66-C1D3476E0554}" type="datetimeFigureOut">
              <a:rPr lang="da-DK" smtClean="0"/>
              <a:t>18-05-2024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240C-78B6-4864-B985-371D6EC8AA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404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1FE0-C779-4DB2-9D66-C1D3476E0554}" type="datetimeFigureOut">
              <a:rPr lang="da-DK" smtClean="0"/>
              <a:t>18-05-2024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240C-78B6-4864-B985-371D6EC8AA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80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1FE0-C779-4DB2-9D66-C1D3476E0554}" type="datetimeFigureOut">
              <a:rPr lang="da-DK" smtClean="0"/>
              <a:t>18-05-2024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240C-78B6-4864-B985-371D6EC8AA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583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1FE0-C779-4DB2-9D66-C1D3476E0554}" type="datetimeFigureOut">
              <a:rPr lang="da-DK" smtClean="0"/>
              <a:t>18-05-2024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240C-78B6-4864-B985-371D6EC8AA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227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1FE0-C779-4DB2-9D66-C1D3476E0554}" type="datetimeFigureOut">
              <a:rPr lang="da-DK" smtClean="0"/>
              <a:t>18-05-2024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240C-78B6-4864-B985-371D6EC8AA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149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1FE0-C779-4DB2-9D66-C1D3476E0554}" type="datetimeFigureOut">
              <a:rPr lang="da-DK" smtClean="0"/>
              <a:t>18-05-2024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240C-78B6-4864-B985-371D6EC8AA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142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1FE0-C779-4DB2-9D66-C1D3476E0554}" type="datetimeFigureOut">
              <a:rPr lang="da-DK" smtClean="0"/>
              <a:t>18-05-2024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240C-78B6-4864-B985-371D6EC8AA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79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1FE0-C779-4DB2-9D66-C1D3476E0554}" type="datetimeFigureOut">
              <a:rPr lang="da-DK" smtClean="0"/>
              <a:t>18-05-2024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240C-78B6-4864-B985-371D6EC8AA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066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1FE0-C779-4DB2-9D66-C1D3476E0554}" type="datetimeFigureOut">
              <a:rPr lang="da-DK" smtClean="0"/>
              <a:t>18-05-2024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240C-78B6-4864-B985-371D6EC8AA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18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41FE0-C779-4DB2-9D66-C1D3476E0554}" type="datetimeFigureOut">
              <a:rPr lang="da-DK" smtClean="0"/>
              <a:t>18-05-2024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1240C-78B6-4864-B985-371D6EC8AA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239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402985" y="4823138"/>
            <a:ext cx="2060619" cy="132008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Den originale strategi-tekst</a:t>
            </a:r>
            <a:endParaRPr lang="da-DK" dirty="0"/>
          </a:p>
        </p:txBody>
      </p:sp>
      <p:sp>
        <p:nvSpPr>
          <p:cNvPr id="5" name="Afrundet rektangel 4"/>
          <p:cNvSpPr/>
          <p:nvPr/>
        </p:nvSpPr>
        <p:spPr>
          <a:xfrm>
            <a:off x="2402985" y="3503054"/>
            <a:ext cx="2060619" cy="132008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Direktionens fremlægning på morgenmøder</a:t>
            </a:r>
            <a:endParaRPr lang="da-DK" dirty="0"/>
          </a:p>
        </p:txBody>
      </p:sp>
      <p:sp>
        <p:nvSpPr>
          <p:cNvPr id="6" name="Afrundet rektangel 5"/>
          <p:cNvSpPr/>
          <p:nvPr/>
        </p:nvSpPr>
        <p:spPr>
          <a:xfrm>
            <a:off x="2402985" y="2182970"/>
            <a:ext cx="2060619" cy="13200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6 interviews med mellemledere</a:t>
            </a:r>
            <a:endParaRPr lang="da-DK" dirty="0"/>
          </a:p>
        </p:txBody>
      </p:sp>
      <p:sp>
        <p:nvSpPr>
          <p:cNvPr id="7" name="Afrundet rektangel 6"/>
          <p:cNvSpPr/>
          <p:nvPr/>
        </p:nvSpPr>
        <p:spPr>
          <a:xfrm>
            <a:off x="2402984" y="862886"/>
            <a:ext cx="2060619" cy="13200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6 interviews med medarbejdere</a:t>
            </a:r>
            <a:endParaRPr lang="da-DK" dirty="0"/>
          </a:p>
        </p:txBody>
      </p:sp>
      <p:sp>
        <p:nvSpPr>
          <p:cNvPr id="8" name="Afrundet rektangel 7"/>
          <p:cNvSpPr/>
          <p:nvPr/>
        </p:nvSpPr>
        <p:spPr>
          <a:xfrm>
            <a:off x="4463603" y="862886"/>
            <a:ext cx="1015282" cy="26401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Samme 6 afdelinger – alle 5 områder repræsenteret</a:t>
            </a:r>
            <a:endParaRPr lang="da-DK" sz="1400" dirty="0"/>
          </a:p>
        </p:txBody>
      </p:sp>
      <p:sp>
        <p:nvSpPr>
          <p:cNvPr id="9" name="Afrundet rektangel 8"/>
          <p:cNvSpPr/>
          <p:nvPr/>
        </p:nvSpPr>
        <p:spPr>
          <a:xfrm>
            <a:off x="5575477" y="862886"/>
            <a:ext cx="1217054" cy="52803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Spørge-skema-under-søgelse</a:t>
            </a:r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803042" y="5129237"/>
            <a:ext cx="489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 smtClean="0"/>
              <a:t>1</a:t>
            </a:r>
            <a:endParaRPr lang="da-DK" sz="4000" dirty="0"/>
          </a:p>
        </p:txBody>
      </p:sp>
      <p:sp>
        <p:nvSpPr>
          <p:cNvPr id="11" name="Tekstfelt 10"/>
          <p:cNvSpPr txBox="1"/>
          <p:nvPr/>
        </p:nvSpPr>
        <p:spPr>
          <a:xfrm>
            <a:off x="1803041" y="3809153"/>
            <a:ext cx="489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 smtClean="0"/>
              <a:t>2</a:t>
            </a:r>
            <a:endParaRPr lang="da-DK" sz="4000" dirty="0"/>
          </a:p>
        </p:txBody>
      </p:sp>
      <p:sp>
        <p:nvSpPr>
          <p:cNvPr id="12" name="Tekstfelt 11"/>
          <p:cNvSpPr txBox="1"/>
          <p:nvPr/>
        </p:nvSpPr>
        <p:spPr>
          <a:xfrm>
            <a:off x="1803040" y="2489069"/>
            <a:ext cx="489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 smtClean="0"/>
              <a:t>3</a:t>
            </a:r>
            <a:endParaRPr lang="da-DK" sz="4000" dirty="0"/>
          </a:p>
        </p:txBody>
      </p:sp>
      <p:sp>
        <p:nvSpPr>
          <p:cNvPr id="13" name="Tekstfelt 12"/>
          <p:cNvSpPr txBox="1"/>
          <p:nvPr/>
        </p:nvSpPr>
        <p:spPr>
          <a:xfrm>
            <a:off x="1803040" y="1168985"/>
            <a:ext cx="489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 smtClean="0"/>
              <a:t>4</a:t>
            </a:r>
            <a:endParaRPr lang="da-DK" sz="4000" dirty="0"/>
          </a:p>
        </p:txBody>
      </p:sp>
    </p:spTree>
    <p:extLst>
      <p:ext uri="{BB962C8B-B14F-4D97-AF65-F5344CB8AC3E}">
        <p14:creationId xmlns:p14="http://schemas.microsoft.com/office/powerpoint/2010/main" val="102429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426433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36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96788660"/>
              </p:ext>
            </p:extLst>
          </p:nvPr>
        </p:nvGraphicFramePr>
        <p:xfrm>
          <a:off x="296779" y="83457"/>
          <a:ext cx="11782926" cy="6686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69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D738D8B3CC68C4C9D58A941705A2A87" ma:contentTypeVersion="17" ma:contentTypeDescription="Opret et nyt dokument." ma:contentTypeScope="" ma:versionID="4ec8fedb0d8d027f16a38f9d8db87888">
  <xsd:schema xmlns:xsd="http://www.w3.org/2001/XMLSchema" xmlns:xs="http://www.w3.org/2001/XMLSchema" xmlns:p="http://schemas.microsoft.com/office/2006/metadata/properties" xmlns:ns3="054dca45-7f1e-4f51-9360-c718ad7f9fce" xmlns:ns4="59c45a15-a25f-46c0-ad13-7bc5bab4f37f" targetNamespace="http://schemas.microsoft.com/office/2006/metadata/properties" ma:root="true" ma:fieldsID="86b3dc948942db20db1a2b205b8b37b7" ns3:_="" ns4:_="">
    <xsd:import namespace="054dca45-7f1e-4f51-9360-c718ad7f9fce"/>
    <xsd:import namespace="59c45a15-a25f-46c0-ad13-7bc5bab4f3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4dca45-7f1e-4f51-9360-c718ad7f9f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45a15-a25f-46c0-ad13-7bc5bab4f37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4dca45-7f1e-4f51-9360-c718ad7f9fce" xsi:nil="true"/>
  </documentManagement>
</p:properties>
</file>

<file path=customXml/itemProps1.xml><?xml version="1.0" encoding="utf-8"?>
<ds:datastoreItem xmlns:ds="http://schemas.openxmlformats.org/officeDocument/2006/customXml" ds:itemID="{C9719675-9C22-4325-A5AA-C48A56BD96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4dca45-7f1e-4f51-9360-c718ad7f9fce"/>
    <ds:schemaRef ds:uri="59c45a15-a25f-46c0-ad13-7bc5bab4f3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6FC43C-DF80-4817-BD6E-9B8F7C440F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921C2F-D923-47AB-A49A-81A95BE9C1D8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59c45a15-a25f-46c0-ad13-7bc5bab4f37f"/>
    <ds:schemaRef ds:uri="054dca45-7f1e-4f51-9360-c718ad7f9fce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Bjarne Andersen</dc:creator>
  <cp:lastModifiedBy>Bjarne Andersen</cp:lastModifiedBy>
  <cp:revision>6</cp:revision>
  <dcterms:created xsi:type="dcterms:W3CDTF">2024-03-27T14:13:37Z</dcterms:created>
  <dcterms:modified xsi:type="dcterms:W3CDTF">2024-05-18T07:11:13Z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0x0101008D738D8B3CC68C4C9D58A941705A2A87</vt:lpwstr>
  </property>
</Properties>
</file>