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3" r:id="rId7"/>
    <p:sldId id="260" r:id="rId8"/>
    <p:sldId id="261" r:id="rId9"/>
    <p:sldId id="262" r:id="rId10"/>
    <p:sldId id="263" r:id="rId11"/>
    <p:sldId id="264" r:id="rId12"/>
    <p:sldId id="271" r:id="rId13"/>
    <p:sldId id="272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B5559-07CC-4C1F-8526-830ED26FC94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005CD0-CDFA-41E3-862F-5FF0161CAE8C}">
      <dgm:prSet phldrT="[Text]"/>
      <dgm:spPr/>
      <dgm:t>
        <a:bodyPr/>
        <a:lstStyle/>
        <a:p>
          <a:r>
            <a:rPr lang="en-US" dirty="0" smtClean="0"/>
            <a:t>Nathan</a:t>
          </a:r>
          <a:endParaRPr lang="en-US" dirty="0"/>
        </a:p>
      </dgm:t>
    </dgm:pt>
    <dgm:pt modelId="{52CF44CD-8CD4-40DC-82D9-94ACECB248FC}" type="parTrans" cxnId="{B10E7D6A-CC10-48EB-8943-5FC93D5C5702}">
      <dgm:prSet/>
      <dgm:spPr/>
      <dgm:t>
        <a:bodyPr/>
        <a:lstStyle/>
        <a:p>
          <a:endParaRPr lang="en-US"/>
        </a:p>
      </dgm:t>
    </dgm:pt>
    <dgm:pt modelId="{E5A38417-9E81-4D1E-814E-CC487A3EDADC}" type="sibTrans" cxnId="{B10E7D6A-CC10-48EB-8943-5FC93D5C5702}">
      <dgm:prSet/>
      <dgm:spPr/>
      <dgm:t>
        <a:bodyPr/>
        <a:lstStyle/>
        <a:p>
          <a:endParaRPr lang="en-US"/>
        </a:p>
      </dgm:t>
    </dgm:pt>
    <dgm:pt modelId="{0D956E8A-EAE6-45ED-B3ED-4E21A12CE74F}">
      <dgm:prSet phldrT="[Text]"/>
      <dgm:spPr/>
      <dgm:t>
        <a:bodyPr/>
        <a:lstStyle/>
        <a:p>
          <a:r>
            <a:rPr lang="en-US" dirty="0" smtClean="0"/>
            <a:t>Programmed Database</a:t>
          </a:r>
          <a:endParaRPr lang="en-US" dirty="0"/>
        </a:p>
      </dgm:t>
    </dgm:pt>
    <dgm:pt modelId="{3CD57BE8-8383-4596-97EB-030C8FE2BC7E}" type="parTrans" cxnId="{AB0E6874-B048-4282-AA92-E6F342708C01}">
      <dgm:prSet/>
      <dgm:spPr/>
      <dgm:t>
        <a:bodyPr/>
        <a:lstStyle/>
        <a:p>
          <a:endParaRPr lang="en-US"/>
        </a:p>
      </dgm:t>
    </dgm:pt>
    <dgm:pt modelId="{EFC8F1B7-3A1C-4A63-95D5-35ADBA59D5C4}" type="sibTrans" cxnId="{AB0E6874-B048-4282-AA92-E6F342708C01}">
      <dgm:prSet/>
      <dgm:spPr/>
      <dgm:t>
        <a:bodyPr/>
        <a:lstStyle/>
        <a:p>
          <a:endParaRPr lang="en-US"/>
        </a:p>
      </dgm:t>
    </dgm:pt>
    <dgm:pt modelId="{66D3BBC1-ADB2-4774-B7C5-BAE3D6DB0BEA}">
      <dgm:prSet phldrT="[Text]"/>
      <dgm:spPr/>
      <dgm:t>
        <a:bodyPr/>
        <a:lstStyle/>
        <a:p>
          <a:r>
            <a:rPr lang="en-US" dirty="0" smtClean="0"/>
            <a:t>General Programming</a:t>
          </a:r>
          <a:endParaRPr lang="en-US" dirty="0"/>
        </a:p>
      </dgm:t>
    </dgm:pt>
    <dgm:pt modelId="{52C486F3-4931-43D3-815F-A36FACB216E9}" type="parTrans" cxnId="{7B2EA1A2-23DA-45AE-A555-9AB58BE8E83E}">
      <dgm:prSet/>
      <dgm:spPr/>
      <dgm:t>
        <a:bodyPr/>
        <a:lstStyle/>
        <a:p>
          <a:endParaRPr lang="en-US"/>
        </a:p>
      </dgm:t>
    </dgm:pt>
    <dgm:pt modelId="{EB67D74C-2694-4251-85BC-A1F7C500652E}" type="sibTrans" cxnId="{7B2EA1A2-23DA-45AE-A555-9AB58BE8E83E}">
      <dgm:prSet/>
      <dgm:spPr/>
      <dgm:t>
        <a:bodyPr/>
        <a:lstStyle/>
        <a:p>
          <a:endParaRPr lang="en-US"/>
        </a:p>
      </dgm:t>
    </dgm:pt>
    <dgm:pt modelId="{0F3AA4F2-F99F-43D6-AE06-A81C46C6E914}">
      <dgm:prSet phldrT="[Text]"/>
      <dgm:spPr/>
      <dgm:t>
        <a:bodyPr/>
        <a:lstStyle/>
        <a:p>
          <a:r>
            <a:rPr lang="en-US" dirty="0" smtClean="0"/>
            <a:t>Brandon</a:t>
          </a:r>
          <a:endParaRPr lang="en-US" dirty="0"/>
        </a:p>
      </dgm:t>
    </dgm:pt>
    <dgm:pt modelId="{2A8A097A-630B-46E9-9BC6-D70C0C5A3C3D}" type="parTrans" cxnId="{0627A30A-1A13-4A40-B75F-54E7EE70D176}">
      <dgm:prSet/>
      <dgm:spPr/>
      <dgm:t>
        <a:bodyPr/>
        <a:lstStyle/>
        <a:p>
          <a:endParaRPr lang="en-US"/>
        </a:p>
      </dgm:t>
    </dgm:pt>
    <dgm:pt modelId="{52C283AC-24A4-48A8-9A0C-1FD3DE0F65D2}" type="sibTrans" cxnId="{0627A30A-1A13-4A40-B75F-54E7EE70D176}">
      <dgm:prSet/>
      <dgm:spPr/>
      <dgm:t>
        <a:bodyPr/>
        <a:lstStyle/>
        <a:p>
          <a:endParaRPr lang="en-US"/>
        </a:p>
      </dgm:t>
    </dgm:pt>
    <dgm:pt modelId="{EA7CB48F-4A31-4D8C-BA44-C13229AE0C8F}">
      <dgm:prSet phldrT="[Text]"/>
      <dgm:spPr/>
      <dgm:t>
        <a:bodyPr/>
        <a:lstStyle/>
        <a:p>
          <a:r>
            <a:rPr lang="en-US" dirty="0" smtClean="0"/>
            <a:t>Web User Interface Design</a:t>
          </a:r>
          <a:endParaRPr lang="en-US" dirty="0"/>
        </a:p>
      </dgm:t>
    </dgm:pt>
    <dgm:pt modelId="{CC3BB0F7-7B2F-443D-A260-361992CEE112}" type="parTrans" cxnId="{4967CA84-9448-42C3-8571-04F3C9AD6309}">
      <dgm:prSet/>
      <dgm:spPr/>
      <dgm:t>
        <a:bodyPr/>
        <a:lstStyle/>
        <a:p>
          <a:endParaRPr lang="en-US"/>
        </a:p>
      </dgm:t>
    </dgm:pt>
    <dgm:pt modelId="{73B3EA52-69D6-4249-8D22-C16A477A0354}" type="sibTrans" cxnId="{4967CA84-9448-42C3-8571-04F3C9AD6309}">
      <dgm:prSet/>
      <dgm:spPr/>
      <dgm:t>
        <a:bodyPr/>
        <a:lstStyle/>
        <a:p>
          <a:endParaRPr lang="en-US"/>
        </a:p>
      </dgm:t>
    </dgm:pt>
    <dgm:pt modelId="{6E07D5A5-C7EC-4C2E-B985-92252568C7BD}">
      <dgm:prSet phldrT="[Text]"/>
      <dgm:spPr/>
      <dgm:t>
        <a:bodyPr/>
        <a:lstStyle/>
        <a:p>
          <a:r>
            <a:rPr lang="en-US" dirty="0" smtClean="0"/>
            <a:t>General Programming</a:t>
          </a:r>
          <a:endParaRPr lang="en-US" dirty="0"/>
        </a:p>
      </dgm:t>
    </dgm:pt>
    <dgm:pt modelId="{52D29113-0FC3-4AB3-9991-99A5796066A3}" type="parTrans" cxnId="{BCD068F3-81A7-460F-B2E4-E59A550D2213}">
      <dgm:prSet/>
      <dgm:spPr/>
      <dgm:t>
        <a:bodyPr/>
        <a:lstStyle/>
        <a:p>
          <a:endParaRPr lang="en-US"/>
        </a:p>
      </dgm:t>
    </dgm:pt>
    <dgm:pt modelId="{2E28BEFB-1616-470C-925B-C39057CB50C3}" type="sibTrans" cxnId="{BCD068F3-81A7-460F-B2E4-E59A550D2213}">
      <dgm:prSet/>
      <dgm:spPr/>
      <dgm:t>
        <a:bodyPr/>
        <a:lstStyle/>
        <a:p>
          <a:endParaRPr lang="en-US"/>
        </a:p>
      </dgm:t>
    </dgm:pt>
    <dgm:pt modelId="{5D509EA8-2384-4B00-8549-3FB1F5A14B11}">
      <dgm:prSet phldrT="[Text]"/>
      <dgm:spPr/>
      <dgm:t>
        <a:bodyPr/>
        <a:lstStyle/>
        <a:p>
          <a:r>
            <a:rPr lang="en-US" dirty="0" smtClean="0"/>
            <a:t>Chris</a:t>
          </a:r>
          <a:endParaRPr lang="en-US" dirty="0"/>
        </a:p>
      </dgm:t>
    </dgm:pt>
    <dgm:pt modelId="{408D7012-8911-41D3-B085-1EAC3F92185B}" type="parTrans" cxnId="{7EA33D3A-375C-4131-958C-7C3ED66263CA}">
      <dgm:prSet/>
      <dgm:spPr/>
      <dgm:t>
        <a:bodyPr/>
        <a:lstStyle/>
        <a:p>
          <a:endParaRPr lang="en-US"/>
        </a:p>
      </dgm:t>
    </dgm:pt>
    <dgm:pt modelId="{4A23B83D-A56C-42BF-95DE-04612EAA9DE8}" type="sibTrans" cxnId="{7EA33D3A-375C-4131-958C-7C3ED66263CA}">
      <dgm:prSet/>
      <dgm:spPr/>
      <dgm:t>
        <a:bodyPr/>
        <a:lstStyle/>
        <a:p>
          <a:endParaRPr lang="en-US"/>
        </a:p>
      </dgm:t>
    </dgm:pt>
    <dgm:pt modelId="{A5CDD2F9-D1C9-48FC-8BAB-852FDA5025EE}">
      <dgm:prSet phldrT="[Text]"/>
      <dgm:spPr/>
      <dgm:t>
        <a:bodyPr/>
        <a:lstStyle/>
        <a:p>
          <a:r>
            <a:rPr lang="en-US" dirty="0" smtClean="0"/>
            <a:t>Web User Interface Design</a:t>
          </a:r>
          <a:endParaRPr lang="en-US" dirty="0"/>
        </a:p>
      </dgm:t>
    </dgm:pt>
    <dgm:pt modelId="{A984043E-EF2C-4324-A372-9BA8E50A9D13}" type="parTrans" cxnId="{95E2954C-7D53-420A-BC27-1370EBEB3342}">
      <dgm:prSet/>
      <dgm:spPr/>
      <dgm:t>
        <a:bodyPr/>
        <a:lstStyle/>
        <a:p>
          <a:endParaRPr lang="en-US"/>
        </a:p>
      </dgm:t>
    </dgm:pt>
    <dgm:pt modelId="{686F9B1B-808C-4ED4-9AC0-5BEBF7F461A9}" type="sibTrans" cxnId="{95E2954C-7D53-420A-BC27-1370EBEB3342}">
      <dgm:prSet/>
      <dgm:spPr/>
      <dgm:t>
        <a:bodyPr/>
        <a:lstStyle/>
        <a:p>
          <a:endParaRPr lang="en-US"/>
        </a:p>
      </dgm:t>
    </dgm:pt>
    <dgm:pt modelId="{DFA39F2A-D73F-49E6-9CC3-9223D61F2A3E}">
      <dgm:prSet phldrT="[Text]"/>
      <dgm:spPr/>
      <dgm:t>
        <a:bodyPr/>
        <a:lstStyle/>
        <a:p>
          <a:r>
            <a:rPr lang="en-US" dirty="0" smtClean="0"/>
            <a:t>General Programming</a:t>
          </a:r>
          <a:endParaRPr lang="en-US" dirty="0"/>
        </a:p>
      </dgm:t>
    </dgm:pt>
    <dgm:pt modelId="{8ACEAB67-760D-42FF-81D8-CABBC5BC5665}" type="parTrans" cxnId="{E37919C6-8095-4A9A-8FC6-4E2314462C25}">
      <dgm:prSet/>
      <dgm:spPr/>
      <dgm:t>
        <a:bodyPr/>
        <a:lstStyle/>
        <a:p>
          <a:endParaRPr lang="en-US"/>
        </a:p>
      </dgm:t>
    </dgm:pt>
    <dgm:pt modelId="{60B2CE57-8263-4189-8668-2943EA5E3EA2}" type="sibTrans" cxnId="{E37919C6-8095-4A9A-8FC6-4E2314462C25}">
      <dgm:prSet/>
      <dgm:spPr/>
      <dgm:t>
        <a:bodyPr/>
        <a:lstStyle/>
        <a:p>
          <a:endParaRPr lang="en-US"/>
        </a:p>
      </dgm:t>
    </dgm:pt>
    <dgm:pt modelId="{9FB161CD-B1F0-4500-9F03-C5F64852B8C9}">
      <dgm:prSet phldrT="[Text]"/>
      <dgm:spPr/>
      <dgm:t>
        <a:bodyPr/>
        <a:lstStyle/>
        <a:p>
          <a:r>
            <a:rPr lang="en-US" dirty="0" smtClean="0"/>
            <a:t>David</a:t>
          </a:r>
          <a:endParaRPr lang="en-US" dirty="0"/>
        </a:p>
      </dgm:t>
    </dgm:pt>
    <dgm:pt modelId="{96FE6A54-E986-4F06-ADF3-B8EF35F91D4B}" type="parTrans" cxnId="{C18EE725-758D-4ED8-97E9-71E54F6DD873}">
      <dgm:prSet/>
      <dgm:spPr/>
    </dgm:pt>
    <dgm:pt modelId="{81D6DD87-78E4-4EC7-BAAD-56EBE7BD9F90}" type="sibTrans" cxnId="{C18EE725-758D-4ED8-97E9-71E54F6DD873}">
      <dgm:prSet/>
      <dgm:spPr/>
    </dgm:pt>
    <dgm:pt modelId="{E82579CC-B136-4A4D-948E-B673E3C31555}">
      <dgm:prSet phldrT="[Text]"/>
      <dgm:spPr/>
      <dgm:t>
        <a:bodyPr/>
        <a:lstStyle/>
        <a:p>
          <a:r>
            <a:rPr lang="en-US" dirty="0" smtClean="0"/>
            <a:t>Project Management</a:t>
          </a:r>
          <a:endParaRPr lang="en-US" dirty="0"/>
        </a:p>
      </dgm:t>
    </dgm:pt>
    <dgm:pt modelId="{B4747727-C279-4DF5-B0FF-4FB302C997E7}" type="parTrans" cxnId="{AA20E4B7-8245-4B2F-A363-83CC541D8F2F}">
      <dgm:prSet/>
      <dgm:spPr/>
    </dgm:pt>
    <dgm:pt modelId="{3F21D483-9E58-4F03-B1F2-E9B84FF09D65}" type="sibTrans" cxnId="{AA20E4B7-8245-4B2F-A363-83CC541D8F2F}">
      <dgm:prSet/>
      <dgm:spPr/>
    </dgm:pt>
    <dgm:pt modelId="{08B8D8F3-4B56-4016-B923-304B9D9E5F73}">
      <dgm:prSet phldrT="[Text]"/>
      <dgm:spPr/>
      <dgm:t>
        <a:bodyPr/>
        <a:lstStyle/>
        <a:p>
          <a:endParaRPr lang="en-US" dirty="0"/>
        </a:p>
      </dgm:t>
    </dgm:pt>
    <dgm:pt modelId="{827798E7-5B9F-4050-A614-42C5DF8578E1}" type="parTrans" cxnId="{C8CF18EC-1F06-4A68-98FD-EFACA0D63546}">
      <dgm:prSet/>
      <dgm:spPr/>
    </dgm:pt>
    <dgm:pt modelId="{B97296B3-A744-4790-BB87-29AF5AC393A5}" type="sibTrans" cxnId="{C8CF18EC-1F06-4A68-98FD-EFACA0D63546}">
      <dgm:prSet/>
      <dgm:spPr/>
    </dgm:pt>
    <dgm:pt modelId="{67BFAD13-CCB1-4FEF-A5A8-301BB074604B}" type="pres">
      <dgm:prSet presAssocID="{A8AB5559-07CC-4C1F-8526-830ED26FC94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A2A95D-335B-43E7-987A-53791F1AF16E}" type="pres">
      <dgm:prSet presAssocID="{8D005CD0-CDFA-41E3-862F-5FF0161CAE8C}" presName="linNode" presStyleCnt="0"/>
      <dgm:spPr/>
    </dgm:pt>
    <dgm:pt modelId="{9DC84644-AEF3-47A2-B183-10825EF79C0C}" type="pres">
      <dgm:prSet presAssocID="{8D005CD0-CDFA-41E3-862F-5FF0161CAE8C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0A248-6772-4A4F-9212-93A0E1103E46}" type="pres">
      <dgm:prSet presAssocID="{8D005CD0-CDFA-41E3-862F-5FF0161CAE8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3315E4-399A-4F53-B561-E96692D5CBBD}" type="pres">
      <dgm:prSet presAssocID="{E5A38417-9E81-4D1E-814E-CC487A3EDADC}" presName="sp" presStyleCnt="0"/>
      <dgm:spPr/>
    </dgm:pt>
    <dgm:pt modelId="{489B0101-0B33-4B74-A148-87AFA530D1EF}" type="pres">
      <dgm:prSet presAssocID="{0F3AA4F2-F99F-43D6-AE06-A81C46C6E914}" presName="linNode" presStyleCnt="0"/>
      <dgm:spPr/>
    </dgm:pt>
    <dgm:pt modelId="{DFB7B8A1-E738-44A1-9A3A-0988FE4D8CF5}" type="pres">
      <dgm:prSet presAssocID="{0F3AA4F2-F99F-43D6-AE06-A81C46C6E91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1F18E9-1364-491A-9065-8825D16534D7}" type="pres">
      <dgm:prSet presAssocID="{0F3AA4F2-F99F-43D6-AE06-A81C46C6E91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114CC4-5731-48D0-B9AF-F99CDF9AD4B6}" type="pres">
      <dgm:prSet presAssocID="{52C283AC-24A4-48A8-9A0C-1FD3DE0F65D2}" presName="sp" presStyleCnt="0"/>
      <dgm:spPr/>
    </dgm:pt>
    <dgm:pt modelId="{8BD13AD3-383F-4504-916F-DAF5DFF5C4F7}" type="pres">
      <dgm:prSet presAssocID="{5D509EA8-2384-4B00-8549-3FB1F5A14B11}" presName="linNode" presStyleCnt="0"/>
      <dgm:spPr/>
    </dgm:pt>
    <dgm:pt modelId="{6BA9A813-BB13-4033-AB4B-363BC510FF25}" type="pres">
      <dgm:prSet presAssocID="{5D509EA8-2384-4B00-8549-3FB1F5A14B11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57EF8-2D8C-4F87-8515-EB3CB258EAA4}" type="pres">
      <dgm:prSet presAssocID="{5D509EA8-2384-4B00-8549-3FB1F5A14B11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4B19A9-D193-4DF1-8722-8DAE756C1707}" type="pres">
      <dgm:prSet presAssocID="{4A23B83D-A56C-42BF-95DE-04612EAA9DE8}" presName="sp" presStyleCnt="0"/>
      <dgm:spPr/>
    </dgm:pt>
    <dgm:pt modelId="{02A8AE25-B5B8-4FC3-9550-8C767E32DFAA}" type="pres">
      <dgm:prSet presAssocID="{9FB161CD-B1F0-4500-9F03-C5F64852B8C9}" presName="linNode" presStyleCnt="0"/>
      <dgm:spPr/>
    </dgm:pt>
    <dgm:pt modelId="{7657AD80-7C86-41DD-B535-77681FD13CAB}" type="pres">
      <dgm:prSet presAssocID="{9FB161CD-B1F0-4500-9F03-C5F64852B8C9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4AC3F-4EAF-45C9-9C59-D78E3F00FE37}" type="pres">
      <dgm:prSet presAssocID="{9FB161CD-B1F0-4500-9F03-C5F64852B8C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599303-353E-4C91-9368-9EB26C56F338}" type="presOf" srcId="{A5CDD2F9-D1C9-48FC-8BAB-852FDA5025EE}" destId="{72557EF8-2D8C-4F87-8515-EB3CB258EAA4}" srcOrd="0" destOrd="0" presId="urn:microsoft.com/office/officeart/2005/8/layout/vList5"/>
    <dgm:cxn modelId="{7EA33D3A-375C-4131-958C-7C3ED66263CA}" srcId="{A8AB5559-07CC-4C1F-8526-830ED26FC943}" destId="{5D509EA8-2384-4B00-8549-3FB1F5A14B11}" srcOrd="2" destOrd="0" parTransId="{408D7012-8911-41D3-B085-1EAC3F92185B}" sibTransId="{4A23B83D-A56C-42BF-95DE-04612EAA9DE8}"/>
    <dgm:cxn modelId="{575E16B6-D3FB-43C7-B76A-5C3A52DC28BA}" type="presOf" srcId="{0D956E8A-EAE6-45ED-B3ED-4E21A12CE74F}" destId="{9E20A248-6772-4A4F-9212-93A0E1103E46}" srcOrd="0" destOrd="0" presId="urn:microsoft.com/office/officeart/2005/8/layout/vList5"/>
    <dgm:cxn modelId="{1B9EDDD6-B6A1-4DCF-B725-746F76AC8CEA}" type="presOf" srcId="{E82579CC-B136-4A4D-948E-B673E3C31555}" destId="{3C24AC3F-4EAF-45C9-9C59-D78E3F00FE37}" srcOrd="0" destOrd="0" presId="urn:microsoft.com/office/officeart/2005/8/layout/vList5"/>
    <dgm:cxn modelId="{AB0E6874-B048-4282-AA92-E6F342708C01}" srcId="{8D005CD0-CDFA-41E3-862F-5FF0161CAE8C}" destId="{0D956E8A-EAE6-45ED-B3ED-4E21A12CE74F}" srcOrd="0" destOrd="0" parTransId="{3CD57BE8-8383-4596-97EB-030C8FE2BC7E}" sibTransId="{EFC8F1B7-3A1C-4A63-95D5-35ADBA59D5C4}"/>
    <dgm:cxn modelId="{723F4DD6-3C85-432E-8711-FD55321675D6}" type="presOf" srcId="{08B8D8F3-4B56-4016-B923-304B9D9E5F73}" destId="{3C24AC3F-4EAF-45C9-9C59-D78E3F00FE37}" srcOrd="0" destOrd="1" presId="urn:microsoft.com/office/officeart/2005/8/layout/vList5"/>
    <dgm:cxn modelId="{4967CA84-9448-42C3-8571-04F3C9AD6309}" srcId="{0F3AA4F2-F99F-43D6-AE06-A81C46C6E914}" destId="{EA7CB48F-4A31-4D8C-BA44-C13229AE0C8F}" srcOrd="0" destOrd="0" parTransId="{CC3BB0F7-7B2F-443D-A260-361992CEE112}" sibTransId="{73B3EA52-69D6-4249-8D22-C16A477A0354}"/>
    <dgm:cxn modelId="{66CEB669-920D-452C-BBA4-1DAAA18CB5AA}" type="presOf" srcId="{DFA39F2A-D73F-49E6-9CC3-9223D61F2A3E}" destId="{72557EF8-2D8C-4F87-8515-EB3CB258EAA4}" srcOrd="0" destOrd="1" presId="urn:microsoft.com/office/officeart/2005/8/layout/vList5"/>
    <dgm:cxn modelId="{6FCF5841-A6B3-4AA0-97D6-22286BECD923}" type="presOf" srcId="{EA7CB48F-4A31-4D8C-BA44-C13229AE0C8F}" destId="{E61F18E9-1364-491A-9065-8825D16534D7}" srcOrd="0" destOrd="0" presId="urn:microsoft.com/office/officeart/2005/8/layout/vList5"/>
    <dgm:cxn modelId="{B10E7D6A-CC10-48EB-8943-5FC93D5C5702}" srcId="{A8AB5559-07CC-4C1F-8526-830ED26FC943}" destId="{8D005CD0-CDFA-41E3-862F-5FF0161CAE8C}" srcOrd="0" destOrd="0" parTransId="{52CF44CD-8CD4-40DC-82D9-94ACECB248FC}" sibTransId="{E5A38417-9E81-4D1E-814E-CC487A3EDADC}"/>
    <dgm:cxn modelId="{7B2EA1A2-23DA-45AE-A555-9AB58BE8E83E}" srcId="{8D005CD0-CDFA-41E3-862F-5FF0161CAE8C}" destId="{66D3BBC1-ADB2-4774-B7C5-BAE3D6DB0BEA}" srcOrd="1" destOrd="0" parTransId="{52C486F3-4931-43D3-815F-A36FACB216E9}" sibTransId="{EB67D74C-2694-4251-85BC-A1F7C500652E}"/>
    <dgm:cxn modelId="{0627A30A-1A13-4A40-B75F-54E7EE70D176}" srcId="{A8AB5559-07CC-4C1F-8526-830ED26FC943}" destId="{0F3AA4F2-F99F-43D6-AE06-A81C46C6E914}" srcOrd="1" destOrd="0" parTransId="{2A8A097A-630B-46E9-9BC6-D70C0C5A3C3D}" sibTransId="{52C283AC-24A4-48A8-9A0C-1FD3DE0F65D2}"/>
    <dgm:cxn modelId="{AA20E4B7-8245-4B2F-A363-83CC541D8F2F}" srcId="{9FB161CD-B1F0-4500-9F03-C5F64852B8C9}" destId="{E82579CC-B136-4A4D-948E-B673E3C31555}" srcOrd="0" destOrd="0" parTransId="{B4747727-C279-4DF5-B0FF-4FB302C997E7}" sibTransId="{3F21D483-9E58-4F03-B1F2-E9B84FF09D65}"/>
    <dgm:cxn modelId="{2789C088-E2B8-4F24-B075-2A17DB46F210}" type="presOf" srcId="{5D509EA8-2384-4B00-8549-3FB1F5A14B11}" destId="{6BA9A813-BB13-4033-AB4B-363BC510FF25}" srcOrd="0" destOrd="0" presId="urn:microsoft.com/office/officeart/2005/8/layout/vList5"/>
    <dgm:cxn modelId="{C8CF18EC-1F06-4A68-98FD-EFACA0D63546}" srcId="{9FB161CD-B1F0-4500-9F03-C5F64852B8C9}" destId="{08B8D8F3-4B56-4016-B923-304B9D9E5F73}" srcOrd="1" destOrd="0" parTransId="{827798E7-5B9F-4050-A614-42C5DF8578E1}" sibTransId="{B97296B3-A744-4790-BB87-29AF5AC393A5}"/>
    <dgm:cxn modelId="{95E2954C-7D53-420A-BC27-1370EBEB3342}" srcId="{5D509EA8-2384-4B00-8549-3FB1F5A14B11}" destId="{A5CDD2F9-D1C9-48FC-8BAB-852FDA5025EE}" srcOrd="0" destOrd="0" parTransId="{A984043E-EF2C-4324-A372-9BA8E50A9D13}" sibTransId="{686F9B1B-808C-4ED4-9AC0-5BEBF7F461A9}"/>
    <dgm:cxn modelId="{2CEBB12D-5C40-49AC-9DBF-764ACF4B612D}" type="presOf" srcId="{A8AB5559-07CC-4C1F-8526-830ED26FC943}" destId="{67BFAD13-CCB1-4FEF-A5A8-301BB074604B}" srcOrd="0" destOrd="0" presId="urn:microsoft.com/office/officeart/2005/8/layout/vList5"/>
    <dgm:cxn modelId="{A44FCD79-DED6-44E3-8568-4838B2D9FE32}" type="presOf" srcId="{0F3AA4F2-F99F-43D6-AE06-A81C46C6E914}" destId="{DFB7B8A1-E738-44A1-9A3A-0988FE4D8CF5}" srcOrd="0" destOrd="0" presId="urn:microsoft.com/office/officeart/2005/8/layout/vList5"/>
    <dgm:cxn modelId="{E37919C6-8095-4A9A-8FC6-4E2314462C25}" srcId="{5D509EA8-2384-4B00-8549-3FB1F5A14B11}" destId="{DFA39F2A-D73F-49E6-9CC3-9223D61F2A3E}" srcOrd="1" destOrd="0" parTransId="{8ACEAB67-760D-42FF-81D8-CABBC5BC5665}" sibTransId="{60B2CE57-8263-4189-8668-2943EA5E3EA2}"/>
    <dgm:cxn modelId="{7498B9E2-03B9-4B06-8521-D0DE9EDE3C36}" type="presOf" srcId="{6E07D5A5-C7EC-4C2E-B985-92252568C7BD}" destId="{E61F18E9-1364-491A-9065-8825D16534D7}" srcOrd="0" destOrd="1" presId="urn:microsoft.com/office/officeart/2005/8/layout/vList5"/>
    <dgm:cxn modelId="{9C706BE6-7C08-4CBC-880C-D113EF18A2E9}" type="presOf" srcId="{8D005CD0-CDFA-41E3-862F-5FF0161CAE8C}" destId="{9DC84644-AEF3-47A2-B183-10825EF79C0C}" srcOrd="0" destOrd="0" presId="urn:microsoft.com/office/officeart/2005/8/layout/vList5"/>
    <dgm:cxn modelId="{E53C0A6E-26E1-4865-B00A-003E0935204E}" type="presOf" srcId="{9FB161CD-B1F0-4500-9F03-C5F64852B8C9}" destId="{7657AD80-7C86-41DD-B535-77681FD13CAB}" srcOrd="0" destOrd="0" presId="urn:microsoft.com/office/officeart/2005/8/layout/vList5"/>
    <dgm:cxn modelId="{C18EE725-758D-4ED8-97E9-71E54F6DD873}" srcId="{A8AB5559-07CC-4C1F-8526-830ED26FC943}" destId="{9FB161CD-B1F0-4500-9F03-C5F64852B8C9}" srcOrd="3" destOrd="0" parTransId="{96FE6A54-E986-4F06-ADF3-B8EF35F91D4B}" sibTransId="{81D6DD87-78E4-4EC7-BAAD-56EBE7BD9F90}"/>
    <dgm:cxn modelId="{809B818E-9BCF-404C-92D4-6CD8A938D097}" type="presOf" srcId="{66D3BBC1-ADB2-4774-B7C5-BAE3D6DB0BEA}" destId="{9E20A248-6772-4A4F-9212-93A0E1103E46}" srcOrd="0" destOrd="1" presId="urn:microsoft.com/office/officeart/2005/8/layout/vList5"/>
    <dgm:cxn modelId="{BCD068F3-81A7-460F-B2E4-E59A550D2213}" srcId="{0F3AA4F2-F99F-43D6-AE06-A81C46C6E914}" destId="{6E07D5A5-C7EC-4C2E-B985-92252568C7BD}" srcOrd="1" destOrd="0" parTransId="{52D29113-0FC3-4AB3-9991-99A5796066A3}" sibTransId="{2E28BEFB-1616-470C-925B-C39057CB50C3}"/>
    <dgm:cxn modelId="{66BFBB09-9620-4398-86E3-5F6DEEC7267A}" type="presParOf" srcId="{67BFAD13-CCB1-4FEF-A5A8-301BB074604B}" destId="{50A2A95D-335B-43E7-987A-53791F1AF16E}" srcOrd="0" destOrd="0" presId="urn:microsoft.com/office/officeart/2005/8/layout/vList5"/>
    <dgm:cxn modelId="{ACF34851-A3C9-41D8-B3E8-28C9FC3565DE}" type="presParOf" srcId="{50A2A95D-335B-43E7-987A-53791F1AF16E}" destId="{9DC84644-AEF3-47A2-B183-10825EF79C0C}" srcOrd="0" destOrd="0" presId="urn:microsoft.com/office/officeart/2005/8/layout/vList5"/>
    <dgm:cxn modelId="{9268DA5E-878E-44A9-A616-7B6497D46AC0}" type="presParOf" srcId="{50A2A95D-335B-43E7-987A-53791F1AF16E}" destId="{9E20A248-6772-4A4F-9212-93A0E1103E46}" srcOrd="1" destOrd="0" presId="urn:microsoft.com/office/officeart/2005/8/layout/vList5"/>
    <dgm:cxn modelId="{A5CD47EB-DA01-4E0C-BF36-9736C55487EB}" type="presParOf" srcId="{67BFAD13-CCB1-4FEF-A5A8-301BB074604B}" destId="{E33315E4-399A-4F53-B561-E96692D5CBBD}" srcOrd="1" destOrd="0" presId="urn:microsoft.com/office/officeart/2005/8/layout/vList5"/>
    <dgm:cxn modelId="{5EABC171-539F-4C46-9373-A618C2A3A961}" type="presParOf" srcId="{67BFAD13-CCB1-4FEF-A5A8-301BB074604B}" destId="{489B0101-0B33-4B74-A148-87AFA530D1EF}" srcOrd="2" destOrd="0" presId="urn:microsoft.com/office/officeart/2005/8/layout/vList5"/>
    <dgm:cxn modelId="{63746E56-CBE6-4D70-A301-2B1BFCC80D4C}" type="presParOf" srcId="{489B0101-0B33-4B74-A148-87AFA530D1EF}" destId="{DFB7B8A1-E738-44A1-9A3A-0988FE4D8CF5}" srcOrd="0" destOrd="0" presId="urn:microsoft.com/office/officeart/2005/8/layout/vList5"/>
    <dgm:cxn modelId="{B5E85E03-8E90-4E7A-99FA-F1FC71CD92AB}" type="presParOf" srcId="{489B0101-0B33-4B74-A148-87AFA530D1EF}" destId="{E61F18E9-1364-491A-9065-8825D16534D7}" srcOrd="1" destOrd="0" presId="urn:microsoft.com/office/officeart/2005/8/layout/vList5"/>
    <dgm:cxn modelId="{570F1D09-76E9-4E11-A979-476B10041059}" type="presParOf" srcId="{67BFAD13-CCB1-4FEF-A5A8-301BB074604B}" destId="{36114CC4-5731-48D0-B9AF-F99CDF9AD4B6}" srcOrd="3" destOrd="0" presId="urn:microsoft.com/office/officeart/2005/8/layout/vList5"/>
    <dgm:cxn modelId="{DCB45B04-D3AE-49B5-813B-2F82819C2D09}" type="presParOf" srcId="{67BFAD13-CCB1-4FEF-A5A8-301BB074604B}" destId="{8BD13AD3-383F-4504-916F-DAF5DFF5C4F7}" srcOrd="4" destOrd="0" presId="urn:microsoft.com/office/officeart/2005/8/layout/vList5"/>
    <dgm:cxn modelId="{985616B9-590C-4273-8220-A42945FA466C}" type="presParOf" srcId="{8BD13AD3-383F-4504-916F-DAF5DFF5C4F7}" destId="{6BA9A813-BB13-4033-AB4B-363BC510FF25}" srcOrd="0" destOrd="0" presId="urn:microsoft.com/office/officeart/2005/8/layout/vList5"/>
    <dgm:cxn modelId="{9D8E4541-18C7-4832-AAA5-8135E81648AE}" type="presParOf" srcId="{8BD13AD3-383F-4504-916F-DAF5DFF5C4F7}" destId="{72557EF8-2D8C-4F87-8515-EB3CB258EAA4}" srcOrd="1" destOrd="0" presId="urn:microsoft.com/office/officeart/2005/8/layout/vList5"/>
    <dgm:cxn modelId="{B50802E2-DF13-4572-82F2-5078D43EA2CE}" type="presParOf" srcId="{67BFAD13-CCB1-4FEF-A5A8-301BB074604B}" destId="{F24B19A9-D193-4DF1-8722-8DAE756C1707}" srcOrd="5" destOrd="0" presId="urn:microsoft.com/office/officeart/2005/8/layout/vList5"/>
    <dgm:cxn modelId="{F3D6372D-BA32-4E67-956D-96E9DBE6D934}" type="presParOf" srcId="{67BFAD13-CCB1-4FEF-A5A8-301BB074604B}" destId="{02A8AE25-B5B8-4FC3-9550-8C767E32DFAA}" srcOrd="6" destOrd="0" presId="urn:microsoft.com/office/officeart/2005/8/layout/vList5"/>
    <dgm:cxn modelId="{207B84FC-E894-4B1A-AD21-E94A61ED990D}" type="presParOf" srcId="{02A8AE25-B5B8-4FC3-9550-8C767E32DFAA}" destId="{7657AD80-7C86-41DD-B535-77681FD13CAB}" srcOrd="0" destOrd="0" presId="urn:microsoft.com/office/officeart/2005/8/layout/vList5"/>
    <dgm:cxn modelId="{F5E120AC-63E1-4394-93D9-D99D8562882C}" type="presParOf" srcId="{02A8AE25-B5B8-4FC3-9550-8C767E32DFAA}" destId="{3C24AC3F-4EAF-45C9-9C59-D78E3F00FE3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20A248-6772-4A4F-9212-93A0E1103E46}">
      <dsp:nvSpPr>
        <dsp:cNvPr id="0" name=""/>
        <dsp:cNvSpPr/>
      </dsp:nvSpPr>
      <dsp:spPr>
        <a:xfrm rot="5400000">
          <a:off x="3753961" y="-1459537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Programmed Database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General Programming</a:t>
          </a:r>
          <a:endParaRPr lang="en-US" sz="2000" kern="1200" dirty="0"/>
        </a:p>
      </dsp:txBody>
      <dsp:txXfrm rot="5400000">
        <a:off x="3753961" y="-1459537"/>
        <a:ext cx="782637" cy="3901440"/>
      </dsp:txXfrm>
    </dsp:sp>
    <dsp:sp modelId="{9DC84644-AEF3-47A2-B183-10825EF79C0C}">
      <dsp:nvSpPr>
        <dsp:cNvPr id="0" name=""/>
        <dsp:cNvSpPr/>
      </dsp:nvSpPr>
      <dsp:spPr>
        <a:xfrm>
          <a:off x="0" y="2033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Nathan</a:t>
          </a:r>
          <a:endParaRPr lang="en-US" sz="3800" kern="1200" dirty="0"/>
        </a:p>
      </dsp:txBody>
      <dsp:txXfrm>
        <a:off x="0" y="2033"/>
        <a:ext cx="2194560" cy="978296"/>
      </dsp:txXfrm>
    </dsp:sp>
    <dsp:sp modelId="{E61F18E9-1364-491A-9065-8825D16534D7}">
      <dsp:nvSpPr>
        <dsp:cNvPr id="0" name=""/>
        <dsp:cNvSpPr/>
      </dsp:nvSpPr>
      <dsp:spPr>
        <a:xfrm rot="5400000">
          <a:off x="3753961" y="-432325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Web User Interface Design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General Programming</a:t>
          </a:r>
          <a:endParaRPr lang="en-US" sz="2000" kern="1200" dirty="0"/>
        </a:p>
      </dsp:txBody>
      <dsp:txXfrm rot="5400000">
        <a:off x="3753961" y="-432325"/>
        <a:ext cx="782637" cy="3901440"/>
      </dsp:txXfrm>
    </dsp:sp>
    <dsp:sp modelId="{DFB7B8A1-E738-44A1-9A3A-0988FE4D8CF5}">
      <dsp:nvSpPr>
        <dsp:cNvPr id="0" name=""/>
        <dsp:cNvSpPr/>
      </dsp:nvSpPr>
      <dsp:spPr>
        <a:xfrm>
          <a:off x="0" y="1029245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Brandon</a:t>
          </a:r>
          <a:endParaRPr lang="en-US" sz="3800" kern="1200" dirty="0"/>
        </a:p>
      </dsp:txBody>
      <dsp:txXfrm>
        <a:off x="0" y="1029245"/>
        <a:ext cx="2194560" cy="978296"/>
      </dsp:txXfrm>
    </dsp:sp>
    <dsp:sp modelId="{72557EF8-2D8C-4F87-8515-EB3CB258EAA4}">
      <dsp:nvSpPr>
        <dsp:cNvPr id="0" name=""/>
        <dsp:cNvSpPr/>
      </dsp:nvSpPr>
      <dsp:spPr>
        <a:xfrm rot="5400000">
          <a:off x="3753961" y="594885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Web User Interface Design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General Programming</a:t>
          </a:r>
          <a:endParaRPr lang="en-US" sz="2000" kern="1200" dirty="0"/>
        </a:p>
      </dsp:txBody>
      <dsp:txXfrm rot="5400000">
        <a:off x="3753961" y="594885"/>
        <a:ext cx="782637" cy="3901440"/>
      </dsp:txXfrm>
    </dsp:sp>
    <dsp:sp modelId="{6BA9A813-BB13-4033-AB4B-363BC510FF25}">
      <dsp:nvSpPr>
        <dsp:cNvPr id="0" name=""/>
        <dsp:cNvSpPr/>
      </dsp:nvSpPr>
      <dsp:spPr>
        <a:xfrm>
          <a:off x="0" y="2056457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Chris</a:t>
          </a:r>
          <a:endParaRPr lang="en-US" sz="3800" kern="1200" dirty="0"/>
        </a:p>
      </dsp:txBody>
      <dsp:txXfrm>
        <a:off x="0" y="2056457"/>
        <a:ext cx="2194560" cy="978296"/>
      </dsp:txXfrm>
    </dsp:sp>
    <dsp:sp modelId="{3C24AC3F-4EAF-45C9-9C59-D78E3F00FE37}">
      <dsp:nvSpPr>
        <dsp:cNvPr id="0" name=""/>
        <dsp:cNvSpPr/>
      </dsp:nvSpPr>
      <dsp:spPr>
        <a:xfrm rot="5400000">
          <a:off x="3753961" y="1622097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Project Management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 rot="5400000">
        <a:off x="3753961" y="1622097"/>
        <a:ext cx="782637" cy="3901440"/>
      </dsp:txXfrm>
    </dsp:sp>
    <dsp:sp modelId="{7657AD80-7C86-41DD-B535-77681FD13CAB}">
      <dsp:nvSpPr>
        <dsp:cNvPr id="0" name=""/>
        <dsp:cNvSpPr/>
      </dsp:nvSpPr>
      <dsp:spPr>
        <a:xfrm>
          <a:off x="0" y="3083669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David</a:t>
          </a:r>
          <a:endParaRPr lang="en-US" sz="3800" kern="1200" dirty="0"/>
        </a:p>
      </dsp:txBody>
      <dsp:txXfrm>
        <a:off x="0" y="3083669"/>
        <a:ext cx="2194560" cy="9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hyperlink" Target="Presentation/Use%20Cases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Presentation/Conceptual%20Model.pdf" TargetMode="External"/><Relationship Id="rId5" Type="http://schemas.openxmlformats.org/officeDocument/2006/relationships/hyperlink" Target="Presentation/Architecture%20Diagram.pdf" TargetMode="External"/><Relationship Id="rId4" Type="http://schemas.openxmlformats.org/officeDocument/2006/relationships/hyperlink" Target="Presentation/Database%20Schema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443" y="1371600"/>
            <a:ext cx="8477114" cy="29718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Brandon </a:t>
            </a:r>
            <a:r>
              <a:rPr lang="en-US" dirty="0" err="1" smtClean="0"/>
              <a:t>Jarratt</a:t>
            </a:r>
            <a:r>
              <a:rPr lang="en-US" dirty="0" smtClean="0"/>
              <a:t>, Nathan Clark, Chris Bennett, David Nolan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00300" y="5867400"/>
            <a:ext cx="4343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Software Engineering Final Presentation</a:t>
            </a:r>
          </a:p>
          <a:p>
            <a:pPr algn="ctr"/>
            <a:r>
              <a:rPr lang="en-US" dirty="0" smtClean="0"/>
              <a:t>Section 502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and Standards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371600"/>
            <a:ext cx="807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Coding:</a:t>
            </a:r>
          </a:p>
          <a:p>
            <a:r>
              <a:rPr lang="en-US" dirty="0" smtClean="0"/>
              <a:t>Stick with default convention for each language utilized (ASPX, HTML)</a:t>
            </a:r>
          </a:p>
          <a:p>
            <a:r>
              <a:rPr lang="en-US" dirty="0" smtClean="0"/>
              <a:t>Keep uniform variable names format, tabbing and bracketing</a:t>
            </a:r>
          </a:p>
          <a:p>
            <a:r>
              <a:rPr lang="en-US" dirty="0" smtClean="0"/>
              <a:t>Develop in the Visual Studio environment for consistency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Bugs:</a:t>
            </a:r>
          </a:p>
          <a:p>
            <a:r>
              <a:rPr lang="en-US" dirty="0" smtClean="0"/>
              <a:t>Submitted through Google Code page using default format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Subversion:</a:t>
            </a:r>
          </a:p>
          <a:p>
            <a:r>
              <a:rPr lang="en-US" dirty="0" smtClean="0"/>
              <a:t>Check for conflicts in the repository before committing large code changes</a:t>
            </a:r>
          </a:p>
          <a:p>
            <a:r>
              <a:rPr lang="en-US" dirty="0" smtClean="0"/>
              <a:t>Notify group members when changes have been committed</a:t>
            </a:r>
          </a:p>
          <a:p>
            <a:r>
              <a:rPr lang="en-US" dirty="0" smtClean="0"/>
              <a:t>Update the repository with most recent changes before beginning a work session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7912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Management:  Loose	Structured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7000" y="6018212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Reports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14478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sample issues:</a:t>
            </a:r>
          </a:p>
          <a:p>
            <a:endParaRPr lang="en-US" dirty="0" smtClean="0"/>
          </a:p>
          <a:p>
            <a:r>
              <a:rPr lang="en-US" dirty="0" smtClean="0"/>
              <a:t>PAGE VIEWING ALLOWED WITHOUT LOGGING IN</a:t>
            </a:r>
          </a:p>
          <a:p>
            <a:endParaRPr lang="en-US" dirty="0" smtClean="0"/>
          </a:p>
          <a:p>
            <a:r>
              <a:rPr lang="en-US" b="1" dirty="0" smtClean="0"/>
              <a:t>What steps will reproduce the problem?</a:t>
            </a:r>
            <a:r>
              <a:rPr lang="en-US" dirty="0" smtClean="0"/>
              <a:t>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try </a:t>
            </a:r>
            <a:r>
              <a:rPr lang="en-US" dirty="0" smtClean="0"/>
              <a:t>to access a page directly other than from the initial default </a:t>
            </a:r>
            <a:r>
              <a:rPr lang="en-US" dirty="0" smtClean="0"/>
              <a:t>page</a:t>
            </a:r>
          </a:p>
          <a:p>
            <a:pPr marL="342900" indent="-342900"/>
            <a:r>
              <a:rPr lang="en-US" dirty="0" smtClean="0"/>
              <a:t> </a:t>
            </a:r>
          </a:p>
          <a:p>
            <a:pPr marL="342900" indent="-342900"/>
            <a:r>
              <a:rPr lang="en-US" b="1" dirty="0" smtClean="0"/>
              <a:t>What </a:t>
            </a:r>
            <a:r>
              <a:rPr lang="en-US" b="1" dirty="0" smtClean="0"/>
              <a:t>is the expected output? What do you see instead?</a:t>
            </a:r>
            <a:r>
              <a:rPr lang="en-US" dirty="0" smtClean="0"/>
              <a:t> </a:t>
            </a:r>
            <a:endParaRPr lang="en-US" dirty="0" smtClean="0"/>
          </a:p>
          <a:p>
            <a:pPr marL="342900" indent="-342900"/>
            <a:r>
              <a:rPr lang="en-US" dirty="0" smtClean="0"/>
              <a:t>The </a:t>
            </a:r>
            <a:r>
              <a:rPr lang="en-US" dirty="0" smtClean="0"/>
              <a:t>user should be rerouted to the login page or an access denied page 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Fixed by…</a:t>
            </a:r>
          </a:p>
          <a:p>
            <a:pPr marL="342900" indent="-342900"/>
            <a:r>
              <a:rPr lang="en-US" dirty="0" smtClean="0"/>
              <a:t>Rerouting the user to the default.aspx page if they are not logged in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Bug Reports</a:t>
            </a:r>
            <a:endParaRPr lang="en-US" dirty="0"/>
          </a:p>
        </p:txBody>
      </p:sp>
      <p:pic>
        <p:nvPicPr>
          <p:cNvPr id="4" name="Picture 3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1447800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sample issues:</a:t>
            </a:r>
          </a:p>
          <a:p>
            <a:endParaRPr lang="en-US" dirty="0" smtClean="0"/>
          </a:p>
          <a:p>
            <a:r>
              <a:rPr lang="en-US" dirty="0" smtClean="0"/>
              <a:t>USERNAME NOT DISPLAYED AT LOGIN</a:t>
            </a:r>
          </a:p>
          <a:p>
            <a:endParaRPr lang="en-US" dirty="0" smtClean="0"/>
          </a:p>
          <a:p>
            <a:r>
              <a:rPr lang="en-US" b="1" dirty="0" smtClean="0"/>
              <a:t>What steps will reproduce the problem?</a:t>
            </a:r>
            <a:r>
              <a:rPr lang="en-US" dirty="0" smtClean="0"/>
              <a:t>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enter </a:t>
            </a:r>
            <a:r>
              <a:rPr lang="en-US" dirty="0" smtClean="0"/>
              <a:t>username and password at </a:t>
            </a:r>
            <a:r>
              <a:rPr lang="en-US" dirty="0" smtClean="0"/>
              <a:t>default.aspx</a:t>
            </a:r>
          </a:p>
          <a:p>
            <a:pPr marL="342900" indent="-342900">
              <a:buAutoNum type="arabicPeriod"/>
            </a:pPr>
            <a:r>
              <a:rPr lang="en-US" dirty="0" smtClean="0"/>
              <a:t>click </a:t>
            </a:r>
            <a:r>
              <a:rPr lang="en-US" dirty="0" smtClean="0"/>
              <a:t>'login' </a:t>
            </a:r>
            <a:endParaRPr lang="en-US" dirty="0" smtClean="0"/>
          </a:p>
          <a:p>
            <a:pPr marL="342900" indent="-342900"/>
            <a:endParaRPr lang="en-US" b="1" dirty="0" smtClean="0"/>
          </a:p>
          <a:p>
            <a:pPr marL="342900" indent="-342900"/>
            <a:r>
              <a:rPr lang="en-US" b="1" dirty="0" smtClean="0"/>
              <a:t>What </a:t>
            </a:r>
            <a:r>
              <a:rPr lang="en-US" b="1" dirty="0" smtClean="0"/>
              <a:t>is the expected output? What do you see instead?</a:t>
            </a:r>
            <a:r>
              <a:rPr lang="en-US" dirty="0" smtClean="0"/>
              <a:t> </a:t>
            </a:r>
            <a:endParaRPr lang="en-US" dirty="0" smtClean="0"/>
          </a:p>
          <a:p>
            <a:pPr marL="342900" indent="-342900"/>
            <a:r>
              <a:rPr lang="en-US" dirty="0" smtClean="0"/>
              <a:t>The expected output is a label that says "logged in as (username</a:t>
            </a:r>
            <a:r>
              <a:rPr lang="en-US" dirty="0" smtClean="0"/>
              <a:t>)."  </a:t>
            </a:r>
            <a:endParaRPr lang="en-US" dirty="0" smtClean="0"/>
          </a:p>
          <a:p>
            <a:pPr marL="342900" indent="-342900"/>
            <a:r>
              <a:rPr lang="en-US" dirty="0" smtClean="0"/>
              <a:t>Instead, nothing is displayed.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Fixed by…</a:t>
            </a:r>
          </a:p>
          <a:p>
            <a:pPr marL="342900" indent="-342900"/>
            <a:r>
              <a:rPr lang="en-US" dirty="0" smtClean="0"/>
              <a:t>Adding a label to the ASP “</a:t>
            </a:r>
            <a:r>
              <a:rPr lang="en-US" dirty="0" err="1" smtClean="0"/>
              <a:t>LabelContentPlaceholder</a:t>
            </a:r>
            <a:r>
              <a:rPr lang="en-US" dirty="0" smtClean="0"/>
              <a:t>” field.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Bug Reports</a:t>
            </a:r>
            <a:endParaRPr lang="en-US" dirty="0"/>
          </a:p>
        </p:txBody>
      </p:sp>
      <p:pic>
        <p:nvPicPr>
          <p:cNvPr id="4" name="Picture 3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1447800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sample issues:</a:t>
            </a:r>
          </a:p>
          <a:p>
            <a:endParaRPr lang="en-US" dirty="0" smtClean="0"/>
          </a:p>
          <a:p>
            <a:r>
              <a:rPr lang="en-US" dirty="0" smtClean="0"/>
              <a:t>MESSAGING PAGE LINK NOT DISPLAYED AS A BUTTON</a:t>
            </a:r>
          </a:p>
          <a:p>
            <a:endParaRPr lang="en-US" dirty="0" smtClean="0"/>
          </a:p>
          <a:p>
            <a:r>
              <a:rPr lang="en-US" b="1" dirty="0" smtClean="0"/>
              <a:t>What steps will reproduce the problem?</a:t>
            </a:r>
            <a:r>
              <a:rPr lang="en-US" dirty="0" smtClean="0"/>
              <a:t>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log </a:t>
            </a:r>
            <a:r>
              <a:rPr lang="en-US" dirty="0" smtClean="0"/>
              <a:t>in with username and </a:t>
            </a:r>
            <a:r>
              <a:rPr lang="en-US" dirty="0" smtClean="0"/>
              <a:t>password</a:t>
            </a:r>
          </a:p>
          <a:p>
            <a:pPr marL="342900" indent="-342900">
              <a:buAutoNum type="arabicPeriod"/>
            </a:pPr>
            <a:r>
              <a:rPr lang="en-US" dirty="0" smtClean="0"/>
              <a:t>click </a:t>
            </a:r>
            <a:r>
              <a:rPr lang="en-US" dirty="0" smtClean="0"/>
              <a:t>on the "Messaging" link at the top of the </a:t>
            </a:r>
            <a:r>
              <a:rPr lang="en-US" dirty="0" smtClean="0"/>
              <a:t>page</a:t>
            </a:r>
          </a:p>
          <a:p>
            <a:pPr marL="342900" indent="-342900"/>
            <a:endParaRPr lang="en-US" b="1" dirty="0" smtClean="0"/>
          </a:p>
          <a:p>
            <a:pPr marL="342900" indent="-342900"/>
            <a:r>
              <a:rPr lang="en-US" b="1" dirty="0" smtClean="0"/>
              <a:t>What </a:t>
            </a:r>
            <a:r>
              <a:rPr lang="en-US" b="1" dirty="0" smtClean="0"/>
              <a:t>is the expected output? What do you see instead?</a:t>
            </a:r>
            <a:r>
              <a:rPr lang="en-US" dirty="0" smtClean="0"/>
              <a:t> </a:t>
            </a:r>
            <a:endParaRPr lang="en-US" dirty="0" smtClean="0"/>
          </a:p>
          <a:p>
            <a:pPr marL="342900" indent="-342900"/>
            <a:r>
              <a:rPr lang="en-US" dirty="0" smtClean="0"/>
              <a:t>The message link should be displayed as a white rectangle labeled with the </a:t>
            </a:r>
            <a:r>
              <a:rPr lang="en-US" dirty="0" smtClean="0"/>
              <a:t>word</a:t>
            </a:r>
          </a:p>
          <a:p>
            <a:pPr marL="342900" indent="-342900"/>
            <a:r>
              <a:rPr lang="en-US" dirty="0" smtClean="0"/>
              <a:t>"Messaging</a:t>
            </a:r>
            <a:r>
              <a:rPr lang="en-US" dirty="0" smtClean="0"/>
              <a:t>." Instead it's just displayed as text</a:t>
            </a:r>
            <a:r>
              <a:rPr lang="en-US" dirty="0" smtClean="0"/>
              <a:t>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Fixed by…</a:t>
            </a:r>
          </a:p>
          <a:p>
            <a:pPr marL="342900" indent="-342900"/>
            <a:r>
              <a:rPr lang="en-US" dirty="0" smtClean="0"/>
              <a:t>Changing the type of the messaging link to </a:t>
            </a:r>
            <a:r>
              <a:rPr lang="en-US" dirty="0" err="1" smtClean="0"/>
              <a:t>LinkButton</a:t>
            </a:r>
            <a:r>
              <a:rPr lang="en-US" dirty="0" smtClean="0"/>
              <a:t> and setting its class to “active”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57200" y="1676400"/>
            <a:ext cx="441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Process for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Requirements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Specifications 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Design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Programming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testing and integration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Diagram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Low Level Use Cases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2209800"/>
            <a:ext cx="358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Manage Inventory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Add vehicle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Sell vehicle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View individual vehicles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Messaging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Send message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View messages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Mark Message as 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213360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 action="ppaction://hlinkfile"/>
              </a:rPr>
              <a:t>Use Cases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Requirements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1716881"/>
            <a:ext cx="8458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provide a salesperson with various prices for the car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mark the car as Pending Sale and the manager could sign off on the price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manager would remove the car from inventory at the lot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manager needs to be able to enter new cars into the software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manager should be able to select common features such as the make, model, condition of car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Admin should be able to add new dealerships and new employees, as well as new makes and models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12954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When a dealership is removed, be able to list past employees in a "Limbo" list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have all dealerships using the same database system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Allow shipping and trading cars between dealership. Have a manager or admin initiate a trade and allow the receiving end to accept or decline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Allow other managers or admin to search other dealership's inventory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There should be an internal system of messaging other than email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Dealerships should be able to sell other types of vehicles such as boats, RV's, motorcycles, etc.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Allow employees to have multiple roles at more than one dealership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Core Requirements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Underlying Structure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916668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4" action="ppaction://hlinkfile"/>
              </a:rPr>
              <a:t>Database Schema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63619" y="3147536"/>
            <a:ext cx="218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 action="ppaction://hlinkfile"/>
              </a:rPr>
              <a:t>Architecture Diagram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838200" y="4507468"/>
            <a:ext cx="1910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6" action="ppaction://hlinkfile"/>
              </a:rPr>
              <a:t>Conceptual Model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Interface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logi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1" y="1524000"/>
            <a:ext cx="4194274" cy="3352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manager_hom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8200" y="1524000"/>
            <a:ext cx="4187725" cy="3352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Interface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newdefaul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1219200"/>
            <a:ext cx="4572000" cy="2855270"/>
          </a:xfrm>
          <a:prstGeom prst="rect">
            <a:avLst/>
          </a:prstGeom>
        </p:spPr>
      </p:pic>
      <p:pic>
        <p:nvPicPr>
          <p:cNvPr id="9" name="Picture 8" descr="newmanagerhom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62400" y="2362200"/>
            <a:ext cx="4845937" cy="302634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and Planning</a:t>
            </a:r>
            <a:endParaRPr lang="en-US" dirty="0"/>
          </a:p>
        </p:txBody>
      </p:sp>
      <p:pic>
        <p:nvPicPr>
          <p:cNvPr id="4" name="Picture 3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BUKI Project Calendar.bmp"/>
          <p:cNvPicPr>
            <a:picLocks noChangeAspect="1"/>
          </p:cNvPicPr>
          <p:nvPr/>
        </p:nvPicPr>
        <p:blipFill>
          <a:blip r:embed="rId4" cstate="print"/>
          <a:srcRect l="3333" t="14000" r="1667" b="52667"/>
          <a:stretch>
            <a:fillRect/>
          </a:stretch>
        </p:blipFill>
        <p:spPr>
          <a:xfrm>
            <a:off x="0" y="1295400"/>
            <a:ext cx="9144000" cy="20052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350520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plan called for generalized database that could be implemented across a wide range of applications</a:t>
            </a:r>
          </a:p>
          <a:p>
            <a:endParaRPr lang="en-US" dirty="0" smtClean="0"/>
          </a:p>
          <a:p>
            <a:r>
              <a:rPr lang="en-US" dirty="0" smtClean="0"/>
              <a:t>Modular planning model utilized to maximize initial group member autonomy and productivity</a:t>
            </a:r>
          </a:p>
          <a:p>
            <a:endParaRPr lang="en-US" dirty="0" smtClean="0"/>
          </a:p>
          <a:p>
            <a:r>
              <a:rPr lang="en-US" dirty="0" smtClean="0"/>
              <a:t>Extensive testing period planned for final phase rather than per-unit testing as new portions were integrated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5678269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Spiral model allowed for risk assessment and adaptation to fit our needs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501</TotalTime>
  <Words>665</Words>
  <Application>Microsoft Office PowerPoint</Application>
  <PresentationFormat>On-screen Show (4:3)</PresentationFormat>
  <Paragraphs>134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Presentation1</vt:lpstr>
      <vt:lpstr>Brandon Jarratt, Nathan Clark, Chris Bennett, David Nolan</vt:lpstr>
      <vt:lpstr>Roles and Responsibilities</vt:lpstr>
      <vt:lpstr>Three Low Level Use Cases</vt:lpstr>
      <vt:lpstr>Core Requirements</vt:lpstr>
      <vt:lpstr>Slide 5</vt:lpstr>
      <vt:lpstr>Slide 6</vt:lpstr>
      <vt:lpstr>Initial Interface</vt:lpstr>
      <vt:lpstr>Final Interface</vt:lpstr>
      <vt:lpstr>Schedule and Planning</vt:lpstr>
      <vt:lpstr>Management and Standards</vt:lpstr>
      <vt:lpstr>Bug Reports</vt:lpstr>
      <vt:lpstr>Bug Reports</vt:lpstr>
      <vt:lpstr>Bug Reports</vt:lpstr>
      <vt:lpstr>Slide 14</vt:lpstr>
      <vt:lpstr>Slide 15</vt:lpstr>
      <vt:lpstr>Slide 16</vt:lpstr>
      <vt:lpstr>Slide 17</vt:lpstr>
      <vt:lpstr>Slide 18</vt:lpstr>
    </vt:vector>
  </TitlesOfParts>
  <Company>Texas A&amp;M University -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Auto-Tune</dc:title>
  <dc:creator>dnolan</dc:creator>
  <cp:lastModifiedBy>bjarratt</cp:lastModifiedBy>
  <cp:revision>53</cp:revision>
  <dcterms:created xsi:type="dcterms:W3CDTF">2009-12-07T21:58:45Z</dcterms:created>
  <dcterms:modified xsi:type="dcterms:W3CDTF">2009-12-09T18:52:43Z</dcterms:modified>
</cp:coreProperties>
</file>