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08B8D8F3-4B56-4016-B923-304B9D9E5F73}">
      <dgm:prSet phldrT="[Text]"/>
      <dgm:spPr/>
      <dgm:t>
        <a:bodyPr/>
        <a:lstStyle/>
        <a:p>
          <a:endParaRPr lang="en-US" dirty="0"/>
        </a:p>
      </dgm:t>
    </dgm:pt>
    <dgm:pt modelId="{827798E7-5B9F-4050-A614-42C5DF8578E1}" type="parTrans" cxnId="{C8CF18EC-1F06-4A68-98FD-EFACA0D63546}">
      <dgm:prSet/>
      <dgm:spPr/>
    </dgm:pt>
    <dgm:pt modelId="{B97296B3-A744-4790-BB87-29AF5AC393A5}" type="sibTrans" cxnId="{C8CF18EC-1F06-4A68-98FD-EFACA0D63546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723F4DD6-3C85-432E-8711-FD55321675D6}" type="presOf" srcId="{08B8D8F3-4B56-4016-B923-304B9D9E5F73}" destId="{3C24AC3F-4EAF-45C9-9C59-D78E3F00FE37}" srcOrd="0" destOrd="1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C8CF18EC-1F06-4A68-98FD-EFACA0D63546}" srcId="{9FB161CD-B1F0-4500-9F03-C5F64852B8C9}" destId="{08B8D8F3-4B56-4016-B923-304B9D9E5F73}" srcOrd="1" destOrd="0" parTransId="{827798E7-5B9F-4050-A614-42C5DF8578E1}" sibTransId="{B97296B3-A744-4790-BB87-29AF5AC393A5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1459537"/>
        <a:ext cx="782637" cy="3901440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0" y="2033"/>
        <a:ext cx="2194560" cy="978296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432325"/>
        <a:ext cx="782637" cy="3901440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0" y="1029245"/>
        <a:ext cx="2194560" cy="978296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594885"/>
        <a:ext cx="782637" cy="3901440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0" y="2056457"/>
        <a:ext cx="2194560" cy="978296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3753961" y="1622097"/>
        <a:ext cx="782637" cy="3901440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0" y="3083669"/>
        <a:ext cx="2194560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Process for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Specifications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Programming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and integration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</a:t>
            </a:r>
            <a:r>
              <a:rPr lang="en-US" dirty="0" smtClean="0"/>
              <a:t>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smtClean="0"/>
              <a:t>a dealership is removed, be able to list past employees in a "Limbo" list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Diagram(Before)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Diagram(After)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messaging system involved RSS </a:t>
            </a:r>
            <a:r>
              <a:rPr lang="en-US" dirty="0" smtClean="0"/>
              <a:t>feed, scrapped </a:t>
            </a:r>
            <a:r>
              <a:rPr lang="en-US" dirty="0" smtClean="0"/>
              <a:t>in favor storing messages on the database</a:t>
            </a:r>
          </a:p>
          <a:p>
            <a:endParaRPr lang="en-US" dirty="0" smtClean="0"/>
          </a:p>
          <a:p>
            <a:r>
              <a:rPr lang="en-US" dirty="0" smtClean="0"/>
              <a:t>linking db and interface were not implemented until much </a:t>
            </a:r>
            <a:r>
              <a:rPr lang="en-US" dirty="0" smtClean="0"/>
              <a:t>later, as </a:t>
            </a:r>
            <a:r>
              <a:rPr lang="en-US" dirty="0" smtClean="0"/>
              <a:t>was the data to be entered</a:t>
            </a:r>
          </a:p>
          <a:p>
            <a:endParaRPr lang="en-US" dirty="0" smtClean="0"/>
          </a:p>
          <a:p>
            <a:r>
              <a:rPr lang="en-US" dirty="0" smtClean="0"/>
              <a:t>general database structure should have been iterative </a:t>
            </a:r>
            <a:r>
              <a:rPr lang="en-US" dirty="0" smtClean="0"/>
              <a:t>instead, making </a:t>
            </a:r>
            <a:r>
              <a:rPr lang="en-US" dirty="0" smtClean="0"/>
              <a:t>simple </a:t>
            </a:r>
            <a:r>
              <a:rPr lang="en-US" dirty="0" smtClean="0"/>
              <a:t>functionality available </a:t>
            </a:r>
            <a:r>
              <a:rPr lang="en-US" dirty="0" smtClean="0"/>
              <a:t>early in the dev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275</TotalTime>
  <Words>327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Slide 5</vt:lpstr>
      <vt:lpstr>Interface Diagram(Before)</vt:lpstr>
      <vt:lpstr>Interface Diagram(After)</vt:lpstr>
      <vt:lpstr>Schedule</vt:lpstr>
      <vt:lpstr>Standards</vt:lpstr>
      <vt:lpstr>Bug Reports</vt:lpstr>
      <vt:lpstr>Slide 11</vt:lpstr>
      <vt:lpstr>Slide 12</vt:lpstr>
      <vt:lpstr>Slide 13</vt:lpstr>
      <vt:lpstr>Slide 14</vt:lpstr>
      <vt:lpstr>Slide 15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bjarratt</cp:lastModifiedBy>
  <cp:revision>29</cp:revision>
  <dcterms:created xsi:type="dcterms:W3CDTF">2009-12-07T21:58:45Z</dcterms:created>
  <dcterms:modified xsi:type="dcterms:W3CDTF">2009-12-09T07:05:46Z</dcterms:modified>
</cp:coreProperties>
</file>