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58" autoAdjust="0"/>
  </p:normalViewPr>
  <p:slideViewPr>
    <p:cSldViewPr snapToGrid="0">
      <p:cViewPr>
        <p:scale>
          <a:sx n="48" d="100"/>
          <a:sy n="48" d="100"/>
        </p:scale>
        <p:origin x="13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5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The Enterprise </a:t>
            </a:r>
            <a:r>
              <a:rPr lang="nb-NO" dirty="0" err="1" smtClean="0"/>
              <a:t>Clown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 smtClean="0"/>
              <a:t>Builds</a:t>
            </a:r>
            <a:r>
              <a:rPr lang="nb-NO" dirty="0" smtClean="0"/>
              <a:t> SharePoint </a:t>
            </a:r>
            <a:r>
              <a:rPr lang="nb-NO" dirty="0" err="1" smtClean="0"/>
              <a:t>apps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Node.js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77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375"/>
            <a:ext cx="12192000" cy="38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39" y="0"/>
            <a:ext cx="10694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70" y="65314"/>
            <a:ext cx="5400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The Enterprise Clown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Enterprise Clown</dc:title>
  <dc:creator>Bjartwolf</dc:creator>
  <cp:lastModifiedBy>Bjartwolf</cp:lastModifiedBy>
  <cp:revision>9</cp:revision>
  <dcterms:created xsi:type="dcterms:W3CDTF">2013-06-08T13:47:38Z</dcterms:created>
  <dcterms:modified xsi:type="dcterms:W3CDTF">2013-06-08T14:05:27Z</dcterms:modified>
</cp:coreProperties>
</file>